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B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>
      <p:cViewPr>
        <p:scale>
          <a:sx n="46" d="100"/>
          <a:sy n="46" d="100"/>
        </p:scale>
        <p:origin x="552" y="-2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27AAD-1FB0-4E79-82BE-7A16762F171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5C1E3-1E49-423E-A172-0B9E6496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0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5C1E3-1E49-423E-A172-0B9E649678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57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8629794"/>
            <a:ext cx="8597265" cy="57150"/>
          </a:xfrm>
          <a:custGeom>
            <a:avLst/>
            <a:gdLst/>
            <a:ahLst/>
            <a:cxnLst/>
            <a:rect l="l" t="t" r="r" b="b"/>
            <a:pathLst>
              <a:path w="8597265" h="57150">
                <a:moveTo>
                  <a:pt x="0" y="57149"/>
                </a:moveTo>
                <a:lnTo>
                  <a:pt x="0" y="0"/>
                </a:lnTo>
                <a:lnTo>
                  <a:pt x="8597106" y="0"/>
                </a:lnTo>
                <a:lnTo>
                  <a:pt x="8597106" y="57149"/>
                </a:lnTo>
                <a:lnTo>
                  <a:pt x="0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6084" y="6325059"/>
            <a:ext cx="1270635" cy="1405255"/>
          </a:xfrm>
          <a:custGeom>
            <a:avLst/>
            <a:gdLst/>
            <a:ahLst/>
            <a:cxnLst/>
            <a:rect l="l" t="t" r="r" b="b"/>
            <a:pathLst>
              <a:path w="1270635" h="1405254">
                <a:moveTo>
                  <a:pt x="96661" y="1404981"/>
                </a:moveTo>
                <a:lnTo>
                  <a:pt x="0" y="985584"/>
                </a:lnTo>
                <a:lnTo>
                  <a:pt x="1018536" y="457942"/>
                </a:lnTo>
                <a:lnTo>
                  <a:pt x="1170318" y="0"/>
                </a:lnTo>
                <a:lnTo>
                  <a:pt x="1187044" y="90744"/>
                </a:lnTo>
                <a:lnTo>
                  <a:pt x="1223242" y="302365"/>
                </a:lnTo>
                <a:lnTo>
                  <a:pt x="1257942" y="543943"/>
                </a:lnTo>
                <a:lnTo>
                  <a:pt x="1270175" y="724559"/>
                </a:lnTo>
                <a:lnTo>
                  <a:pt x="1268884" y="741213"/>
                </a:lnTo>
                <a:lnTo>
                  <a:pt x="1257898" y="792888"/>
                </a:lnTo>
                <a:lnTo>
                  <a:pt x="1242709" y="829006"/>
                </a:lnTo>
                <a:lnTo>
                  <a:pt x="1219423" y="866683"/>
                </a:lnTo>
                <a:lnTo>
                  <a:pt x="1186492" y="906113"/>
                </a:lnTo>
                <a:lnTo>
                  <a:pt x="1142367" y="947487"/>
                </a:lnTo>
                <a:lnTo>
                  <a:pt x="1085502" y="991000"/>
                </a:lnTo>
                <a:lnTo>
                  <a:pt x="1051808" y="1013618"/>
                </a:lnTo>
                <a:lnTo>
                  <a:pt x="1014348" y="1036844"/>
                </a:lnTo>
                <a:lnTo>
                  <a:pt x="972929" y="1060700"/>
                </a:lnTo>
                <a:lnTo>
                  <a:pt x="927358" y="1085212"/>
                </a:lnTo>
                <a:lnTo>
                  <a:pt x="877440" y="1110403"/>
                </a:lnTo>
                <a:lnTo>
                  <a:pt x="822983" y="1136297"/>
                </a:lnTo>
                <a:lnTo>
                  <a:pt x="763792" y="1162919"/>
                </a:lnTo>
                <a:lnTo>
                  <a:pt x="699675" y="1190293"/>
                </a:lnTo>
                <a:lnTo>
                  <a:pt x="630438" y="1218442"/>
                </a:lnTo>
                <a:lnTo>
                  <a:pt x="555888" y="1247392"/>
                </a:lnTo>
                <a:lnTo>
                  <a:pt x="475830" y="1277165"/>
                </a:lnTo>
                <a:lnTo>
                  <a:pt x="390072" y="1307787"/>
                </a:lnTo>
                <a:lnTo>
                  <a:pt x="298420" y="1339280"/>
                </a:lnTo>
                <a:lnTo>
                  <a:pt x="200681" y="1371671"/>
                </a:lnTo>
                <a:lnTo>
                  <a:pt x="96661" y="14049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38288" y="6318106"/>
            <a:ext cx="1285875" cy="1419860"/>
          </a:xfrm>
          <a:custGeom>
            <a:avLst/>
            <a:gdLst/>
            <a:ahLst/>
            <a:cxnLst/>
            <a:rect l="l" t="t" r="r" b="b"/>
            <a:pathLst>
              <a:path w="1285875" h="1419859">
                <a:moveTo>
                  <a:pt x="103084" y="1419399"/>
                </a:moveTo>
                <a:lnTo>
                  <a:pt x="101819" y="1419066"/>
                </a:lnTo>
                <a:lnTo>
                  <a:pt x="100662" y="1418325"/>
                </a:lnTo>
                <a:lnTo>
                  <a:pt x="98731" y="1417276"/>
                </a:lnTo>
                <a:lnTo>
                  <a:pt x="97533" y="1415679"/>
                </a:lnTo>
                <a:lnTo>
                  <a:pt x="97067" y="1413532"/>
                </a:lnTo>
                <a:lnTo>
                  <a:pt x="406" y="994134"/>
                </a:lnTo>
                <a:lnTo>
                  <a:pt x="0" y="992441"/>
                </a:lnTo>
                <a:lnTo>
                  <a:pt x="171" y="990807"/>
                </a:lnTo>
                <a:lnTo>
                  <a:pt x="1669" y="987661"/>
                </a:lnTo>
                <a:lnTo>
                  <a:pt x="2829" y="986499"/>
                </a:lnTo>
                <a:lnTo>
                  <a:pt x="4400" y="985746"/>
                </a:lnTo>
                <a:lnTo>
                  <a:pt x="1019741" y="459502"/>
                </a:lnTo>
                <a:lnTo>
                  <a:pt x="1171124" y="5354"/>
                </a:lnTo>
                <a:lnTo>
                  <a:pt x="1171598" y="3688"/>
                </a:lnTo>
                <a:lnTo>
                  <a:pt x="1172550" y="2365"/>
                </a:lnTo>
                <a:lnTo>
                  <a:pt x="1175410" y="408"/>
                </a:lnTo>
                <a:lnTo>
                  <a:pt x="1176988" y="0"/>
                </a:lnTo>
                <a:lnTo>
                  <a:pt x="1180412" y="313"/>
                </a:lnTo>
                <a:lnTo>
                  <a:pt x="1181891" y="964"/>
                </a:lnTo>
                <a:lnTo>
                  <a:pt x="1184412" y="3262"/>
                </a:lnTo>
                <a:lnTo>
                  <a:pt x="1185196" y="4675"/>
                </a:lnTo>
                <a:lnTo>
                  <a:pt x="1191305" y="37308"/>
                </a:lnTo>
                <a:lnTo>
                  <a:pt x="1176117" y="37308"/>
                </a:lnTo>
                <a:lnTo>
                  <a:pt x="1032923" y="466292"/>
                </a:lnTo>
                <a:lnTo>
                  <a:pt x="1032354" y="468272"/>
                </a:lnTo>
                <a:lnTo>
                  <a:pt x="1031155" y="469736"/>
                </a:lnTo>
                <a:lnTo>
                  <a:pt x="16383" y="995931"/>
                </a:lnTo>
                <a:lnTo>
                  <a:pt x="109849" y="1402148"/>
                </a:lnTo>
                <a:lnTo>
                  <a:pt x="161269" y="1402148"/>
                </a:lnTo>
                <a:lnTo>
                  <a:pt x="107674" y="1419323"/>
                </a:lnTo>
                <a:lnTo>
                  <a:pt x="104456" y="1419323"/>
                </a:lnTo>
                <a:lnTo>
                  <a:pt x="103084" y="1419399"/>
                </a:lnTo>
                <a:close/>
              </a:path>
              <a:path w="1285875" h="1419859">
                <a:moveTo>
                  <a:pt x="161269" y="1402148"/>
                </a:moveTo>
                <a:lnTo>
                  <a:pt x="109849" y="1402148"/>
                </a:lnTo>
                <a:lnTo>
                  <a:pt x="211035" y="1369643"/>
                </a:lnTo>
                <a:lnTo>
                  <a:pt x="306254" y="1338018"/>
                </a:lnTo>
                <a:lnTo>
                  <a:pt x="395684" y="1307250"/>
                </a:lnTo>
                <a:lnTo>
                  <a:pt x="479501" y="1277315"/>
                </a:lnTo>
                <a:lnTo>
                  <a:pt x="557884" y="1248190"/>
                </a:lnTo>
                <a:lnTo>
                  <a:pt x="631010" y="1219852"/>
                </a:lnTo>
                <a:lnTo>
                  <a:pt x="699058" y="1192277"/>
                </a:lnTo>
                <a:lnTo>
                  <a:pt x="762205" y="1165442"/>
                </a:lnTo>
                <a:lnTo>
                  <a:pt x="820629" y="1139323"/>
                </a:lnTo>
                <a:lnTo>
                  <a:pt x="874507" y="1113898"/>
                </a:lnTo>
                <a:lnTo>
                  <a:pt x="924018" y="1089143"/>
                </a:lnTo>
                <a:lnTo>
                  <a:pt x="969339" y="1065035"/>
                </a:lnTo>
                <a:lnTo>
                  <a:pt x="1010647" y="1041550"/>
                </a:lnTo>
                <a:lnTo>
                  <a:pt x="1048121" y="1018664"/>
                </a:lnTo>
                <a:lnTo>
                  <a:pt x="1081939" y="996356"/>
                </a:lnTo>
                <a:lnTo>
                  <a:pt x="1139315" y="953375"/>
                </a:lnTo>
                <a:lnTo>
                  <a:pt x="1184197" y="912421"/>
                </a:lnTo>
                <a:lnTo>
                  <a:pt x="1218008" y="873306"/>
                </a:lnTo>
                <a:lnTo>
                  <a:pt x="1242170" y="835845"/>
                </a:lnTo>
                <a:lnTo>
                  <a:pt x="1258105" y="799849"/>
                </a:lnTo>
                <a:lnTo>
                  <a:pt x="1269691" y="748197"/>
                </a:lnTo>
                <a:lnTo>
                  <a:pt x="1270989" y="696047"/>
                </a:lnTo>
                <a:lnTo>
                  <a:pt x="1268870" y="656238"/>
                </a:lnTo>
                <a:lnTo>
                  <a:pt x="1264650" y="608053"/>
                </a:lnTo>
                <a:lnTo>
                  <a:pt x="1258742" y="554670"/>
                </a:lnTo>
                <a:lnTo>
                  <a:pt x="1251459" y="497461"/>
                </a:lnTo>
                <a:lnTo>
                  <a:pt x="1243118" y="437803"/>
                </a:lnTo>
                <a:lnTo>
                  <a:pt x="1234034" y="377070"/>
                </a:lnTo>
                <a:lnTo>
                  <a:pt x="1224521" y="316636"/>
                </a:lnTo>
                <a:lnTo>
                  <a:pt x="1214896" y="257877"/>
                </a:lnTo>
                <a:lnTo>
                  <a:pt x="1205474" y="202166"/>
                </a:lnTo>
                <a:lnTo>
                  <a:pt x="1196570" y="150879"/>
                </a:lnTo>
                <a:lnTo>
                  <a:pt x="1188498" y="105391"/>
                </a:lnTo>
                <a:lnTo>
                  <a:pt x="1181576" y="67075"/>
                </a:lnTo>
                <a:lnTo>
                  <a:pt x="1176117" y="37308"/>
                </a:lnTo>
                <a:lnTo>
                  <a:pt x="1191305" y="37308"/>
                </a:lnTo>
                <a:lnTo>
                  <a:pt x="1198342" y="75529"/>
                </a:lnTo>
                <a:lnTo>
                  <a:pt x="1206159" y="118858"/>
                </a:lnTo>
                <a:lnTo>
                  <a:pt x="1215120" y="169637"/>
                </a:lnTo>
                <a:lnTo>
                  <a:pt x="1224851" y="226255"/>
                </a:lnTo>
                <a:lnTo>
                  <a:pt x="1234979" y="287100"/>
                </a:lnTo>
                <a:lnTo>
                  <a:pt x="1245129" y="350562"/>
                </a:lnTo>
                <a:lnTo>
                  <a:pt x="1254927" y="415028"/>
                </a:lnTo>
                <a:lnTo>
                  <a:pt x="1263998" y="478889"/>
                </a:lnTo>
                <a:lnTo>
                  <a:pt x="1271968" y="540532"/>
                </a:lnTo>
                <a:lnTo>
                  <a:pt x="1278464" y="598347"/>
                </a:lnTo>
                <a:lnTo>
                  <a:pt x="1283111" y="650723"/>
                </a:lnTo>
                <a:lnTo>
                  <a:pt x="1285534" y="696047"/>
                </a:lnTo>
                <a:lnTo>
                  <a:pt x="1285360" y="732710"/>
                </a:lnTo>
                <a:lnTo>
                  <a:pt x="1280569" y="772392"/>
                </a:lnTo>
                <a:lnTo>
                  <a:pt x="1269090" y="812258"/>
                </a:lnTo>
                <a:lnTo>
                  <a:pt x="1249810" y="852537"/>
                </a:lnTo>
                <a:lnTo>
                  <a:pt x="1221614" y="893458"/>
                </a:lnTo>
                <a:lnTo>
                  <a:pt x="1183389" y="935249"/>
                </a:lnTo>
                <a:lnTo>
                  <a:pt x="1134020" y="978141"/>
                </a:lnTo>
                <a:lnTo>
                  <a:pt x="1072393" y="1022362"/>
                </a:lnTo>
                <a:lnTo>
                  <a:pt x="1036635" y="1045043"/>
                </a:lnTo>
                <a:lnTo>
                  <a:pt x="997395" y="1068142"/>
                </a:lnTo>
                <a:lnTo>
                  <a:pt x="954534" y="1091688"/>
                </a:lnTo>
                <a:lnTo>
                  <a:pt x="907912" y="1115709"/>
                </a:lnTo>
                <a:lnTo>
                  <a:pt x="857390" y="1140235"/>
                </a:lnTo>
                <a:lnTo>
                  <a:pt x="802830" y="1165293"/>
                </a:lnTo>
                <a:lnTo>
                  <a:pt x="744091" y="1190913"/>
                </a:lnTo>
                <a:lnTo>
                  <a:pt x="681034" y="1217123"/>
                </a:lnTo>
                <a:lnTo>
                  <a:pt x="613521" y="1243952"/>
                </a:lnTo>
                <a:lnTo>
                  <a:pt x="541412" y="1271428"/>
                </a:lnTo>
                <a:lnTo>
                  <a:pt x="464567" y="1299580"/>
                </a:lnTo>
                <a:lnTo>
                  <a:pt x="382848" y="1328437"/>
                </a:lnTo>
                <a:lnTo>
                  <a:pt x="296116" y="1358027"/>
                </a:lnTo>
                <a:lnTo>
                  <a:pt x="161269" y="1402148"/>
                </a:lnTo>
                <a:close/>
              </a:path>
              <a:path w="1285875" h="1419859">
                <a:moveTo>
                  <a:pt x="107052" y="1419523"/>
                </a:moveTo>
                <a:lnTo>
                  <a:pt x="104456" y="1419323"/>
                </a:lnTo>
                <a:lnTo>
                  <a:pt x="107674" y="1419323"/>
                </a:lnTo>
                <a:lnTo>
                  <a:pt x="107052" y="1419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423587" y="4349581"/>
            <a:ext cx="250825" cy="649605"/>
          </a:xfrm>
          <a:custGeom>
            <a:avLst/>
            <a:gdLst/>
            <a:ahLst/>
            <a:cxnLst/>
            <a:rect l="l" t="t" r="r" b="b"/>
            <a:pathLst>
              <a:path w="250825" h="649604">
                <a:moveTo>
                  <a:pt x="124121" y="649570"/>
                </a:moveTo>
                <a:lnTo>
                  <a:pt x="43533" y="642003"/>
                </a:lnTo>
                <a:lnTo>
                  <a:pt x="10310" y="619666"/>
                </a:lnTo>
                <a:lnTo>
                  <a:pt x="0" y="587871"/>
                </a:lnTo>
                <a:lnTo>
                  <a:pt x="733" y="551384"/>
                </a:lnTo>
                <a:lnTo>
                  <a:pt x="2194" y="506990"/>
                </a:lnTo>
                <a:lnTo>
                  <a:pt x="4615" y="456426"/>
                </a:lnTo>
                <a:lnTo>
                  <a:pt x="8232" y="401428"/>
                </a:lnTo>
                <a:lnTo>
                  <a:pt x="13281" y="343734"/>
                </a:lnTo>
                <a:lnTo>
                  <a:pt x="19996" y="285081"/>
                </a:lnTo>
                <a:lnTo>
                  <a:pt x="28612" y="227206"/>
                </a:lnTo>
                <a:lnTo>
                  <a:pt x="39365" y="171847"/>
                </a:lnTo>
                <a:lnTo>
                  <a:pt x="52490" y="120739"/>
                </a:lnTo>
                <a:lnTo>
                  <a:pt x="68221" y="75621"/>
                </a:lnTo>
                <a:lnTo>
                  <a:pt x="86794" y="38229"/>
                </a:lnTo>
                <a:lnTo>
                  <a:pt x="111986" y="6882"/>
                </a:lnTo>
                <a:lnTo>
                  <a:pt x="130013" y="0"/>
                </a:lnTo>
                <a:lnTo>
                  <a:pt x="139851" y="377"/>
                </a:lnTo>
                <a:lnTo>
                  <a:pt x="171189" y="25480"/>
                </a:lnTo>
                <a:lnTo>
                  <a:pt x="194773" y="65868"/>
                </a:lnTo>
                <a:lnTo>
                  <a:pt x="218232" y="128815"/>
                </a:lnTo>
                <a:lnTo>
                  <a:pt x="228696" y="170196"/>
                </a:lnTo>
                <a:lnTo>
                  <a:pt x="237666" y="218954"/>
                </a:lnTo>
                <a:lnTo>
                  <a:pt x="244655" y="275668"/>
                </a:lnTo>
                <a:lnTo>
                  <a:pt x="249176" y="340916"/>
                </a:lnTo>
                <a:lnTo>
                  <a:pt x="250740" y="415279"/>
                </a:lnTo>
                <a:lnTo>
                  <a:pt x="248861" y="499335"/>
                </a:lnTo>
                <a:lnTo>
                  <a:pt x="243050" y="593663"/>
                </a:lnTo>
                <a:lnTo>
                  <a:pt x="224581" y="630156"/>
                </a:lnTo>
                <a:lnTo>
                  <a:pt x="161018" y="647876"/>
                </a:lnTo>
                <a:lnTo>
                  <a:pt x="124121" y="649570"/>
                </a:lnTo>
                <a:close/>
              </a:path>
            </a:pathLst>
          </a:custGeom>
          <a:solidFill>
            <a:srgbClr val="0965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098617" y="3371502"/>
            <a:ext cx="3787140" cy="4503420"/>
          </a:xfrm>
          <a:custGeom>
            <a:avLst/>
            <a:gdLst/>
            <a:ahLst/>
            <a:cxnLst/>
            <a:rect l="l" t="t" r="r" b="b"/>
            <a:pathLst>
              <a:path w="3787140" h="4503420">
                <a:moveTo>
                  <a:pt x="2887451" y="4503330"/>
                </a:moveTo>
                <a:lnTo>
                  <a:pt x="0" y="4503330"/>
                </a:lnTo>
                <a:lnTo>
                  <a:pt x="898708" y="0"/>
                </a:lnTo>
                <a:lnTo>
                  <a:pt x="3786760" y="0"/>
                </a:lnTo>
                <a:lnTo>
                  <a:pt x="2887451" y="45033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090699" y="3363289"/>
            <a:ext cx="3803015" cy="4519930"/>
          </a:xfrm>
          <a:custGeom>
            <a:avLst/>
            <a:gdLst/>
            <a:ahLst/>
            <a:cxnLst/>
            <a:rect l="l" t="t" r="r" b="b"/>
            <a:pathLst>
              <a:path w="3803015" h="4519930">
                <a:moveTo>
                  <a:pt x="2897466" y="4519645"/>
                </a:moveTo>
                <a:lnTo>
                  <a:pt x="2895370" y="4519532"/>
                </a:lnTo>
                <a:lnTo>
                  <a:pt x="5534" y="4519532"/>
                </a:lnTo>
                <a:lnTo>
                  <a:pt x="3606" y="4518601"/>
                </a:lnTo>
                <a:lnTo>
                  <a:pt x="2126" y="4516736"/>
                </a:lnTo>
                <a:lnTo>
                  <a:pt x="532" y="4514946"/>
                </a:lnTo>
                <a:lnTo>
                  <a:pt x="0" y="4512882"/>
                </a:lnTo>
                <a:lnTo>
                  <a:pt x="528" y="4510545"/>
                </a:lnTo>
                <a:lnTo>
                  <a:pt x="900635" y="6016"/>
                </a:lnTo>
                <a:lnTo>
                  <a:pt x="900930" y="4267"/>
                </a:lnTo>
                <a:lnTo>
                  <a:pt x="901759" y="2825"/>
                </a:lnTo>
                <a:lnTo>
                  <a:pt x="904484" y="555"/>
                </a:lnTo>
                <a:lnTo>
                  <a:pt x="906052" y="0"/>
                </a:lnTo>
                <a:lnTo>
                  <a:pt x="907825" y="24"/>
                </a:lnTo>
                <a:lnTo>
                  <a:pt x="3796994" y="28"/>
                </a:lnTo>
                <a:lnTo>
                  <a:pt x="3798925" y="894"/>
                </a:lnTo>
                <a:lnTo>
                  <a:pt x="3800470" y="2621"/>
                </a:lnTo>
                <a:lnTo>
                  <a:pt x="3801938" y="4517"/>
                </a:lnTo>
                <a:lnTo>
                  <a:pt x="3802470" y="6647"/>
                </a:lnTo>
                <a:lnTo>
                  <a:pt x="3802067" y="9011"/>
                </a:lnTo>
                <a:lnTo>
                  <a:pt x="3800712" y="15802"/>
                </a:lnTo>
                <a:lnTo>
                  <a:pt x="913217" y="15802"/>
                </a:lnTo>
                <a:lnTo>
                  <a:pt x="17104" y="4504354"/>
                </a:lnTo>
                <a:lnTo>
                  <a:pt x="2904952" y="4504354"/>
                </a:lnTo>
                <a:lnTo>
                  <a:pt x="2903358" y="4512343"/>
                </a:lnTo>
                <a:lnTo>
                  <a:pt x="2903250" y="4514440"/>
                </a:lnTo>
                <a:lnTo>
                  <a:pt x="2902416" y="4516190"/>
                </a:lnTo>
                <a:lnTo>
                  <a:pt x="2899294" y="4518999"/>
                </a:lnTo>
                <a:lnTo>
                  <a:pt x="2897787" y="4519532"/>
                </a:lnTo>
                <a:lnTo>
                  <a:pt x="2895370" y="4519532"/>
                </a:lnTo>
                <a:lnTo>
                  <a:pt x="2897783" y="4519533"/>
                </a:lnTo>
                <a:lnTo>
                  <a:pt x="2897466" y="4519645"/>
                </a:lnTo>
                <a:close/>
              </a:path>
              <a:path w="3803015" h="4519930">
                <a:moveTo>
                  <a:pt x="2904952" y="4504354"/>
                </a:moveTo>
                <a:lnTo>
                  <a:pt x="2889179" y="4504354"/>
                </a:lnTo>
                <a:lnTo>
                  <a:pt x="3785491" y="15802"/>
                </a:lnTo>
                <a:lnTo>
                  <a:pt x="3800712" y="15802"/>
                </a:lnTo>
                <a:lnTo>
                  <a:pt x="2904952" y="45043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408808" y="3661485"/>
            <a:ext cx="4146550" cy="461009"/>
          </a:xfrm>
          <a:custGeom>
            <a:avLst/>
            <a:gdLst/>
            <a:ahLst/>
            <a:cxnLst/>
            <a:rect l="l" t="t" r="r" b="b"/>
            <a:pathLst>
              <a:path w="4146550" h="461010">
                <a:moveTo>
                  <a:pt x="4026415" y="460538"/>
                </a:moveTo>
                <a:lnTo>
                  <a:pt x="0" y="460538"/>
                </a:lnTo>
                <a:lnTo>
                  <a:pt x="139799" y="0"/>
                </a:lnTo>
                <a:lnTo>
                  <a:pt x="4146443" y="0"/>
                </a:lnTo>
                <a:lnTo>
                  <a:pt x="4026415" y="460538"/>
                </a:lnTo>
                <a:close/>
              </a:path>
            </a:pathLst>
          </a:custGeom>
          <a:solidFill>
            <a:srgbClr val="0965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537840" y="6787994"/>
            <a:ext cx="607695" cy="1226185"/>
          </a:xfrm>
          <a:custGeom>
            <a:avLst/>
            <a:gdLst/>
            <a:ahLst/>
            <a:cxnLst/>
            <a:rect l="l" t="t" r="r" b="b"/>
            <a:pathLst>
              <a:path w="607695" h="1226184">
                <a:moveTo>
                  <a:pt x="118754" y="1225614"/>
                </a:moveTo>
                <a:lnTo>
                  <a:pt x="59019" y="1224174"/>
                </a:lnTo>
                <a:lnTo>
                  <a:pt x="15848" y="1217975"/>
                </a:lnTo>
                <a:lnTo>
                  <a:pt x="0" y="1206666"/>
                </a:lnTo>
                <a:lnTo>
                  <a:pt x="28608" y="1176147"/>
                </a:lnTo>
                <a:lnTo>
                  <a:pt x="88822" y="1136267"/>
                </a:lnTo>
                <a:lnTo>
                  <a:pt x="148511" y="1101629"/>
                </a:lnTo>
                <a:lnTo>
                  <a:pt x="175548" y="1086838"/>
                </a:lnTo>
                <a:lnTo>
                  <a:pt x="183851" y="1048233"/>
                </a:lnTo>
                <a:lnTo>
                  <a:pt x="190347" y="1009369"/>
                </a:lnTo>
                <a:lnTo>
                  <a:pt x="195035" y="970245"/>
                </a:lnTo>
                <a:lnTo>
                  <a:pt x="197915" y="930862"/>
                </a:lnTo>
                <a:lnTo>
                  <a:pt x="200181" y="901883"/>
                </a:lnTo>
                <a:lnTo>
                  <a:pt x="203721" y="858400"/>
                </a:lnTo>
                <a:lnTo>
                  <a:pt x="208326" y="802685"/>
                </a:lnTo>
                <a:lnTo>
                  <a:pt x="219884" y="663646"/>
                </a:lnTo>
                <a:lnTo>
                  <a:pt x="212791" y="467272"/>
                </a:lnTo>
                <a:lnTo>
                  <a:pt x="208675" y="249441"/>
                </a:lnTo>
                <a:lnTo>
                  <a:pt x="206768" y="72801"/>
                </a:lnTo>
                <a:lnTo>
                  <a:pt x="206303" y="0"/>
                </a:lnTo>
                <a:lnTo>
                  <a:pt x="221685" y="11178"/>
                </a:lnTo>
                <a:lnTo>
                  <a:pt x="237897" y="20795"/>
                </a:lnTo>
                <a:lnTo>
                  <a:pt x="254938" y="28852"/>
                </a:lnTo>
                <a:lnTo>
                  <a:pt x="272808" y="35349"/>
                </a:lnTo>
                <a:lnTo>
                  <a:pt x="292710" y="35349"/>
                </a:lnTo>
                <a:lnTo>
                  <a:pt x="380231" y="55548"/>
                </a:lnTo>
                <a:lnTo>
                  <a:pt x="489022" y="58491"/>
                </a:lnTo>
                <a:lnTo>
                  <a:pt x="603683" y="58491"/>
                </a:lnTo>
                <a:lnTo>
                  <a:pt x="585995" y="119912"/>
                </a:lnTo>
                <a:lnTo>
                  <a:pt x="534232" y="300593"/>
                </a:lnTo>
                <a:lnTo>
                  <a:pt x="469288" y="529392"/>
                </a:lnTo>
                <a:lnTo>
                  <a:pt x="408612" y="747127"/>
                </a:lnTo>
                <a:lnTo>
                  <a:pt x="411885" y="820010"/>
                </a:lnTo>
                <a:lnTo>
                  <a:pt x="415351" y="887695"/>
                </a:lnTo>
                <a:lnTo>
                  <a:pt x="418773" y="947813"/>
                </a:lnTo>
                <a:lnTo>
                  <a:pt x="421912" y="997995"/>
                </a:lnTo>
                <a:lnTo>
                  <a:pt x="426387" y="1059078"/>
                </a:lnTo>
                <a:lnTo>
                  <a:pt x="428505" y="1080601"/>
                </a:lnTo>
                <a:lnTo>
                  <a:pt x="429678" y="1102155"/>
                </a:lnTo>
                <a:lnTo>
                  <a:pt x="429183" y="1145354"/>
                </a:lnTo>
                <a:lnTo>
                  <a:pt x="363178" y="1178981"/>
                </a:lnTo>
                <a:lnTo>
                  <a:pt x="323192" y="1193070"/>
                </a:lnTo>
                <a:lnTo>
                  <a:pt x="291781" y="1202871"/>
                </a:lnTo>
                <a:lnTo>
                  <a:pt x="290383" y="1204469"/>
                </a:lnTo>
                <a:lnTo>
                  <a:pt x="289783" y="1204869"/>
                </a:lnTo>
                <a:lnTo>
                  <a:pt x="244893" y="1215612"/>
                </a:lnTo>
                <a:lnTo>
                  <a:pt x="184298" y="1222643"/>
                </a:lnTo>
                <a:lnTo>
                  <a:pt x="118754" y="1225614"/>
                </a:lnTo>
                <a:close/>
              </a:path>
              <a:path w="607695" h="1226184">
                <a:moveTo>
                  <a:pt x="292710" y="35349"/>
                </a:moveTo>
                <a:lnTo>
                  <a:pt x="272808" y="35349"/>
                </a:lnTo>
                <a:lnTo>
                  <a:pt x="272808" y="30756"/>
                </a:lnTo>
                <a:lnTo>
                  <a:pt x="292710" y="35349"/>
                </a:lnTo>
                <a:close/>
              </a:path>
              <a:path w="607695" h="1226184">
                <a:moveTo>
                  <a:pt x="603683" y="58491"/>
                </a:moveTo>
                <a:lnTo>
                  <a:pt x="489022" y="58491"/>
                </a:lnTo>
                <a:lnTo>
                  <a:pt x="573285" y="51510"/>
                </a:lnTo>
                <a:lnTo>
                  <a:pt x="607127" y="46533"/>
                </a:lnTo>
                <a:lnTo>
                  <a:pt x="603683" y="58491"/>
                </a:lnTo>
                <a:close/>
              </a:path>
            </a:pathLst>
          </a:custGeom>
          <a:solidFill>
            <a:srgbClr val="C786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576784" y="4637434"/>
            <a:ext cx="837565" cy="869950"/>
          </a:xfrm>
          <a:custGeom>
            <a:avLst/>
            <a:gdLst/>
            <a:ahLst/>
            <a:cxnLst/>
            <a:rect l="l" t="t" r="r" b="b"/>
            <a:pathLst>
              <a:path w="837565" h="869950">
                <a:moveTo>
                  <a:pt x="450128" y="869850"/>
                </a:moveTo>
                <a:lnTo>
                  <a:pt x="340382" y="869456"/>
                </a:lnTo>
                <a:lnTo>
                  <a:pt x="292779" y="868801"/>
                </a:lnTo>
                <a:lnTo>
                  <a:pt x="170155" y="241702"/>
                </a:lnTo>
                <a:lnTo>
                  <a:pt x="0" y="236110"/>
                </a:lnTo>
                <a:lnTo>
                  <a:pt x="25837" y="189427"/>
                </a:lnTo>
                <a:lnTo>
                  <a:pt x="56534" y="135005"/>
                </a:lnTo>
                <a:lnTo>
                  <a:pt x="97659" y="63358"/>
                </a:lnTo>
                <a:lnTo>
                  <a:pt x="164092" y="11308"/>
                </a:lnTo>
                <a:lnTo>
                  <a:pt x="250465" y="0"/>
                </a:lnTo>
                <a:lnTo>
                  <a:pt x="325342" y="8537"/>
                </a:lnTo>
                <a:lnTo>
                  <a:pt x="357286" y="16026"/>
                </a:lnTo>
                <a:lnTo>
                  <a:pt x="537827" y="27210"/>
                </a:lnTo>
                <a:lnTo>
                  <a:pt x="610768" y="38879"/>
                </a:lnTo>
                <a:lnTo>
                  <a:pt x="671423" y="55683"/>
                </a:lnTo>
                <a:lnTo>
                  <a:pt x="720809" y="76946"/>
                </a:lnTo>
                <a:lnTo>
                  <a:pt x="759942" y="101990"/>
                </a:lnTo>
                <a:lnTo>
                  <a:pt x="789838" y="130137"/>
                </a:lnTo>
                <a:lnTo>
                  <a:pt x="825989" y="193032"/>
                </a:lnTo>
                <a:lnTo>
                  <a:pt x="837393" y="260209"/>
                </a:lnTo>
                <a:lnTo>
                  <a:pt x="836357" y="293710"/>
                </a:lnTo>
                <a:lnTo>
                  <a:pt x="832184" y="326249"/>
                </a:lnTo>
                <a:lnTo>
                  <a:pt x="825891" y="357149"/>
                </a:lnTo>
                <a:lnTo>
                  <a:pt x="818495" y="385731"/>
                </a:lnTo>
                <a:lnTo>
                  <a:pt x="804458" y="433235"/>
                </a:lnTo>
                <a:lnTo>
                  <a:pt x="799850" y="450802"/>
                </a:lnTo>
                <a:lnTo>
                  <a:pt x="782526" y="533504"/>
                </a:lnTo>
                <a:lnTo>
                  <a:pt x="770041" y="589839"/>
                </a:lnTo>
                <a:lnTo>
                  <a:pt x="755347" y="650297"/>
                </a:lnTo>
                <a:lnTo>
                  <a:pt x="738698" y="710477"/>
                </a:lnTo>
                <a:lnTo>
                  <a:pt x="720350" y="765978"/>
                </a:lnTo>
                <a:lnTo>
                  <a:pt x="700556" y="812402"/>
                </a:lnTo>
                <a:lnTo>
                  <a:pt x="679573" y="845347"/>
                </a:lnTo>
                <a:lnTo>
                  <a:pt x="572418" y="867621"/>
                </a:lnTo>
                <a:lnTo>
                  <a:pt x="450128" y="869850"/>
                </a:lnTo>
                <a:close/>
              </a:path>
            </a:pathLst>
          </a:custGeom>
          <a:solidFill>
            <a:srgbClr val="0965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648561" y="5497847"/>
            <a:ext cx="694690" cy="1354455"/>
          </a:xfrm>
          <a:custGeom>
            <a:avLst/>
            <a:gdLst/>
            <a:ahLst/>
            <a:cxnLst/>
            <a:rect l="l" t="t" r="r" b="b"/>
            <a:pathLst>
              <a:path w="694690" h="1354454">
                <a:moveTo>
                  <a:pt x="345654" y="1353842"/>
                </a:moveTo>
                <a:lnTo>
                  <a:pt x="292840" y="1350820"/>
                </a:lnTo>
                <a:lnTo>
                  <a:pt x="240501" y="1343149"/>
                </a:lnTo>
                <a:lnTo>
                  <a:pt x="189046" y="1330869"/>
                </a:lnTo>
                <a:lnTo>
                  <a:pt x="138876" y="1314095"/>
                </a:lnTo>
                <a:lnTo>
                  <a:pt x="90390" y="1292942"/>
                </a:lnTo>
                <a:lnTo>
                  <a:pt x="75012" y="1238146"/>
                </a:lnTo>
                <a:lnTo>
                  <a:pt x="53487" y="1152659"/>
                </a:lnTo>
                <a:lnTo>
                  <a:pt x="20690" y="1013344"/>
                </a:lnTo>
                <a:lnTo>
                  <a:pt x="11744" y="966053"/>
                </a:lnTo>
                <a:lnTo>
                  <a:pt x="5493" y="915350"/>
                </a:lnTo>
                <a:lnTo>
                  <a:pt x="1668" y="861980"/>
                </a:lnTo>
                <a:lnTo>
                  <a:pt x="0" y="806690"/>
                </a:lnTo>
                <a:lnTo>
                  <a:pt x="216" y="750225"/>
                </a:lnTo>
                <a:lnTo>
                  <a:pt x="2049" y="693333"/>
                </a:lnTo>
                <a:lnTo>
                  <a:pt x="5226" y="636759"/>
                </a:lnTo>
                <a:lnTo>
                  <a:pt x="9479" y="581250"/>
                </a:lnTo>
                <a:lnTo>
                  <a:pt x="14536" y="527552"/>
                </a:lnTo>
                <a:lnTo>
                  <a:pt x="20128" y="476411"/>
                </a:lnTo>
                <a:lnTo>
                  <a:pt x="25985" y="428574"/>
                </a:lnTo>
                <a:lnTo>
                  <a:pt x="37411" y="345797"/>
                </a:lnTo>
                <a:lnTo>
                  <a:pt x="46653" y="285190"/>
                </a:lnTo>
                <a:lnTo>
                  <a:pt x="53187" y="230379"/>
                </a:lnTo>
                <a:lnTo>
                  <a:pt x="58312" y="175473"/>
                </a:lnTo>
                <a:lnTo>
                  <a:pt x="62027" y="120472"/>
                </a:lnTo>
                <a:lnTo>
                  <a:pt x="64331" y="65376"/>
                </a:lnTo>
                <a:lnTo>
                  <a:pt x="65226" y="10184"/>
                </a:lnTo>
                <a:lnTo>
                  <a:pt x="585878" y="0"/>
                </a:lnTo>
                <a:lnTo>
                  <a:pt x="631462" y="103576"/>
                </a:lnTo>
                <a:lnTo>
                  <a:pt x="665245" y="202967"/>
                </a:lnTo>
                <a:lnTo>
                  <a:pt x="685734" y="307358"/>
                </a:lnTo>
                <a:lnTo>
                  <a:pt x="689465" y="353317"/>
                </a:lnTo>
                <a:lnTo>
                  <a:pt x="692534" y="401689"/>
                </a:lnTo>
                <a:lnTo>
                  <a:pt x="694337" y="451825"/>
                </a:lnTo>
                <a:lnTo>
                  <a:pt x="694271" y="503075"/>
                </a:lnTo>
                <a:lnTo>
                  <a:pt x="691732" y="554790"/>
                </a:lnTo>
                <a:lnTo>
                  <a:pt x="686119" y="606321"/>
                </a:lnTo>
                <a:lnTo>
                  <a:pt x="676827" y="657019"/>
                </a:lnTo>
                <a:lnTo>
                  <a:pt x="663252" y="706234"/>
                </a:lnTo>
                <a:lnTo>
                  <a:pt x="644793" y="753317"/>
                </a:lnTo>
                <a:lnTo>
                  <a:pt x="595898" y="902154"/>
                </a:lnTo>
                <a:lnTo>
                  <a:pt x="550055" y="1095626"/>
                </a:lnTo>
                <a:lnTo>
                  <a:pt x="516082" y="1263335"/>
                </a:lnTo>
                <a:lnTo>
                  <a:pt x="502798" y="1334882"/>
                </a:lnTo>
                <a:lnTo>
                  <a:pt x="477018" y="1340940"/>
                </a:lnTo>
                <a:lnTo>
                  <a:pt x="451046" y="1345842"/>
                </a:lnTo>
                <a:lnTo>
                  <a:pt x="424882" y="1349585"/>
                </a:lnTo>
                <a:lnTo>
                  <a:pt x="398527" y="1352172"/>
                </a:lnTo>
                <a:lnTo>
                  <a:pt x="372083" y="1353593"/>
                </a:lnTo>
                <a:lnTo>
                  <a:pt x="345654" y="13538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7640591" y="5490857"/>
            <a:ext cx="709295" cy="1368425"/>
          </a:xfrm>
          <a:custGeom>
            <a:avLst/>
            <a:gdLst/>
            <a:ahLst/>
            <a:cxnLst/>
            <a:rect l="l" t="t" r="r" b="b"/>
            <a:pathLst>
              <a:path w="709295" h="1368425">
                <a:moveTo>
                  <a:pt x="362181" y="1367835"/>
                </a:moveTo>
                <a:lnTo>
                  <a:pt x="292945" y="1364375"/>
                </a:lnTo>
                <a:lnTo>
                  <a:pt x="224585" y="1352863"/>
                </a:lnTo>
                <a:lnTo>
                  <a:pt x="158020" y="1333509"/>
                </a:lnTo>
                <a:lnTo>
                  <a:pt x="94165" y="1306523"/>
                </a:lnTo>
                <a:lnTo>
                  <a:pt x="89170" y="1296388"/>
                </a:lnTo>
                <a:lnTo>
                  <a:pt x="84098" y="1278570"/>
                </a:lnTo>
                <a:lnTo>
                  <a:pt x="61893" y="1194143"/>
                </a:lnTo>
                <a:lnTo>
                  <a:pt x="43939" y="1120955"/>
                </a:lnTo>
                <a:lnTo>
                  <a:pt x="20870" y="1022731"/>
                </a:lnTo>
                <a:lnTo>
                  <a:pt x="9282" y="956947"/>
                </a:lnTo>
                <a:lnTo>
                  <a:pt x="2320" y="881242"/>
                </a:lnTo>
                <a:lnTo>
                  <a:pt x="574" y="839697"/>
                </a:lnTo>
                <a:lnTo>
                  <a:pt x="0" y="794542"/>
                </a:lnTo>
                <a:lnTo>
                  <a:pt x="555" y="749280"/>
                </a:lnTo>
                <a:lnTo>
                  <a:pt x="2282" y="700431"/>
                </a:lnTo>
                <a:lnTo>
                  <a:pt x="5168" y="649170"/>
                </a:lnTo>
                <a:lnTo>
                  <a:pt x="9213" y="595507"/>
                </a:lnTo>
                <a:lnTo>
                  <a:pt x="14417" y="539455"/>
                </a:lnTo>
                <a:lnTo>
                  <a:pt x="20781" y="481025"/>
                </a:lnTo>
                <a:lnTo>
                  <a:pt x="28304" y="420229"/>
                </a:lnTo>
                <a:lnTo>
                  <a:pt x="36988" y="357077"/>
                </a:lnTo>
                <a:lnTo>
                  <a:pt x="46833" y="291581"/>
                </a:lnTo>
                <a:lnTo>
                  <a:pt x="53282" y="237006"/>
                </a:lnTo>
                <a:lnTo>
                  <a:pt x="58344" y="182337"/>
                </a:lnTo>
                <a:lnTo>
                  <a:pt x="62019" y="127576"/>
                </a:lnTo>
                <a:lnTo>
                  <a:pt x="64306" y="72722"/>
                </a:lnTo>
                <a:lnTo>
                  <a:pt x="65092" y="24764"/>
                </a:lnTo>
                <a:lnTo>
                  <a:pt x="65206" y="15717"/>
                </a:lnTo>
                <a:lnTo>
                  <a:pt x="65923" y="13951"/>
                </a:lnTo>
                <a:lnTo>
                  <a:pt x="68794" y="11003"/>
                </a:lnTo>
                <a:lnTo>
                  <a:pt x="70539" y="10239"/>
                </a:lnTo>
                <a:lnTo>
                  <a:pt x="593847" y="0"/>
                </a:lnTo>
                <a:lnTo>
                  <a:pt x="596945" y="47"/>
                </a:lnTo>
                <a:lnTo>
                  <a:pt x="599208" y="1445"/>
                </a:lnTo>
                <a:lnTo>
                  <a:pt x="600637" y="4194"/>
                </a:lnTo>
                <a:lnTo>
                  <a:pt x="605829" y="14779"/>
                </a:lnTo>
                <a:lnTo>
                  <a:pt x="588855" y="14779"/>
                </a:lnTo>
                <a:lnTo>
                  <a:pt x="79986" y="24764"/>
                </a:lnTo>
                <a:lnTo>
                  <a:pt x="78927" y="78715"/>
                </a:lnTo>
                <a:lnTo>
                  <a:pt x="76520" y="132572"/>
                </a:lnTo>
                <a:lnTo>
                  <a:pt x="72766" y="186335"/>
                </a:lnTo>
                <a:lnTo>
                  <a:pt x="67663" y="240004"/>
                </a:lnTo>
                <a:lnTo>
                  <a:pt x="61213" y="293578"/>
                </a:lnTo>
                <a:lnTo>
                  <a:pt x="50676" y="364113"/>
                </a:lnTo>
                <a:lnTo>
                  <a:pt x="41706" y="430211"/>
                </a:lnTo>
                <a:lnTo>
                  <a:pt x="33944" y="494483"/>
                </a:lnTo>
                <a:lnTo>
                  <a:pt x="27506" y="556039"/>
                </a:lnTo>
                <a:lnTo>
                  <a:pt x="22388" y="614863"/>
                </a:lnTo>
                <a:lnTo>
                  <a:pt x="18588" y="670942"/>
                </a:lnTo>
                <a:lnTo>
                  <a:pt x="16103" y="724260"/>
                </a:lnTo>
                <a:lnTo>
                  <a:pt x="14928" y="774802"/>
                </a:lnTo>
                <a:lnTo>
                  <a:pt x="15062" y="822554"/>
                </a:lnTo>
                <a:lnTo>
                  <a:pt x="16502" y="867500"/>
                </a:lnTo>
                <a:lnTo>
                  <a:pt x="19243" y="909627"/>
                </a:lnTo>
                <a:lnTo>
                  <a:pt x="23284" y="948918"/>
                </a:lnTo>
                <a:lnTo>
                  <a:pt x="35250" y="1018936"/>
                </a:lnTo>
                <a:lnTo>
                  <a:pt x="55804" y="1106450"/>
                </a:lnTo>
                <a:lnTo>
                  <a:pt x="72331" y="1174498"/>
                </a:lnTo>
                <a:lnTo>
                  <a:pt x="85129" y="1225215"/>
                </a:lnTo>
                <a:lnTo>
                  <a:pt x="100740" y="1283200"/>
                </a:lnTo>
                <a:lnTo>
                  <a:pt x="104152" y="1294740"/>
                </a:lnTo>
                <a:lnTo>
                  <a:pt x="151240" y="1314762"/>
                </a:lnTo>
                <a:lnTo>
                  <a:pt x="199873" y="1330674"/>
                </a:lnTo>
                <a:lnTo>
                  <a:pt x="249687" y="1342375"/>
                </a:lnTo>
                <a:lnTo>
                  <a:pt x="300321" y="1349764"/>
                </a:lnTo>
                <a:lnTo>
                  <a:pt x="351401" y="1352801"/>
                </a:lnTo>
                <a:lnTo>
                  <a:pt x="495754" y="1352801"/>
                </a:lnTo>
                <a:lnTo>
                  <a:pt x="474807" y="1357431"/>
                </a:lnTo>
                <a:lnTo>
                  <a:pt x="437557" y="1363250"/>
                </a:lnTo>
                <a:lnTo>
                  <a:pt x="400014" y="1366718"/>
                </a:lnTo>
                <a:lnTo>
                  <a:pt x="362181" y="1367835"/>
                </a:lnTo>
                <a:close/>
              </a:path>
              <a:path w="709295" h="1368425">
                <a:moveTo>
                  <a:pt x="495754" y="1352801"/>
                </a:moveTo>
                <a:lnTo>
                  <a:pt x="351401" y="1352801"/>
                </a:lnTo>
                <a:lnTo>
                  <a:pt x="376968" y="1352674"/>
                </a:lnTo>
                <a:lnTo>
                  <a:pt x="402553" y="1351449"/>
                </a:lnTo>
                <a:lnTo>
                  <a:pt x="453404" y="1345734"/>
                </a:lnTo>
                <a:lnTo>
                  <a:pt x="503577" y="1335681"/>
                </a:lnTo>
                <a:lnTo>
                  <a:pt x="507153" y="1316097"/>
                </a:lnTo>
                <a:lnTo>
                  <a:pt x="513110" y="1284223"/>
                </a:lnTo>
                <a:lnTo>
                  <a:pt x="521183" y="1242181"/>
                </a:lnTo>
                <a:lnTo>
                  <a:pt x="531108" y="1192095"/>
                </a:lnTo>
                <a:lnTo>
                  <a:pt x="542619" y="1136087"/>
                </a:lnTo>
                <a:lnTo>
                  <a:pt x="555453" y="1076279"/>
                </a:lnTo>
                <a:lnTo>
                  <a:pt x="569343" y="1014794"/>
                </a:lnTo>
                <a:lnTo>
                  <a:pt x="584025" y="953756"/>
                </a:lnTo>
                <a:lnTo>
                  <a:pt x="599234" y="895286"/>
                </a:lnTo>
                <a:lnTo>
                  <a:pt x="614705" y="841507"/>
                </a:lnTo>
                <a:lnTo>
                  <a:pt x="630173" y="794542"/>
                </a:lnTo>
                <a:lnTo>
                  <a:pt x="645374" y="756513"/>
                </a:lnTo>
                <a:lnTo>
                  <a:pt x="662931" y="711526"/>
                </a:lnTo>
                <a:lnTo>
                  <a:pt x="676004" y="664468"/>
                </a:lnTo>
                <a:lnTo>
                  <a:pt x="685109" y="615782"/>
                </a:lnTo>
                <a:lnTo>
                  <a:pt x="690762" y="565913"/>
                </a:lnTo>
                <a:lnTo>
                  <a:pt x="693480" y="515304"/>
                </a:lnTo>
                <a:lnTo>
                  <a:pt x="693778" y="464399"/>
                </a:lnTo>
                <a:lnTo>
                  <a:pt x="692173" y="413643"/>
                </a:lnTo>
                <a:lnTo>
                  <a:pt x="689161" y="363238"/>
                </a:lnTo>
                <a:lnTo>
                  <a:pt x="685316" y="314348"/>
                </a:lnTo>
                <a:lnTo>
                  <a:pt x="675702" y="252396"/>
                </a:lnTo>
                <a:lnTo>
                  <a:pt x="658932" y="189328"/>
                </a:lnTo>
                <a:lnTo>
                  <a:pt x="638434" y="129589"/>
                </a:lnTo>
                <a:lnTo>
                  <a:pt x="617636" y="77622"/>
                </a:lnTo>
                <a:lnTo>
                  <a:pt x="599967" y="37870"/>
                </a:lnTo>
                <a:lnTo>
                  <a:pt x="588855" y="14779"/>
                </a:lnTo>
                <a:lnTo>
                  <a:pt x="605829" y="14779"/>
                </a:lnTo>
                <a:lnTo>
                  <a:pt x="638053" y="87215"/>
                </a:lnTo>
                <a:lnTo>
                  <a:pt x="657796" y="138447"/>
                </a:lnTo>
                <a:lnTo>
                  <a:pt x="676610" y="195688"/>
                </a:lnTo>
                <a:lnTo>
                  <a:pt x="691756" y="255476"/>
                </a:lnTo>
                <a:lnTo>
                  <a:pt x="700494" y="314348"/>
                </a:lnTo>
                <a:lnTo>
                  <a:pt x="704303" y="364113"/>
                </a:lnTo>
                <a:lnTo>
                  <a:pt x="707252" y="414980"/>
                </a:lnTo>
                <a:lnTo>
                  <a:pt x="708744" y="464399"/>
                </a:lnTo>
                <a:lnTo>
                  <a:pt x="708703" y="481025"/>
                </a:lnTo>
                <a:lnTo>
                  <a:pt x="705600" y="569696"/>
                </a:lnTo>
                <a:lnTo>
                  <a:pt x="699769" y="620471"/>
                </a:lnTo>
                <a:lnTo>
                  <a:pt x="690407" y="670098"/>
                </a:lnTo>
                <a:lnTo>
                  <a:pt x="676980" y="718125"/>
                </a:lnTo>
                <a:lnTo>
                  <a:pt x="658954" y="764102"/>
                </a:lnTo>
                <a:lnTo>
                  <a:pt x="643261" y="803656"/>
                </a:lnTo>
                <a:lnTo>
                  <a:pt x="627163" y="853395"/>
                </a:lnTo>
                <a:lnTo>
                  <a:pt x="610992" y="910738"/>
                </a:lnTo>
                <a:lnTo>
                  <a:pt x="595083" y="973106"/>
                </a:lnTo>
                <a:lnTo>
                  <a:pt x="579770" y="1037917"/>
                </a:lnTo>
                <a:lnTo>
                  <a:pt x="565388" y="1102591"/>
                </a:lnTo>
                <a:lnTo>
                  <a:pt x="552271" y="1164548"/>
                </a:lnTo>
                <a:lnTo>
                  <a:pt x="540753" y="1221208"/>
                </a:lnTo>
                <a:lnTo>
                  <a:pt x="531169" y="1269991"/>
                </a:lnTo>
                <a:lnTo>
                  <a:pt x="523852" y="1308316"/>
                </a:lnTo>
                <a:lnTo>
                  <a:pt x="516774" y="1346463"/>
                </a:lnTo>
                <a:lnTo>
                  <a:pt x="514910" y="1348460"/>
                </a:lnTo>
                <a:lnTo>
                  <a:pt x="511766" y="1349261"/>
                </a:lnTo>
                <a:lnTo>
                  <a:pt x="495754" y="13528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7323348" y="4870748"/>
            <a:ext cx="546735" cy="635635"/>
          </a:xfrm>
          <a:custGeom>
            <a:avLst/>
            <a:gdLst/>
            <a:ahLst/>
            <a:cxnLst/>
            <a:rect l="l" t="t" r="r" b="b"/>
            <a:pathLst>
              <a:path w="546734" h="635635">
                <a:moveTo>
                  <a:pt x="546215" y="635486"/>
                </a:moveTo>
                <a:lnTo>
                  <a:pt x="117032" y="635486"/>
                </a:lnTo>
                <a:lnTo>
                  <a:pt x="0" y="0"/>
                </a:lnTo>
                <a:lnTo>
                  <a:pt x="423591" y="8387"/>
                </a:lnTo>
                <a:lnTo>
                  <a:pt x="546215" y="6354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315431" y="4863204"/>
            <a:ext cx="561975" cy="650875"/>
          </a:xfrm>
          <a:custGeom>
            <a:avLst/>
            <a:gdLst/>
            <a:ahLst/>
            <a:cxnLst/>
            <a:rect l="l" t="t" r="r" b="b"/>
            <a:pathLst>
              <a:path w="561975" h="650875">
                <a:moveTo>
                  <a:pt x="123153" y="650452"/>
                </a:moveTo>
                <a:lnTo>
                  <a:pt x="528" y="8941"/>
                </a:lnTo>
                <a:lnTo>
                  <a:pt x="0" y="6604"/>
                </a:lnTo>
                <a:lnTo>
                  <a:pt x="532" y="4540"/>
                </a:lnTo>
                <a:lnTo>
                  <a:pt x="2125" y="2750"/>
                </a:lnTo>
                <a:lnTo>
                  <a:pt x="3599" y="865"/>
                </a:lnTo>
                <a:lnTo>
                  <a:pt x="5529" y="0"/>
                </a:lnTo>
                <a:lnTo>
                  <a:pt x="7917" y="154"/>
                </a:lnTo>
                <a:lnTo>
                  <a:pt x="431509" y="8342"/>
                </a:lnTo>
                <a:lnTo>
                  <a:pt x="439054" y="15332"/>
                </a:lnTo>
                <a:lnTo>
                  <a:pt x="16704" y="15332"/>
                </a:lnTo>
                <a:lnTo>
                  <a:pt x="130940" y="635441"/>
                </a:lnTo>
                <a:lnTo>
                  <a:pt x="560152" y="635441"/>
                </a:lnTo>
                <a:lnTo>
                  <a:pt x="561322" y="641433"/>
                </a:lnTo>
                <a:lnTo>
                  <a:pt x="561944" y="643801"/>
                </a:lnTo>
                <a:lnTo>
                  <a:pt x="124949" y="650420"/>
                </a:lnTo>
                <a:lnTo>
                  <a:pt x="123153" y="650452"/>
                </a:lnTo>
                <a:close/>
              </a:path>
              <a:path w="561975" h="650875">
                <a:moveTo>
                  <a:pt x="560152" y="635441"/>
                </a:moveTo>
                <a:lnTo>
                  <a:pt x="544746" y="635441"/>
                </a:lnTo>
                <a:lnTo>
                  <a:pt x="424918" y="23321"/>
                </a:lnTo>
                <a:lnTo>
                  <a:pt x="16704" y="15332"/>
                </a:lnTo>
                <a:lnTo>
                  <a:pt x="439054" y="15332"/>
                </a:lnTo>
                <a:lnTo>
                  <a:pt x="560152" y="635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7587968" y="5096624"/>
            <a:ext cx="267335" cy="262255"/>
          </a:xfrm>
          <a:custGeom>
            <a:avLst/>
            <a:gdLst/>
            <a:ahLst/>
            <a:cxnLst/>
            <a:rect l="l" t="t" r="r" b="b"/>
            <a:pathLst>
              <a:path w="267334" h="262254">
                <a:moveTo>
                  <a:pt x="206303" y="261823"/>
                </a:moveTo>
                <a:lnTo>
                  <a:pt x="173501" y="247119"/>
                </a:lnTo>
                <a:lnTo>
                  <a:pt x="102802" y="213093"/>
                </a:lnTo>
                <a:lnTo>
                  <a:pt x="35773" y="174873"/>
                </a:lnTo>
                <a:lnTo>
                  <a:pt x="13980" y="147587"/>
                </a:lnTo>
                <a:lnTo>
                  <a:pt x="18693" y="143044"/>
                </a:lnTo>
                <a:lnTo>
                  <a:pt x="48475" y="131997"/>
                </a:lnTo>
                <a:lnTo>
                  <a:pt x="54887" y="132354"/>
                </a:lnTo>
                <a:lnTo>
                  <a:pt x="61311" y="133607"/>
                </a:lnTo>
                <a:lnTo>
                  <a:pt x="49120" y="130059"/>
                </a:lnTo>
                <a:lnTo>
                  <a:pt x="23690" y="120202"/>
                </a:lnTo>
                <a:lnTo>
                  <a:pt x="1744" y="105214"/>
                </a:lnTo>
                <a:lnTo>
                  <a:pt x="0" y="86275"/>
                </a:lnTo>
                <a:lnTo>
                  <a:pt x="16978" y="73422"/>
                </a:lnTo>
                <a:lnTo>
                  <a:pt x="36222" y="71821"/>
                </a:lnTo>
                <a:lnTo>
                  <a:pt x="51984" y="75351"/>
                </a:lnTo>
                <a:lnTo>
                  <a:pt x="58515" y="77887"/>
                </a:lnTo>
                <a:lnTo>
                  <a:pt x="52333" y="71497"/>
                </a:lnTo>
                <a:lnTo>
                  <a:pt x="40366" y="55969"/>
                </a:lnTo>
                <a:lnTo>
                  <a:pt x="32481" y="36772"/>
                </a:lnTo>
                <a:lnTo>
                  <a:pt x="38544" y="19372"/>
                </a:lnTo>
                <a:lnTo>
                  <a:pt x="68080" y="17471"/>
                </a:lnTo>
                <a:lnTo>
                  <a:pt x="113511" y="32927"/>
                </a:lnTo>
                <a:lnTo>
                  <a:pt x="188928" y="66704"/>
                </a:lnTo>
                <a:lnTo>
                  <a:pt x="196224" y="60943"/>
                </a:lnTo>
                <a:lnTo>
                  <a:pt x="192772" y="40242"/>
                </a:lnTo>
                <a:lnTo>
                  <a:pt x="190894" y="16095"/>
                </a:lnTo>
                <a:lnTo>
                  <a:pt x="202908" y="0"/>
                </a:lnTo>
                <a:lnTo>
                  <a:pt x="225900" y="7536"/>
                </a:lnTo>
                <a:lnTo>
                  <a:pt x="246495" y="34824"/>
                </a:lnTo>
                <a:lnTo>
                  <a:pt x="261324" y="64173"/>
                </a:lnTo>
                <a:lnTo>
                  <a:pt x="267016" y="77887"/>
                </a:lnTo>
                <a:lnTo>
                  <a:pt x="206303" y="261823"/>
                </a:lnTo>
                <a:close/>
              </a:path>
            </a:pathLst>
          </a:custGeom>
          <a:solidFill>
            <a:srgbClr val="C786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7794271" y="5030518"/>
            <a:ext cx="475615" cy="471805"/>
          </a:xfrm>
          <a:custGeom>
            <a:avLst/>
            <a:gdLst/>
            <a:ahLst/>
            <a:cxnLst/>
            <a:rect l="l" t="t" r="r" b="b"/>
            <a:pathLst>
              <a:path w="475615" h="471804">
                <a:moveTo>
                  <a:pt x="421756" y="471563"/>
                </a:moveTo>
                <a:lnTo>
                  <a:pt x="287980" y="445166"/>
                </a:lnTo>
                <a:lnTo>
                  <a:pt x="152181" y="396680"/>
                </a:lnTo>
                <a:lnTo>
                  <a:pt x="44092" y="349766"/>
                </a:lnTo>
                <a:lnTo>
                  <a:pt x="0" y="328727"/>
                </a:lnTo>
                <a:lnTo>
                  <a:pt x="2163" y="304247"/>
                </a:lnTo>
                <a:lnTo>
                  <a:pt x="11323" y="256207"/>
                </a:lnTo>
                <a:lnTo>
                  <a:pt x="26858" y="209602"/>
                </a:lnTo>
                <a:lnTo>
                  <a:pt x="48354" y="165674"/>
                </a:lnTo>
                <a:lnTo>
                  <a:pt x="61312" y="144791"/>
                </a:lnTo>
                <a:lnTo>
                  <a:pt x="320939" y="228471"/>
                </a:lnTo>
                <a:lnTo>
                  <a:pt x="385046" y="0"/>
                </a:lnTo>
                <a:lnTo>
                  <a:pt x="475117" y="430980"/>
                </a:lnTo>
                <a:lnTo>
                  <a:pt x="457330" y="457864"/>
                </a:lnTo>
                <a:lnTo>
                  <a:pt x="437671" y="469300"/>
                </a:lnTo>
                <a:lnTo>
                  <a:pt x="421756" y="471563"/>
                </a:lnTo>
                <a:close/>
              </a:path>
            </a:pathLst>
          </a:custGeom>
          <a:solidFill>
            <a:srgbClr val="0965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7786561" y="4030471"/>
            <a:ext cx="751840" cy="1478915"/>
          </a:xfrm>
          <a:custGeom>
            <a:avLst/>
            <a:gdLst/>
            <a:ahLst/>
            <a:cxnLst/>
            <a:rect l="l" t="t" r="r" b="b"/>
            <a:pathLst>
              <a:path w="751840" h="1478914">
                <a:moveTo>
                  <a:pt x="490588" y="1431251"/>
                </a:moveTo>
                <a:lnTo>
                  <a:pt x="489089" y="1427378"/>
                </a:lnTo>
                <a:lnTo>
                  <a:pt x="487743" y="1426019"/>
                </a:lnTo>
                <a:lnTo>
                  <a:pt x="483882" y="1424406"/>
                </a:lnTo>
                <a:lnTo>
                  <a:pt x="481952" y="1424381"/>
                </a:lnTo>
                <a:lnTo>
                  <a:pt x="478040" y="1425943"/>
                </a:lnTo>
                <a:lnTo>
                  <a:pt x="476656" y="1427302"/>
                </a:lnTo>
                <a:lnTo>
                  <a:pt x="475830" y="1429232"/>
                </a:lnTo>
                <a:lnTo>
                  <a:pt x="460438" y="1452295"/>
                </a:lnTo>
                <a:lnTo>
                  <a:pt x="443877" y="1462138"/>
                </a:lnTo>
                <a:lnTo>
                  <a:pt x="430161" y="1464119"/>
                </a:lnTo>
                <a:lnTo>
                  <a:pt x="423303" y="1463586"/>
                </a:lnTo>
                <a:lnTo>
                  <a:pt x="375145" y="1457210"/>
                </a:lnTo>
                <a:lnTo>
                  <a:pt x="321792" y="1444650"/>
                </a:lnTo>
                <a:lnTo>
                  <a:pt x="265785" y="1427568"/>
                </a:lnTo>
                <a:lnTo>
                  <a:pt x="209651" y="1407642"/>
                </a:lnTo>
                <a:lnTo>
                  <a:pt x="155917" y="1386535"/>
                </a:lnTo>
                <a:lnTo>
                  <a:pt x="107111" y="1365935"/>
                </a:lnTo>
                <a:lnTo>
                  <a:pt x="65747" y="1347495"/>
                </a:lnTo>
                <a:lnTo>
                  <a:pt x="15494" y="1323784"/>
                </a:lnTo>
                <a:lnTo>
                  <a:pt x="21551" y="1278521"/>
                </a:lnTo>
                <a:lnTo>
                  <a:pt x="32994" y="1235036"/>
                </a:lnTo>
                <a:lnTo>
                  <a:pt x="49809" y="1193342"/>
                </a:lnTo>
                <a:lnTo>
                  <a:pt x="72009" y="1153439"/>
                </a:lnTo>
                <a:lnTo>
                  <a:pt x="327774" y="1236141"/>
                </a:lnTo>
                <a:lnTo>
                  <a:pt x="329704" y="1236141"/>
                </a:lnTo>
                <a:lnTo>
                  <a:pt x="333540" y="1234313"/>
                </a:lnTo>
                <a:lnTo>
                  <a:pt x="334797" y="1232776"/>
                </a:lnTo>
                <a:lnTo>
                  <a:pt x="400050" y="1000213"/>
                </a:lnTo>
                <a:lnTo>
                  <a:pt x="399783" y="998283"/>
                </a:lnTo>
                <a:lnTo>
                  <a:pt x="397700" y="994651"/>
                </a:lnTo>
                <a:lnTo>
                  <a:pt x="396163" y="993444"/>
                </a:lnTo>
                <a:lnTo>
                  <a:pt x="392137" y="992352"/>
                </a:lnTo>
                <a:lnTo>
                  <a:pt x="390245" y="992632"/>
                </a:lnTo>
                <a:lnTo>
                  <a:pt x="386664" y="994727"/>
                </a:lnTo>
                <a:lnTo>
                  <a:pt x="385495" y="996251"/>
                </a:lnTo>
                <a:lnTo>
                  <a:pt x="323049" y="1219136"/>
                </a:lnTo>
                <a:lnTo>
                  <a:pt x="67805" y="1136929"/>
                </a:lnTo>
                <a:lnTo>
                  <a:pt x="37757" y="1184021"/>
                </a:lnTo>
                <a:lnTo>
                  <a:pt x="18757" y="1230376"/>
                </a:lnTo>
                <a:lnTo>
                  <a:pt x="6121" y="1278851"/>
                </a:lnTo>
                <a:lnTo>
                  <a:pt x="0" y="1331861"/>
                </a:lnTo>
                <a:lnTo>
                  <a:pt x="1397" y="1334262"/>
                </a:lnTo>
                <a:lnTo>
                  <a:pt x="44500" y="1355026"/>
                </a:lnTo>
                <a:lnTo>
                  <a:pt x="84759" y="1373365"/>
                </a:lnTo>
                <a:lnTo>
                  <a:pt x="134505" y="1394828"/>
                </a:lnTo>
                <a:lnTo>
                  <a:pt x="190754" y="1417396"/>
                </a:lnTo>
                <a:lnTo>
                  <a:pt x="250520" y="1439049"/>
                </a:lnTo>
                <a:lnTo>
                  <a:pt x="310819" y="1457769"/>
                </a:lnTo>
                <a:lnTo>
                  <a:pt x="368681" y="1471549"/>
                </a:lnTo>
                <a:lnTo>
                  <a:pt x="424307" y="1478737"/>
                </a:lnTo>
                <a:lnTo>
                  <a:pt x="430695" y="1478368"/>
                </a:lnTo>
                <a:lnTo>
                  <a:pt x="437248" y="1478241"/>
                </a:lnTo>
                <a:lnTo>
                  <a:pt x="472325" y="1462189"/>
                </a:lnTo>
                <a:lnTo>
                  <a:pt x="489610" y="1435023"/>
                </a:lnTo>
                <a:lnTo>
                  <a:pt x="490512" y="1433156"/>
                </a:lnTo>
                <a:lnTo>
                  <a:pt x="490588" y="1431251"/>
                </a:lnTo>
                <a:close/>
              </a:path>
              <a:path w="751840" h="1478914">
                <a:moveTo>
                  <a:pt x="751522" y="121678"/>
                </a:moveTo>
                <a:lnTo>
                  <a:pt x="740333" y="83286"/>
                </a:lnTo>
                <a:lnTo>
                  <a:pt x="711492" y="45618"/>
                </a:lnTo>
                <a:lnTo>
                  <a:pt x="606552" y="0"/>
                </a:lnTo>
                <a:lnTo>
                  <a:pt x="532028" y="27355"/>
                </a:lnTo>
                <a:lnTo>
                  <a:pt x="487578" y="79273"/>
                </a:lnTo>
                <a:lnTo>
                  <a:pt x="472833" y="107340"/>
                </a:lnTo>
                <a:lnTo>
                  <a:pt x="469938" y="94818"/>
                </a:lnTo>
                <a:lnTo>
                  <a:pt x="452577" y="60617"/>
                </a:lnTo>
                <a:lnTo>
                  <a:pt x="424218" y="34772"/>
                </a:lnTo>
                <a:lnTo>
                  <a:pt x="373189" y="17703"/>
                </a:lnTo>
                <a:lnTo>
                  <a:pt x="335737" y="19532"/>
                </a:lnTo>
                <a:lnTo>
                  <a:pt x="271132" y="34239"/>
                </a:lnTo>
                <a:lnTo>
                  <a:pt x="247396" y="32664"/>
                </a:lnTo>
                <a:lnTo>
                  <a:pt x="228244" y="24434"/>
                </a:lnTo>
                <a:lnTo>
                  <a:pt x="207657" y="16916"/>
                </a:lnTo>
                <a:lnTo>
                  <a:pt x="179654" y="17462"/>
                </a:lnTo>
                <a:lnTo>
                  <a:pt x="139217" y="50685"/>
                </a:lnTo>
                <a:lnTo>
                  <a:pt x="122859" y="109156"/>
                </a:lnTo>
                <a:lnTo>
                  <a:pt x="120484" y="164820"/>
                </a:lnTo>
                <a:lnTo>
                  <a:pt x="121945" y="189623"/>
                </a:lnTo>
                <a:lnTo>
                  <a:pt x="218998" y="417296"/>
                </a:lnTo>
                <a:lnTo>
                  <a:pt x="268732" y="510362"/>
                </a:lnTo>
                <a:lnTo>
                  <a:pt x="306463" y="565912"/>
                </a:lnTo>
                <a:lnTo>
                  <a:pt x="331038" y="573468"/>
                </a:lnTo>
                <a:lnTo>
                  <a:pt x="349948" y="546315"/>
                </a:lnTo>
                <a:lnTo>
                  <a:pt x="383044" y="521042"/>
                </a:lnTo>
                <a:lnTo>
                  <a:pt x="432562" y="492023"/>
                </a:lnTo>
                <a:lnTo>
                  <a:pt x="500799" y="453644"/>
                </a:lnTo>
                <a:lnTo>
                  <a:pt x="555942" y="400278"/>
                </a:lnTo>
                <a:lnTo>
                  <a:pt x="575411" y="341299"/>
                </a:lnTo>
                <a:lnTo>
                  <a:pt x="575310" y="293560"/>
                </a:lnTo>
                <a:lnTo>
                  <a:pt x="571690" y="273900"/>
                </a:lnTo>
                <a:lnTo>
                  <a:pt x="605345" y="276059"/>
                </a:lnTo>
                <a:lnTo>
                  <a:pt x="675932" y="249948"/>
                </a:lnTo>
                <a:lnTo>
                  <a:pt x="707250" y="224942"/>
                </a:lnTo>
                <a:lnTo>
                  <a:pt x="732167" y="194144"/>
                </a:lnTo>
                <a:lnTo>
                  <a:pt x="747852" y="159169"/>
                </a:lnTo>
                <a:lnTo>
                  <a:pt x="751522" y="1216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bg 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6921" y="1872891"/>
            <a:ext cx="4264991" cy="2300282"/>
          </a:xfrm>
          <a:prstGeom prst="rect">
            <a:avLst/>
          </a:prstGeom>
        </p:spPr>
      </p:pic>
      <p:sp>
        <p:nvSpPr>
          <p:cNvPr id="34" name="bg object 34"/>
          <p:cNvSpPr/>
          <p:nvPr/>
        </p:nvSpPr>
        <p:spPr>
          <a:xfrm>
            <a:off x="7864595" y="4162965"/>
            <a:ext cx="341630" cy="658495"/>
          </a:xfrm>
          <a:custGeom>
            <a:avLst/>
            <a:gdLst/>
            <a:ahLst/>
            <a:cxnLst/>
            <a:rect l="l" t="t" r="r" b="b"/>
            <a:pathLst>
              <a:path w="341629" h="658495">
                <a:moveTo>
                  <a:pt x="127391" y="658254"/>
                </a:moveTo>
                <a:lnTo>
                  <a:pt x="66279" y="513462"/>
                </a:lnTo>
                <a:lnTo>
                  <a:pt x="110815" y="373663"/>
                </a:lnTo>
                <a:lnTo>
                  <a:pt x="13327" y="307586"/>
                </a:lnTo>
                <a:lnTo>
                  <a:pt x="0" y="200187"/>
                </a:lnTo>
                <a:lnTo>
                  <a:pt x="25354" y="100090"/>
                </a:lnTo>
                <a:lnTo>
                  <a:pt x="43911" y="55919"/>
                </a:lnTo>
                <a:lnTo>
                  <a:pt x="87189" y="47097"/>
                </a:lnTo>
                <a:lnTo>
                  <a:pt x="122623" y="27884"/>
                </a:lnTo>
                <a:lnTo>
                  <a:pt x="146560" y="8709"/>
                </a:lnTo>
                <a:lnTo>
                  <a:pt x="155351" y="0"/>
                </a:lnTo>
                <a:lnTo>
                  <a:pt x="171278" y="62557"/>
                </a:lnTo>
                <a:lnTo>
                  <a:pt x="211770" y="124046"/>
                </a:lnTo>
                <a:lnTo>
                  <a:pt x="253310" y="170895"/>
                </a:lnTo>
                <a:lnTo>
                  <a:pt x="272383" y="189527"/>
                </a:lnTo>
                <a:lnTo>
                  <a:pt x="286263" y="187617"/>
                </a:lnTo>
                <a:lnTo>
                  <a:pt x="315121" y="189228"/>
                </a:lnTo>
                <a:lnTo>
                  <a:pt x="339786" y="205367"/>
                </a:lnTo>
                <a:lnTo>
                  <a:pt x="341084" y="247045"/>
                </a:lnTo>
                <a:lnTo>
                  <a:pt x="320039" y="288160"/>
                </a:lnTo>
                <a:lnTo>
                  <a:pt x="295549" y="303064"/>
                </a:lnTo>
                <a:lnTo>
                  <a:pt x="275254" y="303439"/>
                </a:lnTo>
                <a:lnTo>
                  <a:pt x="266791" y="300967"/>
                </a:lnTo>
                <a:lnTo>
                  <a:pt x="244623" y="524446"/>
                </a:lnTo>
                <a:lnTo>
                  <a:pt x="127391" y="658254"/>
                </a:lnTo>
                <a:close/>
              </a:path>
            </a:pathLst>
          </a:custGeom>
          <a:solidFill>
            <a:srgbClr val="C786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7538040" y="6919772"/>
            <a:ext cx="429259" cy="1098550"/>
          </a:xfrm>
          <a:custGeom>
            <a:avLst/>
            <a:gdLst/>
            <a:ahLst/>
            <a:cxnLst/>
            <a:rect l="l" t="t" r="r" b="b"/>
            <a:pathLst>
              <a:path w="429259" h="1098550">
                <a:moveTo>
                  <a:pt x="227605" y="468566"/>
                </a:moveTo>
                <a:lnTo>
                  <a:pt x="223457" y="468566"/>
                </a:lnTo>
                <a:lnTo>
                  <a:pt x="221594" y="467756"/>
                </a:lnTo>
                <a:lnTo>
                  <a:pt x="218578" y="464501"/>
                </a:lnTo>
                <a:lnTo>
                  <a:pt x="217911" y="462582"/>
                </a:lnTo>
                <a:lnTo>
                  <a:pt x="256388" y="4935"/>
                </a:lnTo>
                <a:lnTo>
                  <a:pt x="257272" y="3223"/>
                </a:lnTo>
                <a:lnTo>
                  <a:pt x="260495" y="551"/>
                </a:lnTo>
                <a:lnTo>
                  <a:pt x="262340" y="0"/>
                </a:lnTo>
                <a:lnTo>
                  <a:pt x="266479" y="442"/>
                </a:lnTo>
                <a:lnTo>
                  <a:pt x="268169" y="1344"/>
                </a:lnTo>
                <a:lnTo>
                  <a:pt x="270811" y="4530"/>
                </a:lnTo>
                <a:lnTo>
                  <a:pt x="271384" y="6358"/>
                </a:lnTo>
                <a:lnTo>
                  <a:pt x="232910" y="463692"/>
                </a:lnTo>
                <a:lnTo>
                  <a:pt x="232121" y="465306"/>
                </a:lnTo>
                <a:lnTo>
                  <a:pt x="229280" y="467916"/>
                </a:lnTo>
                <a:lnTo>
                  <a:pt x="227605" y="468566"/>
                </a:lnTo>
                <a:close/>
              </a:path>
              <a:path w="429259" h="1098550">
                <a:moveTo>
                  <a:pt x="340265" y="1059111"/>
                </a:moveTo>
                <a:lnTo>
                  <a:pt x="284591" y="1059111"/>
                </a:lnTo>
                <a:lnTo>
                  <a:pt x="398627" y="618743"/>
                </a:lnTo>
                <a:lnTo>
                  <a:pt x="398927" y="616484"/>
                </a:lnTo>
                <a:lnTo>
                  <a:pt x="400023" y="614719"/>
                </a:lnTo>
                <a:lnTo>
                  <a:pt x="403807" y="612175"/>
                </a:lnTo>
                <a:lnTo>
                  <a:pt x="405855" y="611827"/>
                </a:lnTo>
                <a:lnTo>
                  <a:pt x="410266" y="612975"/>
                </a:lnTo>
                <a:lnTo>
                  <a:pt x="411885" y="614278"/>
                </a:lnTo>
                <a:lnTo>
                  <a:pt x="413948" y="618343"/>
                </a:lnTo>
                <a:lnTo>
                  <a:pt x="414045" y="620419"/>
                </a:lnTo>
                <a:lnTo>
                  <a:pt x="413206" y="622538"/>
                </a:lnTo>
                <a:lnTo>
                  <a:pt x="333321" y="930695"/>
                </a:lnTo>
                <a:lnTo>
                  <a:pt x="353464" y="941033"/>
                </a:lnTo>
                <a:lnTo>
                  <a:pt x="381976" y="959030"/>
                </a:lnTo>
                <a:lnTo>
                  <a:pt x="410076" y="983579"/>
                </a:lnTo>
                <a:lnTo>
                  <a:pt x="428983" y="1013576"/>
                </a:lnTo>
                <a:lnTo>
                  <a:pt x="415465" y="1021661"/>
                </a:lnTo>
                <a:lnTo>
                  <a:pt x="381801" y="1040063"/>
                </a:lnTo>
                <a:lnTo>
                  <a:pt x="340265" y="1059111"/>
                </a:lnTo>
                <a:close/>
              </a:path>
              <a:path w="429259" h="1098550">
                <a:moveTo>
                  <a:pt x="85765" y="1098099"/>
                </a:moveTo>
                <a:lnTo>
                  <a:pt x="33138" y="1091170"/>
                </a:lnTo>
                <a:lnTo>
                  <a:pt x="0" y="1074888"/>
                </a:lnTo>
                <a:lnTo>
                  <a:pt x="39616" y="1038676"/>
                </a:lnTo>
                <a:lnTo>
                  <a:pt x="82080" y="1006633"/>
                </a:lnTo>
                <a:lnTo>
                  <a:pt x="127390" y="978762"/>
                </a:lnTo>
                <a:lnTo>
                  <a:pt x="175547" y="955060"/>
                </a:lnTo>
                <a:lnTo>
                  <a:pt x="190254" y="961152"/>
                </a:lnTo>
                <a:lnTo>
                  <a:pt x="223853" y="979974"/>
                </a:lnTo>
                <a:lnTo>
                  <a:pt x="260560" y="1012353"/>
                </a:lnTo>
                <a:lnTo>
                  <a:pt x="284591" y="1059111"/>
                </a:lnTo>
                <a:lnTo>
                  <a:pt x="340265" y="1059111"/>
                </a:lnTo>
                <a:lnTo>
                  <a:pt x="338326" y="1060000"/>
                </a:lnTo>
                <a:lnTo>
                  <a:pt x="295375" y="1072691"/>
                </a:lnTo>
                <a:lnTo>
                  <a:pt x="294044" y="1074690"/>
                </a:lnTo>
                <a:lnTo>
                  <a:pt x="293697" y="1074888"/>
                </a:lnTo>
                <a:lnTo>
                  <a:pt x="285789" y="1074888"/>
                </a:lnTo>
                <a:lnTo>
                  <a:pt x="257893" y="1084070"/>
                </a:lnTo>
                <a:lnTo>
                  <a:pt x="208411" y="1092419"/>
                </a:lnTo>
                <a:lnTo>
                  <a:pt x="147612" y="1097805"/>
                </a:lnTo>
                <a:lnTo>
                  <a:pt x="85765" y="1098099"/>
                </a:lnTo>
                <a:close/>
              </a:path>
              <a:path w="429259" h="1098550">
                <a:moveTo>
                  <a:pt x="289783" y="1075886"/>
                </a:moveTo>
                <a:lnTo>
                  <a:pt x="287985" y="1075886"/>
                </a:lnTo>
                <a:lnTo>
                  <a:pt x="285789" y="1074888"/>
                </a:lnTo>
                <a:lnTo>
                  <a:pt x="293697" y="1074888"/>
                </a:lnTo>
                <a:lnTo>
                  <a:pt x="292180" y="1075755"/>
                </a:lnTo>
                <a:lnTo>
                  <a:pt x="289783" y="10758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3849538" y="5753280"/>
            <a:ext cx="1894839" cy="1141095"/>
          </a:xfrm>
          <a:custGeom>
            <a:avLst/>
            <a:gdLst/>
            <a:ahLst/>
            <a:cxnLst/>
            <a:rect l="l" t="t" r="r" b="b"/>
            <a:pathLst>
              <a:path w="1894839" h="1141095">
                <a:moveTo>
                  <a:pt x="1630857" y="1129577"/>
                </a:moveTo>
                <a:lnTo>
                  <a:pt x="1426550" y="1129577"/>
                </a:lnTo>
                <a:lnTo>
                  <a:pt x="1701356" y="0"/>
                </a:lnTo>
                <a:lnTo>
                  <a:pt x="1894678" y="3794"/>
                </a:lnTo>
                <a:lnTo>
                  <a:pt x="1630857" y="1129577"/>
                </a:lnTo>
                <a:close/>
              </a:path>
              <a:path w="1894839" h="1141095">
                <a:moveTo>
                  <a:pt x="1138364" y="1102615"/>
                </a:moveTo>
                <a:lnTo>
                  <a:pt x="1262985" y="590750"/>
                </a:lnTo>
                <a:lnTo>
                  <a:pt x="1456108" y="594545"/>
                </a:lnTo>
                <a:lnTo>
                  <a:pt x="1337478" y="1101017"/>
                </a:lnTo>
                <a:lnTo>
                  <a:pt x="1138364" y="1102615"/>
                </a:lnTo>
                <a:close/>
              </a:path>
              <a:path w="1894839" h="1141095">
                <a:moveTo>
                  <a:pt x="909293" y="1140960"/>
                </a:moveTo>
                <a:lnTo>
                  <a:pt x="707583" y="1140960"/>
                </a:lnTo>
                <a:lnTo>
                  <a:pt x="913687" y="293777"/>
                </a:lnTo>
                <a:lnTo>
                  <a:pt x="1107009" y="297372"/>
                </a:lnTo>
                <a:lnTo>
                  <a:pt x="909293" y="1140960"/>
                </a:lnTo>
                <a:close/>
              </a:path>
              <a:path w="1894839" h="1141095">
                <a:moveTo>
                  <a:pt x="406416" y="1095226"/>
                </a:moveTo>
                <a:lnTo>
                  <a:pt x="531037" y="583361"/>
                </a:lnTo>
                <a:lnTo>
                  <a:pt x="724159" y="586956"/>
                </a:lnTo>
                <a:lnTo>
                  <a:pt x="605530" y="1093628"/>
                </a:lnTo>
                <a:lnTo>
                  <a:pt x="406416" y="1095226"/>
                </a:lnTo>
                <a:close/>
              </a:path>
              <a:path w="1894839" h="1141095">
                <a:moveTo>
                  <a:pt x="0" y="1140960"/>
                </a:moveTo>
                <a:lnTo>
                  <a:pt x="77688" y="821420"/>
                </a:lnTo>
                <a:lnTo>
                  <a:pt x="270810" y="825014"/>
                </a:lnTo>
                <a:lnTo>
                  <a:pt x="196917" y="1140960"/>
                </a:lnTo>
                <a:lnTo>
                  <a:pt x="0" y="1140960"/>
                </a:lnTo>
                <a:close/>
              </a:path>
            </a:pathLst>
          </a:custGeom>
          <a:solidFill>
            <a:srgbClr val="0965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3568243" y="5587491"/>
            <a:ext cx="2412365" cy="1312545"/>
          </a:xfrm>
          <a:custGeom>
            <a:avLst/>
            <a:gdLst/>
            <a:ahLst/>
            <a:cxnLst/>
            <a:rect l="l" t="t" r="r" b="b"/>
            <a:pathLst>
              <a:path w="2412365" h="1312545">
                <a:moveTo>
                  <a:pt x="642912" y="1312214"/>
                </a:moveTo>
                <a:lnTo>
                  <a:pt x="639813" y="1312214"/>
                </a:lnTo>
                <a:lnTo>
                  <a:pt x="640778" y="1312468"/>
                </a:lnTo>
                <a:lnTo>
                  <a:pt x="641972" y="1312468"/>
                </a:lnTo>
                <a:lnTo>
                  <a:pt x="642912" y="1312214"/>
                </a:lnTo>
                <a:close/>
              </a:path>
              <a:path w="2412365" h="1312545">
                <a:moveTo>
                  <a:pt x="2097252" y="96558"/>
                </a:moveTo>
                <a:lnTo>
                  <a:pt x="2087600" y="4254"/>
                </a:lnTo>
                <a:lnTo>
                  <a:pt x="2082304" y="0"/>
                </a:lnTo>
                <a:lnTo>
                  <a:pt x="2080107" y="0"/>
                </a:lnTo>
                <a:lnTo>
                  <a:pt x="2077910" y="1028"/>
                </a:lnTo>
                <a:lnTo>
                  <a:pt x="1998027" y="28994"/>
                </a:lnTo>
                <a:lnTo>
                  <a:pt x="1995766" y="29451"/>
                </a:lnTo>
                <a:lnTo>
                  <a:pt x="1994065" y="30683"/>
                </a:lnTo>
                <a:lnTo>
                  <a:pt x="1991791" y="34683"/>
                </a:lnTo>
                <a:lnTo>
                  <a:pt x="1991614" y="36779"/>
                </a:lnTo>
                <a:lnTo>
                  <a:pt x="1993138" y="41122"/>
                </a:lnTo>
                <a:lnTo>
                  <a:pt x="1994598" y="42633"/>
                </a:lnTo>
                <a:lnTo>
                  <a:pt x="1998878" y="44335"/>
                </a:lnTo>
                <a:lnTo>
                  <a:pt x="2000973" y="44234"/>
                </a:lnTo>
                <a:lnTo>
                  <a:pt x="2003018" y="43167"/>
                </a:lnTo>
                <a:lnTo>
                  <a:pt x="2062924" y="23202"/>
                </a:lnTo>
                <a:lnTo>
                  <a:pt x="1563649" y="582396"/>
                </a:lnTo>
                <a:lnTo>
                  <a:pt x="1361173" y="287375"/>
                </a:lnTo>
                <a:lnTo>
                  <a:pt x="1359103" y="286245"/>
                </a:lnTo>
                <a:lnTo>
                  <a:pt x="1353883" y="286067"/>
                </a:lnTo>
                <a:lnTo>
                  <a:pt x="1351826" y="287197"/>
                </a:lnTo>
                <a:lnTo>
                  <a:pt x="1017231" y="797483"/>
                </a:lnTo>
                <a:lnTo>
                  <a:pt x="867041" y="530072"/>
                </a:lnTo>
                <a:lnTo>
                  <a:pt x="865441" y="528040"/>
                </a:lnTo>
                <a:lnTo>
                  <a:pt x="861885" y="526415"/>
                </a:lnTo>
                <a:lnTo>
                  <a:pt x="857986" y="526745"/>
                </a:lnTo>
                <a:lnTo>
                  <a:pt x="854760" y="528942"/>
                </a:lnTo>
                <a:lnTo>
                  <a:pt x="525145" y="1017968"/>
                </a:lnTo>
                <a:lnTo>
                  <a:pt x="351777" y="823125"/>
                </a:lnTo>
                <a:lnTo>
                  <a:pt x="350050" y="822261"/>
                </a:lnTo>
                <a:lnTo>
                  <a:pt x="345986" y="822134"/>
                </a:lnTo>
                <a:lnTo>
                  <a:pt x="344182" y="822807"/>
                </a:lnTo>
                <a:lnTo>
                  <a:pt x="186626" y="963853"/>
                </a:lnTo>
                <a:lnTo>
                  <a:pt x="185445" y="965288"/>
                </a:lnTo>
                <a:lnTo>
                  <a:pt x="184873" y="966952"/>
                </a:lnTo>
                <a:lnTo>
                  <a:pt x="184950" y="970686"/>
                </a:lnTo>
                <a:lnTo>
                  <a:pt x="185597" y="972312"/>
                </a:lnTo>
                <a:lnTo>
                  <a:pt x="188087" y="975106"/>
                </a:lnTo>
                <a:lnTo>
                  <a:pt x="189623" y="975918"/>
                </a:lnTo>
                <a:lnTo>
                  <a:pt x="193332" y="976426"/>
                </a:lnTo>
                <a:lnTo>
                  <a:pt x="195046" y="976045"/>
                </a:lnTo>
                <a:lnTo>
                  <a:pt x="196608" y="975029"/>
                </a:lnTo>
                <a:lnTo>
                  <a:pt x="346989" y="840625"/>
                </a:lnTo>
                <a:lnTo>
                  <a:pt x="521843" y="1037412"/>
                </a:lnTo>
                <a:lnTo>
                  <a:pt x="523697" y="1038212"/>
                </a:lnTo>
                <a:lnTo>
                  <a:pt x="528396" y="1038123"/>
                </a:lnTo>
                <a:lnTo>
                  <a:pt x="530263" y="1037056"/>
                </a:lnTo>
                <a:lnTo>
                  <a:pt x="859256" y="549046"/>
                </a:lnTo>
                <a:lnTo>
                  <a:pt x="1010691" y="819480"/>
                </a:lnTo>
                <a:lnTo>
                  <a:pt x="1012812" y="820750"/>
                </a:lnTo>
                <a:lnTo>
                  <a:pt x="1018540" y="821093"/>
                </a:lnTo>
                <a:lnTo>
                  <a:pt x="1020737" y="819962"/>
                </a:lnTo>
                <a:lnTo>
                  <a:pt x="1357744" y="307987"/>
                </a:lnTo>
                <a:lnTo>
                  <a:pt x="1558810" y="601687"/>
                </a:lnTo>
                <a:lnTo>
                  <a:pt x="1560741" y="602818"/>
                </a:lnTo>
                <a:lnTo>
                  <a:pt x="1565681" y="603123"/>
                </a:lnTo>
                <a:lnTo>
                  <a:pt x="1567688" y="602259"/>
                </a:lnTo>
                <a:lnTo>
                  <a:pt x="2076513" y="30784"/>
                </a:lnTo>
                <a:lnTo>
                  <a:pt x="2083054" y="97815"/>
                </a:lnTo>
                <a:lnTo>
                  <a:pt x="2083841" y="99428"/>
                </a:lnTo>
                <a:lnTo>
                  <a:pt x="2086686" y="102044"/>
                </a:lnTo>
                <a:lnTo>
                  <a:pt x="2088362" y="102692"/>
                </a:lnTo>
                <a:lnTo>
                  <a:pt x="2092350" y="102476"/>
                </a:lnTo>
                <a:lnTo>
                  <a:pt x="2094039" y="101574"/>
                </a:lnTo>
                <a:lnTo>
                  <a:pt x="2096681" y="98386"/>
                </a:lnTo>
                <a:lnTo>
                  <a:pt x="2097252" y="96558"/>
                </a:lnTo>
                <a:close/>
              </a:path>
              <a:path w="2412365" h="1312545">
                <a:moveTo>
                  <a:pt x="2412149" y="1302397"/>
                </a:moveTo>
                <a:lnTo>
                  <a:pt x="2411450" y="1300543"/>
                </a:lnTo>
                <a:lnTo>
                  <a:pt x="2408428" y="1297457"/>
                </a:lnTo>
                <a:lnTo>
                  <a:pt x="2406751" y="1296771"/>
                </a:lnTo>
                <a:lnTo>
                  <a:pt x="2406599" y="1296708"/>
                </a:lnTo>
                <a:lnTo>
                  <a:pt x="2404440" y="1296771"/>
                </a:lnTo>
                <a:lnTo>
                  <a:pt x="1567840" y="1296771"/>
                </a:lnTo>
                <a:lnTo>
                  <a:pt x="1568500" y="1293977"/>
                </a:lnTo>
                <a:lnTo>
                  <a:pt x="1684705" y="797483"/>
                </a:lnTo>
                <a:lnTo>
                  <a:pt x="1685277" y="795096"/>
                </a:lnTo>
                <a:lnTo>
                  <a:pt x="1685861" y="792734"/>
                </a:lnTo>
                <a:lnTo>
                  <a:pt x="1685391" y="790600"/>
                </a:lnTo>
                <a:lnTo>
                  <a:pt x="1682394" y="786841"/>
                </a:lnTo>
                <a:lnTo>
                  <a:pt x="1680464" y="785837"/>
                </a:lnTo>
                <a:lnTo>
                  <a:pt x="1678089" y="785710"/>
                </a:lnTo>
                <a:lnTo>
                  <a:pt x="1668500" y="785533"/>
                </a:lnTo>
                <a:lnTo>
                  <a:pt x="1668500" y="800887"/>
                </a:lnTo>
                <a:lnTo>
                  <a:pt x="1553260" y="1292580"/>
                </a:lnTo>
                <a:lnTo>
                  <a:pt x="1369720" y="1293977"/>
                </a:lnTo>
                <a:lnTo>
                  <a:pt x="1490751" y="797483"/>
                </a:lnTo>
                <a:lnTo>
                  <a:pt x="1668500" y="800887"/>
                </a:lnTo>
                <a:lnTo>
                  <a:pt x="1668500" y="785533"/>
                </a:lnTo>
                <a:lnTo>
                  <a:pt x="1484960" y="782104"/>
                </a:lnTo>
                <a:lnTo>
                  <a:pt x="1483233" y="782116"/>
                </a:lnTo>
                <a:lnTo>
                  <a:pt x="1481696" y="782662"/>
                </a:lnTo>
                <a:lnTo>
                  <a:pt x="1479003" y="784834"/>
                </a:lnTo>
                <a:lnTo>
                  <a:pt x="1478165" y="786180"/>
                </a:lnTo>
                <a:lnTo>
                  <a:pt x="1477772" y="787895"/>
                </a:lnTo>
                <a:lnTo>
                  <a:pt x="1353553" y="1296771"/>
                </a:lnTo>
                <a:lnTo>
                  <a:pt x="851471" y="1296771"/>
                </a:lnTo>
                <a:lnTo>
                  <a:pt x="967740" y="801077"/>
                </a:lnTo>
                <a:lnTo>
                  <a:pt x="968298" y="798690"/>
                </a:lnTo>
                <a:lnTo>
                  <a:pt x="968540" y="797585"/>
                </a:lnTo>
                <a:lnTo>
                  <a:pt x="968527" y="796480"/>
                </a:lnTo>
                <a:lnTo>
                  <a:pt x="968032" y="794283"/>
                </a:lnTo>
                <a:lnTo>
                  <a:pt x="951522" y="789330"/>
                </a:lnTo>
                <a:lnTo>
                  <a:pt x="951522" y="804672"/>
                </a:lnTo>
                <a:lnTo>
                  <a:pt x="836295" y="1296771"/>
                </a:lnTo>
                <a:lnTo>
                  <a:pt x="652957" y="1296771"/>
                </a:lnTo>
                <a:lnTo>
                  <a:pt x="773582" y="801077"/>
                </a:lnTo>
                <a:lnTo>
                  <a:pt x="951522" y="804672"/>
                </a:lnTo>
                <a:lnTo>
                  <a:pt x="951522" y="789330"/>
                </a:lnTo>
                <a:lnTo>
                  <a:pt x="766025" y="785660"/>
                </a:lnTo>
                <a:lnTo>
                  <a:pt x="764451" y="786180"/>
                </a:lnTo>
                <a:lnTo>
                  <a:pt x="761669" y="788365"/>
                </a:lnTo>
                <a:lnTo>
                  <a:pt x="760780" y="789774"/>
                </a:lnTo>
                <a:lnTo>
                  <a:pt x="760399" y="791502"/>
                </a:lnTo>
                <a:lnTo>
                  <a:pt x="637374" y="1296771"/>
                </a:lnTo>
                <a:lnTo>
                  <a:pt x="18262" y="1296771"/>
                </a:lnTo>
                <a:lnTo>
                  <a:pt x="243840" y="362470"/>
                </a:lnTo>
                <a:lnTo>
                  <a:pt x="243535" y="360553"/>
                </a:lnTo>
                <a:lnTo>
                  <a:pt x="241350" y="356971"/>
                </a:lnTo>
                <a:lnTo>
                  <a:pt x="239788" y="355828"/>
                </a:lnTo>
                <a:lnTo>
                  <a:pt x="235712" y="354838"/>
                </a:lnTo>
                <a:lnTo>
                  <a:pt x="233794" y="355130"/>
                </a:lnTo>
                <a:lnTo>
                  <a:pt x="230212" y="357314"/>
                </a:lnTo>
                <a:lnTo>
                  <a:pt x="229069" y="358876"/>
                </a:lnTo>
                <a:lnTo>
                  <a:pt x="584" y="1302397"/>
                </a:lnTo>
                <a:lnTo>
                  <a:pt x="0" y="1305166"/>
                </a:lnTo>
                <a:lnTo>
                  <a:pt x="457" y="1307363"/>
                </a:lnTo>
                <a:lnTo>
                  <a:pt x="1892" y="1309357"/>
                </a:lnTo>
                <a:lnTo>
                  <a:pt x="3416" y="1311287"/>
                </a:lnTo>
                <a:lnTo>
                  <a:pt x="5270" y="1312151"/>
                </a:lnTo>
                <a:lnTo>
                  <a:pt x="7886" y="1312151"/>
                </a:lnTo>
                <a:lnTo>
                  <a:pt x="639572" y="1312151"/>
                </a:lnTo>
                <a:lnTo>
                  <a:pt x="2406535" y="1312151"/>
                </a:lnTo>
                <a:lnTo>
                  <a:pt x="2408326" y="1311402"/>
                </a:lnTo>
                <a:lnTo>
                  <a:pt x="2411285" y="1308442"/>
                </a:lnTo>
                <a:lnTo>
                  <a:pt x="2412034" y="1306652"/>
                </a:lnTo>
                <a:lnTo>
                  <a:pt x="2412149" y="13023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bg object 3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33668" y="4314148"/>
            <a:ext cx="1211470" cy="982015"/>
          </a:xfrm>
          <a:prstGeom prst="rect">
            <a:avLst/>
          </a:prstGeom>
        </p:spPr>
      </p:pic>
      <p:sp>
        <p:nvSpPr>
          <p:cNvPr id="39" name="bg object 39"/>
          <p:cNvSpPr/>
          <p:nvPr/>
        </p:nvSpPr>
        <p:spPr>
          <a:xfrm>
            <a:off x="3052683" y="4411008"/>
            <a:ext cx="2308860" cy="1158875"/>
          </a:xfrm>
          <a:custGeom>
            <a:avLst/>
            <a:gdLst/>
            <a:ahLst/>
            <a:cxnLst/>
            <a:rect l="l" t="t" r="r" b="b"/>
            <a:pathLst>
              <a:path w="2308860" h="1158875">
                <a:moveTo>
                  <a:pt x="2048656" y="1158335"/>
                </a:moveTo>
                <a:lnTo>
                  <a:pt x="0" y="1158335"/>
                </a:lnTo>
                <a:lnTo>
                  <a:pt x="279598" y="0"/>
                </a:lnTo>
                <a:lnTo>
                  <a:pt x="2308483" y="0"/>
                </a:lnTo>
                <a:lnTo>
                  <a:pt x="2048656" y="1158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967605" y="4323734"/>
            <a:ext cx="2308225" cy="1158875"/>
          </a:xfrm>
          <a:custGeom>
            <a:avLst/>
            <a:gdLst/>
            <a:ahLst/>
            <a:cxnLst/>
            <a:rect l="l" t="t" r="r" b="b"/>
            <a:pathLst>
              <a:path w="2308225" h="1158875">
                <a:moveTo>
                  <a:pt x="2048257" y="1158335"/>
                </a:moveTo>
                <a:lnTo>
                  <a:pt x="0" y="1158335"/>
                </a:lnTo>
                <a:lnTo>
                  <a:pt x="279598" y="0"/>
                </a:lnTo>
                <a:lnTo>
                  <a:pt x="2308084" y="0"/>
                </a:lnTo>
                <a:lnTo>
                  <a:pt x="2048257" y="11583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959630" y="4316145"/>
            <a:ext cx="2324100" cy="1174115"/>
          </a:xfrm>
          <a:custGeom>
            <a:avLst/>
            <a:gdLst/>
            <a:ahLst/>
            <a:cxnLst/>
            <a:rect l="l" t="t" r="r" b="b"/>
            <a:pathLst>
              <a:path w="2324100" h="1174114">
                <a:moveTo>
                  <a:pt x="2060005" y="1173739"/>
                </a:moveTo>
                <a:lnTo>
                  <a:pt x="2056232" y="1173514"/>
                </a:lnTo>
                <a:lnTo>
                  <a:pt x="5486" y="1173497"/>
                </a:lnTo>
                <a:lnTo>
                  <a:pt x="3489" y="1172499"/>
                </a:lnTo>
                <a:lnTo>
                  <a:pt x="1983" y="1170518"/>
                </a:lnTo>
                <a:lnTo>
                  <a:pt x="465" y="1168618"/>
                </a:lnTo>
                <a:lnTo>
                  <a:pt x="0" y="1166488"/>
                </a:lnTo>
                <a:lnTo>
                  <a:pt x="585" y="1164127"/>
                </a:lnTo>
                <a:lnTo>
                  <a:pt x="280183" y="5791"/>
                </a:lnTo>
                <a:lnTo>
                  <a:pt x="280557" y="4104"/>
                </a:lnTo>
                <a:lnTo>
                  <a:pt x="281417" y="2718"/>
                </a:lnTo>
                <a:lnTo>
                  <a:pt x="284108" y="550"/>
                </a:lnTo>
                <a:lnTo>
                  <a:pt x="285645" y="5"/>
                </a:lnTo>
                <a:lnTo>
                  <a:pt x="287373" y="0"/>
                </a:lnTo>
                <a:lnTo>
                  <a:pt x="2316059" y="0"/>
                </a:lnTo>
                <a:lnTo>
                  <a:pt x="2318464" y="80"/>
                </a:lnTo>
                <a:lnTo>
                  <a:pt x="2320395" y="1078"/>
                </a:lnTo>
                <a:lnTo>
                  <a:pt x="2321850" y="2995"/>
                </a:lnTo>
                <a:lnTo>
                  <a:pt x="2323444" y="4785"/>
                </a:lnTo>
                <a:lnTo>
                  <a:pt x="2323977" y="6849"/>
                </a:lnTo>
                <a:lnTo>
                  <a:pt x="2322335" y="14179"/>
                </a:lnTo>
                <a:lnTo>
                  <a:pt x="292765" y="14179"/>
                </a:lnTo>
                <a:lnTo>
                  <a:pt x="17361" y="1158336"/>
                </a:lnTo>
                <a:lnTo>
                  <a:pt x="2066102" y="1158336"/>
                </a:lnTo>
                <a:lnTo>
                  <a:pt x="2063821" y="1168521"/>
                </a:lnTo>
                <a:lnTo>
                  <a:pt x="2062535" y="1172075"/>
                </a:lnTo>
                <a:lnTo>
                  <a:pt x="2060005" y="1173739"/>
                </a:lnTo>
                <a:close/>
              </a:path>
              <a:path w="2324100" h="1174114">
                <a:moveTo>
                  <a:pt x="2066102" y="1158336"/>
                </a:moveTo>
                <a:lnTo>
                  <a:pt x="2050241" y="1158336"/>
                </a:lnTo>
                <a:lnTo>
                  <a:pt x="2306672" y="14179"/>
                </a:lnTo>
                <a:lnTo>
                  <a:pt x="2322335" y="14179"/>
                </a:lnTo>
                <a:lnTo>
                  <a:pt x="2066102" y="1158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4830019" y="4865156"/>
            <a:ext cx="594995" cy="594995"/>
          </a:xfrm>
          <a:custGeom>
            <a:avLst/>
            <a:gdLst/>
            <a:ahLst/>
            <a:cxnLst/>
            <a:rect l="l" t="t" r="r" b="b"/>
            <a:pathLst>
              <a:path w="594995" h="594995">
                <a:moveTo>
                  <a:pt x="304583" y="594656"/>
                </a:moveTo>
                <a:lnTo>
                  <a:pt x="260879" y="592509"/>
                </a:lnTo>
                <a:lnTo>
                  <a:pt x="217972" y="583974"/>
                </a:lnTo>
                <a:lnTo>
                  <a:pt x="176772" y="569232"/>
                </a:lnTo>
                <a:lnTo>
                  <a:pt x="138190" y="548610"/>
                </a:lnTo>
                <a:lnTo>
                  <a:pt x="103045" y="522544"/>
                </a:lnTo>
                <a:lnTo>
                  <a:pt x="72110" y="491610"/>
                </a:lnTo>
                <a:lnTo>
                  <a:pt x="46044" y="456464"/>
                </a:lnTo>
                <a:lnTo>
                  <a:pt x="25422" y="417881"/>
                </a:lnTo>
                <a:lnTo>
                  <a:pt x="10681" y="376683"/>
                </a:lnTo>
                <a:lnTo>
                  <a:pt x="2146" y="333776"/>
                </a:lnTo>
                <a:lnTo>
                  <a:pt x="0" y="290072"/>
                </a:lnTo>
                <a:lnTo>
                  <a:pt x="1342" y="268224"/>
                </a:lnTo>
                <a:lnTo>
                  <a:pt x="8821" y="225116"/>
                </a:lnTo>
                <a:lnTo>
                  <a:pt x="22545" y="183572"/>
                </a:lnTo>
                <a:lnTo>
                  <a:pt x="42217" y="144492"/>
                </a:lnTo>
                <a:lnTo>
                  <a:pt x="67410" y="108721"/>
                </a:lnTo>
                <a:lnTo>
                  <a:pt x="97579" y="77033"/>
                </a:lnTo>
                <a:lnTo>
                  <a:pt x="132071" y="50115"/>
                </a:lnTo>
                <a:lnTo>
                  <a:pt x="170139" y="28550"/>
                </a:lnTo>
                <a:lnTo>
                  <a:pt x="210960" y="12804"/>
                </a:lnTo>
                <a:lnTo>
                  <a:pt x="253649" y="3218"/>
                </a:lnTo>
                <a:lnTo>
                  <a:pt x="297283" y="0"/>
                </a:lnTo>
                <a:lnTo>
                  <a:pt x="319157" y="805"/>
                </a:lnTo>
                <a:lnTo>
                  <a:pt x="362440" y="7225"/>
                </a:lnTo>
                <a:lnTo>
                  <a:pt x="404304" y="19925"/>
                </a:lnTo>
                <a:lnTo>
                  <a:pt x="443859" y="38633"/>
                </a:lnTo>
                <a:lnTo>
                  <a:pt x="480234" y="62938"/>
                </a:lnTo>
                <a:lnTo>
                  <a:pt x="512656" y="92323"/>
                </a:lnTo>
                <a:lnTo>
                  <a:pt x="540409" y="126140"/>
                </a:lnTo>
                <a:lnTo>
                  <a:pt x="562904" y="163672"/>
                </a:lnTo>
                <a:lnTo>
                  <a:pt x="579646" y="204089"/>
                </a:lnTo>
                <a:lnTo>
                  <a:pt x="590278" y="246535"/>
                </a:lnTo>
                <a:lnTo>
                  <a:pt x="594566" y="290072"/>
                </a:lnTo>
                <a:lnTo>
                  <a:pt x="594656" y="297372"/>
                </a:lnTo>
                <a:lnTo>
                  <a:pt x="593851" y="319247"/>
                </a:lnTo>
                <a:lnTo>
                  <a:pt x="587429" y="362529"/>
                </a:lnTo>
                <a:lnTo>
                  <a:pt x="574730" y="404393"/>
                </a:lnTo>
                <a:lnTo>
                  <a:pt x="556022" y="443949"/>
                </a:lnTo>
                <a:lnTo>
                  <a:pt x="531717" y="480324"/>
                </a:lnTo>
                <a:lnTo>
                  <a:pt x="502332" y="512745"/>
                </a:lnTo>
                <a:lnTo>
                  <a:pt x="468515" y="540498"/>
                </a:lnTo>
                <a:lnTo>
                  <a:pt x="430983" y="562994"/>
                </a:lnTo>
                <a:lnTo>
                  <a:pt x="390566" y="579736"/>
                </a:lnTo>
                <a:lnTo>
                  <a:pt x="348120" y="590367"/>
                </a:lnTo>
                <a:lnTo>
                  <a:pt x="304583" y="594656"/>
                </a:lnTo>
                <a:close/>
              </a:path>
            </a:pathLst>
          </a:custGeom>
          <a:solidFill>
            <a:srgbClr val="0965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4990957" y="4991916"/>
            <a:ext cx="254635" cy="325120"/>
          </a:xfrm>
          <a:custGeom>
            <a:avLst/>
            <a:gdLst/>
            <a:ahLst/>
            <a:cxnLst/>
            <a:rect l="l" t="t" r="r" b="b"/>
            <a:pathLst>
              <a:path w="254635" h="325120">
                <a:moveTo>
                  <a:pt x="109160" y="324791"/>
                </a:moveTo>
                <a:lnTo>
                  <a:pt x="96312" y="315730"/>
                </a:lnTo>
                <a:lnTo>
                  <a:pt x="150125" y="39200"/>
                </a:lnTo>
                <a:lnTo>
                  <a:pt x="15023" y="168036"/>
                </a:lnTo>
                <a:lnTo>
                  <a:pt x="0" y="161770"/>
                </a:lnTo>
                <a:lnTo>
                  <a:pt x="0" y="156287"/>
                </a:lnTo>
                <a:lnTo>
                  <a:pt x="979" y="153957"/>
                </a:lnTo>
                <a:lnTo>
                  <a:pt x="161611" y="865"/>
                </a:lnTo>
                <a:lnTo>
                  <a:pt x="164607" y="0"/>
                </a:lnTo>
                <a:lnTo>
                  <a:pt x="171637" y="1702"/>
                </a:lnTo>
                <a:lnTo>
                  <a:pt x="174034" y="3832"/>
                </a:lnTo>
                <a:lnTo>
                  <a:pt x="254390" y="221535"/>
                </a:lnTo>
                <a:lnTo>
                  <a:pt x="254329" y="224102"/>
                </a:lnTo>
                <a:lnTo>
                  <a:pt x="252061" y="229186"/>
                </a:lnTo>
                <a:lnTo>
                  <a:pt x="250191" y="230946"/>
                </a:lnTo>
                <a:lnTo>
                  <a:pt x="247585" y="231924"/>
                </a:lnTo>
                <a:lnTo>
                  <a:pt x="242113" y="231939"/>
                </a:lnTo>
                <a:lnTo>
                  <a:pt x="240217" y="231361"/>
                </a:lnTo>
                <a:lnTo>
                  <a:pt x="236783" y="229024"/>
                </a:lnTo>
                <a:lnTo>
                  <a:pt x="235551" y="227471"/>
                </a:lnTo>
                <a:lnTo>
                  <a:pt x="169098" y="46989"/>
                </a:lnTo>
                <a:lnTo>
                  <a:pt x="116099" y="319127"/>
                </a:lnTo>
                <a:lnTo>
                  <a:pt x="114942" y="321039"/>
                </a:lnTo>
                <a:lnTo>
                  <a:pt x="111266" y="324041"/>
                </a:lnTo>
                <a:lnTo>
                  <a:pt x="109160" y="3247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3145550" y="4449153"/>
            <a:ext cx="998855" cy="932815"/>
          </a:xfrm>
          <a:custGeom>
            <a:avLst/>
            <a:gdLst/>
            <a:ahLst/>
            <a:cxnLst/>
            <a:rect l="l" t="t" r="r" b="b"/>
            <a:pathLst>
              <a:path w="998854" h="932814">
                <a:moveTo>
                  <a:pt x="818823" y="932460"/>
                </a:moveTo>
                <a:lnTo>
                  <a:pt x="0" y="932460"/>
                </a:lnTo>
                <a:lnTo>
                  <a:pt x="219684" y="0"/>
                </a:lnTo>
                <a:lnTo>
                  <a:pt x="998565" y="0"/>
                </a:lnTo>
                <a:lnTo>
                  <a:pt x="818823" y="9324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3223602" y="4496628"/>
            <a:ext cx="852169" cy="844550"/>
          </a:xfrm>
          <a:custGeom>
            <a:avLst/>
            <a:gdLst/>
            <a:ahLst/>
            <a:cxnLst/>
            <a:rect l="l" t="t" r="r" b="b"/>
            <a:pathLst>
              <a:path w="852170" h="844550">
                <a:moveTo>
                  <a:pt x="9689" y="844301"/>
                </a:moveTo>
                <a:lnTo>
                  <a:pt x="5491" y="844335"/>
                </a:lnTo>
                <a:lnTo>
                  <a:pt x="3694" y="843602"/>
                </a:lnTo>
                <a:lnTo>
                  <a:pt x="744" y="840596"/>
                </a:lnTo>
                <a:lnTo>
                  <a:pt x="0" y="838832"/>
                </a:lnTo>
                <a:lnTo>
                  <a:pt x="0" y="834676"/>
                </a:lnTo>
                <a:lnTo>
                  <a:pt x="744" y="832912"/>
                </a:lnTo>
                <a:lnTo>
                  <a:pt x="428220" y="410467"/>
                </a:lnTo>
                <a:lnTo>
                  <a:pt x="180775" y="11040"/>
                </a:lnTo>
                <a:lnTo>
                  <a:pt x="179955" y="9301"/>
                </a:lnTo>
                <a:lnTo>
                  <a:pt x="179816" y="7509"/>
                </a:lnTo>
                <a:lnTo>
                  <a:pt x="180900" y="3819"/>
                </a:lnTo>
                <a:lnTo>
                  <a:pt x="181986" y="2387"/>
                </a:lnTo>
                <a:lnTo>
                  <a:pt x="185248" y="348"/>
                </a:lnTo>
                <a:lnTo>
                  <a:pt x="187011" y="0"/>
                </a:lnTo>
                <a:lnTo>
                  <a:pt x="190803" y="642"/>
                </a:lnTo>
                <a:lnTo>
                  <a:pt x="192353" y="1552"/>
                </a:lnTo>
                <a:lnTo>
                  <a:pt x="193557" y="3052"/>
                </a:lnTo>
                <a:lnTo>
                  <a:pt x="439204" y="399083"/>
                </a:lnTo>
                <a:lnTo>
                  <a:pt x="840080" y="3761"/>
                </a:lnTo>
                <a:lnTo>
                  <a:pt x="841844" y="3016"/>
                </a:lnTo>
                <a:lnTo>
                  <a:pt x="846001" y="3016"/>
                </a:lnTo>
                <a:lnTo>
                  <a:pt x="847765" y="3761"/>
                </a:lnTo>
                <a:lnTo>
                  <a:pt x="850782" y="6934"/>
                </a:lnTo>
                <a:lnTo>
                  <a:pt x="851911" y="10215"/>
                </a:lnTo>
                <a:lnTo>
                  <a:pt x="851480" y="13658"/>
                </a:lnTo>
                <a:lnTo>
                  <a:pt x="849578" y="16560"/>
                </a:lnTo>
                <a:lnTo>
                  <a:pt x="848616" y="17232"/>
                </a:lnTo>
                <a:lnTo>
                  <a:pt x="446993" y="413462"/>
                </a:lnTo>
                <a:lnTo>
                  <a:pt x="703713" y="827437"/>
                </a:lnTo>
                <a:lnTo>
                  <a:pt x="704024" y="829332"/>
                </a:lnTo>
                <a:lnTo>
                  <a:pt x="703091" y="833376"/>
                </a:lnTo>
                <a:lnTo>
                  <a:pt x="701981" y="834943"/>
                </a:lnTo>
                <a:lnTo>
                  <a:pt x="698974" y="836694"/>
                </a:lnTo>
                <a:lnTo>
                  <a:pt x="693469" y="837119"/>
                </a:lnTo>
                <a:lnTo>
                  <a:pt x="691339" y="835987"/>
                </a:lnTo>
                <a:lnTo>
                  <a:pt x="436009" y="424247"/>
                </a:lnTo>
                <a:lnTo>
                  <a:pt x="11420" y="843569"/>
                </a:lnTo>
                <a:lnTo>
                  <a:pt x="9689" y="8443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4182231" y="4553340"/>
            <a:ext cx="824230" cy="751205"/>
          </a:xfrm>
          <a:custGeom>
            <a:avLst/>
            <a:gdLst/>
            <a:ahLst/>
            <a:cxnLst/>
            <a:rect l="l" t="t" r="r" b="b"/>
            <a:pathLst>
              <a:path w="824229" h="751204">
                <a:moveTo>
                  <a:pt x="107832" y="134024"/>
                </a:moveTo>
                <a:lnTo>
                  <a:pt x="103722" y="134024"/>
                </a:lnTo>
                <a:lnTo>
                  <a:pt x="101958" y="133307"/>
                </a:lnTo>
                <a:lnTo>
                  <a:pt x="100485" y="131874"/>
                </a:lnTo>
                <a:lnTo>
                  <a:pt x="99039" y="130367"/>
                </a:lnTo>
                <a:lnTo>
                  <a:pt x="98357" y="128670"/>
                </a:lnTo>
                <a:lnTo>
                  <a:pt x="98316" y="124394"/>
                </a:lnTo>
                <a:lnTo>
                  <a:pt x="99039" y="122596"/>
                </a:lnTo>
                <a:lnTo>
                  <a:pt x="100485" y="121090"/>
                </a:lnTo>
                <a:lnTo>
                  <a:pt x="112929" y="107856"/>
                </a:lnTo>
                <a:lnTo>
                  <a:pt x="142121" y="80259"/>
                </a:lnTo>
                <a:lnTo>
                  <a:pt x="184240" y="47171"/>
                </a:lnTo>
                <a:lnTo>
                  <a:pt x="235461" y="17461"/>
                </a:lnTo>
                <a:lnTo>
                  <a:pt x="291965" y="0"/>
                </a:lnTo>
                <a:lnTo>
                  <a:pt x="349927" y="3658"/>
                </a:lnTo>
                <a:lnTo>
                  <a:pt x="360680" y="6665"/>
                </a:lnTo>
                <a:lnTo>
                  <a:pt x="370825" y="10905"/>
                </a:lnTo>
                <a:lnTo>
                  <a:pt x="380175" y="16271"/>
                </a:lnTo>
                <a:lnTo>
                  <a:pt x="290895" y="16271"/>
                </a:lnTo>
                <a:lnTo>
                  <a:pt x="237555" y="33867"/>
                </a:lnTo>
                <a:lnTo>
                  <a:pt x="188808" y="63023"/>
                </a:lnTo>
                <a:lnTo>
                  <a:pt x="148749" y="94942"/>
                </a:lnTo>
                <a:lnTo>
                  <a:pt x="121471" y="120825"/>
                </a:lnTo>
                <a:lnTo>
                  <a:pt x="111070" y="131874"/>
                </a:lnTo>
                <a:lnTo>
                  <a:pt x="109596" y="133307"/>
                </a:lnTo>
                <a:lnTo>
                  <a:pt x="107832" y="134024"/>
                </a:lnTo>
                <a:close/>
              </a:path>
              <a:path w="824229" h="751204">
                <a:moveTo>
                  <a:pt x="348663" y="152671"/>
                </a:moveTo>
                <a:lnTo>
                  <a:pt x="342804" y="151606"/>
                </a:lnTo>
                <a:lnTo>
                  <a:pt x="337145" y="149449"/>
                </a:lnTo>
                <a:lnTo>
                  <a:pt x="330698" y="147671"/>
                </a:lnTo>
                <a:lnTo>
                  <a:pt x="312261" y="120825"/>
                </a:lnTo>
                <a:lnTo>
                  <a:pt x="312620" y="115175"/>
                </a:lnTo>
                <a:lnTo>
                  <a:pt x="332751" y="80554"/>
                </a:lnTo>
                <a:lnTo>
                  <a:pt x="381704" y="60024"/>
                </a:lnTo>
                <a:lnTo>
                  <a:pt x="397458" y="58979"/>
                </a:lnTo>
                <a:lnTo>
                  <a:pt x="393102" y="51563"/>
                </a:lnTo>
                <a:lnTo>
                  <a:pt x="360972" y="24283"/>
                </a:lnTo>
                <a:lnTo>
                  <a:pt x="290895" y="16271"/>
                </a:lnTo>
                <a:lnTo>
                  <a:pt x="380175" y="16271"/>
                </a:lnTo>
                <a:lnTo>
                  <a:pt x="410125" y="48655"/>
                </a:lnTo>
                <a:lnTo>
                  <a:pt x="414833" y="58779"/>
                </a:lnTo>
                <a:lnTo>
                  <a:pt x="424391" y="60773"/>
                </a:lnTo>
                <a:lnTo>
                  <a:pt x="433702" y="63501"/>
                </a:lnTo>
                <a:lnTo>
                  <a:pt x="442765" y="66964"/>
                </a:lnTo>
                <a:lnTo>
                  <a:pt x="451580" y="71161"/>
                </a:lnTo>
                <a:lnTo>
                  <a:pt x="454893" y="72559"/>
                </a:lnTo>
                <a:lnTo>
                  <a:pt x="396859" y="72559"/>
                </a:lnTo>
                <a:lnTo>
                  <a:pt x="383460" y="73491"/>
                </a:lnTo>
                <a:lnTo>
                  <a:pt x="370639" y="76331"/>
                </a:lnTo>
                <a:lnTo>
                  <a:pt x="358396" y="81080"/>
                </a:lnTo>
                <a:lnTo>
                  <a:pt x="346282" y="87984"/>
                </a:lnTo>
                <a:lnTo>
                  <a:pt x="340978" y="90902"/>
                </a:lnTo>
                <a:lnTo>
                  <a:pt x="336329" y="95248"/>
                </a:lnTo>
                <a:lnTo>
                  <a:pt x="329242" y="106305"/>
                </a:lnTo>
                <a:lnTo>
                  <a:pt x="327233" y="112343"/>
                </a:lnTo>
                <a:lnTo>
                  <a:pt x="326760" y="118892"/>
                </a:lnTo>
                <a:lnTo>
                  <a:pt x="327758" y="126881"/>
                </a:lnTo>
                <a:lnTo>
                  <a:pt x="335747" y="131474"/>
                </a:lnTo>
                <a:lnTo>
                  <a:pt x="342137" y="133871"/>
                </a:lnTo>
                <a:lnTo>
                  <a:pt x="348903" y="136196"/>
                </a:lnTo>
                <a:lnTo>
                  <a:pt x="355784" y="136605"/>
                </a:lnTo>
                <a:lnTo>
                  <a:pt x="392940" y="136605"/>
                </a:lnTo>
                <a:lnTo>
                  <a:pt x="391267" y="138265"/>
                </a:lnTo>
                <a:lnTo>
                  <a:pt x="383145" y="144440"/>
                </a:lnTo>
                <a:lnTo>
                  <a:pt x="374347" y="148895"/>
                </a:lnTo>
                <a:lnTo>
                  <a:pt x="364872" y="151630"/>
                </a:lnTo>
                <a:lnTo>
                  <a:pt x="354720" y="152644"/>
                </a:lnTo>
                <a:lnTo>
                  <a:pt x="348663" y="152671"/>
                </a:lnTo>
                <a:close/>
              </a:path>
              <a:path w="824229" h="751204">
                <a:moveTo>
                  <a:pt x="618306" y="90410"/>
                </a:moveTo>
                <a:lnTo>
                  <a:pt x="539945" y="90410"/>
                </a:lnTo>
                <a:lnTo>
                  <a:pt x="555082" y="89737"/>
                </a:lnTo>
                <a:lnTo>
                  <a:pt x="570210" y="87937"/>
                </a:lnTo>
                <a:lnTo>
                  <a:pt x="585388" y="48993"/>
                </a:lnTo>
                <a:lnTo>
                  <a:pt x="608354" y="36895"/>
                </a:lnTo>
                <a:lnTo>
                  <a:pt x="612135" y="36902"/>
                </a:lnTo>
                <a:lnTo>
                  <a:pt x="638586" y="51988"/>
                </a:lnTo>
                <a:lnTo>
                  <a:pt x="609753" y="51988"/>
                </a:lnTo>
                <a:lnTo>
                  <a:pt x="603987" y="52334"/>
                </a:lnTo>
                <a:lnTo>
                  <a:pt x="584789" y="85940"/>
                </a:lnTo>
                <a:lnTo>
                  <a:pt x="625603" y="85940"/>
                </a:lnTo>
                <a:lnTo>
                  <a:pt x="622637" y="87984"/>
                </a:lnTo>
                <a:lnTo>
                  <a:pt x="618306" y="90410"/>
                </a:lnTo>
                <a:close/>
              </a:path>
              <a:path w="824229" h="751204">
                <a:moveTo>
                  <a:pt x="625603" y="85940"/>
                </a:moveTo>
                <a:lnTo>
                  <a:pt x="584789" y="85940"/>
                </a:lnTo>
                <a:lnTo>
                  <a:pt x="596414" y="83617"/>
                </a:lnTo>
                <a:lnTo>
                  <a:pt x="607179" y="79514"/>
                </a:lnTo>
                <a:lnTo>
                  <a:pt x="617084" y="73631"/>
                </a:lnTo>
                <a:lnTo>
                  <a:pt x="626130" y="65969"/>
                </a:lnTo>
                <a:lnTo>
                  <a:pt x="626729" y="64770"/>
                </a:lnTo>
                <a:lnTo>
                  <a:pt x="628926" y="60976"/>
                </a:lnTo>
                <a:lnTo>
                  <a:pt x="617942" y="54585"/>
                </a:lnTo>
                <a:lnTo>
                  <a:pt x="615467" y="52914"/>
                </a:lnTo>
                <a:lnTo>
                  <a:pt x="612738" y="52048"/>
                </a:lnTo>
                <a:lnTo>
                  <a:pt x="609753" y="51988"/>
                </a:lnTo>
                <a:lnTo>
                  <a:pt x="638586" y="51988"/>
                </a:lnTo>
                <a:lnTo>
                  <a:pt x="642381" y="59877"/>
                </a:lnTo>
                <a:lnTo>
                  <a:pt x="642228" y="67778"/>
                </a:lnTo>
                <a:lnTo>
                  <a:pt x="640109" y="73358"/>
                </a:lnTo>
                <a:lnTo>
                  <a:pt x="634715" y="78798"/>
                </a:lnTo>
                <a:lnTo>
                  <a:pt x="628891" y="83674"/>
                </a:lnTo>
                <a:lnTo>
                  <a:pt x="625603" y="85940"/>
                </a:lnTo>
                <a:close/>
              </a:path>
              <a:path w="824229" h="751204">
                <a:moveTo>
                  <a:pt x="402797" y="125483"/>
                </a:moveTo>
                <a:lnTo>
                  <a:pt x="381081" y="125483"/>
                </a:lnTo>
                <a:lnTo>
                  <a:pt x="386351" y="120258"/>
                </a:lnTo>
                <a:lnTo>
                  <a:pt x="390886" y="114523"/>
                </a:lnTo>
                <a:lnTo>
                  <a:pt x="401745" y="77907"/>
                </a:lnTo>
                <a:lnTo>
                  <a:pt x="401452" y="72559"/>
                </a:lnTo>
                <a:lnTo>
                  <a:pt x="454893" y="72559"/>
                </a:lnTo>
                <a:lnTo>
                  <a:pt x="463410" y="76154"/>
                </a:lnTo>
                <a:lnTo>
                  <a:pt x="417230" y="76154"/>
                </a:lnTo>
                <a:lnTo>
                  <a:pt x="417116" y="85693"/>
                </a:lnTo>
                <a:lnTo>
                  <a:pt x="402897" y="125359"/>
                </a:lnTo>
                <a:close/>
              </a:path>
              <a:path w="824229" h="751204">
                <a:moveTo>
                  <a:pt x="538898" y="106602"/>
                </a:moveTo>
                <a:lnTo>
                  <a:pt x="490272" y="101447"/>
                </a:lnTo>
                <a:lnTo>
                  <a:pt x="443991" y="85940"/>
                </a:lnTo>
                <a:lnTo>
                  <a:pt x="437555" y="82800"/>
                </a:lnTo>
                <a:lnTo>
                  <a:pt x="430949" y="80122"/>
                </a:lnTo>
                <a:lnTo>
                  <a:pt x="424174" y="77907"/>
                </a:lnTo>
                <a:lnTo>
                  <a:pt x="417230" y="76154"/>
                </a:lnTo>
                <a:lnTo>
                  <a:pt x="463410" y="76154"/>
                </a:lnTo>
                <a:lnTo>
                  <a:pt x="509647" y="88377"/>
                </a:lnTo>
                <a:lnTo>
                  <a:pt x="539945" y="90410"/>
                </a:lnTo>
                <a:lnTo>
                  <a:pt x="618306" y="90410"/>
                </a:lnTo>
                <a:lnTo>
                  <a:pt x="615952" y="91729"/>
                </a:lnTo>
                <a:lnTo>
                  <a:pt x="608955" y="94850"/>
                </a:lnTo>
                <a:lnTo>
                  <a:pt x="601762" y="97289"/>
                </a:lnTo>
                <a:lnTo>
                  <a:pt x="594372" y="99045"/>
                </a:lnTo>
                <a:lnTo>
                  <a:pt x="586786" y="100119"/>
                </a:lnTo>
                <a:lnTo>
                  <a:pt x="587948" y="104114"/>
                </a:lnTo>
                <a:lnTo>
                  <a:pt x="571408" y="104114"/>
                </a:lnTo>
                <a:lnTo>
                  <a:pt x="555155" y="105952"/>
                </a:lnTo>
                <a:lnTo>
                  <a:pt x="538898" y="106602"/>
                </a:lnTo>
                <a:close/>
              </a:path>
              <a:path w="824229" h="751204">
                <a:moveTo>
                  <a:pt x="745506" y="134350"/>
                </a:moveTo>
                <a:lnTo>
                  <a:pt x="667640" y="134350"/>
                </a:lnTo>
                <a:lnTo>
                  <a:pt x="727787" y="123110"/>
                </a:lnTo>
                <a:lnTo>
                  <a:pt x="812062" y="93130"/>
                </a:lnTo>
                <a:lnTo>
                  <a:pt x="813992" y="92297"/>
                </a:lnTo>
                <a:lnTo>
                  <a:pt x="815933" y="92272"/>
                </a:lnTo>
                <a:lnTo>
                  <a:pt x="819836" y="93833"/>
                </a:lnTo>
                <a:lnTo>
                  <a:pt x="821224" y="95190"/>
                </a:lnTo>
                <a:lnTo>
                  <a:pt x="822048" y="97124"/>
                </a:lnTo>
                <a:lnTo>
                  <a:pt x="823386" y="99081"/>
                </a:lnTo>
                <a:lnTo>
                  <a:pt x="823753" y="101206"/>
                </a:lnTo>
                <a:lnTo>
                  <a:pt x="822546" y="105793"/>
                </a:lnTo>
                <a:lnTo>
                  <a:pt x="821180" y="107462"/>
                </a:lnTo>
                <a:lnTo>
                  <a:pt x="819053" y="108508"/>
                </a:lnTo>
                <a:lnTo>
                  <a:pt x="745506" y="134350"/>
                </a:lnTo>
                <a:close/>
              </a:path>
              <a:path w="824229" h="751204">
                <a:moveTo>
                  <a:pt x="667283" y="150822"/>
                </a:moveTo>
                <a:lnTo>
                  <a:pt x="623033" y="148252"/>
                </a:lnTo>
                <a:lnTo>
                  <a:pt x="579397" y="121689"/>
                </a:lnTo>
                <a:lnTo>
                  <a:pt x="571408" y="104114"/>
                </a:lnTo>
                <a:lnTo>
                  <a:pt x="587948" y="104114"/>
                </a:lnTo>
                <a:lnTo>
                  <a:pt x="588021" y="104337"/>
                </a:lnTo>
                <a:lnTo>
                  <a:pt x="589864" y="108155"/>
                </a:lnTo>
                <a:lnTo>
                  <a:pt x="592378" y="111703"/>
                </a:lnTo>
                <a:lnTo>
                  <a:pt x="603894" y="123039"/>
                </a:lnTo>
                <a:lnTo>
                  <a:pt x="627662" y="132457"/>
                </a:lnTo>
                <a:lnTo>
                  <a:pt x="667640" y="134350"/>
                </a:lnTo>
                <a:lnTo>
                  <a:pt x="745506" y="134350"/>
                </a:lnTo>
                <a:lnTo>
                  <a:pt x="731396" y="139308"/>
                </a:lnTo>
                <a:lnTo>
                  <a:pt x="667283" y="150822"/>
                </a:lnTo>
                <a:close/>
              </a:path>
              <a:path w="824229" h="751204">
                <a:moveTo>
                  <a:pt x="392940" y="136605"/>
                </a:moveTo>
                <a:lnTo>
                  <a:pt x="355784" y="136605"/>
                </a:lnTo>
                <a:lnTo>
                  <a:pt x="369771" y="133592"/>
                </a:lnTo>
                <a:lnTo>
                  <a:pt x="375894" y="130367"/>
                </a:lnTo>
                <a:lnTo>
                  <a:pt x="381081" y="125483"/>
                </a:lnTo>
                <a:lnTo>
                  <a:pt x="402797" y="125483"/>
                </a:lnTo>
                <a:lnTo>
                  <a:pt x="397482" y="132098"/>
                </a:lnTo>
                <a:lnTo>
                  <a:pt x="392940" y="136605"/>
                </a:lnTo>
                <a:close/>
              </a:path>
              <a:path w="824229" h="751204">
                <a:moveTo>
                  <a:pt x="638810" y="349161"/>
                </a:moveTo>
                <a:lnTo>
                  <a:pt x="66634" y="349161"/>
                </a:lnTo>
                <a:lnTo>
                  <a:pt x="64845" y="348420"/>
                </a:lnTo>
                <a:lnTo>
                  <a:pt x="61881" y="345457"/>
                </a:lnTo>
                <a:lnTo>
                  <a:pt x="61141" y="343668"/>
                </a:lnTo>
                <a:lnTo>
                  <a:pt x="61024" y="339415"/>
                </a:lnTo>
                <a:lnTo>
                  <a:pt x="61719" y="337561"/>
                </a:lnTo>
                <a:lnTo>
                  <a:pt x="64736" y="334466"/>
                </a:lnTo>
                <a:lnTo>
                  <a:pt x="66570" y="333722"/>
                </a:lnTo>
                <a:lnTo>
                  <a:pt x="68730" y="333784"/>
                </a:lnTo>
                <a:lnTo>
                  <a:pt x="637113" y="333784"/>
                </a:lnTo>
                <a:lnTo>
                  <a:pt x="639195" y="333837"/>
                </a:lnTo>
                <a:lnTo>
                  <a:pt x="640942" y="334629"/>
                </a:lnTo>
                <a:lnTo>
                  <a:pt x="643767" y="337689"/>
                </a:lnTo>
                <a:lnTo>
                  <a:pt x="644388" y="339415"/>
                </a:lnTo>
                <a:lnTo>
                  <a:pt x="644304" y="341572"/>
                </a:lnTo>
                <a:lnTo>
                  <a:pt x="644303" y="343668"/>
                </a:lnTo>
                <a:lnTo>
                  <a:pt x="643562" y="345457"/>
                </a:lnTo>
                <a:lnTo>
                  <a:pt x="640598" y="348420"/>
                </a:lnTo>
                <a:lnTo>
                  <a:pt x="638810" y="349161"/>
                </a:lnTo>
                <a:close/>
              </a:path>
              <a:path w="824229" h="751204">
                <a:moveTo>
                  <a:pt x="644304" y="341573"/>
                </a:moveTo>
                <a:close/>
              </a:path>
              <a:path w="824229" h="751204">
                <a:moveTo>
                  <a:pt x="614546" y="482969"/>
                </a:moveTo>
                <a:lnTo>
                  <a:pt x="43867" y="482969"/>
                </a:lnTo>
                <a:lnTo>
                  <a:pt x="42078" y="482228"/>
                </a:lnTo>
                <a:lnTo>
                  <a:pt x="39114" y="479264"/>
                </a:lnTo>
                <a:lnTo>
                  <a:pt x="38373" y="477476"/>
                </a:lnTo>
                <a:lnTo>
                  <a:pt x="38373" y="473284"/>
                </a:lnTo>
                <a:lnTo>
                  <a:pt x="39114" y="471496"/>
                </a:lnTo>
                <a:lnTo>
                  <a:pt x="42078" y="468532"/>
                </a:lnTo>
                <a:lnTo>
                  <a:pt x="43867" y="467791"/>
                </a:lnTo>
                <a:lnTo>
                  <a:pt x="614546" y="467791"/>
                </a:lnTo>
                <a:lnTo>
                  <a:pt x="621936" y="475380"/>
                </a:lnTo>
                <a:lnTo>
                  <a:pt x="621921" y="477476"/>
                </a:lnTo>
                <a:lnTo>
                  <a:pt x="621219" y="479203"/>
                </a:lnTo>
                <a:lnTo>
                  <a:pt x="618349" y="482151"/>
                </a:lnTo>
                <a:lnTo>
                  <a:pt x="616603" y="482915"/>
                </a:lnTo>
                <a:lnTo>
                  <a:pt x="614546" y="482969"/>
                </a:lnTo>
                <a:close/>
              </a:path>
              <a:path w="824229" h="751204">
                <a:moveTo>
                  <a:pt x="25080" y="628140"/>
                </a:moveTo>
                <a:lnTo>
                  <a:pt x="23033" y="627571"/>
                </a:lnTo>
                <a:lnTo>
                  <a:pt x="19465" y="624541"/>
                </a:lnTo>
                <a:lnTo>
                  <a:pt x="18573" y="622612"/>
                </a:lnTo>
                <a:lnTo>
                  <a:pt x="18573" y="617931"/>
                </a:lnTo>
                <a:lnTo>
                  <a:pt x="19465" y="616003"/>
                </a:lnTo>
                <a:lnTo>
                  <a:pt x="23033" y="612972"/>
                </a:lnTo>
                <a:lnTo>
                  <a:pt x="25080" y="612404"/>
                </a:lnTo>
                <a:lnTo>
                  <a:pt x="27389" y="612783"/>
                </a:lnTo>
                <a:lnTo>
                  <a:pt x="597868" y="612783"/>
                </a:lnTo>
                <a:lnTo>
                  <a:pt x="599657" y="613524"/>
                </a:lnTo>
                <a:lnTo>
                  <a:pt x="602622" y="616488"/>
                </a:lnTo>
                <a:lnTo>
                  <a:pt x="603363" y="618276"/>
                </a:lnTo>
                <a:lnTo>
                  <a:pt x="603363" y="620372"/>
                </a:lnTo>
                <a:lnTo>
                  <a:pt x="27386" y="627762"/>
                </a:lnTo>
                <a:lnTo>
                  <a:pt x="25080" y="628140"/>
                </a:lnTo>
                <a:close/>
              </a:path>
              <a:path w="824229" h="751204">
                <a:moveTo>
                  <a:pt x="603363" y="620372"/>
                </a:moveTo>
                <a:close/>
              </a:path>
              <a:path w="824229" h="751204">
                <a:moveTo>
                  <a:pt x="597830" y="627762"/>
                </a:moveTo>
                <a:lnTo>
                  <a:pt x="595773" y="627761"/>
                </a:lnTo>
                <a:lnTo>
                  <a:pt x="597832" y="627761"/>
                </a:lnTo>
                <a:close/>
              </a:path>
              <a:path w="824229" h="751204">
                <a:moveTo>
                  <a:pt x="6506" y="750763"/>
                </a:moveTo>
                <a:lnTo>
                  <a:pt x="4459" y="750194"/>
                </a:lnTo>
                <a:lnTo>
                  <a:pt x="892" y="747163"/>
                </a:lnTo>
                <a:lnTo>
                  <a:pt x="0" y="745236"/>
                </a:lnTo>
                <a:lnTo>
                  <a:pt x="0" y="740555"/>
                </a:lnTo>
                <a:lnTo>
                  <a:pt x="892" y="738627"/>
                </a:lnTo>
                <a:lnTo>
                  <a:pt x="4459" y="735596"/>
                </a:lnTo>
                <a:lnTo>
                  <a:pt x="6506" y="735028"/>
                </a:lnTo>
                <a:lnTo>
                  <a:pt x="8816" y="735406"/>
                </a:lnTo>
                <a:lnTo>
                  <a:pt x="579296" y="735406"/>
                </a:lnTo>
                <a:lnTo>
                  <a:pt x="581084" y="736147"/>
                </a:lnTo>
                <a:lnTo>
                  <a:pt x="584048" y="739111"/>
                </a:lnTo>
                <a:lnTo>
                  <a:pt x="584789" y="740900"/>
                </a:lnTo>
                <a:lnTo>
                  <a:pt x="584789" y="742996"/>
                </a:lnTo>
                <a:lnTo>
                  <a:pt x="584735" y="745052"/>
                </a:lnTo>
                <a:lnTo>
                  <a:pt x="583971" y="746798"/>
                </a:lnTo>
                <a:lnTo>
                  <a:pt x="581023" y="749668"/>
                </a:lnTo>
                <a:lnTo>
                  <a:pt x="579259" y="750385"/>
                </a:lnTo>
                <a:lnTo>
                  <a:pt x="8813" y="750385"/>
                </a:lnTo>
                <a:lnTo>
                  <a:pt x="6506" y="750763"/>
                </a:lnTo>
                <a:close/>
              </a:path>
              <a:path w="824229" h="751204">
                <a:moveTo>
                  <a:pt x="584789" y="742996"/>
                </a:moveTo>
                <a:close/>
              </a:path>
              <a:path w="824229" h="751204">
                <a:moveTo>
                  <a:pt x="579257" y="750385"/>
                </a:moveTo>
                <a:lnTo>
                  <a:pt x="577200" y="750385"/>
                </a:lnTo>
                <a:lnTo>
                  <a:pt x="579259" y="75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4874666" y="2022440"/>
            <a:ext cx="399415" cy="674370"/>
          </a:xfrm>
          <a:custGeom>
            <a:avLst/>
            <a:gdLst/>
            <a:ahLst/>
            <a:cxnLst/>
            <a:rect l="l" t="t" r="r" b="b"/>
            <a:pathLst>
              <a:path w="399414" h="674369">
                <a:moveTo>
                  <a:pt x="245247" y="673831"/>
                </a:moveTo>
                <a:lnTo>
                  <a:pt x="78087" y="528041"/>
                </a:lnTo>
                <a:lnTo>
                  <a:pt x="86985" y="495169"/>
                </a:lnTo>
                <a:lnTo>
                  <a:pt x="93340" y="461910"/>
                </a:lnTo>
                <a:lnTo>
                  <a:pt x="97154" y="428265"/>
                </a:lnTo>
                <a:lnTo>
                  <a:pt x="98425" y="394233"/>
                </a:lnTo>
                <a:lnTo>
                  <a:pt x="97154" y="360202"/>
                </a:lnTo>
                <a:lnTo>
                  <a:pt x="93340" y="326557"/>
                </a:lnTo>
                <a:lnTo>
                  <a:pt x="86985" y="293298"/>
                </a:lnTo>
                <a:lnTo>
                  <a:pt x="78087" y="260425"/>
                </a:lnTo>
                <a:lnTo>
                  <a:pt x="64847" y="263565"/>
                </a:lnTo>
                <a:lnTo>
                  <a:pt x="36272" y="263221"/>
                </a:lnTo>
                <a:lnTo>
                  <a:pt x="9083" y="244754"/>
                </a:lnTo>
                <a:lnTo>
                  <a:pt x="0" y="193521"/>
                </a:lnTo>
                <a:lnTo>
                  <a:pt x="15318" y="145721"/>
                </a:lnTo>
                <a:lnTo>
                  <a:pt x="41814" y="134806"/>
                </a:lnTo>
                <a:lnTo>
                  <a:pt x="66925" y="142014"/>
                </a:lnTo>
                <a:lnTo>
                  <a:pt x="78087" y="148586"/>
                </a:lnTo>
                <a:lnTo>
                  <a:pt x="89811" y="135283"/>
                </a:lnTo>
                <a:lnTo>
                  <a:pt x="116158" y="100730"/>
                </a:lnTo>
                <a:lnTo>
                  <a:pt x="143890" y="52958"/>
                </a:lnTo>
                <a:lnTo>
                  <a:pt x="159770" y="0"/>
                </a:lnTo>
                <a:lnTo>
                  <a:pt x="172646" y="9734"/>
                </a:lnTo>
                <a:lnTo>
                  <a:pt x="207465" y="32056"/>
                </a:lnTo>
                <a:lnTo>
                  <a:pt x="258513" y="57359"/>
                </a:lnTo>
                <a:lnTo>
                  <a:pt x="320077" y="76037"/>
                </a:lnTo>
                <a:lnTo>
                  <a:pt x="386444" y="78487"/>
                </a:lnTo>
                <a:lnTo>
                  <a:pt x="394976" y="131589"/>
                </a:lnTo>
                <a:lnTo>
                  <a:pt x="398976" y="247020"/>
                </a:lnTo>
                <a:lnTo>
                  <a:pt x="366055" y="358968"/>
                </a:lnTo>
                <a:lnTo>
                  <a:pt x="263821" y="401623"/>
                </a:lnTo>
                <a:lnTo>
                  <a:pt x="275004" y="554004"/>
                </a:lnTo>
                <a:lnTo>
                  <a:pt x="245247" y="6738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4867161" y="2014564"/>
            <a:ext cx="415290" cy="688975"/>
          </a:xfrm>
          <a:custGeom>
            <a:avLst/>
            <a:gdLst/>
            <a:ahLst/>
            <a:cxnLst/>
            <a:rect l="l" t="t" r="r" b="b"/>
            <a:pathLst>
              <a:path w="415289" h="688975">
                <a:moveTo>
                  <a:pt x="104041" y="147075"/>
                </a:moveTo>
                <a:lnTo>
                  <a:pt x="84394" y="147075"/>
                </a:lnTo>
                <a:lnTo>
                  <a:pt x="101806" y="125962"/>
                </a:lnTo>
                <a:lnTo>
                  <a:pt x="125585" y="92304"/>
                </a:lnTo>
                <a:lnTo>
                  <a:pt x="147640" y="51082"/>
                </a:lnTo>
                <a:lnTo>
                  <a:pt x="159885" y="7276"/>
                </a:lnTo>
                <a:lnTo>
                  <a:pt x="160106" y="4240"/>
                </a:lnTo>
                <a:lnTo>
                  <a:pt x="161637" y="2176"/>
                </a:lnTo>
                <a:lnTo>
                  <a:pt x="167243" y="0"/>
                </a:lnTo>
                <a:lnTo>
                  <a:pt x="169772" y="399"/>
                </a:lnTo>
                <a:lnTo>
                  <a:pt x="172068" y="2283"/>
                </a:lnTo>
                <a:lnTo>
                  <a:pt x="185166" y="11598"/>
                </a:lnTo>
                <a:lnTo>
                  <a:pt x="201399" y="21855"/>
                </a:lnTo>
                <a:lnTo>
                  <a:pt x="172867" y="21855"/>
                </a:lnTo>
                <a:lnTo>
                  <a:pt x="154596" y="72148"/>
                </a:lnTo>
                <a:lnTo>
                  <a:pt x="127807" y="116394"/>
                </a:lnTo>
                <a:lnTo>
                  <a:pt x="104041" y="147075"/>
                </a:lnTo>
                <a:close/>
              </a:path>
              <a:path w="415289" h="688975">
                <a:moveTo>
                  <a:pt x="344427" y="403257"/>
                </a:moveTo>
                <a:lnTo>
                  <a:pt x="284271" y="403257"/>
                </a:lnTo>
                <a:lnTo>
                  <a:pt x="296286" y="402927"/>
                </a:lnTo>
                <a:lnTo>
                  <a:pt x="308168" y="401118"/>
                </a:lnTo>
                <a:lnTo>
                  <a:pt x="351338" y="380141"/>
                </a:lnTo>
                <a:lnTo>
                  <a:pt x="384500" y="329153"/>
                </a:lnTo>
                <a:lnTo>
                  <a:pt x="396775" y="276408"/>
                </a:lnTo>
                <a:lnTo>
                  <a:pt x="400140" y="220045"/>
                </a:lnTo>
                <a:lnTo>
                  <a:pt x="397714" y="166595"/>
                </a:lnTo>
                <a:lnTo>
                  <a:pt x="392614" y="122587"/>
                </a:lnTo>
                <a:lnTo>
                  <a:pt x="387958" y="94551"/>
                </a:lnTo>
                <a:lnTo>
                  <a:pt x="332823" y="92550"/>
                </a:lnTo>
                <a:lnTo>
                  <a:pt x="280813" y="79171"/>
                </a:lnTo>
                <a:lnTo>
                  <a:pt x="234861" y="59523"/>
                </a:lnTo>
                <a:lnTo>
                  <a:pt x="197901" y="38714"/>
                </a:lnTo>
                <a:lnTo>
                  <a:pt x="172867" y="21855"/>
                </a:lnTo>
                <a:lnTo>
                  <a:pt x="201399" y="21855"/>
                </a:lnTo>
                <a:lnTo>
                  <a:pt x="219478" y="33279"/>
                </a:lnTo>
                <a:lnTo>
                  <a:pt x="269330" y="57931"/>
                </a:lnTo>
                <a:lnTo>
                  <a:pt x="329045" y="76161"/>
                </a:lnTo>
                <a:lnTo>
                  <a:pt x="392950" y="78574"/>
                </a:lnTo>
                <a:lnTo>
                  <a:pt x="395906" y="78574"/>
                </a:lnTo>
                <a:lnTo>
                  <a:pt x="396705" y="78775"/>
                </a:lnTo>
                <a:lnTo>
                  <a:pt x="409321" y="132383"/>
                </a:lnTo>
                <a:lnTo>
                  <a:pt x="413946" y="178392"/>
                </a:lnTo>
                <a:lnTo>
                  <a:pt x="415263" y="231808"/>
                </a:lnTo>
                <a:lnTo>
                  <a:pt x="410474" y="287134"/>
                </a:lnTo>
                <a:lnTo>
                  <a:pt x="396779" y="338876"/>
                </a:lnTo>
                <a:lnTo>
                  <a:pt x="371381" y="381538"/>
                </a:lnTo>
                <a:lnTo>
                  <a:pt x="362259" y="390626"/>
                </a:lnTo>
                <a:lnTo>
                  <a:pt x="352275" y="398474"/>
                </a:lnTo>
                <a:lnTo>
                  <a:pt x="344427" y="403257"/>
                </a:lnTo>
                <a:close/>
              </a:path>
              <a:path w="415289" h="688975">
                <a:moveTo>
                  <a:pt x="395906" y="78574"/>
                </a:moveTo>
                <a:lnTo>
                  <a:pt x="392950" y="78574"/>
                </a:lnTo>
                <a:lnTo>
                  <a:pt x="394916" y="78324"/>
                </a:lnTo>
                <a:lnTo>
                  <a:pt x="395906" y="78574"/>
                </a:lnTo>
                <a:close/>
              </a:path>
              <a:path w="415289" h="688975">
                <a:moveTo>
                  <a:pt x="57715" y="280325"/>
                </a:moveTo>
                <a:lnTo>
                  <a:pt x="10703" y="257501"/>
                </a:lnTo>
                <a:lnTo>
                  <a:pt x="0" y="223294"/>
                </a:lnTo>
                <a:lnTo>
                  <a:pt x="115" y="200798"/>
                </a:lnTo>
                <a:lnTo>
                  <a:pt x="9576" y="160706"/>
                </a:lnTo>
                <a:lnTo>
                  <a:pt x="44150" y="136149"/>
                </a:lnTo>
                <a:lnTo>
                  <a:pt x="51186" y="136004"/>
                </a:lnTo>
                <a:lnTo>
                  <a:pt x="58287" y="136675"/>
                </a:lnTo>
                <a:lnTo>
                  <a:pt x="65268" y="138134"/>
                </a:lnTo>
                <a:lnTo>
                  <a:pt x="71946" y="140354"/>
                </a:lnTo>
                <a:lnTo>
                  <a:pt x="78321" y="143334"/>
                </a:lnTo>
                <a:lnTo>
                  <a:pt x="84394" y="147075"/>
                </a:lnTo>
                <a:lnTo>
                  <a:pt x="104041" y="147075"/>
                </a:lnTo>
                <a:lnTo>
                  <a:pt x="103076" y="148320"/>
                </a:lnTo>
                <a:lnTo>
                  <a:pt x="102063" y="149437"/>
                </a:lnTo>
                <a:lnTo>
                  <a:pt x="51288" y="149437"/>
                </a:lnTo>
                <a:lnTo>
                  <a:pt x="36462" y="151469"/>
                </a:lnTo>
                <a:lnTo>
                  <a:pt x="28265" y="157688"/>
                </a:lnTo>
                <a:lnTo>
                  <a:pt x="21808" y="168120"/>
                </a:lnTo>
                <a:lnTo>
                  <a:pt x="17337" y="182559"/>
                </a:lnTo>
                <a:lnTo>
                  <a:pt x="15093" y="200798"/>
                </a:lnTo>
                <a:lnTo>
                  <a:pt x="13877" y="208221"/>
                </a:lnTo>
                <a:lnTo>
                  <a:pt x="25749" y="250231"/>
                </a:lnTo>
                <a:lnTo>
                  <a:pt x="63303" y="263744"/>
                </a:lnTo>
                <a:lnTo>
                  <a:pt x="92509" y="263744"/>
                </a:lnTo>
                <a:lnTo>
                  <a:pt x="96266" y="277488"/>
                </a:lnTo>
                <a:lnTo>
                  <a:pt x="80400" y="277488"/>
                </a:lnTo>
                <a:lnTo>
                  <a:pt x="72896" y="279251"/>
                </a:lnTo>
                <a:lnTo>
                  <a:pt x="65335" y="280197"/>
                </a:lnTo>
                <a:lnTo>
                  <a:pt x="57715" y="280325"/>
                </a:lnTo>
                <a:close/>
              </a:path>
              <a:path w="415289" h="688975">
                <a:moveTo>
                  <a:pt x="87974" y="163576"/>
                </a:moveTo>
                <a:lnTo>
                  <a:pt x="84208" y="163576"/>
                </a:lnTo>
                <a:lnTo>
                  <a:pt x="82577" y="162935"/>
                </a:lnTo>
                <a:lnTo>
                  <a:pt x="81198" y="161654"/>
                </a:lnTo>
                <a:lnTo>
                  <a:pt x="76820" y="158855"/>
                </a:lnTo>
                <a:lnTo>
                  <a:pt x="65795" y="153341"/>
                </a:lnTo>
                <a:lnTo>
                  <a:pt x="51288" y="149437"/>
                </a:lnTo>
                <a:lnTo>
                  <a:pt x="102063" y="149437"/>
                </a:lnTo>
                <a:lnTo>
                  <a:pt x="90984" y="161654"/>
                </a:lnTo>
                <a:lnTo>
                  <a:pt x="89605" y="162935"/>
                </a:lnTo>
                <a:lnTo>
                  <a:pt x="87974" y="163576"/>
                </a:lnTo>
                <a:close/>
              </a:path>
              <a:path w="415289" h="688975">
                <a:moveTo>
                  <a:pt x="92509" y="263744"/>
                </a:moveTo>
                <a:lnTo>
                  <a:pt x="63303" y="263744"/>
                </a:lnTo>
                <a:lnTo>
                  <a:pt x="70024" y="263237"/>
                </a:lnTo>
                <a:lnTo>
                  <a:pt x="76655" y="262026"/>
                </a:lnTo>
                <a:lnTo>
                  <a:pt x="83195" y="260113"/>
                </a:lnTo>
                <a:lnTo>
                  <a:pt x="85126" y="259168"/>
                </a:lnTo>
                <a:lnTo>
                  <a:pt x="87056" y="259168"/>
                </a:lnTo>
                <a:lnTo>
                  <a:pt x="90932" y="261093"/>
                </a:lnTo>
                <a:lnTo>
                  <a:pt x="92191" y="262618"/>
                </a:lnTo>
                <a:lnTo>
                  <a:pt x="92509" y="263744"/>
                </a:lnTo>
                <a:close/>
              </a:path>
              <a:path w="415289" h="688975">
                <a:moveTo>
                  <a:pt x="255148" y="688697"/>
                </a:moveTo>
                <a:lnTo>
                  <a:pt x="252752" y="688298"/>
                </a:lnTo>
                <a:lnTo>
                  <a:pt x="250803" y="688298"/>
                </a:lnTo>
                <a:lnTo>
                  <a:pt x="249200" y="687721"/>
                </a:lnTo>
                <a:lnTo>
                  <a:pt x="247759" y="686500"/>
                </a:lnTo>
                <a:lnTo>
                  <a:pt x="77925" y="539191"/>
                </a:lnTo>
                <a:lnTo>
                  <a:pt x="77259" y="536395"/>
                </a:lnTo>
                <a:lnTo>
                  <a:pt x="78602" y="533121"/>
                </a:lnTo>
                <a:lnTo>
                  <a:pt x="87028" y="501740"/>
                </a:lnTo>
                <a:lnTo>
                  <a:pt x="93112" y="469999"/>
                </a:lnTo>
                <a:lnTo>
                  <a:pt x="96854" y="437898"/>
                </a:lnTo>
                <a:lnTo>
                  <a:pt x="98038" y="410451"/>
                </a:lnTo>
                <a:lnTo>
                  <a:pt x="98158" y="402109"/>
                </a:lnTo>
                <a:lnTo>
                  <a:pt x="97311" y="372958"/>
                </a:lnTo>
                <a:lnTo>
                  <a:pt x="94020" y="340807"/>
                </a:lnTo>
                <a:lnTo>
                  <a:pt x="88383" y="308984"/>
                </a:lnTo>
                <a:lnTo>
                  <a:pt x="80400" y="277488"/>
                </a:lnTo>
                <a:lnTo>
                  <a:pt x="96266" y="277488"/>
                </a:lnTo>
                <a:lnTo>
                  <a:pt x="101774" y="297692"/>
                </a:lnTo>
                <a:lnTo>
                  <a:pt x="108255" y="331068"/>
                </a:lnTo>
                <a:lnTo>
                  <a:pt x="112226" y="364835"/>
                </a:lnTo>
                <a:lnTo>
                  <a:pt x="113636" y="397831"/>
                </a:lnTo>
                <a:lnTo>
                  <a:pt x="113528" y="404106"/>
                </a:lnTo>
                <a:lnTo>
                  <a:pt x="112632" y="433167"/>
                </a:lnTo>
                <a:lnTo>
                  <a:pt x="109063" y="466979"/>
                </a:lnTo>
                <a:lnTo>
                  <a:pt x="102979" y="500430"/>
                </a:lnTo>
                <a:lnTo>
                  <a:pt x="94379" y="533520"/>
                </a:lnTo>
                <a:lnTo>
                  <a:pt x="248358" y="667128"/>
                </a:lnTo>
                <a:lnTo>
                  <a:pt x="264358" y="667128"/>
                </a:lnTo>
                <a:lnTo>
                  <a:pt x="260341" y="683305"/>
                </a:lnTo>
                <a:lnTo>
                  <a:pt x="259666" y="686119"/>
                </a:lnTo>
                <a:lnTo>
                  <a:pt x="257935" y="687916"/>
                </a:lnTo>
                <a:lnTo>
                  <a:pt x="256574" y="688298"/>
                </a:lnTo>
                <a:lnTo>
                  <a:pt x="252752" y="688298"/>
                </a:lnTo>
                <a:lnTo>
                  <a:pt x="250864" y="688320"/>
                </a:lnTo>
                <a:lnTo>
                  <a:pt x="256495" y="688320"/>
                </a:lnTo>
                <a:lnTo>
                  <a:pt x="255148" y="688697"/>
                </a:lnTo>
                <a:close/>
              </a:path>
              <a:path w="415289" h="688975">
                <a:moveTo>
                  <a:pt x="264358" y="667128"/>
                </a:moveTo>
                <a:lnTo>
                  <a:pt x="248358" y="667128"/>
                </a:lnTo>
                <a:lnTo>
                  <a:pt x="274920" y="561280"/>
                </a:lnTo>
                <a:lnTo>
                  <a:pt x="263936" y="410097"/>
                </a:lnTo>
                <a:lnTo>
                  <a:pt x="263742" y="407761"/>
                </a:lnTo>
                <a:lnTo>
                  <a:pt x="264475" y="405764"/>
                </a:lnTo>
                <a:lnTo>
                  <a:pt x="266133" y="404106"/>
                </a:lnTo>
                <a:lnTo>
                  <a:pt x="267767" y="402350"/>
                </a:lnTo>
                <a:lnTo>
                  <a:pt x="269764" y="401684"/>
                </a:lnTo>
                <a:lnTo>
                  <a:pt x="272124" y="402109"/>
                </a:lnTo>
                <a:lnTo>
                  <a:pt x="284271" y="403257"/>
                </a:lnTo>
                <a:lnTo>
                  <a:pt x="344427" y="403257"/>
                </a:lnTo>
                <a:lnTo>
                  <a:pt x="341432" y="405082"/>
                </a:lnTo>
                <a:lnTo>
                  <a:pt x="329727" y="410451"/>
                </a:lnTo>
                <a:lnTo>
                  <a:pt x="317488" y="414452"/>
                </a:lnTo>
                <a:lnTo>
                  <a:pt x="305039" y="416958"/>
                </a:lnTo>
                <a:lnTo>
                  <a:pt x="298425" y="417487"/>
                </a:lnTo>
                <a:lnTo>
                  <a:pt x="279513" y="417487"/>
                </a:lnTo>
                <a:lnTo>
                  <a:pt x="290098" y="561080"/>
                </a:lnTo>
                <a:lnTo>
                  <a:pt x="290098" y="563477"/>
                </a:lnTo>
                <a:lnTo>
                  <a:pt x="264358" y="667128"/>
                </a:lnTo>
                <a:close/>
              </a:path>
              <a:path w="415289" h="688975">
                <a:moveTo>
                  <a:pt x="292381" y="417970"/>
                </a:moveTo>
                <a:lnTo>
                  <a:pt x="279513" y="417487"/>
                </a:lnTo>
                <a:lnTo>
                  <a:pt x="298425" y="417487"/>
                </a:lnTo>
                <a:lnTo>
                  <a:pt x="292381" y="417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2471118" y="7191215"/>
            <a:ext cx="1906270" cy="475615"/>
          </a:xfrm>
          <a:custGeom>
            <a:avLst/>
            <a:gdLst/>
            <a:ahLst/>
            <a:cxnLst/>
            <a:rect l="l" t="t" r="r" b="b"/>
            <a:pathLst>
              <a:path w="1906270" h="475615">
                <a:moveTo>
                  <a:pt x="1786234" y="475516"/>
                </a:moveTo>
                <a:lnTo>
                  <a:pt x="0" y="475516"/>
                </a:lnTo>
                <a:lnTo>
                  <a:pt x="99856" y="0"/>
                </a:lnTo>
                <a:lnTo>
                  <a:pt x="1906261" y="0"/>
                </a:lnTo>
                <a:lnTo>
                  <a:pt x="1786234" y="475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2404214" y="7109532"/>
            <a:ext cx="1906905" cy="475615"/>
          </a:xfrm>
          <a:custGeom>
            <a:avLst/>
            <a:gdLst/>
            <a:ahLst/>
            <a:cxnLst/>
            <a:rect l="l" t="t" r="r" b="b"/>
            <a:pathLst>
              <a:path w="1906904" h="475615">
                <a:moveTo>
                  <a:pt x="1786833" y="475516"/>
                </a:moveTo>
                <a:lnTo>
                  <a:pt x="0" y="475516"/>
                </a:lnTo>
                <a:lnTo>
                  <a:pt x="99856" y="0"/>
                </a:lnTo>
                <a:lnTo>
                  <a:pt x="1906660" y="0"/>
                </a:lnTo>
                <a:lnTo>
                  <a:pt x="1786833" y="4755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2396413" y="7101928"/>
            <a:ext cx="1922780" cy="490855"/>
          </a:xfrm>
          <a:custGeom>
            <a:avLst/>
            <a:gdLst/>
            <a:ahLst/>
            <a:cxnLst/>
            <a:rect l="l" t="t" r="r" b="b"/>
            <a:pathLst>
              <a:path w="1922779" h="490854">
                <a:moveTo>
                  <a:pt x="602068" y="247103"/>
                </a:moveTo>
                <a:lnTo>
                  <a:pt x="592137" y="241046"/>
                </a:lnTo>
                <a:lnTo>
                  <a:pt x="590270" y="241846"/>
                </a:lnTo>
                <a:lnTo>
                  <a:pt x="588759" y="243471"/>
                </a:lnTo>
                <a:lnTo>
                  <a:pt x="589356" y="243471"/>
                </a:lnTo>
                <a:lnTo>
                  <a:pt x="536435" y="291007"/>
                </a:lnTo>
                <a:lnTo>
                  <a:pt x="538010" y="276225"/>
                </a:lnTo>
                <a:lnTo>
                  <a:pt x="538835" y="268439"/>
                </a:lnTo>
                <a:lnTo>
                  <a:pt x="539000" y="266153"/>
                </a:lnTo>
                <a:lnTo>
                  <a:pt x="538340" y="264160"/>
                </a:lnTo>
                <a:lnTo>
                  <a:pt x="536829" y="262445"/>
                </a:lnTo>
                <a:lnTo>
                  <a:pt x="535228" y="260680"/>
                </a:lnTo>
                <a:lnTo>
                  <a:pt x="533222" y="259880"/>
                </a:lnTo>
                <a:lnTo>
                  <a:pt x="522859" y="260553"/>
                </a:lnTo>
                <a:lnTo>
                  <a:pt x="522859" y="276225"/>
                </a:lnTo>
                <a:lnTo>
                  <a:pt x="519861" y="306578"/>
                </a:lnTo>
                <a:lnTo>
                  <a:pt x="486702" y="336143"/>
                </a:lnTo>
                <a:lnTo>
                  <a:pt x="454558" y="307174"/>
                </a:lnTo>
                <a:lnTo>
                  <a:pt x="453085" y="305752"/>
                </a:lnTo>
                <a:lnTo>
                  <a:pt x="451319" y="305028"/>
                </a:lnTo>
                <a:lnTo>
                  <a:pt x="447205" y="305028"/>
                </a:lnTo>
                <a:lnTo>
                  <a:pt x="445439" y="305752"/>
                </a:lnTo>
                <a:lnTo>
                  <a:pt x="442480" y="308635"/>
                </a:lnTo>
                <a:lnTo>
                  <a:pt x="441731" y="310388"/>
                </a:lnTo>
                <a:lnTo>
                  <a:pt x="441731" y="314553"/>
                </a:lnTo>
                <a:lnTo>
                  <a:pt x="481114" y="351320"/>
                </a:lnTo>
                <a:lnTo>
                  <a:pt x="484225" y="353123"/>
                </a:lnTo>
                <a:lnTo>
                  <a:pt x="487984" y="353123"/>
                </a:lnTo>
                <a:lnTo>
                  <a:pt x="489661" y="352526"/>
                </a:lnTo>
                <a:lnTo>
                  <a:pt x="491096" y="351320"/>
                </a:lnTo>
                <a:lnTo>
                  <a:pt x="507974" y="336143"/>
                </a:lnTo>
                <a:lnTo>
                  <a:pt x="516864" y="328155"/>
                </a:lnTo>
                <a:lnTo>
                  <a:pt x="513473" y="367296"/>
                </a:lnTo>
                <a:lnTo>
                  <a:pt x="416610" y="361505"/>
                </a:lnTo>
                <a:lnTo>
                  <a:pt x="422998" y="282816"/>
                </a:lnTo>
                <a:lnTo>
                  <a:pt x="522859" y="276225"/>
                </a:lnTo>
                <a:lnTo>
                  <a:pt x="522859" y="260553"/>
                </a:lnTo>
                <a:lnTo>
                  <a:pt x="415607" y="267436"/>
                </a:lnTo>
                <a:lnTo>
                  <a:pt x="401053" y="369392"/>
                </a:lnTo>
                <a:lnTo>
                  <a:pt x="401650" y="371246"/>
                </a:lnTo>
                <a:lnTo>
                  <a:pt x="404393" y="374446"/>
                </a:lnTo>
                <a:lnTo>
                  <a:pt x="406120" y="375323"/>
                </a:lnTo>
                <a:lnTo>
                  <a:pt x="519658" y="382866"/>
                </a:lnTo>
                <a:lnTo>
                  <a:pt x="521589" y="382879"/>
                </a:lnTo>
                <a:lnTo>
                  <a:pt x="523265" y="382231"/>
                </a:lnTo>
                <a:lnTo>
                  <a:pt x="526097" y="379615"/>
                </a:lnTo>
                <a:lnTo>
                  <a:pt x="526897" y="378002"/>
                </a:lnTo>
                <a:lnTo>
                  <a:pt x="527050" y="376085"/>
                </a:lnTo>
                <a:lnTo>
                  <a:pt x="527964" y="367296"/>
                </a:lnTo>
                <a:lnTo>
                  <a:pt x="532066" y="328155"/>
                </a:lnTo>
                <a:lnTo>
                  <a:pt x="533641" y="313169"/>
                </a:lnTo>
                <a:lnTo>
                  <a:pt x="558380" y="291007"/>
                </a:lnTo>
                <a:lnTo>
                  <a:pt x="598944" y="254660"/>
                </a:lnTo>
                <a:lnTo>
                  <a:pt x="600697" y="253301"/>
                </a:lnTo>
                <a:lnTo>
                  <a:pt x="601675" y="251523"/>
                </a:lnTo>
                <a:lnTo>
                  <a:pt x="602068" y="247103"/>
                </a:lnTo>
                <a:close/>
              </a:path>
              <a:path w="1922779" h="490854">
                <a:moveTo>
                  <a:pt x="613410" y="54356"/>
                </a:moveTo>
                <a:lnTo>
                  <a:pt x="612775" y="52412"/>
                </a:lnTo>
                <a:lnTo>
                  <a:pt x="611327" y="50749"/>
                </a:lnTo>
                <a:lnTo>
                  <a:pt x="609815" y="49301"/>
                </a:lnTo>
                <a:lnTo>
                  <a:pt x="608025" y="48577"/>
                </a:lnTo>
                <a:lnTo>
                  <a:pt x="603846" y="48577"/>
                </a:lnTo>
                <a:lnTo>
                  <a:pt x="602056" y="49301"/>
                </a:lnTo>
                <a:lnTo>
                  <a:pt x="600544" y="50749"/>
                </a:lnTo>
                <a:lnTo>
                  <a:pt x="547624" y="98285"/>
                </a:lnTo>
                <a:lnTo>
                  <a:pt x="549300" y="82499"/>
                </a:lnTo>
                <a:lnTo>
                  <a:pt x="550011" y="75730"/>
                </a:lnTo>
                <a:lnTo>
                  <a:pt x="550214" y="73380"/>
                </a:lnTo>
                <a:lnTo>
                  <a:pt x="549478" y="71374"/>
                </a:lnTo>
                <a:lnTo>
                  <a:pt x="547814" y="69723"/>
                </a:lnTo>
                <a:lnTo>
                  <a:pt x="546328" y="67818"/>
                </a:lnTo>
                <a:lnTo>
                  <a:pt x="544398" y="67094"/>
                </a:lnTo>
                <a:lnTo>
                  <a:pt x="542023" y="67525"/>
                </a:lnTo>
                <a:lnTo>
                  <a:pt x="534035" y="68046"/>
                </a:lnTo>
                <a:lnTo>
                  <a:pt x="534035" y="82499"/>
                </a:lnTo>
                <a:lnTo>
                  <a:pt x="530847" y="112661"/>
                </a:lnTo>
                <a:lnTo>
                  <a:pt x="497890" y="141820"/>
                </a:lnTo>
                <a:lnTo>
                  <a:pt x="465734" y="112864"/>
                </a:lnTo>
                <a:lnTo>
                  <a:pt x="464261" y="111048"/>
                </a:lnTo>
                <a:lnTo>
                  <a:pt x="462356" y="110121"/>
                </a:lnTo>
                <a:lnTo>
                  <a:pt x="457695" y="110020"/>
                </a:lnTo>
                <a:lnTo>
                  <a:pt x="455752" y="110871"/>
                </a:lnTo>
                <a:lnTo>
                  <a:pt x="452653" y="114350"/>
                </a:lnTo>
                <a:lnTo>
                  <a:pt x="452031" y="116370"/>
                </a:lnTo>
                <a:lnTo>
                  <a:pt x="452653" y="120992"/>
                </a:lnTo>
                <a:lnTo>
                  <a:pt x="453796" y="122783"/>
                </a:lnTo>
                <a:lnTo>
                  <a:pt x="455752" y="124040"/>
                </a:lnTo>
                <a:lnTo>
                  <a:pt x="492899" y="157391"/>
                </a:lnTo>
                <a:lnTo>
                  <a:pt x="494296" y="158737"/>
                </a:lnTo>
                <a:lnTo>
                  <a:pt x="495960" y="159410"/>
                </a:lnTo>
                <a:lnTo>
                  <a:pt x="499821" y="159410"/>
                </a:lnTo>
                <a:lnTo>
                  <a:pt x="501484" y="158737"/>
                </a:lnTo>
                <a:lnTo>
                  <a:pt x="502881" y="157391"/>
                </a:lnTo>
                <a:lnTo>
                  <a:pt x="520357" y="141820"/>
                </a:lnTo>
                <a:lnTo>
                  <a:pt x="528650" y="134429"/>
                </a:lnTo>
                <a:lnTo>
                  <a:pt x="524649" y="174167"/>
                </a:lnTo>
                <a:lnTo>
                  <a:pt x="427990" y="167779"/>
                </a:lnTo>
                <a:lnTo>
                  <a:pt x="434187" y="88887"/>
                </a:lnTo>
                <a:lnTo>
                  <a:pt x="534035" y="82499"/>
                </a:lnTo>
                <a:lnTo>
                  <a:pt x="534035" y="68046"/>
                </a:lnTo>
                <a:lnTo>
                  <a:pt x="426796" y="74917"/>
                </a:lnTo>
                <a:lnTo>
                  <a:pt x="424903" y="75018"/>
                </a:lnTo>
                <a:lnTo>
                  <a:pt x="423291" y="75730"/>
                </a:lnTo>
                <a:lnTo>
                  <a:pt x="420624" y="78409"/>
                </a:lnTo>
                <a:lnTo>
                  <a:pt x="419900" y="80022"/>
                </a:lnTo>
                <a:lnTo>
                  <a:pt x="419798" y="81902"/>
                </a:lnTo>
                <a:lnTo>
                  <a:pt x="412457" y="174167"/>
                </a:lnTo>
                <a:lnTo>
                  <a:pt x="530847" y="190347"/>
                </a:lnTo>
                <a:lnTo>
                  <a:pt x="532790" y="190360"/>
                </a:lnTo>
                <a:lnTo>
                  <a:pt x="534492" y="189712"/>
                </a:lnTo>
                <a:lnTo>
                  <a:pt x="537400" y="187109"/>
                </a:lnTo>
                <a:lnTo>
                  <a:pt x="538226" y="185496"/>
                </a:lnTo>
                <a:lnTo>
                  <a:pt x="539381" y="174167"/>
                </a:lnTo>
                <a:lnTo>
                  <a:pt x="543420" y="134429"/>
                </a:lnTo>
                <a:lnTo>
                  <a:pt x="544830" y="120650"/>
                </a:lnTo>
                <a:lnTo>
                  <a:pt x="569772" y="98285"/>
                </a:lnTo>
                <a:lnTo>
                  <a:pt x="610323" y="61937"/>
                </a:lnTo>
                <a:lnTo>
                  <a:pt x="612051" y="60553"/>
                </a:lnTo>
                <a:lnTo>
                  <a:pt x="613016" y="58750"/>
                </a:lnTo>
                <a:lnTo>
                  <a:pt x="613410" y="54356"/>
                </a:lnTo>
                <a:close/>
              </a:path>
              <a:path w="1922779" h="490854">
                <a:moveTo>
                  <a:pt x="1527606" y="302691"/>
                </a:moveTo>
                <a:lnTo>
                  <a:pt x="1526870" y="300901"/>
                </a:lnTo>
                <a:lnTo>
                  <a:pt x="1523911" y="297929"/>
                </a:lnTo>
                <a:lnTo>
                  <a:pt x="1522120" y="297192"/>
                </a:lnTo>
                <a:lnTo>
                  <a:pt x="685317" y="297192"/>
                </a:lnTo>
                <a:lnTo>
                  <a:pt x="683539" y="297929"/>
                </a:lnTo>
                <a:lnTo>
                  <a:pt x="680567" y="300901"/>
                </a:lnTo>
                <a:lnTo>
                  <a:pt x="679831" y="302691"/>
                </a:lnTo>
                <a:lnTo>
                  <a:pt x="679831" y="306882"/>
                </a:lnTo>
                <a:lnTo>
                  <a:pt x="680567" y="308673"/>
                </a:lnTo>
                <a:lnTo>
                  <a:pt x="683539" y="311632"/>
                </a:lnTo>
                <a:lnTo>
                  <a:pt x="685317" y="312369"/>
                </a:lnTo>
                <a:lnTo>
                  <a:pt x="1521714" y="312369"/>
                </a:lnTo>
                <a:lnTo>
                  <a:pt x="1523504" y="311632"/>
                </a:lnTo>
                <a:lnTo>
                  <a:pt x="1526476" y="308673"/>
                </a:lnTo>
                <a:lnTo>
                  <a:pt x="1527213" y="306882"/>
                </a:lnTo>
                <a:lnTo>
                  <a:pt x="1527213" y="304787"/>
                </a:lnTo>
                <a:lnTo>
                  <a:pt x="1527606" y="304787"/>
                </a:lnTo>
                <a:lnTo>
                  <a:pt x="1527606" y="302691"/>
                </a:lnTo>
                <a:close/>
              </a:path>
              <a:path w="1922779" h="490854">
                <a:moveTo>
                  <a:pt x="1542376" y="120586"/>
                </a:moveTo>
                <a:lnTo>
                  <a:pt x="1541665" y="118859"/>
                </a:lnTo>
                <a:lnTo>
                  <a:pt x="1538782" y="115976"/>
                </a:lnTo>
                <a:lnTo>
                  <a:pt x="1537042" y="115252"/>
                </a:lnTo>
                <a:lnTo>
                  <a:pt x="702195" y="115252"/>
                </a:lnTo>
                <a:lnTo>
                  <a:pt x="700138" y="115201"/>
                </a:lnTo>
                <a:lnTo>
                  <a:pt x="698373" y="115900"/>
                </a:lnTo>
                <a:lnTo>
                  <a:pt x="695452" y="118821"/>
                </a:lnTo>
                <a:lnTo>
                  <a:pt x="694753" y="120586"/>
                </a:lnTo>
                <a:lnTo>
                  <a:pt x="694753" y="124726"/>
                </a:lnTo>
                <a:lnTo>
                  <a:pt x="695452" y="126504"/>
                </a:lnTo>
                <a:lnTo>
                  <a:pt x="698347" y="129489"/>
                </a:lnTo>
                <a:lnTo>
                  <a:pt x="700112" y="130238"/>
                </a:lnTo>
                <a:lnTo>
                  <a:pt x="1534998" y="130238"/>
                </a:lnTo>
                <a:lnTo>
                  <a:pt x="1537055" y="130175"/>
                </a:lnTo>
                <a:lnTo>
                  <a:pt x="1538808" y="129413"/>
                </a:lnTo>
                <a:lnTo>
                  <a:pt x="1541678" y="126466"/>
                </a:lnTo>
                <a:lnTo>
                  <a:pt x="1542376" y="124726"/>
                </a:lnTo>
                <a:lnTo>
                  <a:pt x="1542376" y="120586"/>
                </a:lnTo>
                <a:close/>
              </a:path>
              <a:path w="1922779" h="490854">
                <a:moveTo>
                  <a:pt x="1922297" y="7023"/>
                </a:moveTo>
                <a:lnTo>
                  <a:pt x="1914461" y="25"/>
                </a:lnTo>
                <a:lnTo>
                  <a:pt x="1904276" y="25"/>
                </a:lnTo>
                <a:lnTo>
                  <a:pt x="1904276" y="14998"/>
                </a:lnTo>
                <a:lnTo>
                  <a:pt x="1788236" y="475538"/>
                </a:lnTo>
                <a:lnTo>
                  <a:pt x="17183" y="475538"/>
                </a:lnTo>
                <a:lnTo>
                  <a:pt x="113842" y="14998"/>
                </a:lnTo>
                <a:lnTo>
                  <a:pt x="1904276" y="14998"/>
                </a:lnTo>
                <a:lnTo>
                  <a:pt x="1904276" y="25"/>
                </a:lnTo>
                <a:lnTo>
                  <a:pt x="107454" y="25"/>
                </a:lnTo>
                <a:lnTo>
                  <a:pt x="105676" y="0"/>
                </a:lnTo>
                <a:lnTo>
                  <a:pt x="104114" y="546"/>
                </a:lnTo>
                <a:lnTo>
                  <a:pt x="101396" y="2819"/>
                </a:lnTo>
                <a:lnTo>
                  <a:pt x="100558" y="4267"/>
                </a:lnTo>
                <a:lnTo>
                  <a:pt x="100266" y="6007"/>
                </a:lnTo>
                <a:lnTo>
                  <a:pt x="406" y="481533"/>
                </a:lnTo>
                <a:lnTo>
                  <a:pt x="5410" y="490715"/>
                </a:lnTo>
                <a:lnTo>
                  <a:pt x="1794624" y="490715"/>
                </a:lnTo>
                <a:lnTo>
                  <a:pt x="1804187" y="475538"/>
                </a:lnTo>
                <a:lnTo>
                  <a:pt x="1920240" y="14998"/>
                </a:lnTo>
                <a:lnTo>
                  <a:pt x="1921649" y="9410"/>
                </a:lnTo>
                <a:lnTo>
                  <a:pt x="1922297" y="7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5323621" y="7114126"/>
            <a:ext cx="996950" cy="1005205"/>
          </a:xfrm>
          <a:custGeom>
            <a:avLst/>
            <a:gdLst/>
            <a:ahLst/>
            <a:cxnLst/>
            <a:rect l="l" t="t" r="r" b="b"/>
            <a:pathLst>
              <a:path w="996950" h="1005204">
                <a:moveTo>
                  <a:pt x="491294" y="491693"/>
                </a:moveTo>
                <a:lnTo>
                  <a:pt x="0" y="490495"/>
                </a:lnTo>
                <a:lnTo>
                  <a:pt x="4475" y="465507"/>
                </a:lnTo>
                <a:lnTo>
                  <a:pt x="10040" y="440790"/>
                </a:lnTo>
                <a:lnTo>
                  <a:pt x="24434" y="392168"/>
                </a:lnTo>
                <a:lnTo>
                  <a:pt x="43055" y="345002"/>
                </a:lnTo>
                <a:lnTo>
                  <a:pt x="65773" y="299667"/>
                </a:lnTo>
                <a:lnTo>
                  <a:pt x="92471" y="256401"/>
                </a:lnTo>
                <a:lnTo>
                  <a:pt x="122726" y="215872"/>
                </a:lnTo>
                <a:lnTo>
                  <a:pt x="156519" y="178065"/>
                </a:lnTo>
                <a:lnTo>
                  <a:pt x="193522" y="143393"/>
                </a:lnTo>
                <a:lnTo>
                  <a:pt x="194321" y="143393"/>
                </a:lnTo>
                <a:lnTo>
                  <a:pt x="213436" y="127054"/>
                </a:lnTo>
                <a:lnTo>
                  <a:pt x="253677" y="97071"/>
                </a:lnTo>
                <a:lnTo>
                  <a:pt x="296512" y="70737"/>
                </a:lnTo>
                <a:lnTo>
                  <a:pt x="341431" y="48364"/>
                </a:lnTo>
                <a:lnTo>
                  <a:pt x="388257" y="30042"/>
                </a:lnTo>
                <a:lnTo>
                  <a:pt x="436431" y="15989"/>
                </a:lnTo>
                <a:lnTo>
                  <a:pt x="485763" y="6260"/>
                </a:lnTo>
                <a:lnTo>
                  <a:pt x="535666" y="972"/>
                </a:lnTo>
                <a:lnTo>
                  <a:pt x="560794" y="0"/>
                </a:lnTo>
                <a:lnTo>
                  <a:pt x="491294" y="491693"/>
                </a:lnTo>
                <a:close/>
              </a:path>
              <a:path w="996950" h="1005204">
                <a:moveTo>
                  <a:pt x="812632" y="848780"/>
                </a:moveTo>
                <a:lnTo>
                  <a:pt x="536429" y="526044"/>
                </a:lnTo>
                <a:lnTo>
                  <a:pt x="600737" y="69699"/>
                </a:lnTo>
                <a:lnTo>
                  <a:pt x="650082" y="72374"/>
                </a:lnTo>
                <a:lnTo>
                  <a:pt x="697143" y="80215"/>
                </a:lnTo>
                <a:lnTo>
                  <a:pt x="741682" y="92943"/>
                </a:lnTo>
                <a:lnTo>
                  <a:pt x="783458" y="110280"/>
                </a:lnTo>
                <a:lnTo>
                  <a:pt x="822233" y="131950"/>
                </a:lnTo>
                <a:lnTo>
                  <a:pt x="857769" y="157675"/>
                </a:lnTo>
                <a:lnTo>
                  <a:pt x="889826" y="187177"/>
                </a:lnTo>
                <a:lnTo>
                  <a:pt x="918165" y="220178"/>
                </a:lnTo>
                <a:lnTo>
                  <a:pt x="942548" y="256401"/>
                </a:lnTo>
                <a:lnTo>
                  <a:pt x="962735" y="295567"/>
                </a:lnTo>
                <a:lnTo>
                  <a:pt x="978488" y="337400"/>
                </a:lnTo>
                <a:lnTo>
                  <a:pt x="989567" y="381622"/>
                </a:lnTo>
                <a:lnTo>
                  <a:pt x="995734" y="427955"/>
                </a:lnTo>
                <a:lnTo>
                  <a:pt x="996749" y="476122"/>
                </a:lnTo>
                <a:lnTo>
                  <a:pt x="992374" y="525844"/>
                </a:lnTo>
                <a:lnTo>
                  <a:pt x="992374" y="527042"/>
                </a:lnTo>
                <a:lnTo>
                  <a:pt x="983019" y="573127"/>
                </a:lnTo>
                <a:lnTo>
                  <a:pt x="969628" y="618205"/>
                </a:lnTo>
                <a:lnTo>
                  <a:pt x="952321" y="661929"/>
                </a:lnTo>
                <a:lnTo>
                  <a:pt x="931217" y="703952"/>
                </a:lnTo>
                <a:lnTo>
                  <a:pt x="906497" y="743955"/>
                </a:lnTo>
                <a:lnTo>
                  <a:pt x="878337" y="781616"/>
                </a:lnTo>
                <a:lnTo>
                  <a:pt x="846972" y="816653"/>
                </a:lnTo>
                <a:lnTo>
                  <a:pt x="830174" y="833080"/>
                </a:lnTo>
                <a:lnTo>
                  <a:pt x="812632" y="848780"/>
                </a:lnTo>
                <a:close/>
              </a:path>
              <a:path w="996950" h="1005204">
                <a:moveTo>
                  <a:pt x="446958" y="1005155"/>
                </a:moveTo>
                <a:lnTo>
                  <a:pt x="397648" y="1002478"/>
                </a:lnTo>
                <a:lnTo>
                  <a:pt x="350612" y="994631"/>
                </a:lnTo>
                <a:lnTo>
                  <a:pt x="306090" y="981893"/>
                </a:lnTo>
                <a:lnTo>
                  <a:pt x="264323" y="964543"/>
                </a:lnTo>
                <a:lnTo>
                  <a:pt x="225550" y="942860"/>
                </a:lnTo>
                <a:lnTo>
                  <a:pt x="190012" y="917122"/>
                </a:lnTo>
                <a:lnTo>
                  <a:pt x="157948" y="887608"/>
                </a:lnTo>
                <a:lnTo>
                  <a:pt x="129599" y="854597"/>
                </a:lnTo>
                <a:lnTo>
                  <a:pt x="105204" y="818368"/>
                </a:lnTo>
                <a:lnTo>
                  <a:pt x="85004" y="779198"/>
                </a:lnTo>
                <a:lnTo>
                  <a:pt x="69238" y="737368"/>
                </a:lnTo>
                <a:lnTo>
                  <a:pt x="58147" y="693155"/>
                </a:lnTo>
                <a:lnTo>
                  <a:pt x="51970" y="646839"/>
                </a:lnTo>
                <a:lnTo>
                  <a:pt x="50948" y="598698"/>
                </a:lnTo>
                <a:lnTo>
                  <a:pt x="55215" y="550211"/>
                </a:lnTo>
                <a:lnTo>
                  <a:pt x="55320" y="547812"/>
                </a:lnTo>
                <a:lnTo>
                  <a:pt x="511265" y="549011"/>
                </a:lnTo>
                <a:lnTo>
                  <a:pt x="787869" y="871946"/>
                </a:lnTo>
                <a:lnTo>
                  <a:pt x="770089" y="887145"/>
                </a:lnTo>
                <a:lnTo>
                  <a:pt x="732658" y="915030"/>
                </a:lnTo>
                <a:lnTo>
                  <a:pt x="692811" y="939516"/>
                </a:lnTo>
                <a:lnTo>
                  <a:pt x="651023" y="960311"/>
                </a:lnTo>
                <a:lnTo>
                  <a:pt x="607461" y="977333"/>
                </a:lnTo>
                <a:lnTo>
                  <a:pt x="562645" y="990378"/>
                </a:lnTo>
                <a:lnTo>
                  <a:pt x="516753" y="999394"/>
                </a:lnTo>
                <a:lnTo>
                  <a:pt x="470333" y="1004273"/>
                </a:lnTo>
                <a:lnTo>
                  <a:pt x="446958" y="1005155"/>
                </a:lnTo>
                <a:close/>
              </a:path>
            </a:pathLst>
          </a:custGeom>
          <a:solidFill>
            <a:srgbClr val="09659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3" name="bg object 5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0417" y="4212993"/>
            <a:ext cx="2003759" cy="2123648"/>
          </a:xfrm>
          <a:prstGeom prst="rect">
            <a:avLst/>
          </a:prstGeom>
        </p:spPr>
      </p:pic>
      <p:sp>
        <p:nvSpPr>
          <p:cNvPr id="54" name="bg object 54"/>
          <p:cNvSpPr/>
          <p:nvPr/>
        </p:nvSpPr>
        <p:spPr>
          <a:xfrm>
            <a:off x="1253867" y="8304016"/>
            <a:ext cx="585470" cy="302895"/>
          </a:xfrm>
          <a:custGeom>
            <a:avLst/>
            <a:gdLst/>
            <a:ahLst/>
            <a:cxnLst/>
            <a:rect l="l" t="t" r="r" b="b"/>
            <a:pathLst>
              <a:path w="585469" h="302895">
                <a:moveTo>
                  <a:pt x="481932" y="302674"/>
                </a:moveTo>
                <a:lnTo>
                  <a:pt x="282094" y="302640"/>
                </a:lnTo>
                <a:lnTo>
                  <a:pt x="87499" y="294779"/>
                </a:lnTo>
                <a:lnTo>
                  <a:pt x="0" y="289783"/>
                </a:lnTo>
                <a:lnTo>
                  <a:pt x="0" y="0"/>
                </a:lnTo>
                <a:lnTo>
                  <a:pt x="217287" y="13980"/>
                </a:lnTo>
                <a:lnTo>
                  <a:pt x="209099" y="119827"/>
                </a:lnTo>
                <a:lnTo>
                  <a:pt x="271790" y="139640"/>
                </a:lnTo>
                <a:lnTo>
                  <a:pt x="407614" y="186357"/>
                </a:lnTo>
                <a:lnTo>
                  <a:pt x="538195" y="240900"/>
                </a:lnTo>
                <a:lnTo>
                  <a:pt x="585159" y="284191"/>
                </a:lnTo>
                <a:lnTo>
                  <a:pt x="481932" y="302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236728" y="7310044"/>
            <a:ext cx="356870" cy="692785"/>
          </a:xfrm>
          <a:custGeom>
            <a:avLst/>
            <a:gdLst/>
            <a:ahLst/>
            <a:cxnLst/>
            <a:rect l="l" t="t" r="r" b="b"/>
            <a:pathLst>
              <a:path w="356870" h="692784">
                <a:moveTo>
                  <a:pt x="94664" y="692604"/>
                </a:moveTo>
                <a:lnTo>
                  <a:pt x="59820" y="613443"/>
                </a:lnTo>
                <a:lnTo>
                  <a:pt x="29507" y="434225"/>
                </a:lnTo>
                <a:lnTo>
                  <a:pt x="8107" y="254034"/>
                </a:lnTo>
                <a:lnTo>
                  <a:pt x="0" y="171952"/>
                </a:lnTo>
                <a:lnTo>
                  <a:pt x="309355" y="0"/>
                </a:lnTo>
                <a:lnTo>
                  <a:pt x="356687" y="219284"/>
                </a:lnTo>
                <a:lnTo>
                  <a:pt x="203507" y="277800"/>
                </a:lnTo>
                <a:lnTo>
                  <a:pt x="193184" y="341883"/>
                </a:lnTo>
                <a:lnTo>
                  <a:pt x="166910" y="483255"/>
                </a:lnTo>
                <a:lnTo>
                  <a:pt x="131723" y="625600"/>
                </a:lnTo>
                <a:lnTo>
                  <a:pt x="94664" y="692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1077321" y="6325059"/>
            <a:ext cx="639445" cy="1999614"/>
          </a:xfrm>
          <a:custGeom>
            <a:avLst/>
            <a:gdLst/>
            <a:ahLst/>
            <a:cxnLst/>
            <a:rect l="l" t="t" r="r" b="b"/>
            <a:pathLst>
              <a:path w="639444" h="1999615">
                <a:moveTo>
                  <a:pt x="542620" y="1999327"/>
                </a:moveTo>
                <a:lnTo>
                  <a:pt x="111439" y="1973365"/>
                </a:lnTo>
                <a:lnTo>
                  <a:pt x="0" y="11583"/>
                </a:lnTo>
                <a:lnTo>
                  <a:pt x="639081" y="0"/>
                </a:lnTo>
                <a:lnTo>
                  <a:pt x="542620" y="1999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1069818" y="6317651"/>
            <a:ext cx="654685" cy="2014855"/>
          </a:xfrm>
          <a:custGeom>
            <a:avLst/>
            <a:gdLst/>
            <a:ahLst/>
            <a:cxnLst/>
            <a:rect l="l" t="t" r="r" b="b"/>
            <a:pathLst>
              <a:path w="654685" h="2014854">
                <a:moveTo>
                  <a:pt x="552064" y="2014352"/>
                </a:moveTo>
                <a:lnTo>
                  <a:pt x="119142" y="1988361"/>
                </a:lnTo>
                <a:lnTo>
                  <a:pt x="112152" y="1981172"/>
                </a:lnTo>
                <a:lnTo>
                  <a:pt x="0" y="17256"/>
                </a:lnTo>
                <a:lnTo>
                  <a:pt x="669" y="15404"/>
                </a:lnTo>
                <a:lnTo>
                  <a:pt x="3571" y="12266"/>
                </a:lnTo>
                <a:lnTo>
                  <a:pt x="5365" y="11455"/>
                </a:lnTo>
                <a:lnTo>
                  <a:pt x="646584" y="218"/>
                </a:lnTo>
                <a:lnTo>
                  <a:pt x="648833" y="0"/>
                </a:lnTo>
                <a:lnTo>
                  <a:pt x="650630" y="798"/>
                </a:lnTo>
                <a:lnTo>
                  <a:pt x="651976" y="2614"/>
                </a:lnTo>
                <a:lnTo>
                  <a:pt x="653566" y="4141"/>
                </a:lnTo>
                <a:lnTo>
                  <a:pt x="654298" y="6005"/>
                </a:lnTo>
                <a:lnTo>
                  <a:pt x="653787" y="16194"/>
                </a:lnTo>
                <a:lnTo>
                  <a:pt x="638795" y="16194"/>
                </a:lnTo>
                <a:lnTo>
                  <a:pt x="15491" y="27378"/>
                </a:lnTo>
                <a:lnTo>
                  <a:pt x="126132" y="1974381"/>
                </a:lnTo>
                <a:lnTo>
                  <a:pt x="542933" y="1999545"/>
                </a:lnTo>
                <a:lnTo>
                  <a:pt x="557879" y="1999545"/>
                </a:lnTo>
                <a:lnTo>
                  <a:pt x="557512" y="2007134"/>
                </a:lnTo>
                <a:lnTo>
                  <a:pt x="557463" y="2009212"/>
                </a:lnTo>
                <a:lnTo>
                  <a:pt x="556664" y="2010943"/>
                </a:lnTo>
                <a:lnTo>
                  <a:pt x="555115" y="2012327"/>
                </a:lnTo>
                <a:lnTo>
                  <a:pt x="553728" y="2013686"/>
                </a:lnTo>
                <a:lnTo>
                  <a:pt x="552064" y="2014352"/>
                </a:lnTo>
                <a:close/>
              </a:path>
              <a:path w="654685" h="2014854">
                <a:moveTo>
                  <a:pt x="557879" y="1999545"/>
                </a:moveTo>
                <a:lnTo>
                  <a:pt x="542933" y="1999545"/>
                </a:lnTo>
                <a:lnTo>
                  <a:pt x="638795" y="16194"/>
                </a:lnTo>
                <a:lnTo>
                  <a:pt x="653787" y="16194"/>
                </a:lnTo>
                <a:lnTo>
                  <a:pt x="557879" y="1999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6293729" y="5697301"/>
            <a:ext cx="1166495" cy="1587500"/>
          </a:xfrm>
          <a:custGeom>
            <a:avLst/>
            <a:gdLst/>
            <a:ahLst/>
            <a:cxnLst/>
            <a:rect l="l" t="t" r="r" b="b"/>
            <a:pathLst>
              <a:path w="1166495" h="1587500">
                <a:moveTo>
                  <a:pt x="816018" y="876300"/>
                </a:moveTo>
                <a:lnTo>
                  <a:pt x="791361" y="876300"/>
                </a:lnTo>
                <a:lnTo>
                  <a:pt x="816480" y="850900"/>
                </a:lnTo>
                <a:lnTo>
                  <a:pt x="840697" y="838200"/>
                </a:lnTo>
                <a:lnTo>
                  <a:pt x="864012" y="812800"/>
                </a:lnTo>
                <a:lnTo>
                  <a:pt x="886425" y="787400"/>
                </a:lnTo>
                <a:lnTo>
                  <a:pt x="931309" y="723900"/>
                </a:lnTo>
                <a:lnTo>
                  <a:pt x="970910" y="673100"/>
                </a:lnTo>
                <a:lnTo>
                  <a:pt x="1005545" y="622300"/>
                </a:lnTo>
                <a:lnTo>
                  <a:pt x="1035529" y="571500"/>
                </a:lnTo>
                <a:lnTo>
                  <a:pt x="1061182" y="520700"/>
                </a:lnTo>
                <a:lnTo>
                  <a:pt x="1082818" y="482600"/>
                </a:lnTo>
                <a:lnTo>
                  <a:pt x="1100755" y="431800"/>
                </a:lnTo>
                <a:lnTo>
                  <a:pt x="1115311" y="393700"/>
                </a:lnTo>
                <a:lnTo>
                  <a:pt x="1126802" y="342900"/>
                </a:lnTo>
                <a:lnTo>
                  <a:pt x="1135544" y="304800"/>
                </a:lnTo>
                <a:lnTo>
                  <a:pt x="1146052" y="241300"/>
                </a:lnTo>
                <a:lnTo>
                  <a:pt x="1150193" y="190500"/>
                </a:lnTo>
                <a:lnTo>
                  <a:pt x="1150646" y="139700"/>
                </a:lnTo>
                <a:lnTo>
                  <a:pt x="1147410" y="101600"/>
                </a:lnTo>
                <a:lnTo>
                  <a:pt x="1140487" y="50800"/>
                </a:lnTo>
                <a:lnTo>
                  <a:pt x="1129875" y="0"/>
                </a:lnTo>
                <a:lnTo>
                  <a:pt x="1144055" y="0"/>
                </a:lnTo>
                <a:lnTo>
                  <a:pt x="1155224" y="50800"/>
                </a:lnTo>
                <a:lnTo>
                  <a:pt x="1162506" y="88900"/>
                </a:lnTo>
                <a:lnTo>
                  <a:pt x="1165901" y="139700"/>
                </a:lnTo>
                <a:lnTo>
                  <a:pt x="1165410" y="190500"/>
                </a:lnTo>
                <a:lnTo>
                  <a:pt x="1161031" y="241300"/>
                </a:lnTo>
                <a:lnTo>
                  <a:pt x="1157086" y="266700"/>
                </a:lnTo>
                <a:lnTo>
                  <a:pt x="1151348" y="304800"/>
                </a:lnTo>
                <a:lnTo>
                  <a:pt x="1143564" y="342900"/>
                </a:lnTo>
                <a:lnTo>
                  <a:pt x="1133481" y="381000"/>
                </a:lnTo>
                <a:lnTo>
                  <a:pt x="1120845" y="419100"/>
                </a:lnTo>
                <a:lnTo>
                  <a:pt x="1105402" y="457200"/>
                </a:lnTo>
                <a:lnTo>
                  <a:pt x="1086899" y="508000"/>
                </a:lnTo>
                <a:lnTo>
                  <a:pt x="1065082" y="546100"/>
                </a:lnTo>
                <a:lnTo>
                  <a:pt x="1039697" y="596900"/>
                </a:lnTo>
                <a:lnTo>
                  <a:pt x="1010491" y="647700"/>
                </a:lnTo>
                <a:lnTo>
                  <a:pt x="977210" y="698500"/>
                </a:lnTo>
                <a:lnTo>
                  <a:pt x="939601" y="749300"/>
                </a:lnTo>
                <a:lnTo>
                  <a:pt x="897410" y="800100"/>
                </a:lnTo>
                <a:lnTo>
                  <a:pt x="844308" y="850900"/>
                </a:lnTo>
                <a:lnTo>
                  <a:pt x="816018" y="876300"/>
                </a:lnTo>
                <a:close/>
              </a:path>
              <a:path w="1166495" h="1587500">
                <a:moveTo>
                  <a:pt x="371692" y="889000"/>
                </a:moveTo>
                <a:lnTo>
                  <a:pt x="353227" y="889000"/>
                </a:lnTo>
                <a:lnTo>
                  <a:pt x="347242" y="876300"/>
                </a:lnTo>
                <a:lnTo>
                  <a:pt x="341668" y="863600"/>
                </a:lnTo>
                <a:lnTo>
                  <a:pt x="336524" y="850900"/>
                </a:lnTo>
                <a:lnTo>
                  <a:pt x="331829" y="838200"/>
                </a:lnTo>
                <a:lnTo>
                  <a:pt x="327582" y="825500"/>
                </a:lnTo>
                <a:lnTo>
                  <a:pt x="323784" y="825500"/>
                </a:lnTo>
                <a:lnTo>
                  <a:pt x="315190" y="787400"/>
                </a:lnTo>
                <a:lnTo>
                  <a:pt x="310879" y="749300"/>
                </a:lnTo>
                <a:lnTo>
                  <a:pt x="310410" y="736600"/>
                </a:lnTo>
                <a:lnTo>
                  <a:pt x="310426" y="723900"/>
                </a:lnTo>
                <a:lnTo>
                  <a:pt x="310925" y="711200"/>
                </a:lnTo>
                <a:lnTo>
                  <a:pt x="311908" y="711200"/>
                </a:lnTo>
                <a:lnTo>
                  <a:pt x="313374" y="698500"/>
                </a:lnTo>
                <a:lnTo>
                  <a:pt x="320639" y="660400"/>
                </a:lnTo>
                <a:lnTo>
                  <a:pt x="351138" y="596900"/>
                </a:lnTo>
                <a:lnTo>
                  <a:pt x="381650" y="558800"/>
                </a:lnTo>
                <a:lnTo>
                  <a:pt x="418002" y="520700"/>
                </a:lnTo>
                <a:lnTo>
                  <a:pt x="458837" y="495300"/>
                </a:lnTo>
                <a:lnTo>
                  <a:pt x="502795" y="482600"/>
                </a:lnTo>
                <a:lnTo>
                  <a:pt x="594644" y="482600"/>
                </a:lnTo>
                <a:lnTo>
                  <a:pt x="633672" y="495300"/>
                </a:lnTo>
                <a:lnTo>
                  <a:pt x="504436" y="495300"/>
                </a:lnTo>
                <a:lnTo>
                  <a:pt x="496135" y="508000"/>
                </a:lnTo>
                <a:lnTo>
                  <a:pt x="471772" y="508000"/>
                </a:lnTo>
                <a:lnTo>
                  <a:pt x="463882" y="520700"/>
                </a:lnTo>
                <a:lnTo>
                  <a:pt x="448476" y="520700"/>
                </a:lnTo>
                <a:lnTo>
                  <a:pt x="441001" y="533400"/>
                </a:lnTo>
                <a:lnTo>
                  <a:pt x="426526" y="533400"/>
                </a:lnTo>
                <a:lnTo>
                  <a:pt x="419544" y="546100"/>
                </a:lnTo>
                <a:lnTo>
                  <a:pt x="412757" y="546100"/>
                </a:lnTo>
                <a:lnTo>
                  <a:pt x="406164" y="558800"/>
                </a:lnTo>
                <a:lnTo>
                  <a:pt x="393580" y="558800"/>
                </a:lnTo>
                <a:lnTo>
                  <a:pt x="387621" y="571500"/>
                </a:lnTo>
                <a:lnTo>
                  <a:pt x="381890" y="571500"/>
                </a:lnTo>
                <a:lnTo>
                  <a:pt x="376386" y="584200"/>
                </a:lnTo>
                <a:lnTo>
                  <a:pt x="371123" y="596900"/>
                </a:lnTo>
                <a:lnTo>
                  <a:pt x="366115" y="596900"/>
                </a:lnTo>
                <a:lnTo>
                  <a:pt x="361363" y="609600"/>
                </a:lnTo>
                <a:lnTo>
                  <a:pt x="356865" y="609600"/>
                </a:lnTo>
                <a:lnTo>
                  <a:pt x="352634" y="622300"/>
                </a:lnTo>
                <a:lnTo>
                  <a:pt x="348681" y="622300"/>
                </a:lnTo>
                <a:lnTo>
                  <a:pt x="345005" y="635000"/>
                </a:lnTo>
                <a:lnTo>
                  <a:pt x="341607" y="647700"/>
                </a:lnTo>
                <a:lnTo>
                  <a:pt x="338011" y="647700"/>
                </a:lnTo>
                <a:lnTo>
                  <a:pt x="329867" y="685800"/>
                </a:lnTo>
                <a:lnTo>
                  <a:pt x="325751" y="723900"/>
                </a:lnTo>
                <a:lnTo>
                  <a:pt x="325288" y="723900"/>
                </a:lnTo>
                <a:lnTo>
                  <a:pt x="326635" y="762000"/>
                </a:lnTo>
                <a:lnTo>
                  <a:pt x="332065" y="800100"/>
                </a:lnTo>
                <a:lnTo>
                  <a:pt x="334768" y="800100"/>
                </a:lnTo>
                <a:lnTo>
                  <a:pt x="337915" y="812800"/>
                </a:lnTo>
                <a:lnTo>
                  <a:pt x="341497" y="825500"/>
                </a:lnTo>
                <a:lnTo>
                  <a:pt x="345500" y="838200"/>
                </a:lnTo>
                <a:lnTo>
                  <a:pt x="349925" y="850900"/>
                </a:lnTo>
                <a:lnTo>
                  <a:pt x="354773" y="850900"/>
                </a:lnTo>
                <a:lnTo>
                  <a:pt x="360025" y="863600"/>
                </a:lnTo>
                <a:lnTo>
                  <a:pt x="365665" y="876300"/>
                </a:lnTo>
                <a:lnTo>
                  <a:pt x="371692" y="889000"/>
                </a:lnTo>
                <a:close/>
              </a:path>
              <a:path w="1166495" h="1587500">
                <a:moveTo>
                  <a:pt x="556349" y="1003300"/>
                </a:moveTo>
                <a:lnTo>
                  <a:pt x="516777" y="990600"/>
                </a:lnTo>
                <a:lnTo>
                  <a:pt x="555210" y="990600"/>
                </a:lnTo>
                <a:lnTo>
                  <a:pt x="596566" y="977900"/>
                </a:lnTo>
                <a:lnTo>
                  <a:pt x="683132" y="952500"/>
                </a:lnTo>
                <a:lnTo>
                  <a:pt x="727907" y="927100"/>
                </a:lnTo>
                <a:lnTo>
                  <a:pt x="773387" y="889000"/>
                </a:lnTo>
                <a:lnTo>
                  <a:pt x="778913" y="850900"/>
                </a:lnTo>
                <a:lnTo>
                  <a:pt x="780153" y="838200"/>
                </a:lnTo>
                <a:lnTo>
                  <a:pt x="776850" y="762000"/>
                </a:lnTo>
                <a:lnTo>
                  <a:pt x="768525" y="711200"/>
                </a:lnTo>
                <a:lnTo>
                  <a:pt x="755590" y="660400"/>
                </a:lnTo>
                <a:lnTo>
                  <a:pt x="738231" y="622300"/>
                </a:lnTo>
                <a:lnTo>
                  <a:pt x="716637" y="584200"/>
                </a:lnTo>
                <a:lnTo>
                  <a:pt x="690994" y="546100"/>
                </a:lnTo>
                <a:lnTo>
                  <a:pt x="661490" y="520700"/>
                </a:lnTo>
                <a:lnTo>
                  <a:pt x="591648" y="495300"/>
                </a:lnTo>
                <a:lnTo>
                  <a:pt x="633672" y="495300"/>
                </a:lnTo>
                <a:lnTo>
                  <a:pt x="700433" y="533400"/>
                </a:lnTo>
                <a:lnTo>
                  <a:pt x="727754" y="571500"/>
                </a:lnTo>
                <a:lnTo>
                  <a:pt x="750762" y="609600"/>
                </a:lnTo>
                <a:lnTo>
                  <a:pt x="769252" y="647700"/>
                </a:lnTo>
                <a:lnTo>
                  <a:pt x="783018" y="698500"/>
                </a:lnTo>
                <a:lnTo>
                  <a:pt x="791854" y="762000"/>
                </a:lnTo>
                <a:lnTo>
                  <a:pt x="795555" y="812800"/>
                </a:lnTo>
                <a:lnTo>
                  <a:pt x="795518" y="838200"/>
                </a:lnTo>
                <a:lnTo>
                  <a:pt x="794806" y="850900"/>
                </a:lnTo>
                <a:lnTo>
                  <a:pt x="793421" y="863600"/>
                </a:lnTo>
                <a:lnTo>
                  <a:pt x="791361" y="876300"/>
                </a:lnTo>
                <a:lnTo>
                  <a:pt x="816018" y="876300"/>
                </a:lnTo>
                <a:lnTo>
                  <a:pt x="786569" y="901700"/>
                </a:lnTo>
                <a:lnTo>
                  <a:pt x="783117" y="914400"/>
                </a:lnTo>
                <a:lnTo>
                  <a:pt x="767995" y="914400"/>
                </a:lnTo>
                <a:lnTo>
                  <a:pt x="707528" y="952500"/>
                </a:lnTo>
                <a:lnTo>
                  <a:pt x="651949" y="977900"/>
                </a:lnTo>
                <a:lnTo>
                  <a:pt x="601481" y="990600"/>
                </a:lnTo>
                <a:lnTo>
                  <a:pt x="556349" y="1003300"/>
                </a:lnTo>
                <a:close/>
              </a:path>
              <a:path w="1166495" h="1587500">
                <a:moveTo>
                  <a:pt x="415388" y="939800"/>
                </a:moveTo>
                <a:lnTo>
                  <a:pt x="397386" y="939800"/>
                </a:lnTo>
                <a:lnTo>
                  <a:pt x="389103" y="927100"/>
                </a:lnTo>
                <a:lnTo>
                  <a:pt x="381183" y="927100"/>
                </a:lnTo>
                <a:lnTo>
                  <a:pt x="373626" y="914400"/>
                </a:lnTo>
                <a:lnTo>
                  <a:pt x="366431" y="901700"/>
                </a:lnTo>
                <a:lnTo>
                  <a:pt x="359623" y="889000"/>
                </a:lnTo>
                <a:lnTo>
                  <a:pt x="378106" y="889000"/>
                </a:lnTo>
                <a:lnTo>
                  <a:pt x="384885" y="901700"/>
                </a:lnTo>
                <a:lnTo>
                  <a:pt x="392005" y="914400"/>
                </a:lnTo>
                <a:lnTo>
                  <a:pt x="399467" y="914400"/>
                </a:lnTo>
                <a:lnTo>
                  <a:pt x="407270" y="927100"/>
                </a:lnTo>
                <a:lnTo>
                  <a:pt x="415388" y="939800"/>
                </a:lnTo>
                <a:close/>
              </a:path>
              <a:path w="1166495" h="1587500">
                <a:moveTo>
                  <a:pt x="10284" y="1587500"/>
                </a:moveTo>
                <a:lnTo>
                  <a:pt x="0" y="1587500"/>
                </a:lnTo>
                <a:lnTo>
                  <a:pt x="1479" y="1574800"/>
                </a:lnTo>
                <a:lnTo>
                  <a:pt x="21902" y="1574800"/>
                </a:lnTo>
                <a:lnTo>
                  <a:pt x="40883" y="1562100"/>
                </a:lnTo>
                <a:lnTo>
                  <a:pt x="65875" y="1549400"/>
                </a:lnTo>
                <a:lnTo>
                  <a:pt x="96197" y="1536700"/>
                </a:lnTo>
                <a:lnTo>
                  <a:pt x="131169" y="1511300"/>
                </a:lnTo>
                <a:lnTo>
                  <a:pt x="170111" y="1498600"/>
                </a:lnTo>
                <a:lnTo>
                  <a:pt x="212342" y="1473200"/>
                </a:lnTo>
                <a:lnTo>
                  <a:pt x="257182" y="1447800"/>
                </a:lnTo>
                <a:lnTo>
                  <a:pt x="303950" y="1409700"/>
                </a:lnTo>
                <a:lnTo>
                  <a:pt x="351967" y="1384300"/>
                </a:lnTo>
                <a:lnTo>
                  <a:pt x="400553" y="1346200"/>
                </a:lnTo>
                <a:lnTo>
                  <a:pt x="449026" y="1320800"/>
                </a:lnTo>
                <a:lnTo>
                  <a:pt x="496707" y="1282700"/>
                </a:lnTo>
                <a:lnTo>
                  <a:pt x="542915" y="1231900"/>
                </a:lnTo>
                <a:lnTo>
                  <a:pt x="586970" y="1193800"/>
                </a:lnTo>
                <a:lnTo>
                  <a:pt x="628192" y="1155700"/>
                </a:lnTo>
                <a:lnTo>
                  <a:pt x="665901" y="1104900"/>
                </a:lnTo>
                <a:lnTo>
                  <a:pt x="699415" y="1066800"/>
                </a:lnTo>
                <a:lnTo>
                  <a:pt x="728056" y="1016000"/>
                </a:lnTo>
                <a:lnTo>
                  <a:pt x="751143" y="965200"/>
                </a:lnTo>
                <a:lnTo>
                  <a:pt x="767995" y="914400"/>
                </a:lnTo>
                <a:lnTo>
                  <a:pt x="783117" y="914400"/>
                </a:lnTo>
                <a:lnTo>
                  <a:pt x="761848" y="977900"/>
                </a:lnTo>
                <a:lnTo>
                  <a:pt x="743503" y="1016000"/>
                </a:lnTo>
                <a:lnTo>
                  <a:pt x="721211" y="1054100"/>
                </a:lnTo>
                <a:lnTo>
                  <a:pt x="695005" y="1092200"/>
                </a:lnTo>
                <a:lnTo>
                  <a:pt x="664919" y="1130300"/>
                </a:lnTo>
                <a:lnTo>
                  <a:pt x="630983" y="1168400"/>
                </a:lnTo>
                <a:lnTo>
                  <a:pt x="593232" y="1206500"/>
                </a:lnTo>
                <a:lnTo>
                  <a:pt x="551697" y="1244600"/>
                </a:lnTo>
                <a:lnTo>
                  <a:pt x="506411" y="1295400"/>
                </a:lnTo>
                <a:lnTo>
                  <a:pt x="457407" y="1333500"/>
                </a:lnTo>
                <a:lnTo>
                  <a:pt x="404718" y="1371600"/>
                </a:lnTo>
                <a:lnTo>
                  <a:pt x="320608" y="1422400"/>
                </a:lnTo>
                <a:lnTo>
                  <a:pt x="234475" y="1473200"/>
                </a:lnTo>
                <a:lnTo>
                  <a:pt x="101479" y="1549400"/>
                </a:lnTo>
                <a:lnTo>
                  <a:pt x="56134" y="1574800"/>
                </a:lnTo>
                <a:lnTo>
                  <a:pt x="10284" y="1587500"/>
                </a:lnTo>
                <a:close/>
              </a:path>
              <a:path w="1166495" h="1587500">
                <a:moveTo>
                  <a:pt x="555210" y="990600"/>
                </a:moveTo>
                <a:lnTo>
                  <a:pt x="482992" y="990600"/>
                </a:lnTo>
                <a:lnTo>
                  <a:pt x="455216" y="977900"/>
                </a:lnTo>
                <a:lnTo>
                  <a:pt x="433675" y="965200"/>
                </a:lnTo>
                <a:lnTo>
                  <a:pt x="424146" y="965200"/>
                </a:lnTo>
                <a:lnTo>
                  <a:pt x="414922" y="952500"/>
                </a:lnTo>
                <a:lnTo>
                  <a:pt x="406002" y="939800"/>
                </a:lnTo>
                <a:lnTo>
                  <a:pt x="423793" y="939800"/>
                </a:lnTo>
                <a:lnTo>
                  <a:pt x="432485" y="952500"/>
                </a:lnTo>
                <a:lnTo>
                  <a:pt x="441464" y="952500"/>
                </a:lnTo>
                <a:lnTo>
                  <a:pt x="477441" y="977900"/>
                </a:lnTo>
                <a:lnTo>
                  <a:pt x="515429" y="977900"/>
                </a:lnTo>
                <a:lnTo>
                  <a:pt x="555210" y="990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753010"/>
            <a:ext cx="18288000" cy="3534410"/>
          </a:xfrm>
          <a:custGeom>
            <a:avLst/>
            <a:gdLst/>
            <a:ahLst/>
            <a:cxnLst/>
            <a:rect l="l" t="t" r="r" b="b"/>
            <a:pathLst>
              <a:path w="18288000" h="3534409">
                <a:moveTo>
                  <a:pt x="18287998" y="3533987"/>
                </a:moveTo>
                <a:lnTo>
                  <a:pt x="0" y="3533987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3533987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7326392" y="10058241"/>
            <a:ext cx="931544" cy="218440"/>
          </a:xfrm>
          <a:custGeom>
            <a:avLst/>
            <a:gdLst/>
            <a:ahLst/>
            <a:cxnLst/>
            <a:rect l="l" t="t" r="r" b="b"/>
            <a:pathLst>
              <a:path w="931544" h="218440">
                <a:moveTo>
                  <a:pt x="142596" y="218084"/>
                </a:moveTo>
                <a:lnTo>
                  <a:pt x="72512" y="216816"/>
                </a:lnTo>
                <a:lnTo>
                  <a:pt x="19517" y="212702"/>
                </a:lnTo>
                <a:lnTo>
                  <a:pt x="0" y="205171"/>
                </a:lnTo>
                <a:lnTo>
                  <a:pt x="22941" y="186670"/>
                </a:lnTo>
                <a:lnTo>
                  <a:pt x="68178" y="164361"/>
                </a:lnTo>
                <a:lnTo>
                  <a:pt x="112409" y="145589"/>
                </a:lnTo>
                <a:lnTo>
                  <a:pt x="132330" y="137699"/>
                </a:lnTo>
                <a:lnTo>
                  <a:pt x="153950" y="0"/>
                </a:lnTo>
                <a:lnTo>
                  <a:pt x="335035" y="13494"/>
                </a:lnTo>
                <a:lnTo>
                  <a:pt x="328662" y="43099"/>
                </a:lnTo>
                <a:lnTo>
                  <a:pt x="314412" y="108860"/>
                </a:lnTo>
                <a:lnTo>
                  <a:pt x="299592" y="176200"/>
                </a:lnTo>
                <a:lnTo>
                  <a:pt x="291505" y="210539"/>
                </a:lnTo>
                <a:lnTo>
                  <a:pt x="268481" y="214374"/>
                </a:lnTo>
                <a:lnTo>
                  <a:pt x="213382" y="217079"/>
                </a:lnTo>
                <a:lnTo>
                  <a:pt x="142596" y="218084"/>
                </a:lnTo>
                <a:close/>
              </a:path>
              <a:path w="931544" h="218440">
                <a:moveTo>
                  <a:pt x="771241" y="215962"/>
                </a:moveTo>
                <a:lnTo>
                  <a:pt x="662398" y="215130"/>
                </a:lnTo>
                <a:lnTo>
                  <a:pt x="615368" y="205171"/>
                </a:lnTo>
                <a:lnTo>
                  <a:pt x="637532" y="186346"/>
                </a:lnTo>
                <a:lnTo>
                  <a:pt x="680916" y="166012"/>
                </a:lnTo>
                <a:lnTo>
                  <a:pt x="723267" y="149731"/>
                </a:lnTo>
                <a:lnTo>
                  <a:pt x="742330" y="143068"/>
                </a:lnTo>
                <a:lnTo>
                  <a:pt x="736961" y="16251"/>
                </a:lnTo>
                <a:lnTo>
                  <a:pt x="925881" y="10737"/>
                </a:lnTo>
                <a:lnTo>
                  <a:pt x="931250" y="210539"/>
                </a:lnTo>
                <a:lnTo>
                  <a:pt x="881118" y="212741"/>
                </a:lnTo>
                <a:lnTo>
                  <a:pt x="771241" y="2159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464581" y="7134190"/>
            <a:ext cx="993140" cy="530860"/>
          </a:xfrm>
          <a:custGeom>
            <a:avLst/>
            <a:gdLst/>
            <a:ahLst/>
            <a:cxnLst/>
            <a:rect l="l" t="t" r="r" b="b"/>
            <a:pathLst>
              <a:path w="993140" h="530859">
                <a:moveTo>
                  <a:pt x="126233" y="530421"/>
                </a:moveTo>
                <a:lnTo>
                  <a:pt x="105327" y="512920"/>
                </a:lnTo>
                <a:lnTo>
                  <a:pt x="105656" y="509242"/>
                </a:lnTo>
                <a:lnTo>
                  <a:pt x="166825" y="365034"/>
                </a:lnTo>
                <a:lnTo>
                  <a:pt x="167649" y="360769"/>
                </a:lnTo>
                <a:lnTo>
                  <a:pt x="150014" y="341855"/>
                </a:lnTo>
                <a:lnTo>
                  <a:pt x="15348" y="341855"/>
                </a:lnTo>
                <a:lnTo>
                  <a:pt x="13101" y="341410"/>
                </a:lnTo>
                <a:lnTo>
                  <a:pt x="0" y="326632"/>
                </a:lnTo>
                <a:lnTo>
                  <a:pt x="0" y="15222"/>
                </a:lnTo>
                <a:lnTo>
                  <a:pt x="15348" y="0"/>
                </a:lnTo>
                <a:lnTo>
                  <a:pt x="977663" y="19"/>
                </a:lnTo>
                <a:lnTo>
                  <a:pt x="992898" y="17557"/>
                </a:lnTo>
                <a:lnTo>
                  <a:pt x="992880" y="326683"/>
                </a:lnTo>
                <a:lnTo>
                  <a:pt x="977000" y="341933"/>
                </a:lnTo>
                <a:lnTo>
                  <a:pt x="416369" y="341853"/>
                </a:lnTo>
                <a:lnTo>
                  <a:pt x="413129" y="342820"/>
                </a:lnTo>
                <a:lnTo>
                  <a:pt x="129797" y="529449"/>
                </a:lnTo>
                <a:lnTo>
                  <a:pt x="126233" y="530421"/>
                </a:lnTo>
                <a:close/>
              </a:path>
            </a:pathLst>
          </a:custGeom>
          <a:solidFill>
            <a:srgbClr val="0965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875002" y="8121594"/>
            <a:ext cx="342900" cy="265430"/>
          </a:xfrm>
          <a:custGeom>
            <a:avLst/>
            <a:gdLst/>
            <a:ahLst/>
            <a:cxnLst/>
            <a:rect l="l" t="t" r="r" b="b"/>
            <a:pathLst>
              <a:path w="342900" h="265429">
                <a:moveTo>
                  <a:pt x="277559" y="265242"/>
                </a:moveTo>
                <a:lnTo>
                  <a:pt x="228936" y="251857"/>
                </a:lnTo>
                <a:lnTo>
                  <a:pt x="170131" y="229793"/>
                </a:lnTo>
                <a:lnTo>
                  <a:pt x="111333" y="204512"/>
                </a:lnTo>
                <a:lnTo>
                  <a:pt x="62732" y="181474"/>
                </a:lnTo>
                <a:lnTo>
                  <a:pt x="27795" y="162616"/>
                </a:lnTo>
                <a:lnTo>
                  <a:pt x="13742" y="137138"/>
                </a:lnTo>
                <a:lnTo>
                  <a:pt x="14348" y="129574"/>
                </a:lnTo>
                <a:lnTo>
                  <a:pt x="5143" y="120294"/>
                </a:lnTo>
                <a:lnTo>
                  <a:pt x="4698" y="109641"/>
                </a:lnTo>
                <a:lnTo>
                  <a:pt x="8063" y="100864"/>
                </a:lnTo>
                <a:lnTo>
                  <a:pt x="10285" y="97216"/>
                </a:lnTo>
                <a:lnTo>
                  <a:pt x="6962" y="94287"/>
                </a:lnTo>
                <a:lnTo>
                  <a:pt x="4230" y="90768"/>
                </a:lnTo>
                <a:lnTo>
                  <a:pt x="1328" y="84780"/>
                </a:lnTo>
                <a:lnTo>
                  <a:pt x="0" y="78259"/>
                </a:lnTo>
                <a:lnTo>
                  <a:pt x="329" y="71613"/>
                </a:lnTo>
                <a:lnTo>
                  <a:pt x="2295" y="65256"/>
                </a:lnTo>
                <a:lnTo>
                  <a:pt x="5774" y="59584"/>
                </a:lnTo>
                <a:lnTo>
                  <a:pt x="10550" y="54951"/>
                </a:lnTo>
                <a:lnTo>
                  <a:pt x="14348" y="52671"/>
                </a:lnTo>
                <a:lnTo>
                  <a:pt x="51782" y="70349"/>
                </a:lnTo>
                <a:lnTo>
                  <a:pt x="90234" y="85020"/>
                </a:lnTo>
                <a:lnTo>
                  <a:pt x="129701" y="96684"/>
                </a:lnTo>
                <a:lnTo>
                  <a:pt x="170185" y="105342"/>
                </a:lnTo>
                <a:lnTo>
                  <a:pt x="158105" y="90025"/>
                </a:lnTo>
                <a:lnTo>
                  <a:pt x="132749" y="55718"/>
                </a:lnTo>
                <a:lnTo>
                  <a:pt x="110440" y="19887"/>
                </a:lnTo>
                <a:lnTo>
                  <a:pt x="107501" y="0"/>
                </a:lnTo>
                <a:lnTo>
                  <a:pt x="133966" y="11412"/>
                </a:lnTo>
                <a:lnTo>
                  <a:pt x="177857" y="45815"/>
                </a:lnTo>
                <a:lnTo>
                  <a:pt x="222481" y="85169"/>
                </a:lnTo>
                <a:lnTo>
                  <a:pt x="251150" y="111436"/>
                </a:lnTo>
                <a:lnTo>
                  <a:pt x="273896" y="122618"/>
                </a:lnTo>
                <a:lnTo>
                  <a:pt x="304274" y="129392"/>
                </a:lnTo>
                <a:lnTo>
                  <a:pt x="330871" y="132739"/>
                </a:lnTo>
                <a:lnTo>
                  <a:pt x="342273" y="133636"/>
                </a:lnTo>
                <a:lnTo>
                  <a:pt x="277559" y="265242"/>
                </a:lnTo>
                <a:close/>
              </a:path>
            </a:pathLst>
          </a:custGeom>
          <a:solidFill>
            <a:srgbClr val="F1DB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462059" y="8638004"/>
            <a:ext cx="815975" cy="1457325"/>
          </a:xfrm>
          <a:custGeom>
            <a:avLst/>
            <a:gdLst/>
            <a:ahLst/>
            <a:cxnLst/>
            <a:rect l="l" t="t" r="r" b="b"/>
            <a:pathLst>
              <a:path w="815975" h="1457325">
                <a:moveTo>
                  <a:pt x="224034" y="1456801"/>
                </a:moveTo>
                <a:lnTo>
                  <a:pt x="0" y="1434601"/>
                </a:lnTo>
                <a:lnTo>
                  <a:pt x="145099" y="157723"/>
                </a:lnTo>
                <a:lnTo>
                  <a:pt x="749730" y="0"/>
                </a:lnTo>
                <a:lnTo>
                  <a:pt x="734220" y="70611"/>
                </a:lnTo>
                <a:lnTo>
                  <a:pt x="719830" y="120560"/>
                </a:lnTo>
                <a:lnTo>
                  <a:pt x="701631" y="178832"/>
                </a:lnTo>
                <a:lnTo>
                  <a:pt x="680082" y="244348"/>
                </a:lnTo>
                <a:lnTo>
                  <a:pt x="686321" y="228096"/>
                </a:lnTo>
                <a:lnTo>
                  <a:pt x="815896" y="1445483"/>
                </a:lnTo>
                <a:lnTo>
                  <a:pt x="529033" y="1448240"/>
                </a:lnTo>
                <a:lnTo>
                  <a:pt x="436024" y="911371"/>
                </a:lnTo>
                <a:lnTo>
                  <a:pt x="355460" y="1120981"/>
                </a:lnTo>
                <a:lnTo>
                  <a:pt x="287860" y="1294652"/>
                </a:lnTo>
                <a:lnTo>
                  <a:pt x="224034" y="1456801"/>
                </a:lnTo>
                <a:close/>
              </a:path>
            </a:pathLst>
          </a:custGeom>
          <a:solidFill>
            <a:srgbClr val="E4BE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235095" y="7366215"/>
            <a:ext cx="1783080" cy="2922270"/>
          </a:xfrm>
          <a:custGeom>
            <a:avLst/>
            <a:gdLst/>
            <a:ahLst/>
            <a:cxnLst/>
            <a:rect l="l" t="t" r="r" b="b"/>
            <a:pathLst>
              <a:path w="1783080" h="2922270">
                <a:moveTo>
                  <a:pt x="743991" y="2464663"/>
                </a:moveTo>
                <a:lnTo>
                  <a:pt x="737692" y="2420429"/>
                </a:lnTo>
                <a:lnTo>
                  <a:pt x="720128" y="2380945"/>
                </a:lnTo>
                <a:lnTo>
                  <a:pt x="683641" y="2346160"/>
                </a:lnTo>
                <a:lnTo>
                  <a:pt x="660488" y="2335809"/>
                </a:lnTo>
                <a:lnTo>
                  <a:pt x="613105" y="2336088"/>
                </a:lnTo>
                <a:lnTo>
                  <a:pt x="567982" y="2356345"/>
                </a:lnTo>
                <a:lnTo>
                  <a:pt x="531241" y="2392375"/>
                </a:lnTo>
                <a:lnTo>
                  <a:pt x="509003" y="2439987"/>
                </a:lnTo>
                <a:lnTo>
                  <a:pt x="496125" y="2505189"/>
                </a:lnTo>
                <a:lnTo>
                  <a:pt x="487324" y="2530932"/>
                </a:lnTo>
                <a:lnTo>
                  <a:pt x="471385" y="2555100"/>
                </a:lnTo>
                <a:lnTo>
                  <a:pt x="444436" y="2578570"/>
                </a:lnTo>
                <a:lnTo>
                  <a:pt x="436397" y="2536850"/>
                </a:lnTo>
                <a:lnTo>
                  <a:pt x="432600" y="2494965"/>
                </a:lnTo>
                <a:lnTo>
                  <a:pt x="433057" y="2452903"/>
                </a:lnTo>
                <a:lnTo>
                  <a:pt x="437756" y="2410688"/>
                </a:lnTo>
                <a:lnTo>
                  <a:pt x="442607" y="2362911"/>
                </a:lnTo>
                <a:lnTo>
                  <a:pt x="443293" y="2310968"/>
                </a:lnTo>
                <a:lnTo>
                  <a:pt x="438848" y="2257564"/>
                </a:lnTo>
                <a:lnTo>
                  <a:pt x="428307" y="2205444"/>
                </a:lnTo>
                <a:lnTo>
                  <a:pt x="410718" y="2157349"/>
                </a:lnTo>
                <a:lnTo>
                  <a:pt x="385089" y="2115985"/>
                </a:lnTo>
                <a:lnTo>
                  <a:pt x="348919" y="2082876"/>
                </a:lnTo>
                <a:lnTo>
                  <a:pt x="303949" y="2062835"/>
                </a:lnTo>
                <a:lnTo>
                  <a:pt x="263817" y="2057184"/>
                </a:lnTo>
                <a:lnTo>
                  <a:pt x="256159" y="2056930"/>
                </a:lnTo>
                <a:lnTo>
                  <a:pt x="248500" y="2057196"/>
                </a:lnTo>
                <a:lnTo>
                  <a:pt x="211264" y="2065997"/>
                </a:lnTo>
                <a:lnTo>
                  <a:pt x="178930" y="2086419"/>
                </a:lnTo>
                <a:lnTo>
                  <a:pt x="142392" y="2143226"/>
                </a:lnTo>
                <a:lnTo>
                  <a:pt x="131076" y="2189848"/>
                </a:lnTo>
                <a:lnTo>
                  <a:pt x="127596" y="2239162"/>
                </a:lnTo>
                <a:lnTo>
                  <a:pt x="130136" y="2287041"/>
                </a:lnTo>
                <a:lnTo>
                  <a:pt x="136918" y="2329434"/>
                </a:lnTo>
                <a:lnTo>
                  <a:pt x="146113" y="2362225"/>
                </a:lnTo>
                <a:lnTo>
                  <a:pt x="151231" y="2377630"/>
                </a:lnTo>
                <a:lnTo>
                  <a:pt x="154889" y="2393315"/>
                </a:lnTo>
                <a:lnTo>
                  <a:pt x="157086" y="2409266"/>
                </a:lnTo>
                <a:lnTo>
                  <a:pt x="157822" y="2425484"/>
                </a:lnTo>
                <a:lnTo>
                  <a:pt x="157086" y="2441702"/>
                </a:lnTo>
                <a:lnTo>
                  <a:pt x="154889" y="2457653"/>
                </a:lnTo>
                <a:lnTo>
                  <a:pt x="151231" y="2473337"/>
                </a:lnTo>
                <a:lnTo>
                  <a:pt x="146113" y="2488742"/>
                </a:lnTo>
                <a:lnTo>
                  <a:pt x="120789" y="2520353"/>
                </a:lnTo>
                <a:lnTo>
                  <a:pt x="97726" y="2553424"/>
                </a:lnTo>
                <a:lnTo>
                  <a:pt x="76923" y="2587968"/>
                </a:lnTo>
                <a:lnTo>
                  <a:pt x="58381" y="2623972"/>
                </a:lnTo>
                <a:lnTo>
                  <a:pt x="42265" y="2661120"/>
                </a:lnTo>
                <a:lnTo>
                  <a:pt x="28702" y="2699093"/>
                </a:lnTo>
                <a:lnTo>
                  <a:pt x="17703" y="2737878"/>
                </a:lnTo>
                <a:lnTo>
                  <a:pt x="9283" y="2777490"/>
                </a:lnTo>
                <a:lnTo>
                  <a:pt x="673" y="2846590"/>
                </a:lnTo>
                <a:lnTo>
                  <a:pt x="0" y="2881338"/>
                </a:lnTo>
                <a:lnTo>
                  <a:pt x="1739" y="2916212"/>
                </a:lnTo>
                <a:lnTo>
                  <a:pt x="2463" y="2922016"/>
                </a:lnTo>
                <a:lnTo>
                  <a:pt x="574878" y="2922016"/>
                </a:lnTo>
                <a:lnTo>
                  <a:pt x="574878" y="2920568"/>
                </a:lnTo>
                <a:lnTo>
                  <a:pt x="735507" y="2920568"/>
                </a:lnTo>
                <a:lnTo>
                  <a:pt x="736663" y="2915335"/>
                </a:lnTo>
                <a:lnTo>
                  <a:pt x="740067" y="2889618"/>
                </a:lnTo>
                <a:lnTo>
                  <a:pt x="741260" y="2863900"/>
                </a:lnTo>
                <a:lnTo>
                  <a:pt x="740257" y="2838170"/>
                </a:lnTo>
                <a:lnTo>
                  <a:pt x="731697" y="2787040"/>
                </a:lnTo>
                <a:lnTo>
                  <a:pt x="714743" y="2738450"/>
                </a:lnTo>
                <a:lnTo>
                  <a:pt x="703148" y="2715247"/>
                </a:lnTo>
                <a:lnTo>
                  <a:pt x="698652" y="2695816"/>
                </a:lnTo>
                <a:lnTo>
                  <a:pt x="694639" y="2654960"/>
                </a:lnTo>
                <a:lnTo>
                  <a:pt x="699744" y="2600820"/>
                </a:lnTo>
                <a:lnTo>
                  <a:pt x="722591" y="2541562"/>
                </a:lnTo>
                <a:lnTo>
                  <a:pt x="726960" y="2533713"/>
                </a:lnTo>
                <a:lnTo>
                  <a:pt x="730834" y="2525636"/>
                </a:lnTo>
                <a:lnTo>
                  <a:pt x="742823" y="2482596"/>
                </a:lnTo>
                <a:lnTo>
                  <a:pt x="743661" y="2473655"/>
                </a:lnTo>
                <a:lnTo>
                  <a:pt x="743991" y="2464663"/>
                </a:lnTo>
                <a:close/>
              </a:path>
              <a:path w="1783080" h="2922270">
                <a:moveTo>
                  <a:pt x="1783067" y="612889"/>
                </a:moveTo>
                <a:lnTo>
                  <a:pt x="1776399" y="570242"/>
                </a:lnTo>
                <a:lnTo>
                  <a:pt x="1758442" y="526122"/>
                </a:lnTo>
                <a:lnTo>
                  <a:pt x="1729003" y="483908"/>
                </a:lnTo>
                <a:lnTo>
                  <a:pt x="1701507" y="447433"/>
                </a:lnTo>
                <a:lnTo>
                  <a:pt x="1687461" y="414451"/>
                </a:lnTo>
                <a:lnTo>
                  <a:pt x="1683715" y="379260"/>
                </a:lnTo>
                <a:lnTo>
                  <a:pt x="1687144" y="336130"/>
                </a:lnTo>
                <a:lnTo>
                  <a:pt x="1694611" y="279311"/>
                </a:lnTo>
                <a:lnTo>
                  <a:pt x="1698434" y="241223"/>
                </a:lnTo>
                <a:lnTo>
                  <a:pt x="1699704" y="200939"/>
                </a:lnTo>
                <a:lnTo>
                  <a:pt x="1697240" y="160147"/>
                </a:lnTo>
                <a:lnTo>
                  <a:pt x="1689823" y="120548"/>
                </a:lnTo>
                <a:lnTo>
                  <a:pt x="1676273" y="83845"/>
                </a:lnTo>
                <a:lnTo>
                  <a:pt x="1655368" y="51739"/>
                </a:lnTo>
                <a:lnTo>
                  <a:pt x="1625930" y="25933"/>
                </a:lnTo>
                <a:lnTo>
                  <a:pt x="1586738" y="8115"/>
                </a:lnTo>
                <a:lnTo>
                  <a:pt x="1536598" y="0"/>
                </a:lnTo>
                <a:lnTo>
                  <a:pt x="1438503" y="13004"/>
                </a:lnTo>
                <a:lnTo>
                  <a:pt x="1386535" y="49542"/>
                </a:lnTo>
                <a:lnTo>
                  <a:pt x="1366062" y="87617"/>
                </a:lnTo>
                <a:lnTo>
                  <a:pt x="1362481" y="105194"/>
                </a:lnTo>
                <a:lnTo>
                  <a:pt x="1387995" y="124421"/>
                </a:lnTo>
                <a:lnTo>
                  <a:pt x="1443520" y="172199"/>
                </a:lnTo>
                <a:lnTo>
                  <a:pt x="1497520" y="233616"/>
                </a:lnTo>
                <a:lnTo>
                  <a:pt x="1518462" y="293827"/>
                </a:lnTo>
                <a:lnTo>
                  <a:pt x="1506181" y="331990"/>
                </a:lnTo>
                <a:lnTo>
                  <a:pt x="1482432" y="362178"/>
                </a:lnTo>
                <a:lnTo>
                  <a:pt x="1420774" y="417360"/>
                </a:lnTo>
                <a:lnTo>
                  <a:pt x="1392948" y="451688"/>
                </a:lnTo>
                <a:lnTo>
                  <a:pt x="1379029" y="493293"/>
                </a:lnTo>
                <a:lnTo>
                  <a:pt x="1387856" y="521576"/>
                </a:lnTo>
                <a:lnTo>
                  <a:pt x="1404277" y="537692"/>
                </a:lnTo>
                <a:lnTo>
                  <a:pt x="1413116" y="542810"/>
                </a:lnTo>
                <a:lnTo>
                  <a:pt x="1473923" y="688492"/>
                </a:lnTo>
                <a:lnTo>
                  <a:pt x="1611617" y="733044"/>
                </a:lnTo>
                <a:lnTo>
                  <a:pt x="1630502" y="730478"/>
                </a:lnTo>
                <a:lnTo>
                  <a:pt x="1674609" y="721817"/>
                </a:lnTo>
                <a:lnTo>
                  <a:pt x="1725168" y="705561"/>
                </a:lnTo>
                <a:lnTo>
                  <a:pt x="1763395" y="680224"/>
                </a:lnTo>
                <a:lnTo>
                  <a:pt x="1778660" y="650684"/>
                </a:lnTo>
                <a:lnTo>
                  <a:pt x="1783067" y="612889"/>
                </a:lnTo>
                <a:close/>
              </a:path>
            </a:pathLst>
          </a:custGeom>
          <a:solidFill>
            <a:srgbClr val="09659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07507" y="7348938"/>
            <a:ext cx="4260856" cy="293271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82021" y="7411461"/>
            <a:ext cx="5634792" cy="2875538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3404240" y="6793356"/>
            <a:ext cx="4749165" cy="2761615"/>
          </a:xfrm>
          <a:custGeom>
            <a:avLst/>
            <a:gdLst/>
            <a:ahLst/>
            <a:cxnLst/>
            <a:rect l="l" t="t" r="r" b="b"/>
            <a:pathLst>
              <a:path w="4749165" h="2761615">
                <a:moveTo>
                  <a:pt x="1003693" y="622655"/>
                </a:moveTo>
                <a:lnTo>
                  <a:pt x="1003642" y="309676"/>
                </a:lnTo>
                <a:lnTo>
                  <a:pt x="992746" y="293408"/>
                </a:lnTo>
                <a:lnTo>
                  <a:pt x="992746" y="311073"/>
                </a:lnTo>
                <a:lnTo>
                  <a:pt x="992720" y="622655"/>
                </a:lnTo>
                <a:lnTo>
                  <a:pt x="991539" y="625525"/>
                </a:lnTo>
                <a:lnTo>
                  <a:pt x="986777" y="630288"/>
                </a:lnTo>
                <a:lnTo>
                  <a:pt x="983907" y="631469"/>
                </a:lnTo>
                <a:lnTo>
                  <a:pt x="420662" y="631469"/>
                </a:lnTo>
                <a:lnTo>
                  <a:pt x="416445" y="632726"/>
                </a:lnTo>
                <a:lnTo>
                  <a:pt x="135763" y="817346"/>
                </a:lnTo>
                <a:lnTo>
                  <a:pt x="133565" y="818756"/>
                </a:lnTo>
                <a:lnTo>
                  <a:pt x="131152" y="819391"/>
                </a:lnTo>
                <a:lnTo>
                  <a:pt x="125920" y="819111"/>
                </a:lnTo>
                <a:lnTo>
                  <a:pt x="123583" y="818210"/>
                </a:lnTo>
                <a:lnTo>
                  <a:pt x="119507" y="814920"/>
                </a:lnTo>
                <a:lnTo>
                  <a:pt x="118148" y="812838"/>
                </a:lnTo>
                <a:lnTo>
                  <a:pt x="116751" y="807783"/>
                </a:lnTo>
                <a:lnTo>
                  <a:pt x="116865" y="805294"/>
                </a:lnTo>
                <a:lnTo>
                  <a:pt x="117779" y="802843"/>
                </a:lnTo>
                <a:lnTo>
                  <a:pt x="176974" y="663536"/>
                </a:lnTo>
                <a:lnTo>
                  <a:pt x="178511" y="659980"/>
                </a:lnTo>
                <a:lnTo>
                  <a:pt x="179095" y="656259"/>
                </a:lnTo>
                <a:lnTo>
                  <a:pt x="155651" y="631469"/>
                </a:lnTo>
                <a:lnTo>
                  <a:pt x="23025" y="631469"/>
                </a:lnTo>
                <a:lnTo>
                  <a:pt x="19672" y="631431"/>
                </a:lnTo>
                <a:lnTo>
                  <a:pt x="10833" y="309321"/>
                </a:lnTo>
                <a:lnTo>
                  <a:pt x="12026" y="306451"/>
                </a:lnTo>
                <a:lnTo>
                  <a:pt x="16789" y="301688"/>
                </a:lnTo>
                <a:lnTo>
                  <a:pt x="19659" y="300507"/>
                </a:lnTo>
                <a:lnTo>
                  <a:pt x="980541" y="300507"/>
                </a:lnTo>
                <a:lnTo>
                  <a:pt x="982154" y="300482"/>
                </a:lnTo>
                <a:lnTo>
                  <a:pt x="992746" y="311073"/>
                </a:lnTo>
                <a:lnTo>
                  <a:pt x="992746" y="293408"/>
                </a:lnTo>
                <a:lnTo>
                  <a:pt x="992339" y="293128"/>
                </a:lnTo>
                <a:lnTo>
                  <a:pt x="986688" y="290791"/>
                </a:lnTo>
                <a:lnTo>
                  <a:pt x="983742" y="290195"/>
                </a:lnTo>
                <a:lnTo>
                  <a:pt x="20015" y="290195"/>
                </a:lnTo>
                <a:lnTo>
                  <a:pt x="0" y="311073"/>
                </a:lnTo>
                <a:lnTo>
                  <a:pt x="101" y="622655"/>
                </a:lnTo>
                <a:lnTo>
                  <a:pt x="19964" y="641921"/>
                </a:lnTo>
                <a:lnTo>
                  <a:pt x="155651" y="641921"/>
                </a:lnTo>
                <a:lnTo>
                  <a:pt x="160070" y="641845"/>
                </a:lnTo>
                <a:lnTo>
                  <a:pt x="163449" y="643686"/>
                </a:lnTo>
                <a:lnTo>
                  <a:pt x="165798" y="647433"/>
                </a:lnTo>
                <a:lnTo>
                  <a:pt x="168275" y="651052"/>
                </a:lnTo>
                <a:lnTo>
                  <a:pt x="168656" y="654862"/>
                </a:lnTo>
                <a:lnTo>
                  <a:pt x="166966" y="658901"/>
                </a:lnTo>
                <a:lnTo>
                  <a:pt x="107759" y="798055"/>
                </a:lnTo>
                <a:lnTo>
                  <a:pt x="105638" y="802830"/>
                </a:lnTo>
                <a:lnTo>
                  <a:pt x="105194" y="807758"/>
                </a:lnTo>
                <a:lnTo>
                  <a:pt x="107670" y="817905"/>
                </a:lnTo>
                <a:lnTo>
                  <a:pt x="110350" y="822071"/>
                </a:lnTo>
                <a:lnTo>
                  <a:pt x="114439" y="825334"/>
                </a:lnTo>
                <a:lnTo>
                  <a:pt x="118656" y="828789"/>
                </a:lnTo>
                <a:lnTo>
                  <a:pt x="123494" y="830580"/>
                </a:lnTo>
                <a:lnTo>
                  <a:pt x="133565" y="830783"/>
                </a:lnTo>
                <a:lnTo>
                  <a:pt x="137833" y="829576"/>
                </a:lnTo>
                <a:lnTo>
                  <a:pt x="141719" y="827074"/>
                </a:lnTo>
                <a:lnTo>
                  <a:pt x="153365" y="819391"/>
                </a:lnTo>
                <a:lnTo>
                  <a:pt x="420878" y="643064"/>
                </a:lnTo>
                <a:lnTo>
                  <a:pt x="423113" y="642391"/>
                </a:lnTo>
                <a:lnTo>
                  <a:pt x="425526" y="642353"/>
                </a:lnTo>
                <a:lnTo>
                  <a:pt x="983742" y="642353"/>
                </a:lnTo>
                <a:lnTo>
                  <a:pt x="986688" y="641769"/>
                </a:lnTo>
                <a:lnTo>
                  <a:pt x="992339" y="639432"/>
                </a:lnTo>
                <a:lnTo>
                  <a:pt x="994829" y="637768"/>
                </a:lnTo>
                <a:lnTo>
                  <a:pt x="999159" y="633437"/>
                </a:lnTo>
                <a:lnTo>
                  <a:pt x="1000467" y="631469"/>
                </a:lnTo>
                <a:lnTo>
                  <a:pt x="1000823" y="630936"/>
                </a:lnTo>
                <a:lnTo>
                  <a:pt x="1003173" y="625284"/>
                </a:lnTo>
                <a:lnTo>
                  <a:pt x="1003693" y="622655"/>
                </a:lnTo>
                <a:close/>
              </a:path>
              <a:path w="4749165" h="2761615">
                <a:moveTo>
                  <a:pt x="3479317" y="225577"/>
                </a:moveTo>
                <a:lnTo>
                  <a:pt x="3471176" y="194729"/>
                </a:lnTo>
                <a:lnTo>
                  <a:pt x="3447529" y="172237"/>
                </a:lnTo>
                <a:lnTo>
                  <a:pt x="3403600" y="165798"/>
                </a:lnTo>
                <a:lnTo>
                  <a:pt x="3371494" y="186575"/>
                </a:lnTo>
                <a:lnTo>
                  <a:pt x="3351784" y="214083"/>
                </a:lnTo>
                <a:lnTo>
                  <a:pt x="3345078" y="227812"/>
                </a:lnTo>
                <a:lnTo>
                  <a:pt x="3338296" y="214134"/>
                </a:lnTo>
                <a:lnTo>
                  <a:pt x="3318421" y="186778"/>
                </a:lnTo>
                <a:lnTo>
                  <a:pt x="3286201" y="166230"/>
                </a:lnTo>
                <a:lnTo>
                  <a:pt x="3242348" y="172961"/>
                </a:lnTo>
                <a:lnTo>
                  <a:pt x="3218853" y="195821"/>
                </a:lnTo>
                <a:lnTo>
                  <a:pt x="3210928" y="226796"/>
                </a:lnTo>
                <a:lnTo>
                  <a:pt x="3216872" y="263029"/>
                </a:lnTo>
                <a:lnTo>
                  <a:pt x="3235007" y="301650"/>
                </a:lnTo>
                <a:lnTo>
                  <a:pt x="3263646" y="339801"/>
                </a:lnTo>
                <a:lnTo>
                  <a:pt x="3301085" y="374611"/>
                </a:lnTo>
                <a:lnTo>
                  <a:pt x="3345662" y="403237"/>
                </a:lnTo>
                <a:lnTo>
                  <a:pt x="3390074" y="374281"/>
                </a:lnTo>
                <a:lnTo>
                  <a:pt x="3427323" y="339140"/>
                </a:lnTo>
                <a:lnTo>
                  <a:pt x="3455720" y="300697"/>
                </a:lnTo>
                <a:lnTo>
                  <a:pt x="3473602" y="261874"/>
                </a:lnTo>
                <a:lnTo>
                  <a:pt x="3479317" y="225577"/>
                </a:lnTo>
                <a:close/>
              </a:path>
              <a:path w="4749165" h="2761615">
                <a:moveTo>
                  <a:pt x="3599992" y="267970"/>
                </a:moveTo>
                <a:lnTo>
                  <a:pt x="3597897" y="226060"/>
                </a:lnTo>
                <a:lnTo>
                  <a:pt x="3589248" y="185724"/>
                </a:lnTo>
                <a:lnTo>
                  <a:pt x="3589248" y="267970"/>
                </a:lnTo>
                <a:lnTo>
                  <a:pt x="3588867" y="275590"/>
                </a:lnTo>
                <a:lnTo>
                  <a:pt x="3583140" y="314960"/>
                </a:lnTo>
                <a:lnTo>
                  <a:pt x="3567950" y="360680"/>
                </a:lnTo>
                <a:lnTo>
                  <a:pt x="3544252" y="402590"/>
                </a:lnTo>
                <a:lnTo>
                  <a:pt x="3512934" y="439420"/>
                </a:lnTo>
                <a:lnTo>
                  <a:pt x="3507054" y="444500"/>
                </a:lnTo>
                <a:lnTo>
                  <a:pt x="3494773" y="455930"/>
                </a:lnTo>
                <a:lnTo>
                  <a:pt x="3488398" y="459740"/>
                </a:lnTo>
                <a:lnTo>
                  <a:pt x="3475164" y="469900"/>
                </a:lnTo>
                <a:lnTo>
                  <a:pt x="3468344" y="473710"/>
                </a:lnTo>
                <a:lnTo>
                  <a:pt x="3432340" y="491490"/>
                </a:lnTo>
                <a:lnTo>
                  <a:pt x="3386061" y="505460"/>
                </a:lnTo>
                <a:lnTo>
                  <a:pt x="3362160" y="508000"/>
                </a:lnTo>
                <a:lnTo>
                  <a:pt x="3354146" y="509270"/>
                </a:lnTo>
                <a:lnTo>
                  <a:pt x="3337179" y="509270"/>
                </a:lnTo>
                <a:lnTo>
                  <a:pt x="3329165" y="508000"/>
                </a:lnTo>
                <a:lnTo>
                  <a:pt x="3313176" y="506730"/>
                </a:lnTo>
                <a:lnTo>
                  <a:pt x="3305251" y="505460"/>
                </a:lnTo>
                <a:lnTo>
                  <a:pt x="3289528" y="501650"/>
                </a:lnTo>
                <a:lnTo>
                  <a:pt x="3281769" y="499110"/>
                </a:lnTo>
                <a:lnTo>
                  <a:pt x="3266452" y="495300"/>
                </a:lnTo>
                <a:lnTo>
                  <a:pt x="3258934" y="491490"/>
                </a:lnTo>
                <a:lnTo>
                  <a:pt x="3244164" y="485140"/>
                </a:lnTo>
                <a:lnTo>
                  <a:pt x="3236950" y="482600"/>
                </a:lnTo>
                <a:lnTo>
                  <a:pt x="3222866" y="473710"/>
                </a:lnTo>
                <a:lnTo>
                  <a:pt x="3184042" y="445770"/>
                </a:lnTo>
                <a:lnTo>
                  <a:pt x="3151441" y="410210"/>
                </a:lnTo>
                <a:lnTo>
                  <a:pt x="3137852" y="389890"/>
                </a:lnTo>
                <a:lnTo>
                  <a:pt x="3133775" y="383540"/>
                </a:lnTo>
                <a:lnTo>
                  <a:pt x="3116770" y="346710"/>
                </a:lnTo>
                <a:lnTo>
                  <a:pt x="3104400" y="299720"/>
                </a:lnTo>
                <a:lnTo>
                  <a:pt x="3101238" y="267970"/>
                </a:lnTo>
                <a:lnTo>
                  <a:pt x="3101263" y="251460"/>
                </a:lnTo>
                <a:lnTo>
                  <a:pt x="3107321" y="204470"/>
                </a:lnTo>
                <a:lnTo>
                  <a:pt x="3122511" y="158750"/>
                </a:lnTo>
                <a:lnTo>
                  <a:pt x="3146209" y="116840"/>
                </a:lnTo>
                <a:lnTo>
                  <a:pt x="3177514" y="80010"/>
                </a:lnTo>
                <a:lnTo>
                  <a:pt x="3183394" y="74930"/>
                </a:lnTo>
                <a:lnTo>
                  <a:pt x="3195688" y="63500"/>
                </a:lnTo>
                <a:lnTo>
                  <a:pt x="3202063" y="59690"/>
                </a:lnTo>
                <a:lnTo>
                  <a:pt x="3215297" y="49530"/>
                </a:lnTo>
                <a:lnTo>
                  <a:pt x="3222117" y="45720"/>
                </a:lnTo>
                <a:lnTo>
                  <a:pt x="3258121" y="27940"/>
                </a:lnTo>
                <a:lnTo>
                  <a:pt x="3304400" y="13970"/>
                </a:lnTo>
                <a:lnTo>
                  <a:pt x="3328289" y="11430"/>
                </a:lnTo>
                <a:lnTo>
                  <a:pt x="3336315" y="10160"/>
                </a:lnTo>
                <a:lnTo>
                  <a:pt x="3353270" y="10160"/>
                </a:lnTo>
                <a:lnTo>
                  <a:pt x="3361296" y="11430"/>
                </a:lnTo>
                <a:lnTo>
                  <a:pt x="3377273" y="12700"/>
                </a:lnTo>
                <a:lnTo>
                  <a:pt x="3385197" y="13970"/>
                </a:lnTo>
                <a:lnTo>
                  <a:pt x="3400933" y="17780"/>
                </a:lnTo>
                <a:lnTo>
                  <a:pt x="3408692" y="20320"/>
                </a:lnTo>
                <a:lnTo>
                  <a:pt x="3424009" y="24130"/>
                </a:lnTo>
                <a:lnTo>
                  <a:pt x="3431527" y="27940"/>
                </a:lnTo>
                <a:lnTo>
                  <a:pt x="3446297" y="34290"/>
                </a:lnTo>
                <a:lnTo>
                  <a:pt x="3453511" y="38100"/>
                </a:lnTo>
                <a:lnTo>
                  <a:pt x="3487699" y="58420"/>
                </a:lnTo>
                <a:lnTo>
                  <a:pt x="3523577" y="91440"/>
                </a:lnTo>
                <a:lnTo>
                  <a:pt x="3528911" y="96520"/>
                </a:lnTo>
                <a:lnTo>
                  <a:pt x="3539020" y="109220"/>
                </a:lnTo>
                <a:lnTo>
                  <a:pt x="3543757" y="115570"/>
                </a:lnTo>
                <a:lnTo>
                  <a:pt x="3552596" y="129540"/>
                </a:lnTo>
                <a:lnTo>
                  <a:pt x="3556685" y="135890"/>
                </a:lnTo>
                <a:lnTo>
                  <a:pt x="3564191" y="151130"/>
                </a:lnTo>
                <a:lnTo>
                  <a:pt x="3567595" y="157480"/>
                </a:lnTo>
                <a:lnTo>
                  <a:pt x="3573691" y="172720"/>
                </a:lnTo>
                <a:lnTo>
                  <a:pt x="3586061" y="219710"/>
                </a:lnTo>
                <a:lnTo>
                  <a:pt x="3589248" y="267970"/>
                </a:lnTo>
                <a:lnTo>
                  <a:pt x="3589248" y="185724"/>
                </a:lnTo>
                <a:lnTo>
                  <a:pt x="3573843" y="146050"/>
                </a:lnTo>
                <a:lnTo>
                  <a:pt x="3552507" y="109220"/>
                </a:lnTo>
                <a:lnTo>
                  <a:pt x="3519665" y="71120"/>
                </a:lnTo>
                <a:lnTo>
                  <a:pt x="3513518" y="66040"/>
                </a:lnTo>
                <a:lnTo>
                  <a:pt x="3500653" y="54610"/>
                </a:lnTo>
                <a:lnTo>
                  <a:pt x="3493973" y="49530"/>
                </a:lnTo>
                <a:lnTo>
                  <a:pt x="3480117" y="40640"/>
                </a:lnTo>
                <a:lnTo>
                  <a:pt x="3472980" y="35560"/>
                </a:lnTo>
                <a:lnTo>
                  <a:pt x="3458273" y="27940"/>
                </a:lnTo>
                <a:lnTo>
                  <a:pt x="3450742" y="24130"/>
                </a:lnTo>
                <a:lnTo>
                  <a:pt x="3435324" y="17780"/>
                </a:lnTo>
                <a:lnTo>
                  <a:pt x="3427476" y="13970"/>
                </a:lnTo>
                <a:lnTo>
                  <a:pt x="3415474" y="10160"/>
                </a:lnTo>
                <a:lnTo>
                  <a:pt x="3411486" y="8890"/>
                </a:lnTo>
                <a:lnTo>
                  <a:pt x="3403384" y="7620"/>
                </a:lnTo>
                <a:lnTo>
                  <a:pt x="3386963" y="3810"/>
                </a:lnTo>
                <a:lnTo>
                  <a:pt x="3361994" y="0"/>
                </a:lnTo>
                <a:lnTo>
                  <a:pt x="3327590" y="0"/>
                </a:lnTo>
                <a:lnTo>
                  <a:pt x="3302635" y="3810"/>
                </a:lnTo>
                <a:lnTo>
                  <a:pt x="3286239" y="7620"/>
                </a:lnTo>
                <a:lnTo>
                  <a:pt x="3278136" y="8890"/>
                </a:lnTo>
                <a:lnTo>
                  <a:pt x="3262160" y="15240"/>
                </a:lnTo>
                <a:lnTo>
                  <a:pt x="3254324" y="17780"/>
                </a:lnTo>
                <a:lnTo>
                  <a:pt x="3238919" y="24130"/>
                </a:lnTo>
                <a:lnTo>
                  <a:pt x="3231400" y="27940"/>
                </a:lnTo>
                <a:lnTo>
                  <a:pt x="3216732" y="36830"/>
                </a:lnTo>
                <a:lnTo>
                  <a:pt x="3209607" y="40640"/>
                </a:lnTo>
                <a:lnTo>
                  <a:pt x="3195790" y="50800"/>
                </a:lnTo>
                <a:lnTo>
                  <a:pt x="3189122" y="55880"/>
                </a:lnTo>
                <a:lnTo>
                  <a:pt x="3176295" y="66040"/>
                </a:lnTo>
                <a:lnTo>
                  <a:pt x="3170161" y="72390"/>
                </a:lnTo>
                <a:lnTo>
                  <a:pt x="3158439" y="83820"/>
                </a:lnTo>
                <a:lnTo>
                  <a:pt x="3152876" y="90170"/>
                </a:lnTo>
                <a:lnTo>
                  <a:pt x="3142373" y="102870"/>
                </a:lnTo>
                <a:lnTo>
                  <a:pt x="3137458" y="110490"/>
                </a:lnTo>
                <a:lnTo>
                  <a:pt x="3128264" y="124460"/>
                </a:lnTo>
                <a:lnTo>
                  <a:pt x="3106394" y="170180"/>
                </a:lnTo>
                <a:lnTo>
                  <a:pt x="3093643" y="218440"/>
                </a:lnTo>
                <a:lnTo>
                  <a:pt x="3090456" y="251460"/>
                </a:lnTo>
                <a:lnTo>
                  <a:pt x="3090481" y="267970"/>
                </a:lnTo>
                <a:lnTo>
                  <a:pt x="3097034" y="318770"/>
                </a:lnTo>
                <a:lnTo>
                  <a:pt x="3113062" y="365760"/>
                </a:lnTo>
                <a:lnTo>
                  <a:pt x="3137954" y="410210"/>
                </a:lnTo>
                <a:lnTo>
                  <a:pt x="3170783" y="448310"/>
                </a:lnTo>
                <a:lnTo>
                  <a:pt x="3176943" y="453390"/>
                </a:lnTo>
                <a:lnTo>
                  <a:pt x="3189808" y="464820"/>
                </a:lnTo>
                <a:lnTo>
                  <a:pt x="3196488" y="469900"/>
                </a:lnTo>
                <a:lnTo>
                  <a:pt x="3210331" y="478790"/>
                </a:lnTo>
                <a:lnTo>
                  <a:pt x="3217481" y="483870"/>
                </a:lnTo>
                <a:lnTo>
                  <a:pt x="3232175" y="491490"/>
                </a:lnTo>
                <a:lnTo>
                  <a:pt x="3239706" y="495300"/>
                </a:lnTo>
                <a:lnTo>
                  <a:pt x="3255124" y="501650"/>
                </a:lnTo>
                <a:lnTo>
                  <a:pt x="3262985" y="505460"/>
                </a:lnTo>
                <a:lnTo>
                  <a:pt x="3278975" y="510540"/>
                </a:lnTo>
                <a:lnTo>
                  <a:pt x="3287077" y="511810"/>
                </a:lnTo>
                <a:lnTo>
                  <a:pt x="3303498" y="515620"/>
                </a:lnTo>
                <a:lnTo>
                  <a:pt x="3328454" y="519430"/>
                </a:lnTo>
                <a:lnTo>
                  <a:pt x="3336823" y="519430"/>
                </a:lnTo>
                <a:lnTo>
                  <a:pt x="3345230" y="520700"/>
                </a:lnTo>
                <a:lnTo>
                  <a:pt x="3346094" y="520700"/>
                </a:lnTo>
                <a:lnTo>
                  <a:pt x="3354501" y="519430"/>
                </a:lnTo>
                <a:lnTo>
                  <a:pt x="3362871" y="519430"/>
                </a:lnTo>
                <a:lnTo>
                  <a:pt x="3387814" y="515620"/>
                </a:lnTo>
                <a:lnTo>
                  <a:pt x="3404222" y="511810"/>
                </a:lnTo>
                <a:lnTo>
                  <a:pt x="3412312" y="510540"/>
                </a:lnTo>
                <a:lnTo>
                  <a:pt x="3415512" y="509270"/>
                </a:lnTo>
                <a:lnTo>
                  <a:pt x="3428288" y="504190"/>
                </a:lnTo>
                <a:lnTo>
                  <a:pt x="3436137" y="501650"/>
                </a:lnTo>
                <a:lnTo>
                  <a:pt x="3451529" y="495300"/>
                </a:lnTo>
                <a:lnTo>
                  <a:pt x="3459048" y="491490"/>
                </a:lnTo>
                <a:lnTo>
                  <a:pt x="3473729" y="482600"/>
                </a:lnTo>
                <a:lnTo>
                  <a:pt x="3480854" y="478790"/>
                </a:lnTo>
                <a:lnTo>
                  <a:pt x="3494671" y="468630"/>
                </a:lnTo>
                <a:lnTo>
                  <a:pt x="3501326" y="463550"/>
                </a:lnTo>
                <a:lnTo>
                  <a:pt x="3514166" y="453390"/>
                </a:lnTo>
                <a:lnTo>
                  <a:pt x="3520300" y="447040"/>
                </a:lnTo>
                <a:lnTo>
                  <a:pt x="3532022" y="435610"/>
                </a:lnTo>
                <a:lnTo>
                  <a:pt x="3537572" y="429260"/>
                </a:lnTo>
                <a:lnTo>
                  <a:pt x="3548075" y="416560"/>
                </a:lnTo>
                <a:lnTo>
                  <a:pt x="3553002" y="408940"/>
                </a:lnTo>
                <a:lnTo>
                  <a:pt x="3562197" y="394970"/>
                </a:lnTo>
                <a:lnTo>
                  <a:pt x="3584067" y="349250"/>
                </a:lnTo>
                <a:lnTo>
                  <a:pt x="3596817" y="300990"/>
                </a:lnTo>
                <a:lnTo>
                  <a:pt x="3599611" y="275590"/>
                </a:lnTo>
                <a:lnTo>
                  <a:pt x="3599992" y="267970"/>
                </a:lnTo>
                <a:close/>
              </a:path>
              <a:path w="4749165" h="2761615">
                <a:moveTo>
                  <a:pt x="4749012" y="2073529"/>
                </a:moveTo>
                <a:lnTo>
                  <a:pt x="4748962" y="2072144"/>
                </a:lnTo>
                <a:lnTo>
                  <a:pt x="4747717" y="2069426"/>
                </a:lnTo>
                <a:lnTo>
                  <a:pt x="4746701" y="2068487"/>
                </a:lnTo>
                <a:lnTo>
                  <a:pt x="4743894" y="2067445"/>
                </a:lnTo>
                <a:lnTo>
                  <a:pt x="4742510" y="2067496"/>
                </a:lnTo>
                <a:lnTo>
                  <a:pt x="4739792" y="2068741"/>
                </a:lnTo>
                <a:lnTo>
                  <a:pt x="4738852" y="2069757"/>
                </a:lnTo>
                <a:lnTo>
                  <a:pt x="4486770" y="2755544"/>
                </a:lnTo>
                <a:lnTo>
                  <a:pt x="4486821" y="2756928"/>
                </a:lnTo>
                <a:lnTo>
                  <a:pt x="4488065" y="2759659"/>
                </a:lnTo>
                <a:lnTo>
                  <a:pt x="4489094" y="2760599"/>
                </a:lnTo>
                <a:lnTo>
                  <a:pt x="4490504" y="2761107"/>
                </a:lnTo>
                <a:lnTo>
                  <a:pt x="4492383" y="2761107"/>
                </a:lnTo>
                <a:lnTo>
                  <a:pt x="4494771" y="2761132"/>
                </a:lnTo>
                <a:lnTo>
                  <a:pt x="4496460" y="2760078"/>
                </a:lnTo>
                <a:lnTo>
                  <a:pt x="4497463" y="2757906"/>
                </a:lnTo>
                <a:lnTo>
                  <a:pt x="4749012" y="2073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8788" y="1129706"/>
            <a:ext cx="14972728" cy="54139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1271" y="998227"/>
            <a:ext cx="8627028" cy="9430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02081" y="1869341"/>
            <a:ext cx="8053705" cy="3947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1157" y="3163600"/>
            <a:ext cx="6578600" cy="2647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100"/>
              </a:spcBef>
            </a:pPr>
            <a:r>
              <a:rPr sz="7400" spc="150" dirty="0">
                <a:solidFill>
                  <a:srgbClr val="FFFFFF"/>
                </a:solidFill>
              </a:rPr>
              <a:t>FLASHCARD </a:t>
            </a:r>
            <a:r>
              <a:rPr sz="7400" spc="-55" dirty="0">
                <a:solidFill>
                  <a:srgbClr val="FFFFFF"/>
                </a:solidFill>
              </a:rPr>
              <a:t>APPLICATION</a:t>
            </a:r>
            <a:endParaRPr sz="7400"/>
          </a:p>
        </p:txBody>
      </p:sp>
      <p:sp>
        <p:nvSpPr>
          <p:cNvPr id="3" name="object 3"/>
          <p:cNvSpPr/>
          <p:nvPr/>
        </p:nvSpPr>
        <p:spPr>
          <a:xfrm>
            <a:off x="16910767" y="0"/>
            <a:ext cx="38100" cy="3667125"/>
          </a:xfrm>
          <a:custGeom>
            <a:avLst/>
            <a:gdLst/>
            <a:ahLst/>
            <a:cxnLst/>
            <a:rect l="l" t="t" r="r" b="b"/>
            <a:pathLst>
              <a:path w="38100" h="3667125">
                <a:moveTo>
                  <a:pt x="0" y="3666921"/>
                </a:moveTo>
                <a:lnTo>
                  <a:pt x="0" y="0"/>
                </a:lnTo>
                <a:lnTo>
                  <a:pt x="38099" y="0"/>
                </a:lnTo>
                <a:lnTo>
                  <a:pt x="38099" y="3666921"/>
                </a:lnTo>
                <a:lnTo>
                  <a:pt x="0" y="3666921"/>
                </a:lnTo>
                <a:close/>
              </a:path>
            </a:pathLst>
          </a:custGeom>
          <a:solidFill>
            <a:srgbClr val="0965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4325600" y="8572500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Members:</a:t>
            </a:r>
          </a:p>
          <a:p>
            <a:r>
              <a:rPr lang="en-US" dirty="0"/>
              <a:t>23K-3021 </a:t>
            </a:r>
            <a:r>
              <a:rPr lang="en-US" dirty="0" err="1"/>
              <a:t>Mehak</a:t>
            </a:r>
            <a:endParaRPr lang="en-US" dirty="0"/>
          </a:p>
          <a:p>
            <a:r>
              <a:rPr lang="en-US" dirty="0"/>
              <a:t>23K-3015 Ayesha Raza</a:t>
            </a:r>
          </a:p>
          <a:p>
            <a:r>
              <a:rPr lang="en-US" dirty="0"/>
              <a:t>23K-3016 Khadija </a:t>
            </a:r>
            <a:r>
              <a:rPr lang="en-US" dirty="0" err="1"/>
              <a:t>Atiq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375552" y="5713664"/>
            <a:ext cx="2223135" cy="395605"/>
          </a:xfrm>
          <a:custGeom>
            <a:avLst/>
            <a:gdLst/>
            <a:ahLst/>
            <a:cxnLst/>
            <a:rect l="l" t="t" r="r" b="b"/>
            <a:pathLst>
              <a:path w="2223134" h="395604">
                <a:moveTo>
                  <a:pt x="0" y="0"/>
                </a:moveTo>
                <a:lnTo>
                  <a:pt x="2222836" y="0"/>
                </a:lnTo>
                <a:lnTo>
                  <a:pt x="1111418" y="395131"/>
                </a:lnTo>
                <a:lnTo>
                  <a:pt x="0" y="0"/>
                </a:lnTo>
                <a:close/>
              </a:path>
            </a:pathLst>
          </a:custGeom>
          <a:solidFill>
            <a:srgbClr val="37B5FF">
              <a:alpha val="17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95594" y="2998583"/>
            <a:ext cx="6800336" cy="46079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07165" y="998227"/>
            <a:ext cx="8627028" cy="943007"/>
          </a:xfrm>
          <a:prstGeom prst="rect">
            <a:avLst/>
          </a:prstGeom>
        </p:spPr>
        <p:txBody>
          <a:bodyPr vert="horz" wrap="square" lIns="0" tIns="106658" rIns="0" bIns="0" rtlCol="0">
            <a:spAutoFit/>
          </a:bodyPr>
          <a:lstStyle/>
          <a:p>
            <a:pPr marL="387350">
              <a:lnSpc>
                <a:spcPct val="100000"/>
              </a:lnSpc>
              <a:spcBef>
                <a:spcPts val="140"/>
              </a:spcBef>
            </a:pPr>
            <a:r>
              <a:rPr sz="4850" spc="-40" dirty="0">
                <a:solidFill>
                  <a:srgbClr val="37B5FF"/>
                </a:solidFill>
              </a:rPr>
              <a:t>INTRODUCTION</a:t>
            </a:r>
            <a:endParaRPr sz="4850" dirty="0"/>
          </a:p>
        </p:txBody>
      </p:sp>
      <p:sp>
        <p:nvSpPr>
          <p:cNvPr id="6" name="object 6"/>
          <p:cNvSpPr txBox="1"/>
          <p:nvPr/>
        </p:nvSpPr>
        <p:spPr>
          <a:xfrm>
            <a:off x="1701433" y="2459595"/>
            <a:ext cx="8054975" cy="3472179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450" b="1" spc="-10" dirty="0">
                <a:solidFill>
                  <a:srgbClr val="37B5FF"/>
                </a:solidFill>
                <a:latin typeface="Tahoma"/>
                <a:cs typeface="Tahoma"/>
              </a:rPr>
              <a:t>Motivation</a:t>
            </a:r>
            <a:endParaRPr sz="24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400" dirty="0">
                <a:latin typeface="Verdana"/>
                <a:cs typeface="Verdana"/>
              </a:rPr>
              <a:t>The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problems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we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will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be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catering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to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will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assist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students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academically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and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help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them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to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excel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400" spc="-105" dirty="0">
                <a:latin typeface="Verdana"/>
                <a:cs typeface="Verdana"/>
              </a:rPr>
              <a:t>in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their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exams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with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our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proposed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solution.</a:t>
            </a:r>
            <a:endParaRPr sz="1400" dirty="0">
              <a:latin typeface="Verdana"/>
              <a:cs typeface="Verdana"/>
            </a:endParaRPr>
          </a:p>
          <a:p>
            <a:pPr marL="12700" marR="5080">
              <a:lnSpc>
                <a:spcPct val="155600"/>
              </a:lnSpc>
            </a:pPr>
            <a:r>
              <a:rPr sz="1400" dirty="0">
                <a:latin typeface="Verdana"/>
                <a:cs typeface="Verdana"/>
              </a:rPr>
              <a:t>The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era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we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are</a:t>
            </a:r>
            <a:r>
              <a:rPr sz="1400" spc="-70" dirty="0">
                <a:latin typeface="Verdana"/>
                <a:cs typeface="Verdana"/>
              </a:rPr>
              <a:t> living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105" dirty="0">
                <a:latin typeface="Verdana"/>
                <a:cs typeface="Verdana"/>
              </a:rPr>
              <a:t>in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is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taking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over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the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conventional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lifestyle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therefore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students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prefer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e- </a:t>
            </a:r>
            <a:r>
              <a:rPr sz="1400" spc="-65" dirty="0">
                <a:latin typeface="Verdana"/>
                <a:cs typeface="Verdana"/>
              </a:rPr>
              <a:t>learning.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90" dirty="0">
                <a:latin typeface="Verdana"/>
                <a:cs typeface="Verdana"/>
              </a:rPr>
              <a:t>We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have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made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a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flashcard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application.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Flashcards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help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students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to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engage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105" dirty="0">
                <a:latin typeface="Verdana"/>
                <a:cs typeface="Verdana"/>
              </a:rPr>
              <a:t>in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active recall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or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a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process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wherein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students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actively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engage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105" dirty="0">
                <a:latin typeface="Verdana"/>
                <a:cs typeface="Verdana"/>
              </a:rPr>
              <a:t>in</a:t>
            </a:r>
            <a:r>
              <a:rPr sz="1400" spc="-60" dirty="0">
                <a:latin typeface="Verdana"/>
                <a:cs typeface="Verdana"/>
              </a:rPr>
              <a:t> learning </a:t>
            </a:r>
            <a:r>
              <a:rPr sz="1400" spc="-30" dirty="0">
                <a:latin typeface="Verdana"/>
                <a:cs typeface="Verdana"/>
              </a:rPr>
              <a:t>by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stimulating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our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memories </a:t>
            </a:r>
            <a:r>
              <a:rPr sz="1400" spc="-55" dirty="0">
                <a:latin typeface="Verdana"/>
                <a:cs typeface="Verdana"/>
              </a:rPr>
              <a:t>and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creating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lasting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connections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to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the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material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therefore,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it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is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a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great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and</a:t>
            </a:r>
            <a:r>
              <a:rPr sz="1400" spc="-80" dirty="0">
                <a:latin typeface="Verdana"/>
                <a:cs typeface="Verdana"/>
              </a:rPr>
              <a:t> an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efficient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way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to </a:t>
            </a:r>
            <a:r>
              <a:rPr sz="1400" spc="-50" dirty="0">
                <a:latin typeface="Verdana"/>
                <a:cs typeface="Verdana"/>
              </a:rPr>
              <a:t>learn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and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is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preferred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by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majority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of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the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students.</a:t>
            </a:r>
            <a:endParaRPr sz="1400" dirty="0">
              <a:latin typeface="Verdana"/>
              <a:cs typeface="Verdana"/>
            </a:endParaRPr>
          </a:p>
          <a:p>
            <a:pPr marL="12700" marR="40005">
              <a:lnSpc>
                <a:spcPct val="155600"/>
              </a:lnSpc>
            </a:pPr>
            <a:r>
              <a:rPr sz="1400" spc="90" dirty="0">
                <a:latin typeface="Verdana"/>
                <a:cs typeface="Verdana"/>
              </a:rPr>
              <a:t>We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create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the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cards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with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questions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on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one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side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and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answers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on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the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other,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students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can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hide </a:t>
            </a:r>
            <a:r>
              <a:rPr sz="1400" spc="-40" dirty="0">
                <a:latin typeface="Verdana"/>
                <a:cs typeface="Verdana"/>
              </a:rPr>
              <a:t>the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answer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while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revising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and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they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can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be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displayed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when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needed.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6383" y="6412035"/>
            <a:ext cx="8934450" cy="3585469"/>
          </a:xfrm>
          <a:prstGeom prst="rect">
            <a:avLst/>
          </a:prstGeom>
          <a:solidFill>
            <a:srgbClr val="37B5FF"/>
          </a:solidFill>
        </p:spPr>
        <p:txBody>
          <a:bodyPr vert="horz" wrap="square" lIns="0" tIns="118745" rIns="0" bIns="0" rtlCol="0">
            <a:spAutoFit/>
          </a:bodyPr>
          <a:lstStyle/>
          <a:p>
            <a:pPr marL="414020">
              <a:lnSpc>
                <a:spcPct val="100000"/>
              </a:lnSpc>
              <a:spcBef>
                <a:spcPts val="935"/>
              </a:spcBef>
            </a:pPr>
            <a:r>
              <a:rPr sz="1600" b="1" dirty="0">
                <a:solidFill>
                  <a:srgbClr val="FFFFFF"/>
                </a:solidFill>
                <a:latin typeface="Tahoma"/>
                <a:cs typeface="Tahoma"/>
              </a:rPr>
              <a:t>What</a:t>
            </a:r>
            <a:r>
              <a:rPr sz="16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6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600" b="1" spc="-1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lashcard?</a:t>
            </a:r>
            <a:endParaRPr sz="1600" dirty="0">
              <a:latin typeface="Tahoma"/>
              <a:cs typeface="Tahoma"/>
            </a:endParaRPr>
          </a:p>
          <a:p>
            <a:pPr marL="414020" marR="1918970">
              <a:lnSpc>
                <a:spcPts val="3600"/>
              </a:lnSpc>
              <a:spcBef>
                <a:spcPts val="135"/>
              </a:spcBef>
            </a:pPr>
            <a:r>
              <a:rPr sz="1600" spc="13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cards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questions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side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answers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other,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students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hide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answer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while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revising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displayed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when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needed.</a:t>
            </a:r>
            <a:endParaRPr lang="en-US" sz="1600" spc="-10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414020" marR="1918970">
              <a:lnSpc>
                <a:spcPts val="3600"/>
              </a:lnSpc>
              <a:spcBef>
                <a:spcPts val="135"/>
              </a:spcBef>
            </a:pPr>
            <a:r>
              <a:rPr lang="en-US" sz="1600" b="1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Spaced  Repetition?</a:t>
            </a:r>
          </a:p>
          <a:p>
            <a:pPr marL="414020" marR="1918970">
              <a:lnSpc>
                <a:spcPts val="3600"/>
              </a:lnSpc>
              <a:spcBef>
                <a:spcPts val="135"/>
              </a:spcBef>
            </a:pPr>
            <a:r>
              <a:rPr lang="en-US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Spaced repetition involves reviewing information at increasing intervals over time, optimizing memory retention and recall by strategically spacing out learning sessions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.</a:t>
            </a:r>
            <a:endParaRPr lang="en-US" sz="1950" spc="-1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8979" y="3044636"/>
            <a:ext cx="2897649" cy="230596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632288" y="3045846"/>
            <a:ext cx="2974340" cy="2306320"/>
            <a:chOff x="1632288" y="3045846"/>
            <a:chExt cx="2974340" cy="23063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2288" y="3119618"/>
              <a:ext cx="2973877" cy="22319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651722" y="3199427"/>
              <a:ext cx="1285240" cy="175895"/>
            </a:xfrm>
            <a:custGeom>
              <a:avLst/>
              <a:gdLst/>
              <a:ahLst/>
              <a:cxnLst/>
              <a:rect l="l" t="t" r="r" b="b"/>
              <a:pathLst>
                <a:path w="1285239" h="175895">
                  <a:moveTo>
                    <a:pt x="1266747" y="175623"/>
                  </a:moveTo>
                  <a:lnTo>
                    <a:pt x="0" y="175623"/>
                  </a:lnTo>
                  <a:lnTo>
                    <a:pt x="23455" y="31253"/>
                  </a:lnTo>
                  <a:lnTo>
                    <a:pt x="55233" y="914"/>
                  </a:lnTo>
                  <a:lnTo>
                    <a:pt x="1244693" y="0"/>
                  </a:lnTo>
                  <a:lnTo>
                    <a:pt x="1247747" y="349"/>
                  </a:lnTo>
                  <a:lnTo>
                    <a:pt x="1280939" y="25245"/>
                  </a:lnTo>
                  <a:lnTo>
                    <a:pt x="1284966" y="43183"/>
                  </a:lnTo>
                  <a:lnTo>
                    <a:pt x="1284886" y="46255"/>
                  </a:lnTo>
                  <a:lnTo>
                    <a:pt x="1266747" y="1756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30135" y="3243660"/>
              <a:ext cx="1140460" cy="84455"/>
            </a:xfrm>
            <a:custGeom>
              <a:avLst/>
              <a:gdLst/>
              <a:ahLst/>
              <a:cxnLst/>
              <a:rect l="l" t="t" r="r" b="b"/>
              <a:pathLst>
                <a:path w="1140460" h="84454">
                  <a:moveTo>
                    <a:pt x="47574" y="84008"/>
                  </a:moveTo>
                  <a:lnTo>
                    <a:pt x="36434" y="84008"/>
                  </a:lnTo>
                  <a:lnTo>
                    <a:pt x="31076" y="82943"/>
                  </a:lnTo>
                  <a:lnTo>
                    <a:pt x="1065" y="52932"/>
                  </a:lnTo>
                  <a:lnTo>
                    <a:pt x="0" y="47574"/>
                  </a:lnTo>
                  <a:lnTo>
                    <a:pt x="0" y="36434"/>
                  </a:lnTo>
                  <a:lnTo>
                    <a:pt x="31076" y="1065"/>
                  </a:lnTo>
                  <a:lnTo>
                    <a:pt x="36434" y="0"/>
                  </a:lnTo>
                  <a:lnTo>
                    <a:pt x="47574" y="0"/>
                  </a:lnTo>
                  <a:lnTo>
                    <a:pt x="82943" y="31076"/>
                  </a:lnTo>
                  <a:lnTo>
                    <a:pt x="84008" y="36434"/>
                  </a:lnTo>
                  <a:lnTo>
                    <a:pt x="84008" y="47574"/>
                  </a:lnTo>
                  <a:lnTo>
                    <a:pt x="52932" y="82943"/>
                  </a:lnTo>
                  <a:lnTo>
                    <a:pt x="47574" y="84008"/>
                  </a:lnTo>
                  <a:close/>
                </a:path>
                <a:path w="1140460" h="84454">
                  <a:moveTo>
                    <a:pt x="1074125" y="9875"/>
                  </a:moveTo>
                  <a:lnTo>
                    <a:pt x="1073380" y="9668"/>
                  </a:lnTo>
                  <a:lnTo>
                    <a:pt x="1072082" y="8566"/>
                  </a:lnTo>
                  <a:lnTo>
                    <a:pt x="1071757" y="7864"/>
                  </a:lnTo>
                  <a:lnTo>
                    <a:pt x="1071757" y="6161"/>
                  </a:lnTo>
                  <a:lnTo>
                    <a:pt x="1072082" y="5459"/>
                  </a:lnTo>
                  <a:lnTo>
                    <a:pt x="1073380" y="4356"/>
                  </a:lnTo>
                  <a:lnTo>
                    <a:pt x="1074125" y="4149"/>
                  </a:lnTo>
                  <a:lnTo>
                    <a:pt x="1074965" y="4287"/>
                  </a:lnTo>
                  <a:lnTo>
                    <a:pt x="1137173" y="4287"/>
                  </a:lnTo>
                  <a:lnTo>
                    <a:pt x="1138966" y="4334"/>
                  </a:lnTo>
                  <a:lnTo>
                    <a:pt x="1139862" y="5255"/>
                  </a:lnTo>
                  <a:lnTo>
                    <a:pt x="1139816" y="8796"/>
                  </a:lnTo>
                  <a:lnTo>
                    <a:pt x="1138920" y="9692"/>
                  </a:lnTo>
                  <a:lnTo>
                    <a:pt x="1137173" y="9738"/>
                  </a:lnTo>
                  <a:lnTo>
                    <a:pt x="1074965" y="9738"/>
                  </a:lnTo>
                  <a:lnTo>
                    <a:pt x="1074125" y="9875"/>
                  </a:lnTo>
                  <a:close/>
                </a:path>
                <a:path w="1140460" h="84454">
                  <a:moveTo>
                    <a:pt x="1136253" y="39510"/>
                  </a:moveTo>
                  <a:lnTo>
                    <a:pt x="1134411" y="39460"/>
                  </a:lnTo>
                  <a:lnTo>
                    <a:pt x="1070383" y="39460"/>
                  </a:lnTo>
                  <a:lnTo>
                    <a:pt x="1069514" y="38614"/>
                  </a:lnTo>
                  <a:lnTo>
                    <a:pt x="1069515" y="34931"/>
                  </a:lnTo>
                  <a:lnTo>
                    <a:pt x="1070436" y="34010"/>
                  </a:lnTo>
                  <a:lnTo>
                    <a:pt x="1136252" y="34010"/>
                  </a:lnTo>
                  <a:lnTo>
                    <a:pt x="1137173" y="34931"/>
                  </a:lnTo>
                  <a:lnTo>
                    <a:pt x="1137173" y="38614"/>
                  </a:lnTo>
                  <a:lnTo>
                    <a:pt x="1136304" y="39460"/>
                  </a:lnTo>
                  <a:lnTo>
                    <a:pt x="1072276" y="39460"/>
                  </a:lnTo>
                  <a:lnTo>
                    <a:pt x="1070435" y="39510"/>
                  </a:lnTo>
                  <a:lnTo>
                    <a:pt x="1136253" y="39510"/>
                  </a:lnTo>
                  <a:close/>
                </a:path>
                <a:path w="1140460" h="84454">
                  <a:moveTo>
                    <a:pt x="1129397" y="74634"/>
                  </a:moveTo>
                  <a:lnTo>
                    <a:pt x="1067189" y="74634"/>
                  </a:lnTo>
                  <a:lnTo>
                    <a:pt x="1065646" y="74381"/>
                  </a:lnTo>
                  <a:lnTo>
                    <a:pt x="1064923" y="73529"/>
                  </a:lnTo>
                  <a:lnTo>
                    <a:pt x="1064874" y="70345"/>
                  </a:lnTo>
                  <a:lnTo>
                    <a:pt x="1065646" y="69436"/>
                  </a:lnTo>
                  <a:lnTo>
                    <a:pt x="1067189" y="69183"/>
                  </a:lnTo>
                  <a:lnTo>
                    <a:pt x="1130874" y="69183"/>
                  </a:lnTo>
                  <a:lnTo>
                    <a:pt x="1131795" y="70104"/>
                  </a:lnTo>
                  <a:lnTo>
                    <a:pt x="1131767" y="73529"/>
                  </a:lnTo>
                  <a:lnTo>
                    <a:pt x="1130967" y="74426"/>
                  </a:lnTo>
                  <a:lnTo>
                    <a:pt x="1129397" y="74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06318" y="3045846"/>
              <a:ext cx="372110" cy="260985"/>
            </a:xfrm>
            <a:custGeom>
              <a:avLst/>
              <a:gdLst/>
              <a:ahLst/>
              <a:cxnLst/>
              <a:rect l="l" t="t" r="r" b="b"/>
              <a:pathLst>
                <a:path w="372110" h="260985">
                  <a:moveTo>
                    <a:pt x="334108" y="260965"/>
                  </a:moveTo>
                  <a:lnTo>
                    <a:pt x="328332" y="260965"/>
                  </a:lnTo>
                  <a:lnTo>
                    <a:pt x="37821" y="260965"/>
                  </a:lnTo>
                  <a:lnTo>
                    <a:pt x="5531" y="239390"/>
                  </a:lnTo>
                  <a:lnTo>
                    <a:pt x="0" y="223144"/>
                  </a:lnTo>
                  <a:lnTo>
                    <a:pt x="0" y="37821"/>
                  </a:lnTo>
                  <a:lnTo>
                    <a:pt x="21575" y="5531"/>
                  </a:lnTo>
                  <a:lnTo>
                    <a:pt x="37821" y="0"/>
                  </a:lnTo>
                  <a:lnTo>
                    <a:pt x="334114" y="0"/>
                  </a:lnTo>
                  <a:lnTo>
                    <a:pt x="366403" y="21575"/>
                  </a:lnTo>
                  <a:lnTo>
                    <a:pt x="371935" y="37821"/>
                  </a:lnTo>
                  <a:lnTo>
                    <a:pt x="371926" y="223210"/>
                  </a:lnTo>
                  <a:lnTo>
                    <a:pt x="350339" y="255445"/>
                  </a:lnTo>
                  <a:lnTo>
                    <a:pt x="334108" y="260965"/>
                  </a:lnTo>
                  <a:close/>
                </a:path>
              </a:pathLst>
            </a:custGeom>
            <a:solidFill>
              <a:srgbClr val="37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84603" y="3152565"/>
              <a:ext cx="162742" cy="14407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078567" y="3091775"/>
              <a:ext cx="377190" cy="265430"/>
            </a:xfrm>
            <a:custGeom>
              <a:avLst/>
              <a:gdLst/>
              <a:ahLst/>
              <a:cxnLst/>
              <a:rect l="l" t="t" r="r" b="b"/>
              <a:pathLst>
                <a:path w="377189" h="265429">
                  <a:moveTo>
                    <a:pt x="294385" y="265253"/>
                  </a:moveTo>
                  <a:lnTo>
                    <a:pt x="43373" y="265233"/>
                  </a:lnTo>
                  <a:lnTo>
                    <a:pt x="9984" y="245873"/>
                  </a:lnTo>
                  <a:lnTo>
                    <a:pt x="0" y="43503"/>
                  </a:lnTo>
                  <a:lnTo>
                    <a:pt x="1276" y="37116"/>
                  </a:lnTo>
                  <a:lnTo>
                    <a:pt x="24775" y="6409"/>
                  </a:lnTo>
                  <a:lnTo>
                    <a:pt x="50061" y="0"/>
                  </a:lnTo>
                  <a:lnTo>
                    <a:pt x="326869" y="0"/>
                  </a:lnTo>
                  <a:lnTo>
                    <a:pt x="333509" y="19"/>
                  </a:lnTo>
                  <a:lnTo>
                    <a:pt x="339894" y="1304"/>
                  </a:lnTo>
                  <a:lnTo>
                    <a:pt x="352155" y="6409"/>
                  </a:lnTo>
                  <a:lnTo>
                    <a:pt x="353124" y="7058"/>
                  </a:lnTo>
                  <a:lnTo>
                    <a:pt x="44349" y="7058"/>
                  </a:lnTo>
                  <a:lnTo>
                    <a:pt x="38855" y="8159"/>
                  </a:lnTo>
                  <a:lnTo>
                    <a:pt x="8075" y="38943"/>
                  </a:lnTo>
                  <a:lnTo>
                    <a:pt x="6976" y="44431"/>
                  </a:lnTo>
                  <a:lnTo>
                    <a:pt x="6976" y="220890"/>
                  </a:lnTo>
                  <a:lnTo>
                    <a:pt x="28311" y="252748"/>
                  </a:lnTo>
                  <a:lnTo>
                    <a:pt x="44353" y="258204"/>
                  </a:lnTo>
                  <a:lnTo>
                    <a:pt x="295275" y="258204"/>
                  </a:lnTo>
                  <a:lnTo>
                    <a:pt x="296097" y="258544"/>
                  </a:lnTo>
                  <a:lnTo>
                    <a:pt x="297460" y="259906"/>
                  </a:lnTo>
                  <a:lnTo>
                    <a:pt x="297800" y="260728"/>
                  </a:lnTo>
                  <a:lnTo>
                    <a:pt x="297821" y="262655"/>
                  </a:lnTo>
                  <a:lnTo>
                    <a:pt x="297497" y="263484"/>
                  </a:lnTo>
                  <a:lnTo>
                    <a:pt x="296163" y="264875"/>
                  </a:lnTo>
                  <a:lnTo>
                    <a:pt x="295348" y="265233"/>
                  </a:lnTo>
                  <a:lnTo>
                    <a:pt x="294385" y="265253"/>
                  </a:lnTo>
                  <a:close/>
                </a:path>
                <a:path w="377189" h="265429">
                  <a:moveTo>
                    <a:pt x="372483" y="189456"/>
                  </a:moveTo>
                  <a:lnTo>
                    <a:pt x="371650" y="189115"/>
                  </a:lnTo>
                  <a:lnTo>
                    <a:pt x="370264" y="187753"/>
                  </a:lnTo>
                  <a:lnTo>
                    <a:pt x="369911" y="186937"/>
                  </a:lnTo>
                  <a:lnTo>
                    <a:pt x="369890" y="44431"/>
                  </a:lnTo>
                  <a:lnTo>
                    <a:pt x="368798" y="38938"/>
                  </a:lnTo>
                  <a:lnTo>
                    <a:pt x="338065" y="8158"/>
                  </a:lnTo>
                  <a:lnTo>
                    <a:pt x="44349" y="7058"/>
                  </a:lnTo>
                  <a:lnTo>
                    <a:pt x="353124" y="7058"/>
                  </a:lnTo>
                  <a:lnTo>
                    <a:pt x="376931" y="43503"/>
                  </a:lnTo>
                  <a:lnTo>
                    <a:pt x="376938" y="186937"/>
                  </a:lnTo>
                  <a:lnTo>
                    <a:pt x="376592" y="187760"/>
                  </a:lnTo>
                  <a:lnTo>
                    <a:pt x="375233" y="189117"/>
                  </a:lnTo>
                  <a:lnTo>
                    <a:pt x="374415" y="189456"/>
                  </a:lnTo>
                  <a:lnTo>
                    <a:pt x="372483" y="189456"/>
                  </a:lnTo>
                  <a:close/>
                </a:path>
                <a:path w="377189" h="265429">
                  <a:moveTo>
                    <a:pt x="120249" y="208784"/>
                  </a:moveTo>
                  <a:lnTo>
                    <a:pt x="102071" y="191884"/>
                  </a:lnTo>
                  <a:lnTo>
                    <a:pt x="102725" y="184041"/>
                  </a:lnTo>
                  <a:lnTo>
                    <a:pt x="104053" y="180493"/>
                  </a:lnTo>
                  <a:lnTo>
                    <a:pt x="106382" y="177319"/>
                  </a:lnTo>
                  <a:lnTo>
                    <a:pt x="169461" y="69256"/>
                  </a:lnTo>
                  <a:lnTo>
                    <a:pt x="170900" y="65554"/>
                  </a:lnTo>
                  <a:lnTo>
                    <a:pt x="173258" y="62581"/>
                  </a:lnTo>
                  <a:lnTo>
                    <a:pt x="179814" y="58096"/>
                  </a:lnTo>
                  <a:lnTo>
                    <a:pt x="183439" y="56974"/>
                  </a:lnTo>
                  <a:lnTo>
                    <a:pt x="191383" y="56974"/>
                  </a:lnTo>
                  <a:lnTo>
                    <a:pt x="195008" y="58096"/>
                  </a:lnTo>
                  <a:lnTo>
                    <a:pt x="201564" y="62581"/>
                  </a:lnTo>
                  <a:lnTo>
                    <a:pt x="202766" y="64096"/>
                  </a:lnTo>
                  <a:lnTo>
                    <a:pt x="187411" y="64096"/>
                  </a:lnTo>
                  <a:lnTo>
                    <a:pt x="181759" y="64752"/>
                  </a:lnTo>
                  <a:lnTo>
                    <a:pt x="177787" y="67683"/>
                  </a:lnTo>
                  <a:lnTo>
                    <a:pt x="175493" y="72890"/>
                  </a:lnTo>
                  <a:lnTo>
                    <a:pt x="112704" y="180880"/>
                  </a:lnTo>
                  <a:lnTo>
                    <a:pt x="109246" y="185357"/>
                  </a:lnTo>
                  <a:lnTo>
                    <a:pt x="108616" y="190202"/>
                  </a:lnTo>
                  <a:lnTo>
                    <a:pt x="110815" y="195415"/>
                  </a:lnTo>
                  <a:lnTo>
                    <a:pt x="114200" y="199966"/>
                  </a:lnTo>
                  <a:lnTo>
                    <a:pt x="118706" y="201880"/>
                  </a:lnTo>
                  <a:lnTo>
                    <a:pt x="268502" y="201880"/>
                  </a:lnTo>
                  <a:lnTo>
                    <a:pt x="268184" y="202361"/>
                  </a:lnTo>
                  <a:lnTo>
                    <a:pt x="265356" y="204815"/>
                  </a:lnTo>
                  <a:lnTo>
                    <a:pt x="258338" y="208155"/>
                  </a:lnTo>
                  <a:lnTo>
                    <a:pt x="256806" y="208423"/>
                  </a:lnTo>
                  <a:lnTo>
                    <a:pt x="124114" y="208423"/>
                  </a:lnTo>
                  <a:lnTo>
                    <a:pt x="120249" y="208784"/>
                  </a:lnTo>
                  <a:close/>
                </a:path>
                <a:path w="377189" h="265429">
                  <a:moveTo>
                    <a:pt x="268502" y="201880"/>
                  </a:moveTo>
                  <a:lnTo>
                    <a:pt x="256407" y="201880"/>
                  </a:lnTo>
                  <a:lnTo>
                    <a:pt x="260913" y="199966"/>
                  </a:lnTo>
                  <a:lnTo>
                    <a:pt x="264298" y="195415"/>
                  </a:lnTo>
                  <a:lnTo>
                    <a:pt x="266497" y="190202"/>
                  </a:lnTo>
                  <a:lnTo>
                    <a:pt x="265867" y="185357"/>
                  </a:lnTo>
                  <a:lnTo>
                    <a:pt x="262409" y="180880"/>
                  </a:lnTo>
                  <a:lnTo>
                    <a:pt x="199329" y="72890"/>
                  </a:lnTo>
                  <a:lnTo>
                    <a:pt x="197036" y="67683"/>
                  </a:lnTo>
                  <a:lnTo>
                    <a:pt x="193063" y="64752"/>
                  </a:lnTo>
                  <a:lnTo>
                    <a:pt x="187411" y="64096"/>
                  </a:lnTo>
                  <a:lnTo>
                    <a:pt x="202766" y="64096"/>
                  </a:lnTo>
                  <a:lnTo>
                    <a:pt x="203922" y="65554"/>
                  </a:lnTo>
                  <a:lnTo>
                    <a:pt x="205361" y="69256"/>
                  </a:lnTo>
                  <a:lnTo>
                    <a:pt x="268513" y="177319"/>
                  </a:lnTo>
                  <a:lnTo>
                    <a:pt x="270826" y="180499"/>
                  </a:lnTo>
                  <a:lnTo>
                    <a:pt x="272143" y="184041"/>
                  </a:lnTo>
                  <a:lnTo>
                    <a:pt x="272798" y="191887"/>
                  </a:lnTo>
                  <a:lnTo>
                    <a:pt x="272083" y="195606"/>
                  </a:lnTo>
                  <a:lnTo>
                    <a:pt x="270330" y="199121"/>
                  </a:lnTo>
                  <a:lnTo>
                    <a:pt x="268502" y="201880"/>
                  </a:lnTo>
                  <a:close/>
                </a:path>
                <a:path w="377189" h="265429">
                  <a:moveTo>
                    <a:pt x="256407" y="201880"/>
                  </a:moveTo>
                  <a:lnTo>
                    <a:pt x="118706" y="201880"/>
                  </a:lnTo>
                  <a:lnTo>
                    <a:pt x="124332" y="201156"/>
                  </a:lnTo>
                  <a:lnTo>
                    <a:pt x="250781" y="201156"/>
                  </a:lnTo>
                  <a:lnTo>
                    <a:pt x="256407" y="201880"/>
                  </a:lnTo>
                  <a:close/>
                </a:path>
                <a:path w="377189" h="265429">
                  <a:moveTo>
                    <a:pt x="254649" y="208801"/>
                  </a:moveTo>
                  <a:lnTo>
                    <a:pt x="250781" y="208423"/>
                  </a:lnTo>
                  <a:lnTo>
                    <a:pt x="256806" y="208423"/>
                  </a:lnTo>
                  <a:lnTo>
                    <a:pt x="254649" y="2088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2726175" y="3044616"/>
            <a:ext cx="3141980" cy="2301875"/>
            <a:chOff x="12726175" y="3044616"/>
            <a:chExt cx="3141980" cy="2301875"/>
          </a:xfrm>
        </p:grpSpPr>
        <p:sp>
          <p:nvSpPr>
            <p:cNvPr id="11" name="object 11"/>
            <p:cNvSpPr/>
            <p:nvPr/>
          </p:nvSpPr>
          <p:spPr>
            <a:xfrm>
              <a:off x="13219116" y="3044616"/>
              <a:ext cx="1978660" cy="1119505"/>
            </a:xfrm>
            <a:custGeom>
              <a:avLst/>
              <a:gdLst/>
              <a:ahLst/>
              <a:cxnLst/>
              <a:rect l="l" t="t" r="r" b="b"/>
              <a:pathLst>
                <a:path w="1978659" h="1119504">
                  <a:moveTo>
                    <a:pt x="1978138" y="1119497"/>
                  </a:moveTo>
                  <a:lnTo>
                    <a:pt x="0" y="1119497"/>
                  </a:lnTo>
                  <a:lnTo>
                    <a:pt x="0" y="40033"/>
                  </a:lnTo>
                  <a:lnTo>
                    <a:pt x="22883" y="5836"/>
                  </a:lnTo>
                  <a:lnTo>
                    <a:pt x="40107" y="0"/>
                  </a:lnTo>
                  <a:lnTo>
                    <a:pt x="1938108" y="11"/>
                  </a:lnTo>
                  <a:lnTo>
                    <a:pt x="1972283" y="22846"/>
                  </a:lnTo>
                  <a:lnTo>
                    <a:pt x="1978138" y="1119497"/>
                  </a:lnTo>
                  <a:close/>
                </a:path>
              </a:pathLst>
            </a:custGeom>
            <a:solidFill>
              <a:srgbClr val="37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176621" y="3125962"/>
              <a:ext cx="1936750" cy="1083310"/>
            </a:xfrm>
            <a:custGeom>
              <a:avLst/>
              <a:gdLst/>
              <a:ahLst/>
              <a:cxnLst/>
              <a:rect l="l" t="t" r="r" b="b"/>
              <a:pathLst>
                <a:path w="1936750" h="1083310">
                  <a:moveTo>
                    <a:pt x="1936663" y="1083025"/>
                  </a:moveTo>
                  <a:lnTo>
                    <a:pt x="0" y="1083025"/>
                  </a:lnTo>
                  <a:lnTo>
                    <a:pt x="0" y="38997"/>
                  </a:lnTo>
                  <a:lnTo>
                    <a:pt x="22246" y="5703"/>
                  </a:lnTo>
                  <a:lnTo>
                    <a:pt x="38997" y="0"/>
                  </a:lnTo>
                  <a:lnTo>
                    <a:pt x="1897747" y="0"/>
                  </a:lnTo>
                  <a:lnTo>
                    <a:pt x="1930999" y="22252"/>
                  </a:lnTo>
                  <a:lnTo>
                    <a:pt x="1936674" y="39001"/>
                  </a:lnTo>
                  <a:lnTo>
                    <a:pt x="1936663" y="10830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26175" y="3086527"/>
              <a:ext cx="3141472" cy="2259797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2912" rIns="0" bIns="0" rtlCol="0">
            <a:spAutoFit/>
          </a:bodyPr>
          <a:lstStyle/>
          <a:p>
            <a:pPr marL="657860">
              <a:lnSpc>
                <a:spcPct val="100000"/>
              </a:lnSpc>
              <a:spcBef>
                <a:spcPts val="90"/>
              </a:spcBef>
            </a:pPr>
            <a:r>
              <a:rPr sz="4900" dirty="0"/>
              <a:t>FUNCTIONS</a:t>
            </a:r>
            <a:r>
              <a:rPr sz="4900" spc="-25" dirty="0"/>
              <a:t> </a:t>
            </a:r>
            <a:r>
              <a:rPr sz="4900" dirty="0"/>
              <a:t>&amp;</a:t>
            </a:r>
            <a:r>
              <a:rPr sz="4900" spc="-20" dirty="0"/>
              <a:t> </a:t>
            </a:r>
            <a:r>
              <a:rPr sz="4900" spc="65" dirty="0">
                <a:solidFill>
                  <a:srgbClr val="37B5FF"/>
                </a:solidFill>
              </a:rPr>
              <a:t>FEATURES</a:t>
            </a:r>
            <a:endParaRPr sz="4900"/>
          </a:p>
        </p:txBody>
      </p:sp>
      <p:sp>
        <p:nvSpPr>
          <p:cNvPr id="15" name="object 15"/>
          <p:cNvSpPr txBox="1"/>
          <p:nvPr/>
        </p:nvSpPr>
        <p:spPr>
          <a:xfrm>
            <a:off x="1016000" y="5706398"/>
            <a:ext cx="4734560" cy="433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9600">
              <a:lnSpc>
                <a:spcPct val="100000"/>
              </a:lnSpc>
              <a:spcBef>
                <a:spcPts val="95"/>
              </a:spcBef>
            </a:pPr>
            <a:r>
              <a:rPr sz="2450" b="1" spc="-10" dirty="0">
                <a:solidFill>
                  <a:srgbClr val="37B5FF"/>
                </a:solidFill>
                <a:latin typeface="Tahoma"/>
                <a:cs typeface="Tahoma"/>
              </a:rPr>
              <a:t>Registration</a:t>
            </a:r>
            <a:endParaRPr sz="2450">
              <a:latin typeface="Tahoma"/>
              <a:cs typeface="Tahoma"/>
            </a:endParaRPr>
          </a:p>
          <a:p>
            <a:pPr marL="12700" marR="43180">
              <a:lnSpc>
                <a:spcPct val="149200"/>
              </a:lnSpc>
              <a:spcBef>
                <a:spcPts val="495"/>
              </a:spcBef>
            </a:pPr>
            <a:r>
              <a:rPr sz="1550" spc="-55" dirty="0">
                <a:latin typeface="Verdana"/>
                <a:cs typeface="Verdana"/>
              </a:rPr>
              <a:t>This</a:t>
            </a:r>
            <a:r>
              <a:rPr sz="1550" spc="-90" dirty="0">
                <a:latin typeface="Verdana"/>
                <a:cs typeface="Verdana"/>
              </a:rPr>
              <a:t> </a:t>
            </a:r>
            <a:r>
              <a:rPr sz="1550" spc="-50" dirty="0">
                <a:latin typeface="Verdana"/>
                <a:cs typeface="Verdana"/>
              </a:rPr>
              <a:t>is</a:t>
            </a:r>
            <a:r>
              <a:rPr sz="1550" spc="-85" dirty="0">
                <a:latin typeface="Verdana"/>
                <a:cs typeface="Verdana"/>
              </a:rPr>
              <a:t> </a:t>
            </a:r>
            <a:r>
              <a:rPr sz="1550" spc="-65" dirty="0">
                <a:latin typeface="Verdana"/>
                <a:cs typeface="Verdana"/>
              </a:rPr>
              <a:t>a</a:t>
            </a:r>
            <a:r>
              <a:rPr sz="1550" spc="-85" dirty="0">
                <a:latin typeface="Verdana"/>
                <a:cs typeface="Verdana"/>
              </a:rPr>
              <a:t> </a:t>
            </a:r>
            <a:r>
              <a:rPr sz="1550" spc="-20" dirty="0">
                <a:latin typeface="Verdana"/>
                <a:cs typeface="Verdana"/>
              </a:rPr>
              <a:t>seamless</a:t>
            </a:r>
            <a:r>
              <a:rPr sz="1550" spc="-9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process</a:t>
            </a:r>
            <a:r>
              <a:rPr sz="1550" spc="-85" dirty="0">
                <a:latin typeface="Verdana"/>
                <a:cs typeface="Verdana"/>
              </a:rPr>
              <a:t> </a:t>
            </a:r>
            <a:r>
              <a:rPr sz="1550" spc="-25" dirty="0">
                <a:latin typeface="Verdana"/>
                <a:cs typeface="Verdana"/>
              </a:rPr>
              <a:t>designed</a:t>
            </a:r>
            <a:r>
              <a:rPr sz="1550" spc="-85" dirty="0">
                <a:latin typeface="Verdana"/>
                <a:cs typeface="Verdana"/>
              </a:rPr>
              <a:t> </a:t>
            </a:r>
            <a:r>
              <a:rPr sz="1550" spc="-55" dirty="0">
                <a:latin typeface="Verdana"/>
                <a:cs typeface="Verdana"/>
              </a:rPr>
              <a:t>for</a:t>
            </a:r>
            <a:r>
              <a:rPr sz="1550" spc="-85" dirty="0">
                <a:latin typeface="Verdana"/>
                <a:cs typeface="Verdana"/>
              </a:rPr>
              <a:t> </a:t>
            </a:r>
            <a:r>
              <a:rPr sz="1550" spc="-25" dirty="0">
                <a:latin typeface="Verdana"/>
                <a:cs typeface="Verdana"/>
              </a:rPr>
              <a:t>new </a:t>
            </a:r>
            <a:r>
              <a:rPr sz="1550" spc="-40" dirty="0">
                <a:latin typeface="Verdana"/>
                <a:cs typeface="Verdana"/>
              </a:rPr>
              <a:t>users</a:t>
            </a:r>
            <a:r>
              <a:rPr sz="1550" spc="-80" dirty="0">
                <a:latin typeface="Verdana"/>
                <a:cs typeface="Verdana"/>
              </a:rPr>
              <a:t> </a:t>
            </a:r>
            <a:r>
              <a:rPr sz="1550" spc="-85" dirty="0">
                <a:latin typeface="Verdana"/>
                <a:cs typeface="Verdana"/>
              </a:rPr>
              <a:t>with</a:t>
            </a:r>
            <a:r>
              <a:rPr sz="1550" spc="-80" dirty="0">
                <a:latin typeface="Verdana"/>
                <a:cs typeface="Verdana"/>
              </a:rPr>
              <a:t> </a:t>
            </a:r>
            <a:r>
              <a:rPr sz="1550" spc="-65" dirty="0">
                <a:latin typeface="Verdana"/>
                <a:cs typeface="Verdana"/>
              </a:rPr>
              <a:t>a</a:t>
            </a:r>
            <a:r>
              <a:rPr sz="1550" spc="-75" dirty="0">
                <a:latin typeface="Verdana"/>
                <a:cs typeface="Verdana"/>
              </a:rPr>
              <a:t> </a:t>
            </a:r>
            <a:r>
              <a:rPr sz="1550" spc="-90" dirty="0">
                <a:latin typeface="Verdana"/>
                <a:cs typeface="Verdana"/>
              </a:rPr>
              <a:t>user-</a:t>
            </a:r>
            <a:r>
              <a:rPr sz="1550" spc="-65" dirty="0">
                <a:latin typeface="Verdana"/>
                <a:cs typeface="Verdana"/>
              </a:rPr>
              <a:t>friendly</a:t>
            </a:r>
            <a:r>
              <a:rPr sz="1550" spc="-80" dirty="0">
                <a:latin typeface="Verdana"/>
                <a:cs typeface="Verdana"/>
              </a:rPr>
              <a:t> </a:t>
            </a:r>
            <a:r>
              <a:rPr sz="1550" spc="-55" dirty="0">
                <a:latin typeface="Verdana"/>
                <a:cs typeface="Verdana"/>
              </a:rPr>
              <a:t>interface,</a:t>
            </a:r>
            <a:r>
              <a:rPr sz="1550" spc="-75" dirty="0">
                <a:latin typeface="Verdana"/>
                <a:cs typeface="Verdana"/>
              </a:rPr>
              <a:t> individuals</a:t>
            </a:r>
            <a:r>
              <a:rPr sz="1550" spc="-80" dirty="0">
                <a:latin typeface="Verdana"/>
                <a:cs typeface="Verdana"/>
              </a:rPr>
              <a:t> </a:t>
            </a:r>
            <a:r>
              <a:rPr sz="1550" spc="-25" dirty="0">
                <a:latin typeface="Verdana"/>
                <a:cs typeface="Verdana"/>
              </a:rPr>
              <a:t>can </a:t>
            </a:r>
            <a:r>
              <a:rPr sz="1550" spc="-55" dirty="0">
                <a:latin typeface="Verdana"/>
                <a:cs typeface="Verdana"/>
              </a:rPr>
              <a:t>sign</a:t>
            </a:r>
            <a:r>
              <a:rPr sz="1550" spc="-95" dirty="0">
                <a:latin typeface="Verdana"/>
                <a:cs typeface="Verdana"/>
              </a:rPr>
              <a:t> </a:t>
            </a:r>
            <a:r>
              <a:rPr sz="1550" spc="-70" dirty="0">
                <a:latin typeface="Verdana"/>
                <a:cs typeface="Verdana"/>
              </a:rPr>
              <a:t>up</a:t>
            </a:r>
            <a:r>
              <a:rPr sz="1550" spc="-95" dirty="0">
                <a:latin typeface="Verdana"/>
                <a:cs typeface="Verdana"/>
              </a:rPr>
              <a:t> </a:t>
            </a:r>
            <a:r>
              <a:rPr sz="1550" spc="-45" dirty="0">
                <a:latin typeface="Verdana"/>
                <a:cs typeface="Verdana"/>
              </a:rPr>
              <a:t>by</a:t>
            </a:r>
            <a:r>
              <a:rPr sz="1550" spc="-90" dirty="0">
                <a:latin typeface="Verdana"/>
                <a:cs typeface="Verdana"/>
              </a:rPr>
              <a:t> </a:t>
            </a:r>
            <a:r>
              <a:rPr sz="1550" spc="-70" dirty="0">
                <a:latin typeface="Verdana"/>
                <a:cs typeface="Verdana"/>
              </a:rPr>
              <a:t>providing</a:t>
            </a:r>
            <a:r>
              <a:rPr sz="1550" spc="-95" dirty="0">
                <a:latin typeface="Verdana"/>
                <a:cs typeface="Verdana"/>
              </a:rPr>
              <a:t> </a:t>
            </a:r>
            <a:r>
              <a:rPr sz="1550" spc="-65" dirty="0">
                <a:latin typeface="Verdana"/>
                <a:cs typeface="Verdana"/>
              </a:rPr>
              <a:t>a</a:t>
            </a:r>
            <a:r>
              <a:rPr sz="1550" spc="-95" dirty="0">
                <a:latin typeface="Verdana"/>
                <a:cs typeface="Verdana"/>
              </a:rPr>
              <a:t> </a:t>
            </a:r>
            <a:r>
              <a:rPr sz="1550" spc="-70" dirty="0">
                <a:latin typeface="Verdana"/>
                <a:cs typeface="Verdana"/>
              </a:rPr>
              <a:t>username</a:t>
            </a:r>
            <a:r>
              <a:rPr sz="1550" spc="-90" dirty="0">
                <a:latin typeface="Verdana"/>
                <a:cs typeface="Verdana"/>
              </a:rPr>
              <a:t> </a:t>
            </a:r>
            <a:r>
              <a:rPr sz="1550" spc="-70" dirty="0">
                <a:latin typeface="Verdana"/>
                <a:cs typeface="Verdana"/>
              </a:rPr>
              <a:t>and</a:t>
            </a:r>
            <a:r>
              <a:rPr sz="1550" spc="-95" dirty="0"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password.</a:t>
            </a:r>
            <a:endParaRPr sz="1550">
              <a:latin typeface="Verdana"/>
              <a:cs typeface="Verdana"/>
            </a:endParaRPr>
          </a:p>
          <a:p>
            <a:pPr marL="12700" marR="656590">
              <a:lnSpc>
                <a:spcPct val="149200"/>
              </a:lnSpc>
            </a:pPr>
            <a:r>
              <a:rPr sz="1550" spc="-25" dirty="0">
                <a:latin typeface="Verdana"/>
                <a:cs typeface="Verdana"/>
              </a:rPr>
              <a:t>The</a:t>
            </a:r>
            <a:r>
              <a:rPr sz="1550" spc="-10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process</a:t>
            </a:r>
            <a:r>
              <a:rPr sz="1550" spc="-100" dirty="0">
                <a:latin typeface="Verdana"/>
                <a:cs typeface="Verdana"/>
              </a:rPr>
              <a:t> </a:t>
            </a:r>
            <a:r>
              <a:rPr sz="1550" spc="-35" dirty="0">
                <a:latin typeface="Verdana"/>
                <a:cs typeface="Verdana"/>
              </a:rPr>
              <a:t>guides</a:t>
            </a:r>
            <a:r>
              <a:rPr sz="1550" spc="-95" dirty="0">
                <a:latin typeface="Verdana"/>
                <a:cs typeface="Verdana"/>
              </a:rPr>
              <a:t> </a:t>
            </a:r>
            <a:r>
              <a:rPr sz="1550" spc="-60" dirty="0">
                <a:latin typeface="Verdana"/>
                <a:cs typeface="Verdana"/>
              </a:rPr>
              <a:t>the</a:t>
            </a:r>
            <a:r>
              <a:rPr sz="1550" spc="-100" dirty="0">
                <a:latin typeface="Verdana"/>
                <a:cs typeface="Verdana"/>
              </a:rPr>
              <a:t> </a:t>
            </a:r>
            <a:r>
              <a:rPr sz="1550" spc="-55" dirty="0">
                <a:latin typeface="Verdana"/>
                <a:cs typeface="Verdana"/>
              </a:rPr>
              <a:t>user</a:t>
            </a:r>
            <a:r>
              <a:rPr sz="1550" spc="-100" dirty="0">
                <a:latin typeface="Verdana"/>
                <a:cs typeface="Verdana"/>
              </a:rPr>
              <a:t> </a:t>
            </a:r>
            <a:r>
              <a:rPr sz="1550" spc="-85" dirty="0">
                <a:latin typeface="Verdana"/>
                <a:cs typeface="Verdana"/>
              </a:rPr>
              <a:t>through</a:t>
            </a:r>
            <a:r>
              <a:rPr sz="1550" spc="-95" dirty="0">
                <a:latin typeface="Verdana"/>
                <a:cs typeface="Verdana"/>
              </a:rPr>
              <a:t> </a:t>
            </a:r>
            <a:r>
              <a:rPr sz="1550" spc="-25" dirty="0">
                <a:latin typeface="Verdana"/>
                <a:cs typeface="Verdana"/>
              </a:rPr>
              <a:t>the </a:t>
            </a:r>
            <a:r>
              <a:rPr sz="1550" spc="-70" dirty="0">
                <a:latin typeface="Verdana"/>
                <a:cs typeface="Verdana"/>
              </a:rPr>
              <a:t>registration</a:t>
            </a:r>
            <a:r>
              <a:rPr sz="1550" spc="-100" dirty="0">
                <a:latin typeface="Verdana"/>
                <a:cs typeface="Verdana"/>
              </a:rPr>
              <a:t> </a:t>
            </a:r>
            <a:r>
              <a:rPr sz="1550" spc="-20" dirty="0">
                <a:latin typeface="Verdana"/>
                <a:cs typeface="Verdana"/>
              </a:rPr>
              <a:t>steps,</a:t>
            </a:r>
            <a:r>
              <a:rPr sz="1550" spc="-100" dirty="0">
                <a:latin typeface="Verdana"/>
                <a:cs typeface="Verdana"/>
              </a:rPr>
              <a:t> </a:t>
            </a:r>
            <a:r>
              <a:rPr sz="1550" spc="-75" dirty="0">
                <a:latin typeface="Verdana"/>
                <a:cs typeface="Verdana"/>
              </a:rPr>
              <a:t>this</a:t>
            </a:r>
            <a:r>
              <a:rPr sz="1550" spc="-9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sets</a:t>
            </a:r>
            <a:r>
              <a:rPr sz="1550" spc="-100" dirty="0">
                <a:latin typeface="Verdana"/>
                <a:cs typeface="Verdana"/>
              </a:rPr>
              <a:t> </a:t>
            </a:r>
            <a:r>
              <a:rPr sz="1550" spc="-60" dirty="0">
                <a:latin typeface="Verdana"/>
                <a:cs typeface="Verdana"/>
              </a:rPr>
              <a:t>the</a:t>
            </a:r>
            <a:r>
              <a:rPr sz="1550" spc="-95" dirty="0">
                <a:latin typeface="Verdana"/>
                <a:cs typeface="Verdana"/>
              </a:rPr>
              <a:t> </a:t>
            </a:r>
            <a:r>
              <a:rPr sz="1550" spc="-25" dirty="0">
                <a:latin typeface="Verdana"/>
                <a:cs typeface="Verdana"/>
              </a:rPr>
              <a:t>stage</a:t>
            </a:r>
            <a:r>
              <a:rPr sz="1550" spc="-100" dirty="0">
                <a:latin typeface="Verdana"/>
                <a:cs typeface="Verdana"/>
              </a:rPr>
              <a:t> </a:t>
            </a:r>
            <a:r>
              <a:rPr sz="1550" spc="-55" dirty="0">
                <a:latin typeface="Verdana"/>
                <a:cs typeface="Verdana"/>
              </a:rPr>
              <a:t>for</a:t>
            </a:r>
            <a:r>
              <a:rPr sz="1550" spc="-95" dirty="0">
                <a:latin typeface="Verdana"/>
                <a:cs typeface="Verdana"/>
              </a:rPr>
              <a:t> </a:t>
            </a:r>
            <a:r>
              <a:rPr sz="1550" spc="-25" dirty="0">
                <a:latin typeface="Verdana"/>
                <a:cs typeface="Verdana"/>
              </a:rPr>
              <a:t>an </a:t>
            </a:r>
            <a:r>
              <a:rPr sz="1550" spc="-55" dirty="0">
                <a:latin typeface="Verdana"/>
                <a:cs typeface="Verdana"/>
              </a:rPr>
              <a:t>engaging</a:t>
            </a:r>
            <a:r>
              <a:rPr sz="1550" spc="-80" dirty="0">
                <a:latin typeface="Verdana"/>
                <a:cs typeface="Verdana"/>
              </a:rPr>
              <a:t> </a:t>
            </a:r>
            <a:r>
              <a:rPr sz="1550" spc="-30" dirty="0">
                <a:latin typeface="Verdana"/>
                <a:cs typeface="Verdana"/>
              </a:rPr>
              <a:t>experience</a:t>
            </a:r>
            <a:r>
              <a:rPr sz="1550" spc="-80" dirty="0"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ahead.</a:t>
            </a:r>
            <a:endParaRPr sz="1550">
              <a:latin typeface="Verdana"/>
              <a:cs typeface="Verdana"/>
            </a:endParaRPr>
          </a:p>
          <a:p>
            <a:pPr marL="12700" marR="5080">
              <a:lnSpc>
                <a:spcPct val="149200"/>
              </a:lnSpc>
            </a:pPr>
            <a:r>
              <a:rPr sz="1550" spc="-120" dirty="0">
                <a:latin typeface="Verdana"/>
                <a:cs typeface="Verdana"/>
              </a:rPr>
              <a:t>Login:</a:t>
            </a:r>
            <a:r>
              <a:rPr sz="1550" spc="-11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Once</a:t>
            </a:r>
            <a:r>
              <a:rPr sz="1550" spc="-110" dirty="0">
                <a:latin typeface="Verdana"/>
                <a:cs typeface="Verdana"/>
              </a:rPr>
              <a:t> </a:t>
            </a:r>
            <a:r>
              <a:rPr sz="1550" spc="-60" dirty="0">
                <a:latin typeface="Verdana"/>
                <a:cs typeface="Verdana"/>
              </a:rPr>
              <a:t>the</a:t>
            </a:r>
            <a:r>
              <a:rPr sz="1550" spc="-105" dirty="0">
                <a:latin typeface="Verdana"/>
                <a:cs typeface="Verdana"/>
              </a:rPr>
              <a:t> </a:t>
            </a:r>
            <a:r>
              <a:rPr sz="1550" spc="-55" dirty="0">
                <a:latin typeface="Verdana"/>
                <a:cs typeface="Verdana"/>
              </a:rPr>
              <a:t>user</a:t>
            </a:r>
            <a:r>
              <a:rPr sz="1550" spc="-11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sets</a:t>
            </a:r>
            <a:r>
              <a:rPr sz="1550" spc="-110" dirty="0">
                <a:latin typeface="Verdana"/>
                <a:cs typeface="Verdana"/>
              </a:rPr>
              <a:t> </a:t>
            </a:r>
            <a:r>
              <a:rPr sz="1550" spc="-70" dirty="0">
                <a:latin typeface="Verdana"/>
                <a:cs typeface="Verdana"/>
              </a:rPr>
              <a:t>up</a:t>
            </a:r>
            <a:r>
              <a:rPr sz="1550" spc="-105" dirty="0">
                <a:latin typeface="Verdana"/>
                <a:cs typeface="Verdana"/>
              </a:rPr>
              <a:t> </a:t>
            </a:r>
            <a:r>
              <a:rPr sz="1550" spc="-70" dirty="0">
                <a:latin typeface="Verdana"/>
                <a:cs typeface="Verdana"/>
              </a:rPr>
              <a:t>his</a:t>
            </a:r>
            <a:r>
              <a:rPr sz="1550" spc="-110" dirty="0">
                <a:latin typeface="Verdana"/>
                <a:cs typeface="Verdana"/>
              </a:rPr>
              <a:t> </a:t>
            </a:r>
            <a:r>
              <a:rPr sz="1550" spc="-45" dirty="0">
                <a:latin typeface="Verdana"/>
                <a:cs typeface="Verdana"/>
              </a:rPr>
              <a:t>profile,</a:t>
            </a:r>
            <a:r>
              <a:rPr sz="1550" spc="-110" dirty="0">
                <a:latin typeface="Verdana"/>
                <a:cs typeface="Verdana"/>
              </a:rPr>
              <a:t> </a:t>
            </a:r>
            <a:r>
              <a:rPr sz="1550" spc="-55" dirty="0">
                <a:latin typeface="Verdana"/>
                <a:cs typeface="Verdana"/>
              </a:rPr>
              <a:t>he</a:t>
            </a:r>
            <a:r>
              <a:rPr sz="1550" spc="-105" dirty="0">
                <a:latin typeface="Verdana"/>
                <a:cs typeface="Verdana"/>
              </a:rPr>
              <a:t> </a:t>
            </a:r>
            <a:r>
              <a:rPr sz="1550" spc="-30" dirty="0">
                <a:latin typeface="Verdana"/>
                <a:cs typeface="Verdana"/>
              </a:rPr>
              <a:t>can</a:t>
            </a:r>
            <a:r>
              <a:rPr sz="1550" spc="-110" dirty="0">
                <a:latin typeface="Verdana"/>
                <a:cs typeface="Verdana"/>
              </a:rPr>
              <a:t> </a:t>
            </a:r>
            <a:r>
              <a:rPr sz="1550" spc="-25" dirty="0">
                <a:latin typeface="Verdana"/>
                <a:cs typeface="Verdana"/>
              </a:rPr>
              <a:t>log </a:t>
            </a:r>
            <a:r>
              <a:rPr sz="1550" spc="-120" dirty="0">
                <a:latin typeface="Verdana"/>
                <a:cs typeface="Verdana"/>
              </a:rPr>
              <a:t>in</a:t>
            </a:r>
            <a:r>
              <a:rPr sz="1550" spc="-100" dirty="0">
                <a:latin typeface="Verdana"/>
                <a:cs typeface="Verdana"/>
              </a:rPr>
              <a:t> </a:t>
            </a:r>
            <a:r>
              <a:rPr sz="1550" spc="-35" dirty="0">
                <a:latin typeface="Verdana"/>
                <a:cs typeface="Verdana"/>
              </a:rPr>
              <a:t>to</a:t>
            </a:r>
            <a:r>
              <a:rPr sz="1550" spc="-95" dirty="0">
                <a:latin typeface="Verdana"/>
                <a:cs typeface="Verdana"/>
              </a:rPr>
              <a:t> </a:t>
            </a:r>
            <a:r>
              <a:rPr sz="1550" spc="-60" dirty="0">
                <a:latin typeface="Verdana"/>
                <a:cs typeface="Verdana"/>
              </a:rPr>
              <a:t>the</a:t>
            </a:r>
            <a:r>
              <a:rPr sz="1550" spc="-95" dirty="0">
                <a:latin typeface="Verdana"/>
                <a:cs typeface="Verdana"/>
              </a:rPr>
              <a:t> </a:t>
            </a:r>
            <a:r>
              <a:rPr sz="1550" spc="-40" dirty="0">
                <a:latin typeface="Verdana"/>
                <a:cs typeface="Verdana"/>
              </a:rPr>
              <a:t>profile</a:t>
            </a:r>
            <a:r>
              <a:rPr sz="1550" spc="-95" dirty="0">
                <a:latin typeface="Verdana"/>
                <a:cs typeface="Verdana"/>
              </a:rPr>
              <a:t> </a:t>
            </a:r>
            <a:r>
              <a:rPr sz="1550" spc="-80" dirty="0">
                <a:latin typeface="Verdana"/>
                <a:cs typeface="Verdana"/>
              </a:rPr>
              <a:t>at</a:t>
            </a:r>
            <a:r>
              <a:rPr sz="1550" spc="-95" dirty="0">
                <a:latin typeface="Verdana"/>
                <a:cs typeface="Verdana"/>
              </a:rPr>
              <a:t> any</a:t>
            </a:r>
            <a:r>
              <a:rPr sz="1550" spc="-100" dirty="0">
                <a:latin typeface="Verdana"/>
                <a:cs typeface="Verdana"/>
              </a:rPr>
              <a:t> </a:t>
            </a:r>
            <a:r>
              <a:rPr sz="1550" spc="-30" dirty="0">
                <a:latin typeface="Verdana"/>
                <a:cs typeface="Verdana"/>
              </a:rPr>
              <a:t>desired</a:t>
            </a:r>
            <a:r>
              <a:rPr sz="1550" spc="-95" dirty="0"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time.</a:t>
            </a:r>
            <a:endParaRPr sz="1550">
              <a:latin typeface="Verdana"/>
              <a:cs typeface="Verdana"/>
            </a:endParaRPr>
          </a:p>
          <a:p>
            <a:pPr marL="12700" marR="96520">
              <a:lnSpc>
                <a:spcPct val="149200"/>
              </a:lnSpc>
            </a:pPr>
            <a:r>
              <a:rPr sz="1550" spc="-45" dirty="0">
                <a:latin typeface="Verdana"/>
                <a:cs typeface="Verdana"/>
              </a:rPr>
              <a:t>User</a:t>
            </a:r>
            <a:r>
              <a:rPr sz="1550" spc="-90" dirty="0">
                <a:latin typeface="Verdana"/>
                <a:cs typeface="Verdana"/>
              </a:rPr>
              <a:t> </a:t>
            </a:r>
            <a:r>
              <a:rPr sz="1550" spc="-80" dirty="0">
                <a:latin typeface="Verdana"/>
                <a:cs typeface="Verdana"/>
              </a:rPr>
              <a:t>profiles:</a:t>
            </a:r>
            <a:r>
              <a:rPr sz="1550" spc="-85" dirty="0"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These</a:t>
            </a:r>
            <a:r>
              <a:rPr sz="1550" spc="-85" dirty="0">
                <a:latin typeface="Verdana"/>
                <a:cs typeface="Verdana"/>
              </a:rPr>
              <a:t> </a:t>
            </a:r>
            <a:r>
              <a:rPr sz="1550" spc="-35" dirty="0">
                <a:latin typeface="Verdana"/>
                <a:cs typeface="Verdana"/>
              </a:rPr>
              <a:t>profiles</a:t>
            </a:r>
            <a:r>
              <a:rPr sz="1550" spc="-85" dirty="0">
                <a:latin typeface="Verdana"/>
                <a:cs typeface="Verdana"/>
              </a:rPr>
              <a:t> </a:t>
            </a:r>
            <a:r>
              <a:rPr sz="1550" spc="-50" dirty="0">
                <a:latin typeface="Verdana"/>
                <a:cs typeface="Verdana"/>
              </a:rPr>
              <a:t>will</a:t>
            </a:r>
            <a:r>
              <a:rPr sz="1550" spc="-85" dirty="0">
                <a:latin typeface="Verdana"/>
                <a:cs typeface="Verdana"/>
              </a:rPr>
              <a:t> </a:t>
            </a:r>
            <a:r>
              <a:rPr sz="1550" spc="-35" dirty="0">
                <a:latin typeface="Verdana"/>
                <a:cs typeface="Verdana"/>
              </a:rPr>
              <a:t>store</a:t>
            </a:r>
            <a:r>
              <a:rPr sz="1550" spc="-90" dirty="0">
                <a:latin typeface="Verdana"/>
                <a:cs typeface="Verdana"/>
              </a:rPr>
              <a:t> </a:t>
            </a:r>
            <a:r>
              <a:rPr sz="1550" spc="-25" dirty="0">
                <a:latin typeface="Verdana"/>
                <a:cs typeface="Verdana"/>
              </a:rPr>
              <a:t>the </a:t>
            </a:r>
            <a:r>
              <a:rPr sz="1550" spc="-70" dirty="0">
                <a:latin typeface="Verdana"/>
                <a:cs typeface="Verdana"/>
              </a:rPr>
              <a:t>individual’s</a:t>
            </a:r>
            <a:r>
              <a:rPr sz="1550" spc="-85" dirty="0">
                <a:latin typeface="Verdana"/>
                <a:cs typeface="Verdana"/>
              </a:rPr>
              <a:t> </a:t>
            </a:r>
            <a:r>
              <a:rPr sz="1550" spc="-35" dirty="0">
                <a:latin typeface="Verdana"/>
                <a:cs typeface="Verdana"/>
              </a:rPr>
              <a:t>flashcards</a:t>
            </a:r>
            <a:r>
              <a:rPr sz="1550" spc="-85" dirty="0">
                <a:latin typeface="Verdana"/>
                <a:cs typeface="Verdana"/>
              </a:rPr>
              <a:t> giving</a:t>
            </a:r>
            <a:r>
              <a:rPr sz="1550" spc="-80" dirty="0">
                <a:latin typeface="Verdana"/>
                <a:cs typeface="Verdana"/>
              </a:rPr>
              <a:t> </a:t>
            </a:r>
            <a:r>
              <a:rPr sz="1550" spc="-40" dirty="0">
                <a:latin typeface="Verdana"/>
                <a:cs typeface="Verdana"/>
              </a:rPr>
              <a:t>users</a:t>
            </a:r>
            <a:r>
              <a:rPr sz="1550" spc="-85" dirty="0">
                <a:latin typeface="Verdana"/>
                <a:cs typeface="Verdana"/>
              </a:rPr>
              <a:t> </a:t>
            </a:r>
            <a:r>
              <a:rPr sz="1550" spc="-65" dirty="0">
                <a:latin typeface="Verdana"/>
                <a:cs typeface="Verdana"/>
              </a:rPr>
              <a:t>a</a:t>
            </a:r>
            <a:r>
              <a:rPr sz="1550" spc="-85" dirty="0"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personalized </a:t>
            </a:r>
            <a:r>
              <a:rPr sz="1550" dirty="0">
                <a:latin typeface="Verdana"/>
                <a:cs typeface="Verdana"/>
              </a:rPr>
              <a:t>space</a:t>
            </a:r>
            <a:r>
              <a:rPr sz="1550" spc="-80" dirty="0">
                <a:latin typeface="Verdana"/>
                <a:cs typeface="Verdana"/>
              </a:rPr>
              <a:t> </a:t>
            </a:r>
            <a:r>
              <a:rPr sz="1550" spc="-35" dirty="0">
                <a:latin typeface="Verdana"/>
                <a:cs typeface="Verdana"/>
              </a:rPr>
              <a:t>to</a:t>
            </a:r>
            <a:r>
              <a:rPr sz="1550" spc="-75" dirty="0">
                <a:latin typeface="Verdana"/>
                <a:cs typeface="Verdana"/>
              </a:rPr>
              <a:t> </a:t>
            </a:r>
            <a:r>
              <a:rPr sz="1550" spc="-55" dirty="0">
                <a:latin typeface="Verdana"/>
                <a:cs typeface="Verdana"/>
              </a:rPr>
              <a:t>continue</a:t>
            </a:r>
            <a:r>
              <a:rPr sz="1550" spc="-80" dirty="0"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learning.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90777" y="5706398"/>
            <a:ext cx="5628640" cy="2928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0890">
              <a:lnSpc>
                <a:spcPct val="100000"/>
              </a:lnSpc>
              <a:spcBef>
                <a:spcPts val="95"/>
              </a:spcBef>
            </a:pPr>
            <a:r>
              <a:rPr sz="2450" b="1" dirty="0">
                <a:solidFill>
                  <a:srgbClr val="37B5FF"/>
                </a:solidFill>
                <a:latin typeface="Tahoma"/>
                <a:cs typeface="Tahoma"/>
              </a:rPr>
              <a:t>Subjects-</a:t>
            </a:r>
            <a:r>
              <a:rPr sz="2450" b="1" spc="70" dirty="0">
                <a:solidFill>
                  <a:srgbClr val="37B5FF"/>
                </a:solidFill>
                <a:latin typeface="Tahoma"/>
                <a:cs typeface="Tahoma"/>
              </a:rPr>
              <a:t>Topics</a:t>
            </a:r>
            <a:endParaRPr sz="2450" dirty="0">
              <a:latin typeface="Tahoma"/>
              <a:cs typeface="Tahoma"/>
            </a:endParaRPr>
          </a:p>
          <a:p>
            <a:pPr marL="12700" marR="114300">
              <a:lnSpc>
                <a:spcPct val="149200"/>
              </a:lnSpc>
              <a:spcBef>
                <a:spcPts val="500"/>
              </a:spcBef>
            </a:pPr>
            <a:r>
              <a:rPr sz="1550" spc="-35" dirty="0">
                <a:latin typeface="Verdana"/>
                <a:cs typeface="Verdana"/>
              </a:rPr>
              <a:t>Users</a:t>
            </a:r>
            <a:r>
              <a:rPr sz="1550" spc="-95" dirty="0">
                <a:latin typeface="Verdana"/>
                <a:cs typeface="Verdana"/>
              </a:rPr>
              <a:t> </a:t>
            </a:r>
            <a:r>
              <a:rPr sz="1550" spc="-40" dirty="0">
                <a:latin typeface="Verdana"/>
                <a:cs typeface="Verdana"/>
              </a:rPr>
              <a:t>can</a:t>
            </a:r>
            <a:r>
              <a:rPr sz="1550" spc="-90" dirty="0">
                <a:latin typeface="Verdana"/>
                <a:cs typeface="Verdana"/>
              </a:rPr>
              <a:t> </a:t>
            </a:r>
            <a:r>
              <a:rPr sz="1550" spc="-30" dirty="0">
                <a:latin typeface="Verdana"/>
                <a:cs typeface="Verdana"/>
              </a:rPr>
              <a:t>effortlessly</a:t>
            </a:r>
            <a:r>
              <a:rPr sz="1550" spc="-90" dirty="0">
                <a:latin typeface="Verdana"/>
                <a:cs typeface="Verdana"/>
              </a:rPr>
              <a:t> </a:t>
            </a:r>
            <a:r>
              <a:rPr sz="1550" spc="-30" dirty="0">
                <a:latin typeface="Verdana"/>
                <a:cs typeface="Verdana"/>
              </a:rPr>
              <a:t>create</a:t>
            </a:r>
            <a:r>
              <a:rPr sz="1550" spc="-90" dirty="0">
                <a:latin typeface="Verdana"/>
                <a:cs typeface="Verdana"/>
              </a:rPr>
              <a:t> </a:t>
            </a:r>
            <a:r>
              <a:rPr sz="1550" spc="-65" dirty="0">
                <a:latin typeface="Verdana"/>
                <a:cs typeface="Verdana"/>
              </a:rPr>
              <a:t>and</a:t>
            </a:r>
            <a:r>
              <a:rPr sz="1550" spc="-90" dirty="0">
                <a:latin typeface="Verdana"/>
                <a:cs typeface="Verdana"/>
              </a:rPr>
              <a:t> </a:t>
            </a:r>
            <a:r>
              <a:rPr sz="1550" spc="-70" dirty="0">
                <a:latin typeface="Verdana"/>
                <a:cs typeface="Verdana"/>
              </a:rPr>
              <a:t>manage</a:t>
            </a:r>
            <a:r>
              <a:rPr sz="1550" spc="-95" dirty="0">
                <a:latin typeface="Verdana"/>
                <a:cs typeface="Verdana"/>
              </a:rPr>
              <a:t> </a:t>
            </a:r>
            <a:r>
              <a:rPr sz="1550" spc="-40" dirty="0">
                <a:latin typeface="Verdana"/>
                <a:cs typeface="Verdana"/>
              </a:rPr>
              <a:t>custom</a:t>
            </a:r>
            <a:r>
              <a:rPr sz="1550" spc="-90" dirty="0"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subjects </a:t>
            </a:r>
            <a:r>
              <a:rPr sz="1550" spc="-55" dirty="0">
                <a:latin typeface="Verdana"/>
                <a:cs typeface="Verdana"/>
              </a:rPr>
              <a:t>tailored</a:t>
            </a:r>
            <a:r>
              <a:rPr sz="1550" spc="-85" dirty="0">
                <a:latin typeface="Verdana"/>
                <a:cs typeface="Verdana"/>
              </a:rPr>
              <a:t> </a:t>
            </a:r>
            <a:r>
              <a:rPr sz="1550" spc="-35" dirty="0">
                <a:latin typeface="Verdana"/>
                <a:cs typeface="Verdana"/>
              </a:rPr>
              <a:t>to</a:t>
            </a:r>
            <a:r>
              <a:rPr sz="1550" spc="-80" dirty="0">
                <a:latin typeface="Verdana"/>
                <a:cs typeface="Verdana"/>
              </a:rPr>
              <a:t> </a:t>
            </a:r>
            <a:r>
              <a:rPr sz="1550" spc="-90" dirty="0">
                <a:latin typeface="Verdana"/>
                <a:cs typeface="Verdana"/>
              </a:rPr>
              <a:t>their</a:t>
            </a:r>
            <a:r>
              <a:rPr sz="1550" spc="-85" dirty="0">
                <a:latin typeface="Verdana"/>
                <a:cs typeface="Verdana"/>
              </a:rPr>
              <a:t> </a:t>
            </a:r>
            <a:r>
              <a:rPr sz="1550" spc="-25" dirty="0">
                <a:latin typeface="Verdana"/>
                <a:cs typeface="Verdana"/>
              </a:rPr>
              <a:t>preferences</a:t>
            </a:r>
            <a:r>
              <a:rPr sz="1550" spc="-80" dirty="0">
                <a:latin typeface="Verdana"/>
                <a:cs typeface="Verdana"/>
              </a:rPr>
              <a:t> </a:t>
            </a:r>
            <a:r>
              <a:rPr sz="1550" spc="-65" dirty="0">
                <a:latin typeface="Verdana"/>
                <a:cs typeface="Verdana"/>
              </a:rPr>
              <a:t>and</a:t>
            </a:r>
            <a:r>
              <a:rPr sz="1550" spc="-80" dirty="0">
                <a:latin typeface="Verdana"/>
                <a:cs typeface="Verdana"/>
              </a:rPr>
              <a:t> </a:t>
            </a:r>
            <a:r>
              <a:rPr sz="1550" spc="-30" dirty="0">
                <a:latin typeface="Verdana"/>
                <a:cs typeface="Verdana"/>
              </a:rPr>
              <a:t>academic</a:t>
            </a:r>
            <a:r>
              <a:rPr sz="1550" spc="-85" dirty="0">
                <a:latin typeface="Verdana"/>
                <a:cs typeface="Verdana"/>
              </a:rPr>
              <a:t> </a:t>
            </a:r>
            <a:r>
              <a:rPr sz="1550" spc="-80" dirty="0">
                <a:latin typeface="Verdana"/>
                <a:cs typeface="Verdana"/>
              </a:rPr>
              <a:t>pursuits. </a:t>
            </a:r>
            <a:r>
              <a:rPr sz="1550" spc="-25" dirty="0">
                <a:latin typeface="Verdana"/>
                <a:cs typeface="Verdana"/>
              </a:rPr>
              <a:t>The </a:t>
            </a:r>
            <a:r>
              <a:rPr sz="1550" spc="-45" dirty="0">
                <a:latin typeface="Verdana"/>
                <a:cs typeface="Verdana"/>
              </a:rPr>
              <a:t>subject</a:t>
            </a:r>
            <a:r>
              <a:rPr sz="1550" spc="-105" dirty="0">
                <a:latin typeface="Verdana"/>
                <a:cs typeface="Verdana"/>
              </a:rPr>
              <a:t> </a:t>
            </a:r>
            <a:r>
              <a:rPr sz="1550" spc="-45" dirty="0">
                <a:latin typeface="Verdana"/>
                <a:cs typeface="Verdana"/>
              </a:rPr>
              <a:t>system</a:t>
            </a:r>
            <a:r>
              <a:rPr sz="1550" spc="-105" dirty="0">
                <a:latin typeface="Verdana"/>
                <a:cs typeface="Verdana"/>
              </a:rPr>
              <a:t> </a:t>
            </a:r>
            <a:r>
              <a:rPr sz="1550" spc="-20" dirty="0">
                <a:latin typeface="Verdana"/>
                <a:cs typeface="Verdana"/>
              </a:rPr>
              <a:t>allows</a:t>
            </a:r>
            <a:r>
              <a:rPr sz="1550" spc="-100" dirty="0">
                <a:latin typeface="Verdana"/>
                <a:cs typeface="Verdana"/>
              </a:rPr>
              <a:t> </a:t>
            </a:r>
            <a:r>
              <a:rPr sz="1550" spc="-40" dirty="0">
                <a:latin typeface="Verdana"/>
                <a:cs typeface="Verdana"/>
              </a:rPr>
              <a:t>users</a:t>
            </a:r>
            <a:r>
              <a:rPr sz="1550" spc="-105" dirty="0">
                <a:latin typeface="Verdana"/>
                <a:cs typeface="Verdana"/>
              </a:rPr>
              <a:t> </a:t>
            </a:r>
            <a:r>
              <a:rPr sz="1550" spc="-35" dirty="0">
                <a:latin typeface="Verdana"/>
                <a:cs typeface="Verdana"/>
              </a:rPr>
              <a:t>to</a:t>
            </a:r>
            <a:r>
              <a:rPr sz="1550" spc="-105" dirty="0">
                <a:latin typeface="Verdana"/>
                <a:cs typeface="Verdana"/>
              </a:rPr>
              <a:t> </a:t>
            </a:r>
            <a:r>
              <a:rPr lang="en-US" sz="1550" spc="-45" dirty="0">
                <a:latin typeface="Verdana"/>
                <a:cs typeface="Verdana"/>
              </a:rPr>
              <a:t>add </a:t>
            </a:r>
            <a:r>
              <a:rPr sz="1550" spc="-65" dirty="0">
                <a:latin typeface="Verdana"/>
                <a:cs typeface="Verdana"/>
              </a:rPr>
              <a:t>and</a:t>
            </a:r>
            <a:r>
              <a:rPr sz="1550" spc="-105" dirty="0"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delete</a:t>
            </a:r>
            <a:r>
              <a:rPr sz="1550" spc="-105" dirty="0"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subjects </a:t>
            </a:r>
            <a:r>
              <a:rPr sz="1550" spc="-65" dirty="0">
                <a:latin typeface="Verdana"/>
                <a:cs typeface="Verdana"/>
              </a:rPr>
              <a:t>whenever</a:t>
            </a:r>
            <a:r>
              <a:rPr lang="en-US" sz="1550" spc="-80" dirty="0">
                <a:latin typeface="Verdana"/>
                <a:cs typeface="Verdana"/>
              </a:rPr>
              <a:t> </a:t>
            </a:r>
            <a:r>
              <a:rPr sz="1550" spc="-70" dirty="0">
                <a:latin typeface="Verdana"/>
                <a:cs typeface="Verdana"/>
              </a:rPr>
              <a:t>they</a:t>
            </a:r>
            <a:r>
              <a:rPr sz="1550" spc="-7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choose</a:t>
            </a:r>
            <a:r>
              <a:rPr sz="1550" spc="-75" dirty="0">
                <a:latin typeface="Verdana"/>
                <a:cs typeface="Verdana"/>
              </a:rPr>
              <a:t> </a:t>
            </a:r>
            <a:r>
              <a:rPr sz="1550" spc="-25" dirty="0">
                <a:latin typeface="Verdana"/>
                <a:cs typeface="Verdana"/>
              </a:rPr>
              <a:t>to.</a:t>
            </a:r>
            <a:endParaRPr sz="1550" dirty="0">
              <a:latin typeface="Verdana"/>
              <a:cs typeface="Verdana"/>
            </a:endParaRPr>
          </a:p>
          <a:p>
            <a:pPr marL="12700" marR="5080">
              <a:lnSpc>
                <a:spcPct val="149200"/>
              </a:lnSpc>
            </a:pPr>
            <a:r>
              <a:rPr sz="1550" spc="70" dirty="0">
                <a:latin typeface="Verdana"/>
                <a:cs typeface="Verdana"/>
              </a:rPr>
              <a:t>We</a:t>
            </a:r>
            <a:r>
              <a:rPr sz="1550" spc="-90" dirty="0">
                <a:latin typeface="Verdana"/>
                <a:cs typeface="Verdana"/>
              </a:rPr>
              <a:t> </a:t>
            </a:r>
            <a:r>
              <a:rPr sz="1550" spc="-80" dirty="0">
                <a:latin typeface="Verdana"/>
                <a:cs typeface="Verdana"/>
              </a:rPr>
              <a:t>have</a:t>
            </a:r>
            <a:r>
              <a:rPr sz="1550" spc="-90" dirty="0">
                <a:latin typeface="Verdana"/>
                <a:cs typeface="Verdana"/>
              </a:rPr>
              <a:t> </a:t>
            </a:r>
            <a:r>
              <a:rPr sz="1550" spc="-35" dirty="0">
                <a:latin typeface="Verdana"/>
                <a:cs typeface="Verdana"/>
              </a:rPr>
              <a:t>adapted</a:t>
            </a:r>
            <a:r>
              <a:rPr sz="1550" spc="-85" dirty="0">
                <a:latin typeface="Verdana"/>
                <a:cs typeface="Verdana"/>
              </a:rPr>
              <a:t> </a:t>
            </a:r>
            <a:r>
              <a:rPr sz="1550" spc="-70" dirty="0">
                <a:latin typeface="Verdana"/>
                <a:cs typeface="Verdana"/>
              </a:rPr>
              <a:t>a</a:t>
            </a:r>
            <a:r>
              <a:rPr sz="1550" spc="-90" dirty="0">
                <a:latin typeface="Verdana"/>
                <a:cs typeface="Verdana"/>
              </a:rPr>
              <a:t> </a:t>
            </a:r>
            <a:r>
              <a:rPr sz="1550" spc="-65" dirty="0">
                <a:latin typeface="Verdana"/>
                <a:cs typeface="Verdana"/>
              </a:rPr>
              <a:t>hierarchical</a:t>
            </a:r>
            <a:r>
              <a:rPr sz="1550" spc="-85" dirty="0">
                <a:latin typeface="Verdana"/>
                <a:cs typeface="Verdana"/>
              </a:rPr>
              <a:t> </a:t>
            </a:r>
            <a:r>
              <a:rPr sz="1550" spc="-65" dirty="0">
                <a:latin typeface="Verdana"/>
                <a:cs typeface="Verdana"/>
              </a:rPr>
              <a:t>structure</a:t>
            </a:r>
            <a:r>
              <a:rPr sz="1550" spc="-90" dirty="0">
                <a:latin typeface="Verdana"/>
                <a:cs typeface="Verdana"/>
              </a:rPr>
              <a:t> </a:t>
            </a:r>
            <a:r>
              <a:rPr sz="1550" spc="-50" dirty="0">
                <a:latin typeface="Verdana"/>
                <a:cs typeface="Verdana"/>
              </a:rPr>
              <a:t>by</a:t>
            </a:r>
            <a:r>
              <a:rPr sz="1550" spc="-90" dirty="0">
                <a:latin typeface="Verdana"/>
                <a:cs typeface="Verdana"/>
              </a:rPr>
              <a:t> </a:t>
            </a:r>
            <a:r>
              <a:rPr sz="1550" spc="-100" dirty="0">
                <a:latin typeface="Verdana"/>
                <a:cs typeface="Verdana"/>
              </a:rPr>
              <a:t>having</a:t>
            </a:r>
            <a:r>
              <a:rPr sz="1550" spc="-85" dirty="0"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subjects </a:t>
            </a:r>
            <a:r>
              <a:rPr sz="1550" spc="-65" dirty="0">
                <a:latin typeface="Verdana"/>
                <a:cs typeface="Verdana"/>
              </a:rPr>
              <a:t>and</a:t>
            </a:r>
            <a:r>
              <a:rPr sz="1550" spc="-105" dirty="0">
                <a:latin typeface="Verdana"/>
                <a:cs typeface="Verdana"/>
              </a:rPr>
              <a:t> </a:t>
            </a:r>
            <a:r>
              <a:rPr sz="1550" spc="-100" dirty="0">
                <a:latin typeface="Verdana"/>
                <a:cs typeface="Verdana"/>
              </a:rPr>
              <a:t>within</a:t>
            </a:r>
            <a:r>
              <a:rPr sz="1550" spc="-105" dirty="0">
                <a:latin typeface="Verdana"/>
                <a:cs typeface="Verdana"/>
              </a:rPr>
              <a:t> </a:t>
            </a:r>
            <a:r>
              <a:rPr sz="1550" spc="-30" dirty="0">
                <a:latin typeface="Verdana"/>
                <a:cs typeface="Verdana"/>
              </a:rPr>
              <a:t>those</a:t>
            </a:r>
            <a:r>
              <a:rPr sz="1550" spc="-105" dirty="0">
                <a:latin typeface="Verdana"/>
                <a:cs typeface="Verdana"/>
              </a:rPr>
              <a:t> </a:t>
            </a:r>
            <a:r>
              <a:rPr sz="1550" spc="-40" dirty="0">
                <a:latin typeface="Verdana"/>
                <a:cs typeface="Verdana"/>
              </a:rPr>
              <a:t>subjects</a:t>
            </a:r>
            <a:r>
              <a:rPr sz="1550" spc="-105" dirty="0">
                <a:latin typeface="Verdana"/>
                <a:cs typeface="Verdana"/>
              </a:rPr>
              <a:t> </a:t>
            </a:r>
            <a:r>
              <a:rPr sz="1550" spc="-60" dirty="0">
                <a:latin typeface="Verdana"/>
                <a:cs typeface="Verdana"/>
              </a:rPr>
              <a:t>there</a:t>
            </a:r>
            <a:r>
              <a:rPr sz="1550" spc="-105" dirty="0">
                <a:latin typeface="Verdana"/>
                <a:cs typeface="Verdana"/>
              </a:rPr>
              <a:t> </a:t>
            </a:r>
            <a:r>
              <a:rPr sz="1550" spc="-60" dirty="0">
                <a:latin typeface="Verdana"/>
                <a:cs typeface="Verdana"/>
              </a:rPr>
              <a:t>are</a:t>
            </a:r>
            <a:r>
              <a:rPr sz="1550" spc="-105" dirty="0"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topics</a:t>
            </a:r>
            <a:r>
              <a:rPr sz="1550" spc="-105" dirty="0">
                <a:latin typeface="Verdana"/>
                <a:cs typeface="Verdana"/>
              </a:rPr>
              <a:t> </a:t>
            </a:r>
            <a:r>
              <a:rPr sz="1550" spc="-90" dirty="0">
                <a:latin typeface="Verdana"/>
                <a:cs typeface="Verdana"/>
              </a:rPr>
              <a:t>that</a:t>
            </a:r>
            <a:r>
              <a:rPr sz="1550" spc="-100" dirty="0">
                <a:latin typeface="Verdana"/>
                <a:cs typeface="Verdana"/>
              </a:rPr>
              <a:t> </a:t>
            </a:r>
            <a:r>
              <a:rPr sz="1550" spc="-60" dirty="0">
                <a:latin typeface="Verdana"/>
                <a:cs typeface="Verdana"/>
              </a:rPr>
              <a:t>the</a:t>
            </a:r>
            <a:r>
              <a:rPr sz="1550" spc="-105" dirty="0">
                <a:latin typeface="Verdana"/>
                <a:cs typeface="Verdana"/>
              </a:rPr>
              <a:t> </a:t>
            </a:r>
            <a:r>
              <a:rPr sz="1550" spc="-55" dirty="0">
                <a:latin typeface="Verdana"/>
                <a:cs typeface="Verdana"/>
              </a:rPr>
              <a:t>user</a:t>
            </a:r>
            <a:r>
              <a:rPr sz="1550" spc="-105" dirty="0">
                <a:latin typeface="Verdana"/>
                <a:cs typeface="Verdana"/>
              </a:rPr>
              <a:t> </a:t>
            </a:r>
            <a:r>
              <a:rPr sz="1550" spc="-25" dirty="0">
                <a:latin typeface="Verdana"/>
                <a:cs typeface="Verdana"/>
              </a:rPr>
              <a:t>can add</a:t>
            </a:r>
            <a:r>
              <a:rPr sz="1550" spc="-105" dirty="0">
                <a:latin typeface="Verdana"/>
                <a:cs typeface="Verdana"/>
              </a:rPr>
              <a:t> </a:t>
            </a:r>
            <a:r>
              <a:rPr sz="1550" spc="-100" dirty="0">
                <a:latin typeface="Verdana"/>
                <a:cs typeface="Verdana"/>
              </a:rPr>
              <a:t>within </a:t>
            </a:r>
            <a:r>
              <a:rPr sz="1550" spc="-60" dirty="0">
                <a:latin typeface="Verdana"/>
                <a:cs typeface="Verdana"/>
              </a:rPr>
              <a:t>which</a:t>
            </a:r>
            <a:r>
              <a:rPr sz="1550" spc="-105" dirty="0">
                <a:latin typeface="Verdana"/>
                <a:cs typeface="Verdana"/>
              </a:rPr>
              <a:t> </a:t>
            </a:r>
            <a:r>
              <a:rPr sz="1550" spc="-60" dirty="0">
                <a:latin typeface="Verdana"/>
                <a:cs typeface="Verdana"/>
              </a:rPr>
              <a:t>there</a:t>
            </a:r>
            <a:r>
              <a:rPr sz="1550" spc="-100" dirty="0">
                <a:latin typeface="Verdana"/>
                <a:cs typeface="Verdana"/>
              </a:rPr>
              <a:t> </a:t>
            </a:r>
            <a:r>
              <a:rPr sz="1550" spc="-50" dirty="0">
                <a:latin typeface="Verdana"/>
                <a:cs typeface="Verdana"/>
              </a:rPr>
              <a:t>will</a:t>
            </a:r>
            <a:r>
              <a:rPr sz="1550" spc="-10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be</a:t>
            </a:r>
            <a:r>
              <a:rPr sz="1550" spc="-100" dirty="0"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flashcards.</a:t>
            </a:r>
            <a:endParaRPr sz="1550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533797" y="5706398"/>
            <a:ext cx="5136515" cy="2538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4625">
              <a:lnSpc>
                <a:spcPct val="100000"/>
              </a:lnSpc>
              <a:spcBef>
                <a:spcPts val="95"/>
              </a:spcBef>
            </a:pPr>
            <a:r>
              <a:rPr sz="2450" b="1" dirty="0">
                <a:solidFill>
                  <a:srgbClr val="37B5FF"/>
                </a:solidFill>
                <a:latin typeface="Tahoma"/>
                <a:cs typeface="Tahoma"/>
              </a:rPr>
              <a:t>Flashcard</a:t>
            </a:r>
            <a:r>
              <a:rPr lang="en-US" sz="2450" b="1" dirty="0">
                <a:solidFill>
                  <a:srgbClr val="37B5FF"/>
                </a:solidFill>
                <a:latin typeface="Tahoma"/>
                <a:cs typeface="Tahoma"/>
              </a:rPr>
              <a:t>s</a:t>
            </a:r>
            <a:r>
              <a:rPr lang="en-US" sz="2450" b="1" spc="434" dirty="0">
                <a:solidFill>
                  <a:srgbClr val="37B5FF"/>
                </a:solidFill>
                <a:latin typeface="Tahoma"/>
                <a:cs typeface="Tahoma"/>
              </a:rPr>
              <a:t> </a:t>
            </a:r>
            <a:r>
              <a:rPr sz="2450" b="1" spc="-10" dirty="0">
                <a:solidFill>
                  <a:srgbClr val="37B5FF"/>
                </a:solidFill>
                <a:latin typeface="Tahoma"/>
                <a:cs typeface="Tahoma"/>
              </a:rPr>
              <a:t>Feature</a:t>
            </a:r>
            <a:r>
              <a:rPr lang="en-US" sz="2450" b="1" spc="-10" dirty="0">
                <a:solidFill>
                  <a:srgbClr val="37B5FF"/>
                </a:solidFill>
                <a:latin typeface="Tahoma"/>
                <a:cs typeface="Tahoma"/>
              </a:rPr>
              <a:t>s</a:t>
            </a:r>
            <a:endParaRPr sz="2450" dirty="0">
              <a:latin typeface="Tahoma"/>
              <a:cs typeface="Tahoma"/>
            </a:endParaRPr>
          </a:p>
          <a:p>
            <a:pPr marL="12700" marR="5080">
              <a:lnSpc>
                <a:spcPct val="149200"/>
              </a:lnSpc>
              <a:spcBef>
                <a:spcPts val="495"/>
              </a:spcBef>
            </a:pPr>
            <a:r>
              <a:rPr sz="1550" spc="-45" dirty="0">
                <a:latin typeface="Verdana"/>
                <a:cs typeface="Verdana"/>
              </a:rPr>
              <a:t>User</a:t>
            </a:r>
            <a:r>
              <a:rPr sz="1550" spc="-100" dirty="0">
                <a:latin typeface="Verdana"/>
                <a:cs typeface="Verdana"/>
              </a:rPr>
              <a:t> </a:t>
            </a:r>
            <a:r>
              <a:rPr sz="1550" spc="-30" dirty="0">
                <a:latin typeface="Verdana"/>
                <a:cs typeface="Verdana"/>
              </a:rPr>
              <a:t>can</a:t>
            </a:r>
            <a:r>
              <a:rPr sz="1550" spc="-100" dirty="0">
                <a:latin typeface="Verdana"/>
                <a:cs typeface="Verdana"/>
              </a:rPr>
              <a:t> </a:t>
            </a:r>
            <a:r>
              <a:rPr sz="1550" spc="-60" dirty="0">
                <a:latin typeface="Verdana"/>
                <a:cs typeface="Verdana"/>
              </a:rPr>
              <a:t>remove</a:t>
            </a:r>
            <a:r>
              <a:rPr sz="1550" spc="-100" dirty="0">
                <a:latin typeface="Verdana"/>
                <a:cs typeface="Verdana"/>
              </a:rPr>
              <a:t> </a:t>
            </a:r>
            <a:r>
              <a:rPr sz="1550" spc="-60" dirty="0">
                <a:latin typeface="Verdana"/>
                <a:cs typeface="Verdana"/>
              </a:rPr>
              <a:t>or</a:t>
            </a:r>
            <a:r>
              <a:rPr sz="1550" spc="-95" dirty="0">
                <a:latin typeface="Verdana"/>
                <a:cs typeface="Verdana"/>
              </a:rPr>
              <a:t> </a:t>
            </a:r>
            <a:r>
              <a:rPr sz="1550" spc="-30" dirty="0">
                <a:latin typeface="Verdana"/>
                <a:cs typeface="Verdana"/>
              </a:rPr>
              <a:t>add</a:t>
            </a:r>
            <a:r>
              <a:rPr sz="1550" spc="-100" dirty="0">
                <a:latin typeface="Verdana"/>
                <a:cs typeface="Verdana"/>
              </a:rPr>
              <a:t> </a:t>
            </a:r>
            <a:r>
              <a:rPr sz="1550" spc="-40" dirty="0">
                <a:latin typeface="Verdana"/>
                <a:cs typeface="Verdana"/>
              </a:rPr>
              <a:t>flashcards,</a:t>
            </a:r>
            <a:r>
              <a:rPr sz="1550" spc="-100" dirty="0"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topics</a:t>
            </a:r>
            <a:r>
              <a:rPr sz="1550" spc="-95" dirty="0">
                <a:latin typeface="Verdana"/>
                <a:cs typeface="Verdana"/>
              </a:rPr>
              <a:t> </a:t>
            </a:r>
            <a:r>
              <a:rPr sz="1550" spc="-25" dirty="0">
                <a:latin typeface="Verdana"/>
                <a:cs typeface="Verdana"/>
              </a:rPr>
              <a:t>and </a:t>
            </a:r>
            <a:r>
              <a:rPr sz="1550" spc="-40" dirty="0">
                <a:latin typeface="Verdana"/>
                <a:cs typeface="Verdana"/>
              </a:rPr>
              <a:t>subjects</a:t>
            </a:r>
            <a:r>
              <a:rPr sz="1550" spc="-95" dirty="0">
                <a:latin typeface="Verdana"/>
                <a:cs typeface="Verdana"/>
              </a:rPr>
              <a:t> </a:t>
            </a:r>
            <a:r>
              <a:rPr sz="1550" spc="-30" dirty="0">
                <a:latin typeface="Verdana"/>
                <a:cs typeface="Verdana"/>
              </a:rPr>
              <a:t>according</a:t>
            </a:r>
            <a:r>
              <a:rPr sz="1550" spc="-90" dirty="0">
                <a:latin typeface="Verdana"/>
                <a:cs typeface="Verdana"/>
              </a:rPr>
              <a:t> </a:t>
            </a:r>
            <a:r>
              <a:rPr sz="1550" spc="-35" dirty="0">
                <a:latin typeface="Verdana"/>
                <a:cs typeface="Verdana"/>
              </a:rPr>
              <a:t>to</a:t>
            </a:r>
            <a:r>
              <a:rPr sz="1550" spc="-90" dirty="0">
                <a:latin typeface="Verdana"/>
                <a:cs typeface="Verdana"/>
              </a:rPr>
              <a:t> </a:t>
            </a:r>
            <a:r>
              <a:rPr sz="1550" spc="-70" dirty="0">
                <a:latin typeface="Verdana"/>
                <a:cs typeface="Verdana"/>
              </a:rPr>
              <a:t>his</a:t>
            </a:r>
            <a:r>
              <a:rPr sz="1550" spc="-90" dirty="0">
                <a:latin typeface="Verdana"/>
                <a:cs typeface="Verdana"/>
              </a:rPr>
              <a:t> </a:t>
            </a:r>
            <a:r>
              <a:rPr sz="1550" spc="-20" dirty="0">
                <a:latin typeface="Verdana"/>
                <a:cs typeface="Verdana"/>
              </a:rPr>
              <a:t>need</a:t>
            </a:r>
            <a:r>
              <a:rPr sz="1550" spc="-95" dirty="0">
                <a:latin typeface="Verdana"/>
                <a:cs typeface="Verdana"/>
              </a:rPr>
              <a:t> </a:t>
            </a:r>
            <a:r>
              <a:rPr sz="1550" spc="-70" dirty="0">
                <a:latin typeface="Verdana"/>
                <a:cs typeface="Verdana"/>
              </a:rPr>
              <a:t>and</a:t>
            </a:r>
            <a:r>
              <a:rPr sz="1550" spc="-90" dirty="0"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requirements. These</a:t>
            </a:r>
            <a:r>
              <a:rPr sz="1550" spc="-80" dirty="0">
                <a:latin typeface="Verdana"/>
                <a:cs typeface="Verdana"/>
              </a:rPr>
              <a:t> </a:t>
            </a:r>
            <a:r>
              <a:rPr sz="1550" spc="-50" dirty="0">
                <a:latin typeface="Verdana"/>
                <a:cs typeface="Verdana"/>
              </a:rPr>
              <a:t>comprehensive</a:t>
            </a:r>
            <a:r>
              <a:rPr sz="1550" spc="-75" dirty="0">
                <a:latin typeface="Verdana"/>
                <a:cs typeface="Verdana"/>
              </a:rPr>
              <a:t> </a:t>
            </a:r>
            <a:r>
              <a:rPr sz="1550" spc="-50" dirty="0">
                <a:latin typeface="Verdana"/>
                <a:cs typeface="Verdana"/>
              </a:rPr>
              <a:t>features</a:t>
            </a:r>
            <a:r>
              <a:rPr sz="1550" spc="-80" dirty="0">
                <a:latin typeface="Verdana"/>
                <a:cs typeface="Verdana"/>
              </a:rPr>
              <a:t> </a:t>
            </a:r>
            <a:r>
              <a:rPr sz="1550" spc="-40" dirty="0">
                <a:latin typeface="Verdana"/>
                <a:cs typeface="Verdana"/>
              </a:rPr>
              <a:t>empower</a:t>
            </a:r>
            <a:r>
              <a:rPr sz="1550" spc="-75" dirty="0">
                <a:latin typeface="Verdana"/>
                <a:cs typeface="Verdana"/>
              </a:rPr>
              <a:t> </a:t>
            </a:r>
            <a:r>
              <a:rPr sz="1550" spc="-40" dirty="0">
                <a:latin typeface="Verdana"/>
                <a:cs typeface="Verdana"/>
              </a:rPr>
              <a:t>users</a:t>
            </a:r>
            <a:r>
              <a:rPr sz="1550" spc="-80" dirty="0">
                <a:latin typeface="Verdana"/>
                <a:cs typeface="Verdana"/>
              </a:rPr>
              <a:t> </a:t>
            </a:r>
            <a:r>
              <a:rPr sz="1550" spc="-25" dirty="0">
                <a:latin typeface="Verdana"/>
                <a:cs typeface="Verdana"/>
              </a:rPr>
              <a:t>to </a:t>
            </a:r>
            <a:r>
              <a:rPr sz="1550" spc="-50" dirty="0">
                <a:latin typeface="Verdana"/>
                <a:cs typeface="Verdana"/>
              </a:rPr>
              <a:t>curate</a:t>
            </a:r>
            <a:r>
              <a:rPr sz="1550" spc="-80" dirty="0">
                <a:latin typeface="Verdana"/>
                <a:cs typeface="Verdana"/>
              </a:rPr>
              <a:t> </a:t>
            </a:r>
            <a:r>
              <a:rPr sz="1550" spc="-65" dirty="0">
                <a:latin typeface="Verdana"/>
                <a:cs typeface="Verdana"/>
              </a:rPr>
              <a:t>a</a:t>
            </a:r>
            <a:r>
              <a:rPr sz="1550" spc="-75" dirty="0">
                <a:latin typeface="Verdana"/>
                <a:cs typeface="Verdana"/>
              </a:rPr>
              <a:t> </a:t>
            </a:r>
            <a:r>
              <a:rPr sz="1550" spc="-40" dirty="0">
                <a:latin typeface="Verdana"/>
                <a:cs typeface="Verdana"/>
              </a:rPr>
              <a:t>personalized</a:t>
            </a:r>
            <a:r>
              <a:rPr sz="1550" spc="-80" dirty="0">
                <a:latin typeface="Verdana"/>
                <a:cs typeface="Verdana"/>
              </a:rPr>
              <a:t> </a:t>
            </a:r>
            <a:r>
              <a:rPr sz="1550" spc="-70" dirty="0">
                <a:latin typeface="Verdana"/>
                <a:cs typeface="Verdana"/>
              </a:rPr>
              <a:t>and</a:t>
            </a:r>
            <a:r>
              <a:rPr sz="1550" spc="-75" dirty="0">
                <a:latin typeface="Verdana"/>
                <a:cs typeface="Verdana"/>
              </a:rPr>
              <a:t> </a:t>
            </a:r>
            <a:r>
              <a:rPr sz="1550" spc="-65" dirty="0">
                <a:latin typeface="Verdana"/>
                <a:cs typeface="Verdana"/>
              </a:rPr>
              <a:t>dynamic</a:t>
            </a:r>
            <a:r>
              <a:rPr sz="1550" spc="-80" dirty="0"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learning </a:t>
            </a:r>
            <a:r>
              <a:rPr sz="1550" spc="-90" dirty="0">
                <a:latin typeface="Verdana"/>
                <a:cs typeface="Verdana"/>
              </a:rPr>
              <a:t>environment,</a:t>
            </a:r>
            <a:r>
              <a:rPr lang="en-US" sz="1550" spc="-90" dirty="0">
                <a:latin typeface="Verdana"/>
                <a:cs typeface="Verdana"/>
              </a:rPr>
              <a:t> </a:t>
            </a:r>
            <a:r>
              <a:rPr sz="1550" spc="-50" dirty="0">
                <a:latin typeface="Verdana"/>
                <a:cs typeface="Verdana"/>
              </a:rPr>
              <a:t>fostering</a:t>
            </a:r>
            <a:r>
              <a:rPr sz="1550" spc="-70" dirty="0">
                <a:latin typeface="Verdana"/>
                <a:cs typeface="Verdana"/>
              </a:rPr>
              <a:t> </a:t>
            </a:r>
            <a:r>
              <a:rPr sz="1550" spc="-50" dirty="0">
                <a:latin typeface="Verdana"/>
                <a:cs typeface="Verdana"/>
              </a:rPr>
              <a:t>engagement</a:t>
            </a:r>
            <a:r>
              <a:rPr sz="1550" spc="-70" dirty="0">
                <a:latin typeface="Verdana"/>
                <a:cs typeface="Verdana"/>
              </a:rPr>
              <a:t> and </a:t>
            </a:r>
            <a:r>
              <a:rPr sz="1550" spc="-55" dirty="0">
                <a:latin typeface="Verdana"/>
                <a:cs typeface="Verdana"/>
              </a:rPr>
              <a:t>ownership</a:t>
            </a:r>
            <a:r>
              <a:rPr sz="1550" spc="-65" dirty="0">
                <a:latin typeface="Verdana"/>
                <a:cs typeface="Verdana"/>
              </a:rPr>
              <a:t> </a:t>
            </a:r>
            <a:r>
              <a:rPr sz="1550" spc="-25" dirty="0">
                <a:latin typeface="Verdana"/>
                <a:cs typeface="Verdana"/>
              </a:rPr>
              <a:t>of </a:t>
            </a:r>
            <a:r>
              <a:rPr sz="1550" spc="-90" dirty="0">
                <a:latin typeface="Verdana"/>
                <a:cs typeface="Verdana"/>
              </a:rPr>
              <a:t>their</a:t>
            </a:r>
            <a:r>
              <a:rPr sz="1550" spc="-80" dirty="0">
                <a:latin typeface="Verdana"/>
                <a:cs typeface="Verdana"/>
              </a:rPr>
              <a:t> </a:t>
            </a:r>
            <a:r>
              <a:rPr sz="1550" spc="-45" dirty="0">
                <a:latin typeface="Verdana"/>
                <a:cs typeface="Verdana"/>
              </a:rPr>
              <a:t>educational</a:t>
            </a:r>
            <a:r>
              <a:rPr sz="1550" spc="-75" dirty="0"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journey.</a:t>
            </a:r>
            <a:endParaRPr sz="15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27833" y="180427"/>
            <a:ext cx="5697220" cy="10106660"/>
          </a:xfrm>
          <a:custGeom>
            <a:avLst/>
            <a:gdLst/>
            <a:ahLst/>
            <a:cxnLst/>
            <a:rect l="l" t="t" r="r" b="b"/>
            <a:pathLst>
              <a:path w="5697219" h="10106660">
                <a:moveTo>
                  <a:pt x="5697222" y="10106571"/>
                </a:moveTo>
                <a:lnTo>
                  <a:pt x="0" y="10106571"/>
                </a:lnTo>
                <a:lnTo>
                  <a:pt x="0" y="0"/>
                </a:lnTo>
                <a:lnTo>
                  <a:pt x="5697222" y="0"/>
                </a:lnTo>
                <a:lnTo>
                  <a:pt x="5697222" y="101065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35755" y="-19051"/>
            <a:ext cx="1619250" cy="7035800"/>
            <a:chOff x="935755" y="-19051"/>
            <a:chExt cx="1619250" cy="7035800"/>
          </a:xfrm>
        </p:grpSpPr>
        <p:sp>
          <p:nvSpPr>
            <p:cNvPr id="4" name="object 4"/>
            <p:cNvSpPr/>
            <p:nvPr/>
          </p:nvSpPr>
          <p:spPr>
            <a:xfrm>
              <a:off x="1745320" y="-2"/>
              <a:ext cx="19050" cy="6978650"/>
            </a:xfrm>
            <a:custGeom>
              <a:avLst/>
              <a:gdLst/>
              <a:ahLst/>
              <a:cxnLst/>
              <a:rect l="l" t="t" r="r" b="b"/>
              <a:pathLst>
                <a:path w="19050" h="6978650">
                  <a:moveTo>
                    <a:pt x="0" y="6978375"/>
                  </a:moveTo>
                  <a:lnTo>
                    <a:pt x="19050" y="0"/>
                  </a:lnTo>
                </a:path>
              </a:pathLst>
            </a:custGeom>
            <a:ln w="38099">
              <a:solidFill>
                <a:srgbClr val="0965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73795" y="1506447"/>
              <a:ext cx="1543050" cy="1558925"/>
            </a:xfrm>
            <a:custGeom>
              <a:avLst/>
              <a:gdLst/>
              <a:ahLst/>
              <a:cxnLst/>
              <a:rect l="l" t="t" r="r" b="b"/>
              <a:pathLst>
                <a:path w="1543050" h="1558925">
                  <a:moveTo>
                    <a:pt x="771527" y="1558649"/>
                  </a:moveTo>
                  <a:lnTo>
                    <a:pt x="724525" y="1557227"/>
                  </a:lnTo>
                  <a:lnTo>
                    <a:pt x="678271" y="1553014"/>
                  </a:lnTo>
                  <a:lnTo>
                    <a:pt x="632842" y="1546093"/>
                  </a:lnTo>
                  <a:lnTo>
                    <a:pt x="588319" y="1536545"/>
                  </a:lnTo>
                  <a:lnTo>
                    <a:pt x="544783" y="1524451"/>
                  </a:lnTo>
                  <a:lnTo>
                    <a:pt x="502314" y="1509893"/>
                  </a:lnTo>
                  <a:lnTo>
                    <a:pt x="460994" y="1492952"/>
                  </a:lnTo>
                  <a:lnTo>
                    <a:pt x="420903" y="1473710"/>
                  </a:lnTo>
                  <a:lnTo>
                    <a:pt x="382121" y="1452249"/>
                  </a:lnTo>
                  <a:lnTo>
                    <a:pt x="344730" y="1428649"/>
                  </a:lnTo>
                  <a:lnTo>
                    <a:pt x="308809" y="1402993"/>
                  </a:lnTo>
                  <a:lnTo>
                    <a:pt x="274441" y="1375362"/>
                  </a:lnTo>
                  <a:lnTo>
                    <a:pt x="241705" y="1345837"/>
                  </a:lnTo>
                  <a:lnTo>
                    <a:pt x="210682" y="1314501"/>
                  </a:lnTo>
                  <a:lnTo>
                    <a:pt x="181453" y="1281433"/>
                  </a:lnTo>
                  <a:lnTo>
                    <a:pt x="154098" y="1246717"/>
                  </a:lnTo>
                  <a:lnTo>
                    <a:pt x="128699" y="1210434"/>
                  </a:lnTo>
                  <a:lnTo>
                    <a:pt x="105335" y="1172665"/>
                  </a:lnTo>
                  <a:lnTo>
                    <a:pt x="84089" y="1133491"/>
                  </a:lnTo>
                  <a:lnTo>
                    <a:pt x="65039" y="1092994"/>
                  </a:lnTo>
                  <a:lnTo>
                    <a:pt x="48268" y="1051256"/>
                  </a:lnTo>
                  <a:lnTo>
                    <a:pt x="33856" y="1008358"/>
                  </a:lnTo>
                  <a:lnTo>
                    <a:pt x="21883" y="964382"/>
                  </a:lnTo>
                  <a:lnTo>
                    <a:pt x="12430" y="919409"/>
                  </a:lnTo>
                  <a:lnTo>
                    <a:pt x="5578" y="873521"/>
                  </a:lnTo>
                  <a:lnTo>
                    <a:pt x="1408" y="826799"/>
                  </a:lnTo>
                  <a:lnTo>
                    <a:pt x="0" y="779324"/>
                  </a:lnTo>
                  <a:lnTo>
                    <a:pt x="1408" y="731850"/>
                  </a:lnTo>
                  <a:lnTo>
                    <a:pt x="5578" y="685128"/>
                  </a:lnTo>
                  <a:lnTo>
                    <a:pt x="12430" y="639240"/>
                  </a:lnTo>
                  <a:lnTo>
                    <a:pt x="21883" y="594267"/>
                  </a:lnTo>
                  <a:lnTo>
                    <a:pt x="33856" y="550291"/>
                  </a:lnTo>
                  <a:lnTo>
                    <a:pt x="48268" y="507393"/>
                  </a:lnTo>
                  <a:lnTo>
                    <a:pt x="65039" y="465655"/>
                  </a:lnTo>
                  <a:lnTo>
                    <a:pt x="84089" y="425158"/>
                  </a:lnTo>
                  <a:lnTo>
                    <a:pt x="105335" y="385984"/>
                  </a:lnTo>
                  <a:lnTo>
                    <a:pt x="128699" y="348215"/>
                  </a:lnTo>
                  <a:lnTo>
                    <a:pt x="154098" y="311931"/>
                  </a:lnTo>
                  <a:lnTo>
                    <a:pt x="181453" y="277215"/>
                  </a:lnTo>
                  <a:lnTo>
                    <a:pt x="210682" y="244148"/>
                  </a:lnTo>
                  <a:lnTo>
                    <a:pt x="241705" y="212812"/>
                  </a:lnTo>
                  <a:lnTo>
                    <a:pt x="274441" y="183287"/>
                  </a:lnTo>
                  <a:lnTo>
                    <a:pt x="308809" y="155656"/>
                  </a:lnTo>
                  <a:lnTo>
                    <a:pt x="344730" y="130000"/>
                  </a:lnTo>
                  <a:lnTo>
                    <a:pt x="382121" y="106400"/>
                  </a:lnTo>
                  <a:lnTo>
                    <a:pt x="420903" y="84939"/>
                  </a:lnTo>
                  <a:lnTo>
                    <a:pt x="460994" y="65697"/>
                  </a:lnTo>
                  <a:lnTo>
                    <a:pt x="502314" y="48756"/>
                  </a:lnTo>
                  <a:lnTo>
                    <a:pt x="544783" y="34198"/>
                  </a:lnTo>
                  <a:lnTo>
                    <a:pt x="588319" y="22104"/>
                  </a:lnTo>
                  <a:lnTo>
                    <a:pt x="632842" y="12555"/>
                  </a:lnTo>
                  <a:lnTo>
                    <a:pt x="678271" y="5634"/>
                  </a:lnTo>
                  <a:lnTo>
                    <a:pt x="724525" y="1422"/>
                  </a:lnTo>
                  <a:lnTo>
                    <a:pt x="771524" y="0"/>
                  </a:lnTo>
                  <a:lnTo>
                    <a:pt x="818524" y="1422"/>
                  </a:lnTo>
                  <a:lnTo>
                    <a:pt x="864778" y="5634"/>
                  </a:lnTo>
                  <a:lnTo>
                    <a:pt x="910207" y="12555"/>
                  </a:lnTo>
                  <a:lnTo>
                    <a:pt x="954730" y="22104"/>
                  </a:lnTo>
                  <a:lnTo>
                    <a:pt x="998266" y="34198"/>
                  </a:lnTo>
                  <a:lnTo>
                    <a:pt x="1040734" y="48756"/>
                  </a:lnTo>
                  <a:lnTo>
                    <a:pt x="1082055" y="65697"/>
                  </a:lnTo>
                  <a:lnTo>
                    <a:pt x="1122146" y="84939"/>
                  </a:lnTo>
                  <a:lnTo>
                    <a:pt x="1160928" y="106400"/>
                  </a:lnTo>
                  <a:lnTo>
                    <a:pt x="1198319" y="130000"/>
                  </a:lnTo>
                  <a:lnTo>
                    <a:pt x="1234240" y="155656"/>
                  </a:lnTo>
                  <a:lnTo>
                    <a:pt x="1268608" y="183287"/>
                  </a:lnTo>
                  <a:lnTo>
                    <a:pt x="1301344" y="212812"/>
                  </a:lnTo>
                  <a:lnTo>
                    <a:pt x="1332367" y="244148"/>
                  </a:lnTo>
                  <a:lnTo>
                    <a:pt x="1361596" y="277215"/>
                  </a:lnTo>
                  <a:lnTo>
                    <a:pt x="1388951" y="311931"/>
                  </a:lnTo>
                  <a:lnTo>
                    <a:pt x="1414350" y="348215"/>
                  </a:lnTo>
                  <a:lnTo>
                    <a:pt x="1437714" y="385984"/>
                  </a:lnTo>
                  <a:lnTo>
                    <a:pt x="1458960" y="425158"/>
                  </a:lnTo>
                  <a:lnTo>
                    <a:pt x="1478010" y="465655"/>
                  </a:lnTo>
                  <a:lnTo>
                    <a:pt x="1494781" y="507393"/>
                  </a:lnTo>
                  <a:lnTo>
                    <a:pt x="1509193" y="550291"/>
                  </a:lnTo>
                  <a:lnTo>
                    <a:pt x="1521166" y="594267"/>
                  </a:lnTo>
                  <a:lnTo>
                    <a:pt x="1530619" y="639240"/>
                  </a:lnTo>
                  <a:lnTo>
                    <a:pt x="1537471" y="685128"/>
                  </a:lnTo>
                  <a:lnTo>
                    <a:pt x="1541641" y="731850"/>
                  </a:lnTo>
                  <a:lnTo>
                    <a:pt x="1543049" y="779324"/>
                  </a:lnTo>
                  <a:lnTo>
                    <a:pt x="1541641" y="826799"/>
                  </a:lnTo>
                  <a:lnTo>
                    <a:pt x="1537471" y="873521"/>
                  </a:lnTo>
                  <a:lnTo>
                    <a:pt x="1530619" y="919409"/>
                  </a:lnTo>
                  <a:lnTo>
                    <a:pt x="1521166" y="964382"/>
                  </a:lnTo>
                  <a:lnTo>
                    <a:pt x="1509193" y="1008358"/>
                  </a:lnTo>
                  <a:lnTo>
                    <a:pt x="1494781" y="1051256"/>
                  </a:lnTo>
                  <a:lnTo>
                    <a:pt x="1478010" y="1092994"/>
                  </a:lnTo>
                  <a:lnTo>
                    <a:pt x="1458960" y="1133491"/>
                  </a:lnTo>
                  <a:lnTo>
                    <a:pt x="1437714" y="1172665"/>
                  </a:lnTo>
                  <a:lnTo>
                    <a:pt x="1414350" y="1210434"/>
                  </a:lnTo>
                  <a:lnTo>
                    <a:pt x="1388951" y="1246717"/>
                  </a:lnTo>
                  <a:lnTo>
                    <a:pt x="1361596" y="1281433"/>
                  </a:lnTo>
                  <a:lnTo>
                    <a:pt x="1332367" y="1314501"/>
                  </a:lnTo>
                  <a:lnTo>
                    <a:pt x="1301344" y="1345837"/>
                  </a:lnTo>
                  <a:lnTo>
                    <a:pt x="1268608" y="1375362"/>
                  </a:lnTo>
                  <a:lnTo>
                    <a:pt x="1234240" y="1402993"/>
                  </a:lnTo>
                  <a:lnTo>
                    <a:pt x="1198319" y="1428649"/>
                  </a:lnTo>
                  <a:lnTo>
                    <a:pt x="1160928" y="1452249"/>
                  </a:lnTo>
                  <a:lnTo>
                    <a:pt x="1122146" y="1473710"/>
                  </a:lnTo>
                  <a:lnTo>
                    <a:pt x="1082055" y="1492952"/>
                  </a:lnTo>
                  <a:lnTo>
                    <a:pt x="1040734" y="1509893"/>
                  </a:lnTo>
                  <a:lnTo>
                    <a:pt x="998266" y="1524451"/>
                  </a:lnTo>
                  <a:lnTo>
                    <a:pt x="954730" y="1536545"/>
                  </a:lnTo>
                  <a:lnTo>
                    <a:pt x="910207" y="1546093"/>
                  </a:lnTo>
                  <a:lnTo>
                    <a:pt x="864778" y="1553014"/>
                  </a:lnTo>
                  <a:lnTo>
                    <a:pt x="818524" y="1557227"/>
                  </a:lnTo>
                  <a:lnTo>
                    <a:pt x="771527" y="15586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3855" y="1507869"/>
              <a:ext cx="1543050" cy="1557655"/>
            </a:xfrm>
            <a:custGeom>
              <a:avLst/>
              <a:gdLst/>
              <a:ahLst/>
              <a:cxnLst/>
              <a:rect l="l" t="t" r="r" b="b"/>
              <a:pathLst>
                <a:path w="1543050" h="1557655">
                  <a:moveTo>
                    <a:pt x="724468" y="0"/>
                  </a:moveTo>
                  <a:lnTo>
                    <a:pt x="678218" y="4212"/>
                  </a:lnTo>
                  <a:lnTo>
                    <a:pt x="632792" y="11132"/>
                  </a:lnTo>
                  <a:lnTo>
                    <a:pt x="588273" y="20680"/>
                  </a:lnTo>
                  <a:lnTo>
                    <a:pt x="544740" y="32773"/>
                  </a:lnTo>
                  <a:lnTo>
                    <a:pt x="502275" y="47330"/>
                  </a:lnTo>
                  <a:lnTo>
                    <a:pt x="460958" y="64269"/>
                  </a:lnTo>
                  <a:lnTo>
                    <a:pt x="420870" y="83510"/>
                  </a:lnTo>
                  <a:lnTo>
                    <a:pt x="382091" y="104970"/>
                  </a:lnTo>
                  <a:lnTo>
                    <a:pt x="344703" y="128567"/>
                  </a:lnTo>
                  <a:lnTo>
                    <a:pt x="308785" y="154221"/>
                  </a:lnTo>
                  <a:lnTo>
                    <a:pt x="274419" y="181850"/>
                  </a:lnTo>
                  <a:lnTo>
                    <a:pt x="241686" y="211373"/>
                  </a:lnTo>
                  <a:lnTo>
                    <a:pt x="210665" y="242707"/>
                  </a:lnTo>
                  <a:lnTo>
                    <a:pt x="181438" y="275771"/>
                  </a:lnTo>
                  <a:lnTo>
                    <a:pt x="154086" y="310485"/>
                  </a:lnTo>
                  <a:lnTo>
                    <a:pt x="128689" y="346765"/>
                  </a:lnTo>
                  <a:lnTo>
                    <a:pt x="105327" y="384532"/>
                  </a:lnTo>
                  <a:lnTo>
                    <a:pt x="84082" y="423703"/>
                  </a:lnTo>
                  <a:lnTo>
                    <a:pt x="65034" y="464196"/>
                  </a:lnTo>
                  <a:lnTo>
                    <a:pt x="48264" y="505931"/>
                  </a:lnTo>
                  <a:lnTo>
                    <a:pt x="33853" y="548825"/>
                  </a:lnTo>
                  <a:lnTo>
                    <a:pt x="21881" y="592798"/>
                  </a:lnTo>
                  <a:lnTo>
                    <a:pt x="12429" y="637768"/>
                  </a:lnTo>
                  <a:lnTo>
                    <a:pt x="5577" y="683652"/>
                  </a:lnTo>
                  <a:lnTo>
                    <a:pt x="1407" y="730371"/>
                  </a:lnTo>
                  <a:lnTo>
                    <a:pt x="0" y="777841"/>
                  </a:lnTo>
                  <a:lnTo>
                    <a:pt x="1407" y="825312"/>
                  </a:lnTo>
                  <a:lnTo>
                    <a:pt x="5577" y="872030"/>
                  </a:lnTo>
                  <a:lnTo>
                    <a:pt x="12429" y="917915"/>
                  </a:lnTo>
                  <a:lnTo>
                    <a:pt x="21881" y="962884"/>
                  </a:lnTo>
                  <a:lnTo>
                    <a:pt x="33853" y="1006857"/>
                  </a:lnTo>
                  <a:lnTo>
                    <a:pt x="48264" y="1049752"/>
                  </a:lnTo>
                  <a:lnTo>
                    <a:pt x="65034" y="1091486"/>
                  </a:lnTo>
                  <a:lnTo>
                    <a:pt x="84082" y="1131980"/>
                  </a:lnTo>
                  <a:lnTo>
                    <a:pt x="105327" y="1171151"/>
                  </a:lnTo>
                  <a:lnTo>
                    <a:pt x="128689" y="1208917"/>
                  </a:lnTo>
                  <a:lnTo>
                    <a:pt x="154086" y="1245198"/>
                  </a:lnTo>
                  <a:lnTo>
                    <a:pt x="181438" y="1279911"/>
                  </a:lnTo>
                  <a:lnTo>
                    <a:pt x="210665" y="1312976"/>
                  </a:lnTo>
                  <a:lnTo>
                    <a:pt x="241686" y="1344310"/>
                  </a:lnTo>
                  <a:lnTo>
                    <a:pt x="274419" y="1373832"/>
                  </a:lnTo>
                  <a:lnTo>
                    <a:pt x="308785" y="1401461"/>
                  </a:lnTo>
                  <a:lnTo>
                    <a:pt x="344703" y="1427115"/>
                  </a:lnTo>
                  <a:lnTo>
                    <a:pt x="382091" y="1450713"/>
                  </a:lnTo>
                  <a:lnTo>
                    <a:pt x="420870" y="1472173"/>
                  </a:lnTo>
                  <a:lnTo>
                    <a:pt x="460958" y="1491413"/>
                  </a:lnTo>
                  <a:lnTo>
                    <a:pt x="502275" y="1508352"/>
                  </a:lnTo>
                  <a:lnTo>
                    <a:pt x="544740" y="1522910"/>
                  </a:lnTo>
                  <a:lnTo>
                    <a:pt x="588273" y="1535003"/>
                  </a:lnTo>
                  <a:lnTo>
                    <a:pt x="632792" y="1544550"/>
                  </a:lnTo>
                  <a:lnTo>
                    <a:pt x="678218" y="1551471"/>
                  </a:lnTo>
                  <a:lnTo>
                    <a:pt x="724469" y="1555683"/>
                  </a:lnTo>
                  <a:lnTo>
                    <a:pt x="771464" y="1557105"/>
                  </a:lnTo>
                  <a:lnTo>
                    <a:pt x="818460" y="1555683"/>
                  </a:lnTo>
                  <a:lnTo>
                    <a:pt x="864711" y="1551471"/>
                  </a:lnTo>
                  <a:lnTo>
                    <a:pt x="910136" y="1544550"/>
                  </a:lnTo>
                  <a:lnTo>
                    <a:pt x="954655" y="1535003"/>
                  </a:lnTo>
                  <a:lnTo>
                    <a:pt x="998188" y="1522910"/>
                  </a:lnTo>
                  <a:lnTo>
                    <a:pt x="1040653" y="1508352"/>
                  </a:lnTo>
                  <a:lnTo>
                    <a:pt x="1081970" y="1491413"/>
                  </a:lnTo>
                  <a:lnTo>
                    <a:pt x="1122059" y="1472173"/>
                  </a:lnTo>
                  <a:lnTo>
                    <a:pt x="1160837" y="1450713"/>
                  </a:lnTo>
                  <a:lnTo>
                    <a:pt x="1198226" y="1427115"/>
                  </a:lnTo>
                  <a:lnTo>
                    <a:pt x="1234143" y="1401461"/>
                  </a:lnTo>
                  <a:lnTo>
                    <a:pt x="1268509" y="1373832"/>
                  </a:lnTo>
                  <a:lnTo>
                    <a:pt x="1301243" y="1344310"/>
                  </a:lnTo>
                  <a:lnTo>
                    <a:pt x="1332263" y="1312976"/>
                  </a:lnTo>
                  <a:lnTo>
                    <a:pt x="1361490" y="1279911"/>
                  </a:lnTo>
                  <a:lnTo>
                    <a:pt x="1388843" y="1245198"/>
                  </a:lnTo>
                  <a:lnTo>
                    <a:pt x="1414240" y="1208917"/>
                  </a:lnTo>
                  <a:lnTo>
                    <a:pt x="1437601" y="1171151"/>
                  </a:lnTo>
                  <a:lnTo>
                    <a:pt x="1458846" y="1131980"/>
                  </a:lnTo>
                  <a:lnTo>
                    <a:pt x="1477894" y="1091486"/>
                  </a:lnTo>
                  <a:lnTo>
                    <a:pt x="1494664" y="1049752"/>
                  </a:lnTo>
                  <a:lnTo>
                    <a:pt x="1509076" y="1006857"/>
                  </a:lnTo>
                  <a:lnTo>
                    <a:pt x="1521048" y="962884"/>
                  </a:lnTo>
                  <a:lnTo>
                    <a:pt x="1530500" y="917915"/>
                  </a:lnTo>
                  <a:lnTo>
                    <a:pt x="1537351" y="872030"/>
                  </a:lnTo>
                  <a:lnTo>
                    <a:pt x="1541521" y="825312"/>
                  </a:lnTo>
                  <a:lnTo>
                    <a:pt x="1542929" y="777841"/>
                  </a:lnTo>
                  <a:lnTo>
                    <a:pt x="1541521" y="730371"/>
                  </a:lnTo>
                  <a:lnTo>
                    <a:pt x="1537351" y="683652"/>
                  </a:lnTo>
                  <a:lnTo>
                    <a:pt x="1530500" y="637768"/>
                  </a:lnTo>
                  <a:lnTo>
                    <a:pt x="1521048" y="592798"/>
                  </a:lnTo>
                  <a:lnTo>
                    <a:pt x="1509076" y="548825"/>
                  </a:lnTo>
                  <a:lnTo>
                    <a:pt x="1494664" y="505931"/>
                  </a:lnTo>
                  <a:lnTo>
                    <a:pt x="1477894" y="464196"/>
                  </a:lnTo>
                  <a:lnTo>
                    <a:pt x="1458846" y="423703"/>
                  </a:lnTo>
                  <a:lnTo>
                    <a:pt x="1437601" y="384532"/>
                  </a:lnTo>
                  <a:lnTo>
                    <a:pt x="1414240" y="346765"/>
                  </a:lnTo>
                  <a:lnTo>
                    <a:pt x="1388843" y="310485"/>
                  </a:lnTo>
                  <a:lnTo>
                    <a:pt x="1361490" y="275771"/>
                  </a:lnTo>
                  <a:lnTo>
                    <a:pt x="1332263" y="242707"/>
                  </a:lnTo>
                  <a:lnTo>
                    <a:pt x="1301243" y="211373"/>
                  </a:lnTo>
                  <a:lnTo>
                    <a:pt x="1268509" y="181850"/>
                  </a:lnTo>
                  <a:lnTo>
                    <a:pt x="1234143" y="154221"/>
                  </a:lnTo>
                  <a:lnTo>
                    <a:pt x="1198226" y="128567"/>
                  </a:lnTo>
                  <a:lnTo>
                    <a:pt x="1160837" y="104970"/>
                  </a:lnTo>
                  <a:lnTo>
                    <a:pt x="1122059" y="83510"/>
                  </a:lnTo>
                  <a:lnTo>
                    <a:pt x="1081970" y="64269"/>
                  </a:lnTo>
                  <a:lnTo>
                    <a:pt x="1040653" y="47330"/>
                  </a:lnTo>
                  <a:lnTo>
                    <a:pt x="998188" y="32773"/>
                  </a:lnTo>
                  <a:lnTo>
                    <a:pt x="954655" y="20680"/>
                  </a:lnTo>
                  <a:lnTo>
                    <a:pt x="910136" y="11132"/>
                  </a:lnTo>
                  <a:lnTo>
                    <a:pt x="864711" y="4212"/>
                  </a:lnTo>
                  <a:lnTo>
                    <a:pt x="818460" y="0"/>
                  </a:lnTo>
                </a:path>
              </a:pathLst>
            </a:custGeom>
            <a:ln w="76199">
              <a:solidFill>
                <a:srgbClr val="0965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3795" y="5435325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771527" y="1543049"/>
                  </a:moveTo>
                  <a:lnTo>
                    <a:pt x="722732" y="1541531"/>
                  </a:lnTo>
                  <a:lnTo>
                    <a:pt x="674746" y="1537038"/>
                  </a:lnTo>
                  <a:lnTo>
                    <a:pt x="627657" y="1529660"/>
                  </a:lnTo>
                  <a:lnTo>
                    <a:pt x="581555" y="1519486"/>
                  </a:lnTo>
                  <a:lnTo>
                    <a:pt x="536531" y="1506609"/>
                  </a:lnTo>
                  <a:lnTo>
                    <a:pt x="492674" y="1491117"/>
                  </a:lnTo>
                  <a:lnTo>
                    <a:pt x="450076" y="1473102"/>
                  </a:lnTo>
                  <a:lnTo>
                    <a:pt x="408827" y="1452653"/>
                  </a:lnTo>
                  <a:lnTo>
                    <a:pt x="369016" y="1429862"/>
                  </a:lnTo>
                  <a:lnTo>
                    <a:pt x="330736" y="1404818"/>
                  </a:lnTo>
                  <a:lnTo>
                    <a:pt x="294075" y="1377612"/>
                  </a:lnTo>
                  <a:lnTo>
                    <a:pt x="259124" y="1348334"/>
                  </a:lnTo>
                  <a:lnTo>
                    <a:pt x="225974" y="1317075"/>
                  </a:lnTo>
                  <a:lnTo>
                    <a:pt x="194715" y="1283925"/>
                  </a:lnTo>
                  <a:lnTo>
                    <a:pt x="165437" y="1248974"/>
                  </a:lnTo>
                  <a:lnTo>
                    <a:pt x="138231" y="1212313"/>
                  </a:lnTo>
                  <a:lnTo>
                    <a:pt x="113187" y="1174032"/>
                  </a:lnTo>
                  <a:lnTo>
                    <a:pt x="90396" y="1134222"/>
                  </a:lnTo>
                  <a:lnTo>
                    <a:pt x="69947" y="1092973"/>
                  </a:lnTo>
                  <a:lnTo>
                    <a:pt x="51932" y="1050375"/>
                  </a:lnTo>
                  <a:lnTo>
                    <a:pt x="36440" y="1006518"/>
                  </a:lnTo>
                  <a:lnTo>
                    <a:pt x="23563" y="961494"/>
                  </a:lnTo>
                  <a:lnTo>
                    <a:pt x="13389" y="915392"/>
                  </a:lnTo>
                  <a:lnTo>
                    <a:pt x="6011" y="868303"/>
                  </a:lnTo>
                  <a:lnTo>
                    <a:pt x="1517" y="820317"/>
                  </a:lnTo>
                  <a:lnTo>
                    <a:pt x="0" y="771524"/>
                  </a:lnTo>
                  <a:lnTo>
                    <a:pt x="1517" y="722732"/>
                  </a:lnTo>
                  <a:lnTo>
                    <a:pt x="6011" y="674746"/>
                  </a:lnTo>
                  <a:lnTo>
                    <a:pt x="13389" y="627657"/>
                  </a:lnTo>
                  <a:lnTo>
                    <a:pt x="23563" y="581555"/>
                  </a:lnTo>
                  <a:lnTo>
                    <a:pt x="36440" y="536530"/>
                  </a:lnTo>
                  <a:lnTo>
                    <a:pt x="51932" y="492674"/>
                  </a:lnTo>
                  <a:lnTo>
                    <a:pt x="69947" y="450076"/>
                  </a:lnTo>
                  <a:lnTo>
                    <a:pt x="90396" y="408827"/>
                  </a:lnTo>
                  <a:lnTo>
                    <a:pt x="113187" y="369016"/>
                  </a:lnTo>
                  <a:lnTo>
                    <a:pt x="138231" y="330735"/>
                  </a:lnTo>
                  <a:lnTo>
                    <a:pt x="165437" y="294075"/>
                  </a:lnTo>
                  <a:lnTo>
                    <a:pt x="194715" y="259124"/>
                  </a:lnTo>
                  <a:lnTo>
                    <a:pt x="225974" y="225974"/>
                  </a:lnTo>
                  <a:lnTo>
                    <a:pt x="259124" y="194715"/>
                  </a:lnTo>
                  <a:lnTo>
                    <a:pt x="294075" y="165437"/>
                  </a:lnTo>
                  <a:lnTo>
                    <a:pt x="330736" y="138231"/>
                  </a:lnTo>
                  <a:lnTo>
                    <a:pt x="369016" y="113187"/>
                  </a:lnTo>
                  <a:lnTo>
                    <a:pt x="408827" y="90396"/>
                  </a:lnTo>
                  <a:lnTo>
                    <a:pt x="450076" y="69947"/>
                  </a:lnTo>
                  <a:lnTo>
                    <a:pt x="492674" y="51932"/>
                  </a:lnTo>
                  <a:lnTo>
                    <a:pt x="536531" y="36440"/>
                  </a:lnTo>
                  <a:lnTo>
                    <a:pt x="581555" y="23563"/>
                  </a:lnTo>
                  <a:lnTo>
                    <a:pt x="627657" y="13389"/>
                  </a:lnTo>
                  <a:lnTo>
                    <a:pt x="674746" y="6011"/>
                  </a:lnTo>
                  <a:lnTo>
                    <a:pt x="722732" y="1517"/>
                  </a:lnTo>
                  <a:lnTo>
                    <a:pt x="771524" y="0"/>
                  </a:lnTo>
                  <a:lnTo>
                    <a:pt x="820317" y="1517"/>
                  </a:lnTo>
                  <a:lnTo>
                    <a:pt x="868303" y="6011"/>
                  </a:lnTo>
                  <a:lnTo>
                    <a:pt x="915392" y="13389"/>
                  </a:lnTo>
                  <a:lnTo>
                    <a:pt x="961494" y="23563"/>
                  </a:lnTo>
                  <a:lnTo>
                    <a:pt x="1006518" y="36440"/>
                  </a:lnTo>
                  <a:lnTo>
                    <a:pt x="1050375" y="51932"/>
                  </a:lnTo>
                  <a:lnTo>
                    <a:pt x="1092973" y="69947"/>
                  </a:lnTo>
                  <a:lnTo>
                    <a:pt x="1134222" y="90396"/>
                  </a:lnTo>
                  <a:lnTo>
                    <a:pt x="1174032" y="113187"/>
                  </a:lnTo>
                  <a:lnTo>
                    <a:pt x="1212313" y="138231"/>
                  </a:lnTo>
                  <a:lnTo>
                    <a:pt x="1248974" y="165437"/>
                  </a:lnTo>
                  <a:lnTo>
                    <a:pt x="1283925" y="194715"/>
                  </a:lnTo>
                  <a:lnTo>
                    <a:pt x="1317075" y="225974"/>
                  </a:lnTo>
                  <a:lnTo>
                    <a:pt x="1348334" y="259124"/>
                  </a:lnTo>
                  <a:lnTo>
                    <a:pt x="1377612" y="294075"/>
                  </a:lnTo>
                  <a:lnTo>
                    <a:pt x="1404818" y="330735"/>
                  </a:lnTo>
                  <a:lnTo>
                    <a:pt x="1429862" y="369016"/>
                  </a:lnTo>
                  <a:lnTo>
                    <a:pt x="1452653" y="408827"/>
                  </a:lnTo>
                  <a:lnTo>
                    <a:pt x="1473102" y="450076"/>
                  </a:lnTo>
                  <a:lnTo>
                    <a:pt x="1491117" y="492674"/>
                  </a:lnTo>
                  <a:lnTo>
                    <a:pt x="1506609" y="536530"/>
                  </a:lnTo>
                  <a:lnTo>
                    <a:pt x="1519486" y="581555"/>
                  </a:lnTo>
                  <a:lnTo>
                    <a:pt x="1529660" y="627657"/>
                  </a:lnTo>
                  <a:lnTo>
                    <a:pt x="1537038" y="674746"/>
                  </a:lnTo>
                  <a:lnTo>
                    <a:pt x="1541531" y="722732"/>
                  </a:lnTo>
                  <a:lnTo>
                    <a:pt x="1543049" y="771524"/>
                  </a:lnTo>
                  <a:lnTo>
                    <a:pt x="1541531" y="820317"/>
                  </a:lnTo>
                  <a:lnTo>
                    <a:pt x="1537038" y="868303"/>
                  </a:lnTo>
                  <a:lnTo>
                    <a:pt x="1529660" y="915392"/>
                  </a:lnTo>
                  <a:lnTo>
                    <a:pt x="1519486" y="961494"/>
                  </a:lnTo>
                  <a:lnTo>
                    <a:pt x="1506609" y="1006518"/>
                  </a:lnTo>
                  <a:lnTo>
                    <a:pt x="1491117" y="1050375"/>
                  </a:lnTo>
                  <a:lnTo>
                    <a:pt x="1473102" y="1092973"/>
                  </a:lnTo>
                  <a:lnTo>
                    <a:pt x="1452653" y="1134222"/>
                  </a:lnTo>
                  <a:lnTo>
                    <a:pt x="1429862" y="1174032"/>
                  </a:lnTo>
                  <a:lnTo>
                    <a:pt x="1404818" y="1212313"/>
                  </a:lnTo>
                  <a:lnTo>
                    <a:pt x="1377612" y="1248974"/>
                  </a:lnTo>
                  <a:lnTo>
                    <a:pt x="1348334" y="1283925"/>
                  </a:lnTo>
                  <a:lnTo>
                    <a:pt x="1317075" y="1317075"/>
                  </a:lnTo>
                  <a:lnTo>
                    <a:pt x="1283925" y="1348334"/>
                  </a:lnTo>
                  <a:lnTo>
                    <a:pt x="1248974" y="1377612"/>
                  </a:lnTo>
                  <a:lnTo>
                    <a:pt x="1212313" y="1404818"/>
                  </a:lnTo>
                  <a:lnTo>
                    <a:pt x="1174032" y="1429862"/>
                  </a:lnTo>
                  <a:lnTo>
                    <a:pt x="1134222" y="1452653"/>
                  </a:lnTo>
                  <a:lnTo>
                    <a:pt x="1092973" y="1473102"/>
                  </a:lnTo>
                  <a:lnTo>
                    <a:pt x="1050375" y="1491117"/>
                  </a:lnTo>
                  <a:lnTo>
                    <a:pt x="1006518" y="1506609"/>
                  </a:lnTo>
                  <a:lnTo>
                    <a:pt x="961494" y="1519486"/>
                  </a:lnTo>
                  <a:lnTo>
                    <a:pt x="915392" y="1529660"/>
                  </a:lnTo>
                  <a:lnTo>
                    <a:pt x="868303" y="1537038"/>
                  </a:lnTo>
                  <a:lnTo>
                    <a:pt x="820317" y="1541531"/>
                  </a:lnTo>
                  <a:lnTo>
                    <a:pt x="771527" y="15430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75313" y="5505272"/>
              <a:ext cx="1541780" cy="1473200"/>
            </a:xfrm>
            <a:custGeom>
              <a:avLst/>
              <a:gdLst/>
              <a:ahLst/>
              <a:cxnLst/>
              <a:rect l="l" t="t" r="r" b="b"/>
              <a:pathLst>
                <a:path w="1541780" h="1473200">
                  <a:moveTo>
                    <a:pt x="0" y="750369"/>
                  </a:moveTo>
                  <a:lnTo>
                    <a:pt x="4493" y="798355"/>
                  </a:lnTo>
                  <a:lnTo>
                    <a:pt x="11871" y="845444"/>
                  </a:lnTo>
                  <a:lnTo>
                    <a:pt x="22045" y="891546"/>
                  </a:lnTo>
                  <a:lnTo>
                    <a:pt x="34922" y="936571"/>
                  </a:lnTo>
                  <a:lnTo>
                    <a:pt x="50414" y="980427"/>
                  </a:lnTo>
                  <a:lnTo>
                    <a:pt x="68429" y="1023025"/>
                  </a:lnTo>
                  <a:lnTo>
                    <a:pt x="88878" y="1064274"/>
                  </a:lnTo>
                  <a:lnTo>
                    <a:pt x="111669" y="1104085"/>
                  </a:lnTo>
                  <a:lnTo>
                    <a:pt x="136713" y="1142365"/>
                  </a:lnTo>
                  <a:lnTo>
                    <a:pt x="163919" y="1179026"/>
                  </a:lnTo>
                  <a:lnTo>
                    <a:pt x="193197" y="1213977"/>
                  </a:lnTo>
                  <a:lnTo>
                    <a:pt x="224456" y="1247127"/>
                  </a:lnTo>
                  <a:lnTo>
                    <a:pt x="257606" y="1278386"/>
                  </a:lnTo>
                  <a:lnTo>
                    <a:pt x="292557" y="1307664"/>
                  </a:lnTo>
                  <a:lnTo>
                    <a:pt x="329218" y="1334870"/>
                  </a:lnTo>
                  <a:lnTo>
                    <a:pt x="367499" y="1359914"/>
                  </a:lnTo>
                  <a:lnTo>
                    <a:pt x="407309" y="1382705"/>
                  </a:lnTo>
                  <a:lnTo>
                    <a:pt x="448558" y="1403154"/>
                  </a:lnTo>
                  <a:lnTo>
                    <a:pt x="491156" y="1421169"/>
                  </a:lnTo>
                  <a:lnTo>
                    <a:pt x="535013" y="1436661"/>
                  </a:lnTo>
                  <a:lnTo>
                    <a:pt x="580037" y="1449538"/>
                  </a:lnTo>
                  <a:lnTo>
                    <a:pt x="626139" y="1459712"/>
                  </a:lnTo>
                  <a:lnTo>
                    <a:pt x="673228" y="1467090"/>
                  </a:lnTo>
                  <a:lnTo>
                    <a:pt x="721214" y="1471584"/>
                  </a:lnTo>
                  <a:lnTo>
                    <a:pt x="770007" y="1473102"/>
                  </a:lnTo>
                  <a:lnTo>
                    <a:pt x="818799" y="1471584"/>
                  </a:lnTo>
                  <a:lnTo>
                    <a:pt x="866785" y="1467090"/>
                  </a:lnTo>
                  <a:lnTo>
                    <a:pt x="913874" y="1459712"/>
                  </a:lnTo>
                  <a:lnTo>
                    <a:pt x="959976" y="1449538"/>
                  </a:lnTo>
                  <a:lnTo>
                    <a:pt x="1005000" y="1436661"/>
                  </a:lnTo>
                  <a:lnTo>
                    <a:pt x="1048857" y="1421169"/>
                  </a:lnTo>
                  <a:lnTo>
                    <a:pt x="1091455" y="1403154"/>
                  </a:lnTo>
                  <a:lnTo>
                    <a:pt x="1132704" y="1382705"/>
                  </a:lnTo>
                  <a:lnTo>
                    <a:pt x="1172514" y="1359914"/>
                  </a:lnTo>
                  <a:lnTo>
                    <a:pt x="1210795" y="1334870"/>
                  </a:lnTo>
                  <a:lnTo>
                    <a:pt x="1247456" y="1307664"/>
                  </a:lnTo>
                  <a:lnTo>
                    <a:pt x="1282407" y="1278386"/>
                  </a:lnTo>
                  <a:lnTo>
                    <a:pt x="1315557" y="1247127"/>
                  </a:lnTo>
                  <a:lnTo>
                    <a:pt x="1346816" y="1213977"/>
                  </a:lnTo>
                  <a:lnTo>
                    <a:pt x="1376094" y="1179026"/>
                  </a:lnTo>
                  <a:lnTo>
                    <a:pt x="1403300" y="1142365"/>
                  </a:lnTo>
                  <a:lnTo>
                    <a:pt x="1428344" y="1104085"/>
                  </a:lnTo>
                  <a:lnTo>
                    <a:pt x="1451135" y="1064274"/>
                  </a:lnTo>
                  <a:lnTo>
                    <a:pt x="1471584" y="1023025"/>
                  </a:lnTo>
                  <a:lnTo>
                    <a:pt x="1489599" y="980427"/>
                  </a:lnTo>
                  <a:lnTo>
                    <a:pt x="1505091" y="936571"/>
                  </a:lnTo>
                  <a:lnTo>
                    <a:pt x="1517968" y="891546"/>
                  </a:lnTo>
                  <a:lnTo>
                    <a:pt x="1528142" y="845444"/>
                  </a:lnTo>
                  <a:lnTo>
                    <a:pt x="1535520" y="798355"/>
                  </a:lnTo>
                  <a:lnTo>
                    <a:pt x="1540014" y="750369"/>
                  </a:lnTo>
                  <a:lnTo>
                    <a:pt x="1541531" y="701577"/>
                  </a:lnTo>
                  <a:lnTo>
                    <a:pt x="1540014" y="652784"/>
                  </a:lnTo>
                  <a:lnTo>
                    <a:pt x="1535520" y="604798"/>
                  </a:lnTo>
                  <a:lnTo>
                    <a:pt x="1528142" y="557709"/>
                  </a:lnTo>
                  <a:lnTo>
                    <a:pt x="1517968" y="511607"/>
                  </a:lnTo>
                  <a:lnTo>
                    <a:pt x="1505091" y="466583"/>
                  </a:lnTo>
                  <a:lnTo>
                    <a:pt x="1489599" y="422726"/>
                  </a:lnTo>
                  <a:lnTo>
                    <a:pt x="1471584" y="380128"/>
                  </a:lnTo>
                  <a:lnTo>
                    <a:pt x="1451135" y="338879"/>
                  </a:lnTo>
                  <a:lnTo>
                    <a:pt x="1428344" y="299069"/>
                  </a:lnTo>
                  <a:lnTo>
                    <a:pt x="1403300" y="260788"/>
                  </a:lnTo>
                  <a:lnTo>
                    <a:pt x="1376094" y="224127"/>
                  </a:lnTo>
                  <a:lnTo>
                    <a:pt x="1346816" y="189176"/>
                  </a:lnTo>
                  <a:lnTo>
                    <a:pt x="1315557" y="156026"/>
                  </a:lnTo>
                  <a:lnTo>
                    <a:pt x="1282407" y="124767"/>
                  </a:lnTo>
                  <a:lnTo>
                    <a:pt x="1247456" y="95489"/>
                  </a:lnTo>
                  <a:lnTo>
                    <a:pt x="1210795" y="68283"/>
                  </a:lnTo>
                  <a:lnTo>
                    <a:pt x="1172514" y="43239"/>
                  </a:lnTo>
                  <a:lnTo>
                    <a:pt x="1132704" y="20448"/>
                  </a:lnTo>
                  <a:lnTo>
                    <a:pt x="1091455" y="0"/>
                  </a:lnTo>
                </a:path>
              </a:pathLst>
            </a:custGeom>
            <a:ln w="76199">
              <a:solidFill>
                <a:srgbClr val="0965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19878" y="2126176"/>
            <a:ext cx="5381624" cy="434339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42120" y="1754523"/>
            <a:ext cx="407034" cy="1012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450" spc="-1165" dirty="0"/>
              <a:t>1</a:t>
            </a:r>
            <a:endParaRPr sz="6450"/>
          </a:p>
        </p:txBody>
      </p:sp>
      <p:sp>
        <p:nvSpPr>
          <p:cNvPr id="11" name="object 11"/>
          <p:cNvSpPr txBox="1"/>
          <p:nvPr/>
        </p:nvSpPr>
        <p:spPr>
          <a:xfrm>
            <a:off x="1465920" y="5675603"/>
            <a:ext cx="559435" cy="1012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450" b="1" spc="30" dirty="0">
                <a:latin typeface="Tahoma"/>
                <a:cs typeface="Tahoma"/>
              </a:rPr>
              <a:t>2</a:t>
            </a:r>
            <a:endParaRPr sz="64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2081" y="1345392"/>
            <a:ext cx="3567429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dirty="0">
                <a:solidFill>
                  <a:srgbClr val="FFFFFF"/>
                </a:solidFill>
                <a:latin typeface="Tahoma"/>
                <a:cs typeface="Tahoma"/>
              </a:rPr>
              <a:t>High</a:t>
            </a:r>
            <a:r>
              <a:rPr sz="205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ahoma"/>
                <a:cs typeface="Tahoma"/>
              </a:rPr>
              <a:t>Demand</a:t>
            </a:r>
            <a:r>
              <a:rPr sz="205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50" b="1" spc="40" dirty="0">
                <a:solidFill>
                  <a:srgbClr val="FFFFFF"/>
                </a:solidFill>
                <a:latin typeface="Tahoma"/>
                <a:cs typeface="Tahoma"/>
              </a:rPr>
              <a:t>Applications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300"/>
              </a:lnSpc>
              <a:spcBef>
                <a:spcPts val="95"/>
              </a:spcBef>
            </a:pPr>
            <a:r>
              <a:rPr spc="-40" dirty="0"/>
              <a:t>After</a:t>
            </a:r>
            <a:r>
              <a:rPr spc="-95" dirty="0"/>
              <a:t> </a:t>
            </a:r>
            <a:r>
              <a:rPr spc="-35" dirty="0"/>
              <a:t>conducting</a:t>
            </a:r>
            <a:r>
              <a:rPr spc="-90" dirty="0"/>
              <a:t> </a:t>
            </a:r>
            <a:r>
              <a:rPr spc="-60" dirty="0"/>
              <a:t>a</a:t>
            </a:r>
            <a:r>
              <a:rPr spc="-90" dirty="0"/>
              <a:t> </a:t>
            </a:r>
            <a:r>
              <a:rPr spc="-35" dirty="0"/>
              <a:t>research</a:t>
            </a:r>
            <a:r>
              <a:rPr spc="-90" dirty="0"/>
              <a:t> </a:t>
            </a:r>
            <a:r>
              <a:rPr spc="-100" dirty="0"/>
              <a:t>it</a:t>
            </a:r>
            <a:r>
              <a:rPr spc="-90" dirty="0"/>
              <a:t> </a:t>
            </a:r>
            <a:r>
              <a:rPr spc="-10" dirty="0"/>
              <a:t>was</a:t>
            </a:r>
            <a:r>
              <a:rPr spc="-95" dirty="0"/>
              <a:t> </a:t>
            </a:r>
            <a:r>
              <a:rPr spc="-45" dirty="0"/>
              <a:t>found</a:t>
            </a:r>
            <a:r>
              <a:rPr spc="-90" dirty="0"/>
              <a:t> that </a:t>
            </a:r>
            <a:r>
              <a:rPr spc="-40" dirty="0"/>
              <a:t>students</a:t>
            </a:r>
            <a:r>
              <a:rPr spc="-90" dirty="0"/>
              <a:t> </a:t>
            </a:r>
            <a:r>
              <a:rPr spc="-40" dirty="0"/>
              <a:t>prefer</a:t>
            </a:r>
            <a:r>
              <a:rPr spc="-90" dirty="0"/>
              <a:t> </a:t>
            </a:r>
            <a:r>
              <a:rPr spc="-30" dirty="0"/>
              <a:t>to</a:t>
            </a:r>
            <a:r>
              <a:rPr spc="-95" dirty="0"/>
              <a:t> </a:t>
            </a:r>
            <a:r>
              <a:rPr spc="-20" dirty="0"/>
              <a:t>use</a:t>
            </a:r>
            <a:r>
              <a:rPr spc="-90" dirty="0"/>
              <a:t> </a:t>
            </a:r>
            <a:r>
              <a:rPr spc="-40" dirty="0"/>
              <a:t>educational</a:t>
            </a:r>
            <a:r>
              <a:rPr spc="-90" dirty="0"/>
              <a:t> </a:t>
            </a:r>
            <a:r>
              <a:rPr spc="-20" dirty="0"/>
              <a:t>apps </a:t>
            </a:r>
            <a:r>
              <a:rPr spc="-50" dirty="0"/>
              <a:t>for</a:t>
            </a:r>
            <a:r>
              <a:rPr spc="-95" dirty="0"/>
              <a:t> </a:t>
            </a:r>
            <a:r>
              <a:rPr spc="-20" dirty="0"/>
              <a:t>effective</a:t>
            </a:r>
            <a:r>
              <a:rPr spc="-90" dirty="0"/>
              <a:t> </a:t>
            </a:r>
            <a:r>
              <a:rPr spc="-75" dirty="0"/>
              <a:t>learning.</a:t>
            </a:r>
            <a:r>
              <a:rPr spc="-90" dirty="0"/>
              <a:t> </a:t>
            </a:r>
            <a:r>
              <a:rPr spc="-35" dirty="0"/>
              <a:t>Here</a:t>
            </a:r>
            <a:r>
              <a:rPr spc="-90" dirty="0"/>
              <a:t> </a:t>
            </a:r>
            <a:r>
              <a:rPr spc="-40" dirty="0"/>
              <a:t>is</a:t>
            </a:r>
            <a:r>
              <a:rPr spc="-90" dirty="0"/>
              <a:t> </a:t>
            </a:r>
            <a:r>
              <a:rPr spc="-60" dirty="0"/>
              <a:t>the</a:t>
            </a:r>
            <a:r>
              <a:rPr spc="-90" dirty="0"/>
              <a:t> </a:t>
            </a:r>
            <a:r>
              <a:rPr spc="-45" dirty="0"/>
              <a:t>list</a:t>
            </a:r>
            <a:r>
              <a:rPr spc="-90" dirty="0"/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spc="-60" dirty="0"/>
              <a:t>the</a:t>
            </a:r>
            <a:r>
              <a:rPr spc="-90" dirty="0"/>
              <a:t> </a:t>
            </a:r>
            <a:r>
              <a:rPr spc="-20" dirty="0"/>
              <a:t>categories</a:t>
            </a:r>
            <a:r>
              <a:rPr spc="-90" dirty="0"/>
              <a:t> that </a:t>
            </a:r>
            <a:r>
              <a:rPr spc="-60" dirty="0"/>
              <a:t>are</a:t>
            </a:r>
            <a:r>
              <a:rPr spc="-90" dirty="0"/>
              <a:t> </a:t>
            </a:r>
            <a:r>
              <a:rPr spc="-85" dirty="0"/>
              <a:t>high</a:t>
            </a:r>
            <a:r>
              <a:rPr spc="-90" dirty="0"/>
              <a:t> </a:t>
            </a:r>
            <a:r>
              <a:rPr spc="-114" dirty="0"/>
              <a:t>in</a:t>
            </a:r>
            <a:r>
              <a:rPr spc="-90" dirty="0"/>
              <a:t> </a:t>
            </a:r>
            <a:r>
              <a:rPr spc="-10" dirty="0"/>
              <a:t>demand currently;</a:t>
            </a: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pc="-195" dirty="0"/>
              <a:t>-</a:t>
            </a:r>
            <a:r>
              <a:rPr spc="-45" dirty="0"/>
              <a:t>language</a:t>
            </a:r>
            <a:r>
              <a:rPr spc="-75" dirty="0"/>
              <a:t> </a:t>
            </a:r>
            <a:r>
              <a:rPr spc="-70" dirty="0"/>
              <a:t>learning</a:t>
            </a:r>
            <a:r>
              <a:rPr spc="-75" dirty="0"/>
              <a:t> </a:t>
            </a:r>
            <a:r>
              <a:rPr spc="-20" dirty="0"/>
              <a:t>apps</a:t>
            </a: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pc="-195" dirty="0"/>
              <a:t>-</a:t>
            </a:r>
            <a:r>
              <a:rPr spc="-20" dirty="0"/>
              <a:t>coding</a:t>
            </a:r>
            <a:r>
              <a:rPr spc="-85" dirty="0"/>
              <a:t> </a:t>
            </a:r>
            <a:r>
              <a:rPr spc="-20" dirty="0"/>
              <a:t>apps</a:t>
            </a: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pc="-195" dirty="0"/>
              <a:t>-</a:t>
            </a:r>
            <a:r>
              <a:rPr spc="-100" dirty="0"/>
              <a:t>math</a:t>
            </a:r>
            <a:r>
              <a:rPr spc="-70" dirty="0"/>
              <a:t> </a:t>
            </a:r>
            <a:r>
              <a:rPr spc="-65" dirty="0"/>
              <a:t>and</a:t>
            </a:r>
            <a:r>
              <a:rPr spc="-70" dirty="0"/>
              <a:t> </a:t>
            </a:r>
            <a:r>
              <a:rPr dirty="0"/>
              <a:t>science</a:t>
            </a:r>
            <a:r>
              <a:rPr spc="-65" dirty="0"/>
              <a:t> </a:t>
            </a:r>
            <a:r>
              <a:rPr spc="-70" dirty="0"/>
              <a:t>learning </a:t>
            </a:r>
            <a:r>
              <a:rPr spc="-20" dirty="0"/>
              <a:t>apps</a:t>
            </a: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pc="-195" dirty="0"/>
              <a:t>-</a:t>
            </a:r>
            <a:r>
              <a:rPr spc="-70" dirty="0"/>
              <a:t>exam</a:t>
            </a:r>
            <a:r>
              <a:rPr spc="-80" dirty="0"/>
              <a:t> </a:t>
            </a:r>
            <a:r>
              <a:rPr spc="-60" dirty="0"/>
              <a:t>preparing</a:t>
            </a:r>
            <a:r>
              <a:rPr spc="-75" dirty="0"/>
              <a:t> </a:t>
            </a:r>
            <a:r>
              <a:rPr spc="-20" dirty="0"/>
              <a:t>apps</a:t>
            </a:r>
          </a:p>
          <a:p>
            <a:pPr marL="12700" marR="5080">
              <a:lnSpc>
                <a:spcPct val="150300"/>
              </a:lnSpc>
            </a:pPr>
            <a:r>
              <a:rPr spc="-195" dirty="0"/>
              <a:t>-</a:t>
            </a:r>
            <a:r>
              <a:rPr spc="-65" dirty="0"/>
              <a:t>and</a:t>
            </a:r>
            <a:r>
              <a:rPr spc="-90" dirty="0"/>
              <a:t> </a:t>
            </a:r>
            <a:r>
              <a:rPr spc="-60" dirty="0"/>
              <a:t>the</a:t>
            </a:r>
            <a:r>
              <a:rPr spc="-90" dirty="0"/>
              <a:t> </a:t>
            </a:r>
            <a:r>
              <a:rPr spc="-50" dirty="0"/>
              <a:t>most</a:t>
            </a:r>
            <a:r>
              <a:rPr spc="-90" dirty="0"/>
              <a:t> </a:t>
            </a:r>
            <a:r>
              <a:rPr spc="-80" dirty="0"/>
              <a:t>important</a:t>
            </a:r>
            <a:r>
              <a:rPr spc="-85" dirty="0"/>
              <a:t> </a:t>
            </a:r>
            <a:r>
              <a:rPr spc="-65" dirty="0"/>
              <a:t>and</a:t>
            </a:r>
            <a:r>
              <a:rPr spc="-90" dirty="0"/>
              <a:t> </a:t>
            </a:r>
            <a:r>
              <a:rPr spc="-75" dirty="0"/>
              <a:t>highly</a:t>
            </a:r>
            <a:r>
              <a:rPr spc="-90" dirty="0"/>
              <a:t> </a:t>
            </a:r>
            <a:r>
              <a:rPr spc="-50" dirty="0"/>
              <a:t>rated</a:t>
            </a:r>
            <a:r>
              <a:rPr spc="-85" dirty="0"/>
              <a:t> </a:t>
            </a:r>
            <a:r>
              <a:rPr spc="-30" dirty="0"/>
              <a:t>category</a:t>
            </a:r>
            <a:r>
              <a:rPr spc="-90" dirty="0"/>
              <a:t> </a:t>
            </a:r>
            <a:r>
              <a:rPr spc="-40" dirty="0"/>
              <a:t>is</a:t>
            </a:r>
            <a:r>
              <a:rPr spc="-90" dirty="0"/>
              <a:t> </a:t>
            </a:r>
            <a:r>
              <a:rPr spc="-30" dirty="0"/>
              <a:t>to</a:t>
            </a:r>
            <a:r>
              <a:rPr spc="-85" dirty="0"/>
              <a:t> </a:t>
            </a:r>
            <a:r>
              <a:rPr dirty="0"/>
              <a:t>do</a:t>
            </a:r>
            <a:r>
              <a:rPr spc="-90" dirty="0"/>
              <a:t> </a:t>
            </a:r>
            <a:r>
              <a:rPr spc="-30" dirty="0"/>
              <a:t>lists</a:t>
            </a:r>
            <a:r>
              <a:rPr spc="-90" dirty="0"/>
              <a:t> </a:t>
            </a:r>
            <a:r>
              <a:rPr spc="-65" dirty="0"/>
              <a:t>and</a:t>
            </a:r>
            <a:r>
              <a:rPr spc="-90" dirty="0"/>
              <a:t> </a:t>
            </a:r>
            <a:r>
              <a:rPr spc="-75" dirty="0"/>
              <a:t>time</a:t>
            </a:r>
            <a:r>
              <a:rPr spc="-85" dirty="0"/>
              <a:t> </a:t>
            </a:r>
            <a:r>
              <a:rPr spc="-25" dirty="0"/>
              <a:t>management </a:t>
            </a:r>
            <a:r>
              <a:rPr spc="-10" dirty="0"/>
              <a:t>applications.</a:t>
            </a: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150" spc="-50" dirty="0"/>
              <a:t>.</a:t>
            </a:r>
            <a:endParaRPr sz="1150"/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050" b="1" dirty="0">
                <a:latin typeface="Tahoma"/>
                <a:cs typeface="Tahoma"/>
              </a:rPr>
              <a:t>Existing </a:t>
            </a:r>
            <a:r>
              <a:rPr sz="2050" b="1" spc="50" dirty="0">
                <a:latin typeface="Tahoma"/>
                <a:cs typeface="Tahoma"/>
              </a:rPr>
              <a:t>Applications</a:t>
            </a:r>
            <a:r>
              <a:rPr sz="2050" b="1" spc="5" dirty="0">
                <a:latin typeface="Tahoma"/>
                <a:cs typeface="Tahoma"/>
              </a:rPr>
              <a:t> </a:t>
            </a:r>
            <a:r>
              <a:rPr sz="2050" b="1" dirty="0">
                <a:latin typeface="Tahoma"/>
                <a:cs typeface="Tahoma"/>
              </a:rPr>
              <a:t>and </a:t>
            </a:r>
            <a:r>
              <a:rPr sz="2050" b="1" spc="70" dirty="0">
                <a:latin typeface="Tahoma"/>
                <a:cs typeface="Tahoma"/>
              </a:rPr>
              <a:t>Usage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72815" y="6058459"/>
            <a:ext cx="8569960" cy="216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4945">
              <a:lnSpc>
                <a:spcPct val="151100"/>
              </a:lnSpc>
              <a:spcBef>
                <a:spcPts val="100"/>
              </a:spcBef>
            </a:pPr>
            <a:r>
              <a:rPr sz="1550" spc="-75" dirty="0">
                <a:solidFill>
                  <a:srgbClr val="FFFFFF"/>
                </a:solidFill>
                <a:latin typeface="Verdana"/>
                <a:cs typeface="Verdana"/>
              </a:rPr>
              <a:t>Narrowing</a:t>
            </a:r>
            <a:r>
              <a:rPr sz="155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30" dirty="0">
                <a:solidFill>
                  <a:srgbClr val="FFFFFF"/>
                </a:solidFill>
                <a:latin typeface="Verdana"/>
                <a:cs typeface="Verdana"/>
              </a:rPr>
              <a:t>down</a:t>
            </a:r>
            <a:r>
              <a:rPr sz="155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3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5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70" dirty="0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sz="155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55" dirty="0">
                <a:solidFill>
                  <a:srgbClr val="FFFFFF"/>
                </a:solidFill>
                <a:latin typeface="Verdana"/>
                <a:cs typeface="Verdana"/>
              </a:rPr>
              <a:t>interests,</a:t>
            </a:r>
            <a:r>
              <a:rPr sz="155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Verdana"/>
                <a:cs typeface="Verdana"/>
              </a:rPr>
              <a:t>apps</a:t>
            </a:r>
            <a:r>
              <a:rPr sz="155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35" dirty="0">
                <a:solidFill>
                  <a:srgbClr val="FFFFFF"/>
                </a:solidFill>
                <a:latin typeface="Verdana"/>
                <a:cs typeface="Verdana"/>
              </a:rPr>
              <a:t>related</a:t>
            </a:r>
            <a:r>
              <a:rPr sz="155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3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5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70" dirty="0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sz="155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45" dirty="0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r>
              <a:rPr sz="155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Verdana"/>
                <a:cs typeface="Verdana"/>
              </a:rPr>
              <a:t>belongs</a:t>
            </a:r>
            <a:r>
              <a:rPr sz="155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3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5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60" dirty="0">
                <a:solidFill>
                  <a:srgbClr val="FFFFFF"/>
                </a:solidFill>
                <a:latin typeface="Verdana"/>
                <a:cs typeface="Verdana"/>
              </a:rPr>
              <a:t>exam</a:t>
            </a:r>
            <a:r>
              <a:rPr sz="155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40" dirty="0">
                <a:solidFill>
                  <a:srgbClr val="FFFFFF"/>
                </a:solidFill>
                <a:latin typeface="Verdana"/>
                <a:cs typeface="Verdana"/>
              </a:rPr>
              <a:t>preparation </a:t>
            </a:r>
            <a:r>
              <a:rPr sz="1550" spc="-10" dirty="0">
                <a:solidFill>
                  <a:srgbClr val="FFFFFF"/>
                </a:solidFill>
                <a:latin typeface="Verdana"/>
                <a:cs typeface="Verdana"/>
              </a:rPr>
              <a:t>applications.</a:t>
            </a:r>
            <a:endParaRPr sz="1550">
              <a:latin typeface="Verdana"/>
              <a:cs typeface="Verdana"/>
            </a:endParaRPr>
          </a:p>
          <a:p>
            <a:pPr marL="12700" marR="5080">
              <a:lnSpc>
                <a:spcPct val="151100"/>
              </a:lnSpc>
            </a:pPr>
            <a:r>
              <a:rPr sz="1550" spc="-35" dirty="0">
                <a:solidFill>
                  <a:srgbClr val="FFFFFF"/>
                </a:solidFill>
                <a:latin typeface="Verdana"/>
                <a:cs typeface="Verdana"/>
              </a:rPr>
              <a:t>Some</a:t>
            </a:r>
            <a:r>
              <a:rPr sz="155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55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6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5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50" dirty="0">
                <a:solidFill>
                  <a:srgbClr val="FFFFFF"/>
                </a:solidFill>
                <a:latin typeface="Verdana"/>
                <a:cs typeface="Verdana"/>
              </a:rPr>
              <a:t>platforms</a:t>
            </a:r>
            <a:r>
              <a:rPr sz="155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75" dirty="0">
                <a:solidFill>
                  <a:srgbClr val="FFFFFF"/>
                </a:solidFill>
                <a:latin typeface="Verdana"/>
                <a:cs typeface="Verdana"/>
              </a:rPr>
              <a:t>highly</a:t>
            </a:r>
            <a:r>
              <a:rPr sz="155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35" dirty="0">
                <a:solidFill>
                  <a:srgbClr val="FFFFFF"/>
                </a:solidFill>
                <a:latin typeface="Verdana"/>
                <a:cs typeface="Verdana"/>
              </a:rPr>
              <a:t>recommended</a:t>
            </a:r>
            <a:r>
              <a:rPr sz="155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8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55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55" dirty="0">
                <a:solidFill>
                  <a:srgbClr val="FFFFFF"/>
                </a:solidFill>
                <a:latin typeface="Verdana"/>
                <a:cs typeface="Verdana"/>
              </a:rPr>
              <a:t>hefty</a:t>
            </a:r>
            <a:r>
              <a:rPr sz="155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80" dirty="0">
                <a:solidFill>
                  <a:srgbClr val="FFFFFF"/>
                </a:solidFill>
                <a:latin typeface="Verdana"/>
                <a:cs typeface="Verdana"/>
              </a:rPr>
              <a:t>amount</a:t>
            </a:r>
            <a:r>
              <a:rPr sz="155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55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Verdana"/>
                <a:cs typeface="Verdana"/>
              </a:rPr>
              <a:t>downloads</a:t>
            </a:r>
            <a:r>
              <a:rPr sz="155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55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55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Verdana"/>
                <a:cs typeface="Verdana"/>
              </a:rPr>
              <a:t>"Quizlet" </a:t>
            </a:r>
            <a:r>
              <a:rPr sz="1550" spc="-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5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90" dirty="0">
                <a:solidFill>
                  <a:srgbClr val="FFFFFF"/>
                </a:solidFill>
                <a:latin typeface="Verdana"/>
                <a:cs typeface="Verdana"/>
              </a:rPr>
              <a:t>"AnkiDroid</a:t>
            </a:r>
            <a:r>
              <a:rPr sz="155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50" dirty="0">
                <a:solidFill>
                  <a:srgbClr val="FFFFFF"/>
                </a:solidFill>
                <a:latin typeface="Verdana"/>
                <a:cs typeface="Verdana"/>
              </a:rPr>
              <a:t>flashcards"</a:t>
            </a:r>
            <a:r>
              <a:rPr sz="155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8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55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165" dirty="0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r>
              <a:rPr sz="155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70" dirty="0">
                <a:solidFill>
                  <a:srgbClr val="FFFFFF"/>
                </a:solidFill>
                <a:latin typeface="Verdana"/>
                <a:cs typeface="Verdana"/>
              </a:rPr>
              <a:t>million</a:t>
            </a:r>
            <a:r>
              <a:rPr sz="155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30" dirty="0">
                <a:solidFill>
                  <a:srgbClr val="FFFFFF"/>
                </a:solidFill>
                <a:latin typeface="Verdana"/>
                <a:cs typeface="Verdana"/>
              </a:rPr>
              <a:t>plus</a:t>
            </a:r>
            <a:r>
              <a:rPr sz="155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30" dirty="0">
                <a:solidFill>
                  <a:srgbClr val="FFFFFF"/>
                </a:solidFill>
                <a:latin typeface="Verdana"/>
                <a:cs typeface="Verdana"/>
              </a:rPr>
              <a:t>downloads,</a:t>
            </a:r>
            <a:r>
              <a:rPr sz="155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105" dirty="0">
                <a:solidFill>
                  <a:srgbClr val="FFFFFF"/>
                </a:solidFill>
                <a:latin typeface="Verdana"/>
                <a:cs typeface="Verdana"/>
              </a:rPr>
              <a:t>"StudySmarter"</a:t>
            </a:r>
            <a:r>
              <a:rPr sz="155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8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55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sz="155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70" dirty="0">
                <a:solidFill>
                  <a:srgbClr val="FFFFFF"/>
                </a:solidFill>
                <a:latin typeface="Verdana"/>
                <a:cs typeface="Verdana"/>
              </a:rPr>
              <a:t>million</a:t>
            </a:r>
            <a:r>
              <a:rPr sz="155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Verdana"/>
                <a:cs typeface="Verdana"/>
              </a:rPr>
              <a:t>plus </a:t>
            </a:r>
            <a:r>
              <a:rPr sz="1550" spc="-30" dirty="0">
                <a:solidFill>
                  <a:srgbClr val="FFFFFF"/>
                </a:solidFill>
                <a:latin typeface="Verdana"/>
                <a:cs typeface="Verdana"/>
              </a:rPr>
              <a:t>downloads.</a:t>
            </a:r>
            <a:r>
              <a:rPr sz="155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6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5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50" dirty="0">
                <a:solidFill>
                  <a:srgbClr val="FFFFFF"/>
                </a:solidFill>
                <a:latin typeface="Verdana"/>
                <a:cs typeface="Verdana"/>
              </a:rPr>
              <a:t>average</a:t>
            </a:r>
            <a:r>
              <a:rPr sz="155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85" dirty="0">
                <a:solidFill>
                  <a:srgbClr val="FFFFFF"/>
                </a:solidFill>
                <a:latin typeface="Verdana"/>
                <a:cs typeface="Verdana"/>
              </a:rPr>
              <a:t>rating</a:t>
            </a:r>
            <a:r>
              <a:rPr sz="155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55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Verdana"/>
                <a:cs typeface="Verdana"/>
              </a:rPr>
              <a:t>these</a:t>
            </a:r>
            <a:r>
              <a:rPr sz="155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Verdana"/>
                <a:cs typeface="Verdana"/>
              </a:rPr>
              <a:t>apps</a:t>
            </a:r>
            <a:r>
              <a:rPr sz="155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45" dirty="0">
                <a:solidFill>
                  <a:srgbClr val="FFFFFF"/>
                </a:solidFill>
                <a:latin typeface="Verdana"/>
                <a:cs typeface="Verdana"/>
              </a:rPr>
              <a:t>ranges</a:t>
            </a:r>
            <a:r>
              <a:rPr sz="155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70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55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30" dirty="0">
                <a:solidFill>
                  <a:srgbClr val="FFFFFF"/>
                </a:solidFill>
                <a:latin typeface="Verdana"/>
                <a:cs typeface="Verdana"/>
              </a:rPr>
              <a:t>4.4</a:t>
            </a:r>
            <a:r>
              <a:rPr sz="155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3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5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45" dirty="0">
                <a:solidFill>
                  <a:srgbClr val="FFFFFF"/>
                </a:solidFill>
                <a:latin typeface="Verdana"/>
                <a:cs typeface="Verdana"/>
              </a:rPr>
              <a:t>4.6,</a:t>
            </a:r>
            <a:r>
              <a:rPr sz="155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50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155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50" dirty="0">
                <a:solidFill>
                  <a:srgbClr val="FFFFFF"/>
                </a:solidFill>
                <a:latin typeface="Verdana"/>
                <a:cs typeface="Verdana"/>
              </a:rPr>
              <a:t>reviews</a:t>
            </a:r>
            <a:r>
              <a:rPr sz="155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6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5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Verdana"/>
                <a:cs typeface="Verdana"/>
              </a:rPr>
              <a:t>apps </a:t>
            </a:r>
            <a:r>
              <a:rPr sz="1550" spc="-1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55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6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5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40" dirty="0">
                <a:solidFill>
                  <a:srgbClr val="FFFFFF"/>
                </a:solidFill>
                <a:latin typeface="Verdana"/>
                <a:cs typeface="Verdana"/>
              </a:rPr>
              <a:t>greatest</a:t>
            </a:r>
            <a:r>
              <a:rPr sz="155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35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55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3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5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35" dirty="0">
                <a:solidFill>
                  <a:srgbClr val="FFFFFF"/>
                </a:solidFill>
                <a:latin typeface="Verdana"/>
                <a:cs typeface="Verdana"/>
              </a:rPr>
              <a:t>exists</a:t>
            </a:r>
            <a:r>
              <a:rPr sz="155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55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Verdana"/>
                <a:cs typeface="Verdana"/>
              </a:rPr>
              <a:t>these</a:t>
            </a:r>
            <a:r>
              <a:rPr sz="155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45" dirty="0">
                <a:solidFill>
                  <a:srgbClr val="FFFFFF"/>
                </a:solidFill>
                <a:latin typeface="Verdana"/>
                <a:cs typeface="Verdana"/>
              </a:rPr>
              <a:t>platforms</a:t>
            </a:r>
            <a:r>
              <a:rPr sz="155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55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55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55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60" dirty="0">
                <a:solidFill>
                  <a:srgbClr val="FFFFFF"/>
                </a:solidFill>
                <a:latin typeface="Verdana"/>
                <a:cs typeface="Verdana"/>
              </a:rPr>
              <a:t>significant</a:t>
            </a:r>
            <a:r>
              <a:rPr sz="155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Verdana"/>
                <a:cs typeface="Verdana"/>
              </a:rPr>
              <a:t>help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896866" y="7680276"/>
            <a:ext cx="3753485" cy="16275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873760">
              <a:lnSpc>
                <a:spcPts val="6380"/>
              </a:lnSpc>
              <a:spcBef>
                <a:spcPts val="55"/>
              </a:spcBef>
            </a:pPr>
            <a:r>
              <a:rPr sz="5200" b="1" spc="45" dirty="0">
                <a:solidFill>
                  <a:srgbClr val="37B5FF"/>
                </a:solidFill>
                <a:latin typeface="Tahoma"/>
                <a:cs typeface="Tahoma"/>
              </a:rPr>
              <a:t>MARKET </a:t>
            </a:r>
            <a:r>
              <a:rPr sz="5200" b="1" spc="105" dirty="0">
                <a:latin typeface="Tahoma"/>
                <a:cs typeface="Tahoma"/>
              </a:rPr>
              <a:t>RESEARCH</a:t>
            </a:r>
            <a:endParaRPr sz="5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7031432"/>
            <a:ext cx="11193780" cy="18300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120"/>
              </a:spcBef>
            </a:pPr>
            <a:r>
              <a:rPr sz="4550" b="1" spc="260" dirty="0">
                <a:latin typeface="Tahoma"/>
                <a:cs typeface="Tahoma"/>
              </a:rPr>
              <a:t>HOW</a:t>
            </a:r>
            <a:r>
              <a:rPr sz="4550" b="1" spc="-220" dirty="0">
                <a:latin typeface="Tahoma"/>
                <a:cs typeface="Tahoma"/>
              </a:rPr>
              <a:t> </a:t>
            </a:r>
            <a:r>
              <a:rPr sz="4550" b="1" spc="-30" dirty="0">
                <a:latin typeface="Tahoma"/>
                <a:cs typeface="Tahoma"/>
              </a:rPr>
              <a:t>LEARNING</a:t>
            </a:r>
            <a:r>
              <a:rPr sz="4550" b="1" spc="-185" dirty="0">
                <a:latin typeface="Tahoma"/>
                <a:cs typeface="Tahoma"/>
              </a:rPr>
              <a:t> </a:t>
            </a:r>
            <a:r>
              <a:rPr sz="4550" b="1" spc="-254" dirty="0">
                <a:latin typeface="Tahoma"/>
                <a:cs typeface="Tahoma"/>
              </a:rPr>
              <a:t>IS</a:t>
            </a:r>
            <a:r>
              <a:rPr sz="4550" b="1" spc="-150" dirty="0">
                <a:latin typeface="Tahoma"/>
                <a:cs typeface="Tahoma"/>
              </a:rPr>
              <a:t> </a:t>
            </a:r>
            <a:r>
              <a:rPr sz="4550" b="1" spc="70" dirty="0">
                <a:latin typeface="Tahoma"/>
                <a:cs typeface="Tahoma"/>
              </a:rPr>
              <a:t>CHANGING</a:t>
            </a:r>
            <a:endParaRPr sz="4550" dirty="0">
              <a:latin typeface="Tahoma"/>
              <a:cs typeface="Tahoma"/>
            </a:endParaRPr>
          </a:p>
          <a:p>
            <a:pPr marL="12700" marR="5080">
              <a:lnSpc>
                <a:spcPct val="148200"/>
              </a:lnSpc>
              <a:spcBef>
                <a:spcPts val="725"/>
              </a:spcBef>
            </a:pPr>
            <a:r>
              <a:rPr sz="1500" spc="-30" dirty="0">
                <a:latin typeface="Verdana"/>
                <a:cs typeface="Verdana"/>
              </a:rPr>
              <a:t>The</a:t>
            </a:r>
            <a:r>
              <a:rPr sz="1500" spc="-95" dirty="0">
                <a:latin typeface="Verdana"/>
                <a:cs typeface="Verdana"/>
              </a:rPr>
              <a:t> </a:t>
            </a:r>
            <a:r>
              <a:rPr sz="1500" spc="-40" dirty="0">
                <a:latin typeface="Verdana"/>
                <a:cs typeface="Verdana"/>
              </a:rPr>
              <a:t>above</a:t>
            </a:r>
            <a:r>
              <a:rPr sz="1500" spc="-95" dirty="0">
                <a:latin typeface="Verdana"/>
                <a:cs typeface="Verdana"/>
              </a:rPr>
              <a:t> </a:t>
            </a:r>
            <a:r>
              <a:rPr sz="1500" spc="-75" dirty="0">
                <a:latin typeface="Verdana"/>
                <a:cs typeface="Verdana"/>
              </a:rPr>
              <a:t>graph</a:t>
            </a:r>
            <a:r>
              <a:rPr sz="1500" spc="-95" dirty="0">
                <a:latin typeface="Verdana"/>
                <a:cs typeface="Verdana"/>
              </a:rPr>
              <a:t> </a:t>
            </a:r>
            <a:r>
              <a:rPr sz="1500" spc="-25" dirty="0">
                <a:latin typeface="Verdana"/>
                <a:cs typeface="Verdana"/>
              </a:rPr>
              <a:t>shows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-60" dirty="0">
                <a:latin typeface="Verdana"/>
                <a:cs typeface="Verdana"/>
              </a:rPr>
              <a:t>the</a:t>
            </a:r>
            <a:r>
              <a:rPr sz="1500" spc="-95" dirty="0">
                <a:latin typeface="Verdana"/>
                <a:cs typeface="Verdana"/>
              </a:rPr>
              <a:t> </a:t>
            </a:r>
            <a:r>
              <a:rPr sz="1500" spc="-65" dirty="0">
                <a:latin typeface="Verdana"/>
                <a:cs typeface="Verdana"/>
              </a:rPr>
              <a:t>significant</a:t>
            </a:r>
            <a:r>
              <a:rPr sz="1500" spc="-95" dirty="0">
                <a:latin typeface="Verdana"/>
                <a:cs typeface="Verdana"/>
              </a:rPr>
              <a:t> </a:t>
            </a:r>
            <a:r>
              <a:rPr sz="1500" spc="-50" dirty="0">
                <a:latin typeface="Verdana"/>
                <a:cs typeface="Verdana"/>
              </a:rPr>
              <a:t>rise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of</a:t>
            </a:r>
            <a:r>
              <a:rPr sz="1500" spc="-95" dirty="0">
                <a:latin typeface="Verdana"/>
                <a:cs typeface="Verdana"/>
              </a:rPr>
              <a:t> </a:t>
            </a:r>
            <a:r>
              <a:rPr sz="1500" spc="-60" dirty="0">
                <a:latin typeface="Verdana"/>
                <a:cs typeface="Verdana"/>
              </a:rPr>
              <a:t>the</a:t>
            </a:r>
            <a:r>
              <a:rPr sz="1500" spc="-95" dirty="0">
                <a:latin typeface="Verdana"/>
                <a:cs typeface="Verdana"/>
              </a:rPr>
              <a:t> </a:t>
            </a:r>
            <a:r>
              <a:rPr sz="1500" spc="-55" dirty="0">
                <a:latin typeface="Verdana"/>
                <a:cs typeface="Verdana"/>
              </a:rPr>
              <a:t>learners</a:t>
            </a:r>
            <a:r>
              <a:rPr sz="1500" spc="-90" dirty="0">
                <a:latin typeface="Verdana"/>
                <a:cs typeface="Verdana"/>
              </a:rPr>
              <a:t> that</a:t>
            </a:r>
            <a:r>
              <a:rPr sz="1500" spc="-95" dirty="0">
                <a:latin typeface="Verdana"/>
                <a:cs typeface="Verdana"/>
              </a:rPr>
              <a:t> </a:t>
            </a:r>
            <a:r>
              <a:rPr sz="1500" spc="-40" dirty="0">
                <a:latin typeface="Verdana"/>
                <a:cs typeface="Verdana"/>
              </a:rPr>
              <a:t>signed</a:t>
            </a:r>
            <a:r>
              <a:rPr sz="1500" spc="-95" dirty="0">
                <a:latin typeface="Verdana"/>
                <a:cs typeface="Verdana"/>
              </a:rPr>
              <a:t> </a:t>
            </a:r>
            <a:r>
              <a:rPr sz="1500" spc="-75" dirty="0">
                <a:latin typeface="Verdana"/>
                <a:cs typeface="Verdana"/>
              </a:rPr>
              <a:t>up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-45" dirty="0">
                <a:latin typeface="Verdana"/>
                <a:cs typeface="Verdana"/>
              </a:rPr>
              <a:t>for</a:t>
            </a:r>
            <a:r>
              <a:rPr sz="1500" spc="-9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e</a:t>
            </a:r>
            <a:r>
              <a:rPr sz="1500" spc="-95" dirty="0">
                <a:latin typeface="Verdana"/>
                <a:cs typeface="Verdana"/>
              </a:rPr>
              <a:t> </a:t>
            </a:r>
            <a:r>
              <a:rPr sz="1500" spc="-75" dirty="0">
                <a:latin typeface="Verdana"/>
                <a:cs typeface="Verdana"/>
              </a:rPr>
              <a:t>learning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-45" dirty="0">
                <a:latin typeface="Verdana"/>
                <a:cs typeface="Verdana"/>
              </a:rPr>
              <a:t>applications</a:t>
            </a:r>
            <a:r>
              <a:rPr sz="1500" spc="-95" dirty="0">
                <a:latin typeface="Verdana"/>
                <a:cs typeface="Verdana"/>
              </a:rPr>
              <a:t> </a:t>
            </a:r>
            <a:r>
              <a:rPr sz="1500" spc="-90" dirty="0">
                <a:latin typeface="Verdana"/>
                <a:cs typeface="Verdana"/>
              </a:rPr>
              <a:t>,</a:t>
            </a:r>
            <a:r>
              <a:rPr sz="1500" spc="-95" dirty="0">
                <a:latin typeface="Verdana"/>
                <a:cs typeface="Verdana"/>
              </a:rPr>
              <a:t> </a:t>
            </a:r>
            <a:r>
              <a:rPr sz="1500" spc="-60" dirty="0">
                <a:latin typeface="Verdana"/>
                <a:cs typeface="Verdana"/>
              </a:rPr>
              <a:t>the</a:t>
            </a:r>
            <a:r>
              <a:rPr sz="1500" spc="-90" dirty="0">
                <a:latin typeface="Verdana"/>
                <a:cs typeface="Verdana"/>
              </a:rPr>
              <a:t> number</a:t>
            </a:r>
            <a:r>
              <a:rPr sz="1500" spc="-95" dirty="0">
                <a:latin typeface="Verdana"/>
                <a:cs typeface="Verdana"/>
              </a:rPr>
              <a:t> </a:t>
            </a:r>
            <a:r>
              <a:rPr sz="1500" spc="-50" dirty="0">
                <a:latin typeface="Verdana"/>
                <a:cs typeface="Verdana"/>
              </a:rPr>
              <a:t>is</a:t>
            </a:r>
            <a:r>
              <a:rPr sz="1500" spc="-95" dirty="0">
                <a:latin typeface="Verdana"/>
                <a:cs typeface="Verdana"/>
              </a:rPr>
              <a:t> </a:t>
            </a:r>
            <a:r>
              <a:rPr sz="1500" spc="-45" dirty="0">
                <a:latin typeface="Verdana"/>
                <a:cs typeface="Verdana"/>
              </a:rPr>
              <a:t>still</a:t>
            </a:r>
            <a:r>
              <a:rPr sz="1500" spc="-9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rising </a:t>
            </a:r>
            <a:r>
              <a:rPr sz="1500" spc="-70" dirty="0">
                <a:latin typeface="Verdana"/>
                <a:cs typeface="Verdana"/>
              </a:rPr>
              <a:t>and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-95" dirty="0">
                <a:latin typeface="Verdana"/>
                <a:cs typeface="Verdana"/>
              </a:rPr>
              <a:t>it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-50" dirty="0">
                <a:latin typeface="Verdana"/>
                <a:cs typeface="Verdana"/>
              </a:rPr>
              <a:t>is</a:t>
            </a:r>
            <a:r>
              <a:rPr sz="1500" spc="-95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predicted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-55" dirty="0">
                <a:latin typeface="Verdana"/>
                <a:cs typeface="Verdana"/>
              </a:rPr>
              <a:t>by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2030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-60" dirty="0">
                <a:latin typeface="Verdana"/>
                <a:cs typeface="Verdana"/>
              </a:rPr>
              <a:t>online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-75" dirty="0">
                <a:latin typeface="Verdana"/>
                <a:cs typeface="Verdana"/>
              </a:rPr>
              <a:t>learning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-50" dirty="0">
                <a:latin typeface="Verdana"/>
                <a:cs typeface="Verdana"/>
              </a:rPr>
              <a:t>will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be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-60" dirty="0">
                <a:latin typeface="Verdana"/>
                <a:cs typeface="Verdana"/>
              </a:rPr>
              <a:t>the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lang="en-US" sz="1500" spc="-25" dirty="0">
                <a:latin typeface="Verdana"/>
                <a:cs typeface="Verdana"/>
              </a:rPr>
              <a:t>topmost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-35" dirty="0">
                <a:latin typeface="Verdana"/>
                <a:cs typeface="Verdana"/>
              </a:rPr>
              <a:t>resource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-45" dirty="0">
                <a:latin typeface="Verdana"/>
                <a:cs typeface="Verdana"/>
              </a:rPr>
              <a:t>replacing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-60" dirty="0">
                <a:latin typeface="Verdana"/>
                <a:cs typeface="Verdana"/>
              </a:rPr>
              <a:t>the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-35" dirty="0">
                <a:latin typeface="Verdana"/>
                <a:cs typeface="Verdana"/>
              </a:rPr>
              <a:t>hardcopies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-70" dirty="0">
                <a:latin typeface="Verdana"/>
                <a:cs typeface="Verdana"/>
              </a:rPr>
              <a:t>and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-60" dirty="0">
                <a:latin typeface="Verdana"/>
                <a:cs typeface="Verdana"/>
              </a:rPr>
              <a:t>conventional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-40" dirty="0">
                <a:latin typeface="Verdana"/>
                <a:cs typeface="Verdana"/>
              </a:rPr>
              <a:t>ways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-25" dirty="0">
                <a:latin typeface="Verdana"/>
                <a:cs typeface="Verdana"/>
              </a:rPr>
              <a:t>of </a:t>
            </a:r>
            <a:r>
              <a:rPr sz="1500" spc="-10" dirty="0">
                <a:latin typeface="Verdana"/>
                <a:cs typeface="Verdana"/>
              </a:rPr>
              <a:t>learning.</a:t>
            </a:r>
            <a:endParaRPr sz="15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>
                <a:solidFill>
                  <a:srgbClr val="37B5FF"/>
                </a:solidFill>
              </a:rPr>
              <a:t>FUTURE</a:t>
            </a:r>
            <a:r>
              <a:rPr spc="-135" dirty="0">
                <a:solidFill>
                  <a:srgbClr val="37B5FF"/>
                </a:solidFill>
              </a:rPr>
              <a:t> </a:t>
            </a:r>
            <a:r>
              <a:rPr spc="180" dirty="0"/>
              <a:t>PROSPECTS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3971" y="2320366"/>
            <a:ext cx="3982085" cy="7229800"/>
          </a:xfrm>
          <a:prstGeom prst="rect">
            <a:avLst/>
          </a:prstGeom>
          <a:solidFill>
            <a:srgbClr val="37B5FF"/>
          </a:solidFill>
        </p:spPr>
        <p:txBody>
          <a:bodyPr vert="horz" wrap="square" lIns="0" tIns="2298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10"/>
              </a:spcBef>
            </a:pPr>
            <a:endParaRPr sz="205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905"/>
              </a:spcBef>
            </a:pPr>
            <a:endParaRPr sz="1950" dirty="0">
              <a:latin typeface="Tahoma"/>
              <a:cs typeface="Tahoma"/>
            </a:endParaRPr>
          </a:p>
          <a:p>
            <a:pPr marL="45720" marR="74295">
              <a:lnSpc>
                <a:spcPct val="150700"/>
              </a:lnSpc>
              <a:spcBef>
                <a:spcPts val="5"/>
              </a:spcBef>
              <a:buSzPct val="94117"/>
              <a:tabLst>
                <a:tab pos="150495" algn="l"/>
              </a:tabLst>
            </a:pPr>
            <a:endParaRPr lang="en-US" sz="170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45720" marR="74295">
              <a:lnSpc>
                <a:spcPct val="150700"/>
              </a:lnSpc>
              <a:spcBef>
                <a:spcPts val="5"/>
              </a:spcBef>
              <a:buSzPct val="94117"/>
              <a:tabLst>
                <a:tab pos="150495" algn="l"/>
              </a:tabLst>
            </a:pPr>
            <a:r>
              <a:rPr sz="1700" dirty="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sz="17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120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17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FFFFFF"/>
                </a:solidFill>
                <a:latin typeface="Tahoma"/>
                <a:cs typeface="Tahoma"/>
              </a:rPr>
              <a:t>want</a:t>
            </a:r>
            <a:r>
              <a:rPr sz="17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7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55" dirty="0">
                <a:solidFill>
                  <a:srgbClr val="FFFFFF"/>
                </a:solidFill>
                <a:latin typeface="Tahoma"/>
                <a:cs typeface="Tahoma"/>
              </a:rPr>
              <a:t>pursue</a:t>
            </a:r>
            <a:r>
              <a:rPr sz="17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7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7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FFFFFF"/>
                </a:solidFill>
                <a:latin typeface="Tahoma"/>
                <a:cs typeface="Tahoma"/>
              </a:rPr>
              <a:t>future</a:t>
            </a:r>
            <a:r>
              <a:rPr sz="17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10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7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700" spc="95" dirty="0">
                <a:solidFill>
                  <a:srgbClr val="FFFFFF"/>
                </a:solidFill>
                <a:latin typeface="Tahoma"/>
                <a:cs typeface="Tahoma"/>
              </a:rPr>
              <a:t>source</a:t>
            </a:r>
            <a:r>
              <a:rPr sz="17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7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Tahoma"/>
                <a:cs typeface="Tahoma"/>
              </a:rPr>
              <a:t>income</a:t>
            </a:r>
            <a:r>
              <a:rPr sz="17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7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105" dirty="0">
                <a:solidFill>
                  <a:srgbClr val="FFFFFF"/>
                </a:solidFill>
                <a:latin typeface="Tahoma"/>
                <a:cs typeface="Tahoma"/>
              </a:rPr>
              <a:t>set</a:t>
            </a:r>
            <a:r>
              <a:rPr sz="17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FFFFFF"/>
                </a:solidFill>
                <a:latin typeface="Tahoma"/>
                <a:cs typeface="Tahoma"/>
              </a:rPr>
              <a:t>up</a:t>
            </a:r>
            <a:r>
              <a:rPr sz="17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10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700" spc="-25" dirty="0">
                <a:solidFill>
                  <a:srgbClr val="FFFFFF"/>
                </a:solidFill>
                <a:latin typeface="Tahoma"/>
                <a:cs typeface="Tahoma"/>
              </a:rPr>
              <a:t> our </a:t>
            </a:r>
            <a:r>
              <a:rPr sz="1700" spc="80" dirty="0">
                <a:solidFill>
                  <a:srgbClr val="FFFFFF"/>
                </a:solidFill>
                <a:latin typeface="Tahoma"/>
                <a:cs typeface="Tahoma"/>
              </a:rPr>
              <a:t>business</a:t>
            </a:r>
            <a:r>
              <a:rPr sz="17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FFFFFF"/>
                </a:solidFill>
                <a:latin typeface="Tahoma"/>
                <a:cs typeface="Tahoma"/>
              </a:rPr>
              <a:t>then</a:t>
            </a:r>
            <a:r>
              <a:rPr sz="17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Tahoma"/>
                <a:cs typeface="Tahoma"/>
              </a:rPr>
              <a:t>few</a:t>
            </a:r>
            <a:r>
              <a:rPr sz="17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Tahoma"/>
                <a:cs typeface="Tahoma"/>
              </a:rPr>
              <a:t>amendments</a:t>
            </a:r>
            <a:r>
              <a:rPr sz="1700" spc="-20" dirty="0">
                <a:solidFill>
                  <a:srgbClr val="FFFFFF"/>
                </a:solidFill>
                <a:latin typeface="Tahoma"/>
                <a:cs typeface="Tahoma"/>
              </a:rPr>
              <a:t> will </a:t>
            </a:r>
            <a:r>
              <a:rPr sz="1700" spc="125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7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Tahoma"/>
                <a:cs typeface="Tahoma"/>
              </a:rPr>
              <a:t>made</a:t>
            </a:r>
            <a:r>
              <a:rPr sz="17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Tahoma"/>
                <a:cs typeface="Tahoma"/>
              </a:rPr>
              <a:t>accordingly,</a:t>
            </a:r>
            <a:r>
              <a:rPr sz="17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55" dirty="0">
                <a:solidFill>
                  <a:srgbClr val="FFFFFF"/>
                </a:solidFill>
                <a:latin typeface="Tahoma"/>
                <a:cs typeface="Tahoma"/>
              </a:rPr>
              <a:t>debugging </a:t>
            </a:r>
            <a:r>
              <a:rPr sz="1700" spc="100" dirty="0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r>
              <a:rPr sz="17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17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125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7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Tahoma"/>
                <a:cs typeface="Tahoma"/>
              </a:rPr>
              <a:t>introduced</a:t>
            </a:r>
            <a:r>
              <a:rPr sz="17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sz="1700" spc="75" dirty="0">
                <a:solidFill>
                  <a:srgbClr val="FFFFFF"/>
                </a:solidFill>
                <a:latin typeface="Tahoma"/>
                <a:cs typeface="Tahoma"/>
              </a:rPr>
              <a:t>smoother</a:t>
            </a:r>
            <a:r>
              <a:rPr sz="17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FFFFFF"/>
                </a:solidFill>
                <a:latin typeface="Tahoma"/>
                <a:cs typeface="Tahoma"/>
              </a:rPr>
              <a:t>user's</a:t>
            </a:r>
            <a:r>
              <a:rPr sz="17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Tahoma"/>
                <a:cs typeface="Tahoma"/>
              </a:rPr>
              <a:t>experience,</a:t>
            </a:r>
            <a:r>
              <a:rPr sz="17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7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Tahoma"/>
                <a:cs typeface="Tahoma"/>
              </a:rPr>
              <a:t>should </a:t>
            </a:r>
            <a:r>
              <a:rPr sz="1700" spc="125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7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105" dirty="0">
                <a:solidFill>
                  <a:srgbClr val="FFFFFF"/>
                </a:solidFill>
                <a:latin typeface="Tahoma"/>
                <a:cs typeface="Tahoma"/>
              </a:rPr>
              <a:t>deployed</a:t>
            </a:r>
            <a:r>
              <a:rPr sz="17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7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Tahoma"/>
                <a:cs typeface="Tahoma"/>
              </a:rPr>
              <a:t>app</a:t>
            </a:r>
            <a:r>
              <a:rPr sz="17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Tahoma"/>
                <a:cs typeface="Tahoma"/>
              </a:rPr>
              <a:t>stores</a:t>
            </a:r>
            <a:r>
              <a:rPr sz="17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sz="1700" spc="45" dirty="0">
                <a:solidFill>
                  <a:srgbClr val="FFFFFF"/>
                </a:solidFill>
                <a:latin typeface="Tahoma"/>
                <a:cs typeface="Tahoma"/>
              </a:rPr>
              <a:t>certification</a:t>
            </a:r>
            <a:r>
              <a:rPr sz="17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7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Tahoma"/>
                <a:cs typeface="Tahoma"/>
              </a:rPr>
              <a:t>approval</a:t>
            </a:r>
            <a:r>
              <a:rPr sz="17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700" spc="105" dirty="0">
                <a:solidFill>
                  <a:srgbClr val="FFFFFF"/>
                </a:solidFill>
                <a:latin typeface="Tahoma"/>
                <a:cs typeface="Tahoma"/>
              </a:rPr>
              <a:t>feedback</a:t>
            </a:r>
            <a:r>
              <a:rPr sz="17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17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Tahoma"/>
                <a:cs typeface="Tahoma"/>
              </a:rPr>
              <a:t>users</a:t>
            </a:r>
            <a:r>
              <a:rPr sz="17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Tahoma"/>
                <a:cs typeface="Tahoma"/>
              </a:rPr>
              <a:t>should</a:t>
            </a:r>
            <a:r>
              <a:rPr sz="17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Tahoma"/>
                <a:cs typeface="Tahoma"/>
              </a:rPr>
              <a:t>be </a:t>
            </a:r>
            <a:r>
              <a:rPr sz="1700" spc="114" dirty="0">
                <a:solidFill>
                  <a:srgbClr val="FFFFFF"/>
                </a:solidFill>
                <a:latin typeface="Tahoma"/>
                <a:cs typeface="Tahoma"/>
              </a:rPr>
              <a:t>collected</a:t>
            </a:r>
            <a:r>
              <a:rPr sz="17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7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Tahoma"/>
                <a:cs typeface="Tahoma"/>
              </a:rPr>
              <a:t>considered</a:t>
            </a:r>
            <a:r>
              <a:rPr sz="17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sz="1700" spc="45" dirty="0">
                <a:solidFill>
                  <a:srgbClr val="FFFFFF"/>
                </a:solidFill>
                <a:latin typeface="Tahoma"/>
                <a:cs typeface="Tahoma"/>
              </a:rPr>
              <a:t>improvements.</a:t>
            </a:r>
            <a:endParaRPr lang="en-US" sz="1700" spc="4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45720" marR="74295">
              <a:lnSpc>
                <a:spcPct val="150700"/>
              </a:lnSpc>
              <a:spcBef>
                <a:spcPts val="5"/>
              </a:spcBef>
              <a:buSzPct val="94117"/>
              <a:tabLst>
                <a:tab pos="150495" algn="l"/>
              </a:tabLst>
            </a:pPr>
            <a:r>
              <a:rPr lang="en-US" sz="1700" spc="45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</a:p>
          <a:p>
            <a:pPr marL="45720" marR="74295">
              <a:lnSpc>
                <a:spcPct val="150700"/>
              </a:lnSpc>
              <a:spcBef>
                <a:spcPts val="5"/>
              </a:spcBef>
              <a:buSzPct val="94117"/>
              <a:tabLst>
                <a:tab pos="150495" algn="l"/>
              </a:tabLst>
            </a:pPr>
            <a:endParaRPr lang="en-US" sz="1700" spc="4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45720" marR="74295">
              <a:lnSpc>
                <a:spcPct val="150700"/>
              </a:lnSpc>
              <a:spcBef>
                <a:spcPts val="5"/>
              </a:spcBef>
              <a:buSzPct val="94117"/>
              <a:tabLst>
                <a:tab pos="150495" algn="l"/>
              </a:tabLst>
            </a:pPr>
            <a:endParaRPr lang="en-US" sz="1700" spc="4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45720" marR="74295">
              <a:lnSpc>
                <a:spcPct val="150700"/>
              </a:lnSpc>
              <a:spcBef>
                <a:spcPts val="5"/>
              </a:spcBef>
              <a:buSzPct val="94117"/>
              <a:tabLst>
                <a:tab pos="150495" algn="l"/>
              </a:tabLst>
            </a:pPr>
            <a:endParaRPr lang="en-US" sz="1700" spc="45" dirty="0">
              <a:solidFill>
                <a:srgbClr val="FFFFFF"/>
              </a:solidFill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33946" y="2810610"/>
            <a:ext cx="189992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70" dirty="0">
                <a:solidFill>
                  <a:srgbClr val="09659D"/>
                </a:solidFill>
                <a:latin typeface="Tahoma"/>
                <a:cs typeface="Tahoma"/>
              </a:rPr>
              <a:t>Free</a:t>
            </a:r>
            <a:r>
              <a:rPr sz="2050" b="1" spc="-55" dirty="0">
                <a:solidFill>
                  <a:srgbClr val="09659D"/>
                </a:solidFill>
                <a:latin typeface="Tahoma"/>
                <a:cs typeface="Tahoma"/>
              </a:rPr>
              <a:t> </a:t>
            </a:r>
            <a:r>
              <a:rPr sz="2050" b="1" spc="40" dirty="0">
                <a:solidFill>
                  <a:srgbClr val="09659D"/>
                </a:solidFill>
                <a:latin typeface="Tahoma"/>
                <a:cs typeface="Tahoma"/>
              </a:rPr>
              <a:t>Features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17852" y="2320366"/>
            <a:ext cx="3982085" cy="7116820"/>
          </a:xfrm>
          <a:prstGeom prst="rect">
            <a:avLst/>
          </a:prstGeom>
          <a:solidFill>
            <a:srgbClr val="37B5FF"/>
          </a:solidFill>
        </p:spPr>
        <p:txBody>
          <a:bodyPr vert="horz" wrap="square" lIns="0" tIns="1993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7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280035">
              <a:lnSpc>
                <a:spcPct val="100000"/>
              </a:lnSpc>
            </a:pPr>
            <a:r>
              <a:rPr sz="205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Paid</a:t>
            </a:r>
            <a:r>
              <a:rPr sz="2050" b="1" spc="2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50" b="1" spc="4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</a:t>
            </a:r>
            <a:endParaRPr sz="2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1825"/>
              </a:spcBef>
            </a:pPr>
            <a:endParaRPr sz="2050" dirty="0">
              <a:latin typeface="Tahoma"/>
              <a:cs typeface="Tahoma"/>
            </a:endParaRPr>
          </a:p>
          <a:p>
            <a:pPr marL="189230">
              <a:lnSpc>
                <a:spcPct val="100000"/>
              </a:lnSpc>
            </a:pPr>
            <a:r>
              <a:rPr sz="1700" spc="50" dirty="0">
                <a:solidFill>
                  <a:srgbClr val="FFFFFF"/>
                </a:solidFill>
                <a:latin typeface="Tahoma"/>
                <a:cs typeface="Tahoma"/>
              </a:rPr>
              <a:t>Additional</a:t>
            </a:r>
            <a:r>
              <a:rPr sz="17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Tahoma"/>
                <a:cs typeface="Tahoma"/>
              </a:rPr>
              <a:t>features</a:t>
            </a:r>
            <a:r>
              <a:rPr sz="17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Tahoma"/>
                <a:cs typeface="Tahoma"/>
              </a:rPr>
              <a:t>are:</a:t>
            </a:r>
            <a:endParaRPr sz="1700" dirty="0">
              <a:latin typeface="Tahoma"/>
              <a:cs typeface="Tahoma"/>
            </a:endParaRPr>
          </a:p>
          <a:p>
            <a:pPr marL="128905" marR="311150" indent="-15240">
              <a:lnSpc>
                <a:spcPct val="150700"/>
              </a:lnSpc>
              <a:spcBef>
                <a:spcPts val="5"/>
              </a:spcBef>
              <a:buSzPct val="94117"/>
              <a:buChar char="•"/>
              <a:tabLst>
                <a:tab pos="218440" algn="l"/>
              </a:tabLst>
            </a:pPr>
            <a:r>
              <a:rPr sz="1700" spc="100" dirty="0">
                <a:solidFill>
                  <a:srgbClr val="FFFFFF"/>
                </a:solidFill>
                <a:latin typeface="Tahoma"/>
                <a:cs typeface="Tahoma"/>
              </a:rPr>
              <a:t>	focus</a:t>
            </a:r>
            <a:r>
              <a:rPr sz="17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FFFFFF"/>
                </a:solidFill>
                <a:latin typeface="Tahoma"/>
                <a:cs typeface="Tahoma"/>
              </a:rPr>
              <a:t>mode:</a:t>
            </a:r>
            <a:r>
              <a:rPr sz="17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120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17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17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FFFFFF"/>
                </a:solidFill>
                <a:latin typeface="Tahoma"/>
                <a:cs typeface="Tahoma"/>
              </a:rPr>
              <a:t>introduce </a:t>
            </a:r>
            <a:r>
              <a:rPr sz="1700" spc="75" dirty="0">
                <a:solidFill>
                  <a:srgbClr val="FFFFFF"/>
                </a:solidFill>
                <a:latin typeface="Tahoma"/>
                <a:cs typeface="Tahoma"/>
              </a:rPr>
              <a:t>pomodoro;</a:t>
            </a:r>
            <a:r>
              <a:rPr sz="17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Tahoma"/>
                <a:cs typeface="Tahoma"/>
              </a:rPr>
              <a:t>which</a:t>
            </a:r>
            <a:r>
              <a:rPr sz="17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17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110" dirty="0">
                <a:solidFill>
                  <a:srgbClr val="FFFFFF"/>
                </a:solidFill>
                <a:latin typeface="Tahoma"/>
                <a:cs typeface="Tahoma"/>
              </a:rPr>
              <a:t>block</a:t>
            </a:r>
            <a:r>
              <a:rPr sz="17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700" spc="45" dirty="0">
                <a:solidFill>
                  <a:srgbClr val="FFFFFF"/>
                </a:solidFill>
                <a:latin typeface="Tahoma"/>
                <a:cs typeface="Tahoma"/>
              </a:rPr>
              <a:t>distracting</a:t>
            </a:r>
            <a:r>
              <a:rPr sz="17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Tahoma"/>
                <a:cs typeface="Tahoma"/>
              </a:rPr>
              <a:t>apps,</a:t>
            </a:r>
            <a:r>
              <a:rPr sz="17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r>
              <a:rPr sz="17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7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Tahoma"/>
                <a:cs typeface="Tahoma"/>
              </a:rPr>
              <a:t>also</a:t>
            </a:r>
            <a:r>
              <a:rPr sz="17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55" dirty="0">
                <a:solidFill>
                  <a:srgbClr val="FFFFFF"/>
                </a:solidFill>
                <a:latin typeface="Tahoma"/>
                <a:cs typeface="Tahoma"/>
              </a:rPr>
              <a:t>opt </a:t>
            </a:r>
            <a:r>
              <a:rPr sz="170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7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FFFFFF"/>
                </a:solidFill>
                <a:latin typeface="Tahoma"/>
                <a:cs typeface="Tahoma"/>
              </a:rPr>
              <a:t>ultimate</a:t>
            </a:r>
            <a:r>
              <a:rPr sz="17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Tahoma"/>
                <a:cs typeface="Tahoma"/>
              </a:rPr>
              <a:t>focus</a:t>
            </a:r>
            <a:r>
              <a:rPr sz="17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110" dirty="0">
                <a:solidFill>
                  <a:srgbClr val="FFFFFF"/>
                </a:solidFill>
                <a:latin typeface="Tahoma"/>
                <a:cs typeface="Tahoma"/>
              </a:rPr>
              <a:t>mode</a:t>
            </a:r>
            <a:r>
              <a:rPr sz="17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Tahoma"/>
                <a:cs typeface="Tahoma"/>
              </a:rPr>
              <a:t>which</a:t>
            </a:r>
            <a:r>
              <a:rPr sz="17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Tahoma"/>
                <a:cs typeface="Tahoma"/>
              </a:rPr>
              <a:t>will </a:t>
            </a:r>
            <a:r>
              <a:rPr sz="1700" spc="100" dirty="0">
                <a:solidFill>
                  <a:srgbClr val="FFFFFF"/>
                </a:solidFill>
                <a:latin typeface="Tahoma"/>
                <a:cs typeface="Tahoma"/>
              </a:rPr>
              <a:t>stop</a:t>
            </a:r>
            <a:r>
              <a:rPr sz="17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r>
              <a:rPr sz="17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7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Tahoma"/>
                <a:cs typeface="Tahoma"/>
              </a:rPr>
              <a:t>switch</a:t>
            </a:r>
            <a:r>
              <a:rPr sz="17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7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FFFFFF"/>
                </a:solidFill>
                <a:latin typeface="Tahoma"/>
                <a:cs typeface="Tahoma"/>
              </a:rPr>
              <a:t>other</a:t>
            </a:r>
            <a:r>
              <a:rPr sz="17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FFFFFF"/>
                </a:solidFill>
                <a:latin typeface="Tahoma"/>
                <a:cs typeface="Tahoma"/>
              </a:rPr>
              <a:t>apps.</a:t>
            </a:r>
            <a:endParaRPr lang="en-US" sz="1700" spc="65" dirty="0">
              <a:latin typeface="Tahoma"/>
              <a:cs typeface="Tahoma"/>
            </a:endParaRPr>
          </a:p>
          <a:p>
            <a:pPr marL="128905" marR="311150" indent="-15240">
              <a:lnSpc>
                <a:spcPct val="150700"/>
              </a:lnSpc>
              <a:spcBef>
                <a:spcPts val="5"/>
              </a:spcBef>
              <a:buSzPct val="94117"/>
              <a:buChar char="•"/>
              <a:tabLst>
                <a:tab pos="218440" algn="l"/>
              </a:tabLst>
            </a:pPr>
            <a:r>
              <a:rPr sz="1700" dirty="0">
                <a:solidFill>
                  <a:srgbClr val="FFFFFF"/>
                </a:solidFill>
                <a:latin typeface="Tahoma"/>
                <a:cs typeface="Tahoma"/>
              </a:rPr>
              <a:t>reminders:</a:t>
            </a:r>
            <a:r>
              <a:rPr sz="1700" spc="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r>
              <a:rPr sz="1700" spc="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1700" spc="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125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700" spc="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FFFFFF"/>
                </a:solidFill>
                <a:latin typeface="Tahoma"/>
                <a:cs typeface="Tahoma"/>
              </a:rPr>
              <a:t>notified</a:t>
            </a:r>
            <a:r>
              <a:rPr sz="1700" spc="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-35" dirty="0">
                <a:solidFill>
                  <a:srgbClr val="FFFFFF"/>
                </a:solidFill>
                <a:latin typeface="Tahoma"/>
                <a:cs typeface="Tahoma"/>
              </a:rPr>
              <a:t>at </a:t>
            </a:r>
            <a:r>
              <a:rPr sz="1700" spc="5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7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Tahoma"/>
                <a:cs typeface="Tahoma"/>
              </a:rPr>
              <a:t>time</a:t>
            </a:r>
            <a:r>
              <a:rPr sz="17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7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FFFFFF"/>
                </a:solidFill>
                <a:latin typeface="Tahoma"/>
                <a:cs typeface="Tahoma"/>
              </a:rPr>
              <a:t>his</a:t>
            </a:r>
            <a:r>
              <a:rPr sz="17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105" dirty="0">
                <a:solidFill>
                  <a:srgbClr val="FFFFFF"/>
                </a:solidFill>
                <a:latin typeface="Tahoma"/>
                <a:cs typeface="Tahoma"/>
              </a:rPr>
              <a:t>choice</a:t>
            </a:r>
            <a:r>
              <a:rPr sz="17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7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Tahoma"/>
                <a:cs typeface="Tahoma"/>
              </a:rPr>
              <a:t>review</a:t>
            </a:r>
            <a:r>
              <a:rPr sz="17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700" spc="80" dirty="0">
                <a:solidFill>
                  <a:srgbClr val="FFFFFF"/>
                </a:solidFill>
                <a:latin typeface="Tahoma"/>
                <a:cs typeface="Tahoma"/>
              </a:rPr>
              <a:t>practice</a:t>
            </a:r>
            <a:r>
              <a:rPr sz="17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7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Tahoma"/>
                <a:cs typeface="Tahoma"/>
              </a:rPr>
              <a:t>cards</a:t>
            </a:r>
            <a:r>
              <a:rPr lang="en-US" sz="1700" spc="8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lang="en-US" sz="1700" dirty="0">
              <a:latin typeface="Tahoma"/>
              <a:cs typeface="Tahoma"/>
            </a:endParaRPr>
          </a:p>
          <a:p>
            <a:pPr marL="128905" marR="311150" indent="-15240">
              <a:lnSpc>
                <a:spcPct val="150700"/>
              </a:lnSpc>
              <a:spcBef>
                <a:spcPts val="5"/>
              </a:spcBef>
              <a:buSzPct val="94117"/>
              <a:buChar char="•"/>
              <a:tabLst>
                <a:tab pos="218440" algn="l"/>
              </a:tabLst>
            </a:pPr>
            <a:r>
              <a:rPr sz="1700" spc="75" dirty="0">
                <a:solidFill>
                  <a:srgbClr val="FFFFFF"/>
                </a:solidFill>
                <a:latin typeface="Tahoma"/>
                <a:cs typeface="Tahoma"/>
              </a:rPr>
              <a:t>personalized</a:t>
            </a:r>
            <a:r>
              <a:rPr sz="17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ahoma"/>
                <a:cs typeface="Tahoma"/>
              </a:rPr>
              <a:t>plan:</a:t>
            </a:r>
            <a:r>
              <a:rPr sz="17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sz="17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r>
              <a:rPr sz="17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Tahoma"/>
                <a:cs typeface="Tahoma"/>
              </a:rPr>
              <a:t>needs </a:t>
            </a:r>
            <a:r>
              <a:rPr sz="1700" spc="70" dirty="0">
                <a:solidFill>
                  <a:srgbClr val="FFFFFF"/>
                </a:solidFill>
                <a:latin typeface="Tahoma"/>
                <a:cs typeface="Tahoma"/>
              </a:rPr>
              <a:t>personal</a:t>
            </a:r>
            <a:r>
              <a:rPr sz="17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Tahoma"/>
                <a:cs typeface="Tahoma"/>
              </a:rPr>
              <a:t>assistance,</a:t>
            </a:r>
            <a:r>
              <a:rPr sz="17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Tahoma"/>
                <a:cs typeface="Tahoma"/>
              </a:rPr>
              <a:t>they</a:t>
            </a:r>
            <a:r>
              <a:rPr sz="1700" dirty="0">
                <a:solidFill>
                  <a:srgbClr val="FFFFFF"/>
                </a:solidFill>
                <a:latin typeface="Tahoma"/>
                <a:cs typeface="Tahoma"/>
              </a:rPr>
              <a:t> will </a:t>
            </a:r>
            <a:r>
              <a:rPr sz="1700" spc="100" dirty="0">
                <a:solidFill>
                  <a:srgbClr val="FFFFFF"/>
                </a:solidFill>
                <a:latin typeface="Tahoma"/>
                <a:cs typeface="Tahoma"/>
              </a:rPr>
              <a:t>be </a:t>
            </a:r>
            <a:r>
              <a:rPr sz="1700" spc="60" dirty="0">
                <a:solidFill>
                  <a:srgbClr val="FFFFFF"/>
                </a:solidFill>
                <a:latin typeface="Tahoma"/>
                <a:cs typeface="Tahoma"/>
              </a:rPr>
              <a:t>provided</a:t>
            </a:r>
            <a:r>
              <a:rPr sz="17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7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Tahoma"/>
                <a:cs typeface="Tahoma"/>
              </a:rPr>
              <a:t>personal</a:t>
            </a:r>
            <a:r>
              <a:rPr sz="17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Tahoma"/>
                <a:cs typeface="Tahoma"/>
              </a:rPr>
              <a:t>plan</a:t>
            </a:r>
            <a:r>
              <a:rPr sz="17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Tahoma"/>
                <a:cs typeface="Tahoma"/>
              </a:rPr>
              <a:t>based </a:t>
            </a:r>
            <a:r>
              <a:rPr sz="1700" spc="5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7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FFFFFF"/>
                </a:solidFill>
                <a:latin typeface="Tahoma"/>
                <a:cs typeface="Tahoma"/>
              </a:rPr>
              <a:t>their</a:t>
            </a:r>
            <a:r>
              <a:rPr sz="17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Tahoma"/>
                <a:cs typeface="Tahoma"/>
              </a:rPr>
              <a:t>requirements</a:t>
            </a:r>
            <a:r>
              <a:rPr sz="17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7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FFFFFF"/>
                </a:solidFill>
                <a:latin typeface="Tahoma"/>
                <a:cs typeface="Tahoma"/>
              </a:rPr>
              <a:t>feasibility</a:t>
            </a:r>
            <a:endParaRPr lang="en-US" sz="1700" spc="3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13665" marR="311150">
              <a:lnSpc>
                <a:spcPct val="150700"/>
              </a:lnSpc>
              <a:spcBef>
                <a:spcPts val="5"/>
              </a:spcBef>
              <a:buSzPct val="94117"/>
              <a:tabLst>
                <a:tab pos="218440" algn="l"/>
              </a:tabLst>
            </a:pPr>
            <a:endParaRPr lang="en-US" sz="1700" spc="35" dirty="0">
              <a:solidFill>
                <a:srgbClr val="FFFFFF"/>
              </a:solidFill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52152" y="2320366"/>
            <a:ext cx="3982085" cy="7540269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993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7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342265">
              <a:lnSpc>
                <a:spcPct val="100000"/>
              </a:lnSpc>
            </a:pPr>
            <a:r>
              <a:rPr sz="2050" b="1" spc="60" dirty="0">
                <a:solidFill>
                  <a:schemeClr val="tx2"/>
                </a:solidFill>
                <a:latin typeface="Tahoma"/>
                <a:cs typeface="Tahoma"/>
              </a:rPr>
              <a:t>More</a:t>
            </a:r>
            <a:endParaRPr sz="2050" dirty="0">
              <a:solidFill>
                <a:schemeClr val="tx2"/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2050" dirty="0">
              <a:latin typeface="Tahoma"/>
              <a:cs typeface="Tahoma"/>
            </a:endParaRPr>
          </a:p>
          <a:p>
            <a:pPr marL="75565" marR="304165" indent="-15875">
              <a:lnSpc>
                <a:spcPct val="150700"/>
              </a:lnSpc>
              <a:buSzPct val="94117"/>
              <a:buChar char="•"/>
              <a:tabLst>
                <a:tab pos="164465" algn="l"/>
              </a:tabLst>
            </a:pPr>
            <a:r>
              <a:rPr sz="1700" spc="80" dirty="0">
                <a:solidFill>
                  <a:schemeClr val="tx1"/>
                </a:solidFill>
                <a:latin typeface="Tahoma"/>
                <a:cs typeface="Tahoma"/>
              </a:rPr>
              <a:t>practice</a:t>
            </a:r>
            <a:r>
              <a:rPr sz="1700" spc="114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chemeClr val="tx1"/>
                </a:solidFill>
                <a:latin typeface="Tahoma"/>
                <a:cs typeface="Tahoma"/>
              </a:rPr>
              <a:t>questions:</a:t>
            </a:r>
            <a:r>
              <a:rPr sz="1700" spc="114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chemeClr val="tx1"/>
                </a:solidFill>
                <a:latin typeface="Tahoma"/>
                <a:cs typeface="Tahoma"/>
              </a:rPr>
              <a:t>considering </a:t>
            </a:r>
            <a:r>
              <a:rPr sz="1700" dirty="0">
                <a:solidFill>
                  <a:schemeClr val="tx1"/>
                </a:solidFill>
                <a:latin typeface="Tahoma"/>
                <a:cs typeface="Tahoma"/>
              </a:rPr>
              <a:t>user's</a:t>
            </a:r>
            <a:r>
              <a:rPr sz="1700" spc="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chemeClr val="tx1"/>
                </a:solidFill>
                <a:latin typeface="Tahoma"/>
                <a:cs typeface="Tahoma"/>
              </a:rPr>
              <a:t>flashcard</a:t>
            </a:r>
            <a:r>
              <a:rPr sz="1700" spc="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chemeClr val="tx1"/>
                </a:solidFill>
                <a:latin typeface="Tahoma"/>
                <a:cs typeface="Tahoma"/>
              </a:rPr>
              <a:t>and</a:t>
            </a:r>
            <a:r>
              <a:rPr sz="1700" spc="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chemeClr val="tx1"/>
                </a:solidFill>
                <a:latin typeface="Tahoma"/>
                <a:cs typeface="Tahoma"/>
              </a:rPr>
              <a:t>subject</a:t>
            </a:r>
            <a:r>
              <a:rPr sz="1700" spc="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chemeClr val="tx1"/>
                </a:solidFill>
                <a:latin typeface="Tahoma"/>
                <a:cs typeface="Tahoma"/>
              </a:rPr>
              <a:t>and</a:t>
            </a:r>
            <a:r>
              <a:rPr sz="1700" spc="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chemeClr val="tx1"/>
                </a:solidFill>
                <a:latin typeface="Tahoma"/>
                <a:cs typeface="Tahoma"/>
              </a:rPr>
              <a:t>on </a:t>
            </a:r>
            <a:r>
              <a:rPr sz="1700" dirty="0">
                <a:solidFill>
                  <a:schemeClr val="tx1"/>
                </a:solidFill>
                <a:latin typeface="Tahoma"/>
                <a:cs typeface="Tahoma"/>
              </a:rPr>
              <a:t>further</a:t>
            </a:r>
            <a:r>
              <a:rPr sz="1700" spc="4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chemeClr val="tx1"/>
                </a:solidFill>
                <a:latin typeface="Tahoma"/>
                <a:cs typeface="Tahoma"/>
              </a:rPr>
              <a:t>inquir</a:t>
            </a:r>
            <a:r>
              <a:rPr lang="en-US" sz="1700" dirty="0">
                <a:solidFill>
                  <a:schemeClr val="tx1"/>
                </a:solidFill>
                <a:latin typeface="Tahoma"/>
                <a:cs typeface="Tahoma"/>
              </a:rPr>
              <a:t>i</a:t>
            </a:r>
            <a:r>
              <a:rPr sz="1700" dirty="0">
                <a:solidFill>
                  <a:schemeClr val="tx1"/>
                </a:solidFill>
                <a:latin typeface="Tahoma"/>
                <a:cs typeface="Tahoma"/>
              </a:rPr>
              <a:t>es,</a:t>
            </a:r>
            <a:r>
              <a:rPr sz="1700" spc="4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chemeClr val="tx1"/>
                </a:solidFill>
                <a:latin typeface="Tahoma"/>
                <a:cs typeface="Tahoma"/>
              </a:rPr>
              <a:t>user</a:t>
            </a:r>
            <a:r>
              <a:rPr sz="1700" spc="5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chemeClr val="tx1"/>
                </a:solidFill>
                <a:latin typeface="Tahoma"/>
                <a:cs typeface="Tahoma"/>
              </a:rPr>
              <a:t>will</a:t>
            </a:r>
            <a:r>
              <a:rPr sz="1700" spc="4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700" spc="125" dirty="0">
                <a:solidFill>
                  <a:schemeClr val="tx1"/>
                </a:solidFill>
                <a:latin typeface="Tahoma"/>
                <a:cs typeface="Tahoma"/>
              </a:rPr>
              <a:t>be</a:t>
            </a:r>
            <a:r>
              <a:rPr sz="1700" spc="4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chemeClr val="tx1"/>
                </a:solidFill>
                <a:latin typeface="Tahoma"/>
                <a:cs typeface="Tahoma"/>
              </a:rPr>
              <a:t>given </a:t>
            </a:r>
            <a:r>
              <a:rPr sz="1700" spc="80" dirty="0">
                <a:solidFill>
                  <a:schemeClr val="tx1"/>
                </a:solidFill>
                <a:latin typeface="Tahoma"/>
                <a:cs typeface="Tahoma"/>
              </a:rPr>
              <a:t>practice</a:t>
            </a:r>
            <a:r>
              <a:rPr sz="1700" spc="-4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chemeClr val="tx1"/>
                </a:solidFill>
                <a:latin typeface="Tahoma"/>
                <a:cs typeface="Tahoma"/>
              </a:rPr>
              <a:t>questions</a:t>
            </a:r>
            <a:r>
              <a:rPr sz="1700" spc="-4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chemeClr val="tx1"/>
                </a:solidFill>
                <a:latin typeface="Tahoma"/>
                <a:cs typeface="Tahoma"/>
              </a:rPr>
              <a:t>to</a:t>
            </a:r>
            <a:r>
              <a:rPr sz="1700" spc="-4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700" spc="135" dirty="0">
                <a:solidFill>
                  <a:schemeClr val="tx1"/>
                </a:solidFill>
                <a:latin typeface="Tahoma"/>
                <a:cs typeface="Tahoma"/>
              </a:rPr>
              <a:t>ace</a:t>
            </a:r>
            <a:r>
              <a:rPr sz="1700" spc="-4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700" spc="75" dirty="0">
                <a:solidFill>
                  <a:schemeClr val="tx1"/>
                </a:solidFill>
                <a:latin typeface="Tahoma"/>
                <a:cs typeface="Tahoma"/>
              </a:rPr>
              <a:t>perfect </a:t>
            </a:r>
            <a:r>
              <a:rPr sz="1700" spc="114" dirty="0">
                <a:solidFill>
                  <a:schemeClr val="tx1"/>
                </a:solidFill>
                <a:latin typeface="Tahoma"/>
                <a:cs typeface="Tahoma"/>
              </a:rPr>
              <a:t>score</a:t>
            </a:r>
            <a:r>
              <a:rPr sz="1700" spc="-5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chemeClr val="tx1"/>
                </a:solidFill>
                <a:latin typeface="Tahoma"/>
                <a:cs typeface="Tahoma"/>
              </a:rPr>
              <a:t>in</a:t>
            </a:r>
            <a:r>
              <a:rPr sz="1700" spc="-5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chemeClr val="tx1"/>
                </a:solidFill>
                <a:latin typeface="Tahoma"/>
                <a:cs typeface="Tahoma"/>
              </a:rPr>
              <a:t>their</a:t>
            </a:r>
            <a:r>
              <a:rPr sz="1700" spc="-4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chemeClr val="tx1"/>
                </a:solidFill>
                <a:latin typeface="Tahoma"/>
                <a:cs typeface="Tahoma"/>
              </a:rPr>
              <a:t>exams.</a:t>
            </a:r>
            <a:endParaRPr sz="1700" dirty="0">
              <a:solidFill>
                <a:schemeClr val="tx1"/>
              </a:solidFill>
              <a:latin typeface="Tahoma"/>
              <a:cs typeface="Tahoma"/>
            </a:endParaRPr>
          </a:p>
          <a:p>
            <a:pPr marL="75565" marR="417195" indent="-15875">
              <a:lnSpc>
                <a:spcPct val="150700"/>
              </a:lnSpc>
              <a:buSzPct val="94117"/>
              <a:buChar char="•"/>
              <a:tabLst>
                <a:tab pos="164465" algn="l"/>
              </a:tabLst>
            </a:pPr>
            <a:r>
              <a:rPr sz="1700" spc="80" dirty="0">
                <a:solidFill>
                  <a:schemeClr val="tx1"/>
                </a:solidFill>
                <a:latin typeface="Tahoma"/>
                <a:cs typeface="Tahoma"/>
              </a:rPr>
              <a:t>	customizable</a:t>
            </a:r>
            <a:r>
              <a:rPr sz="1700" spc="2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chemeClr val="tx1"/>
                </a:solidFill>
                <a:latin typeface="Tahoma"/>
                <a:cs typeface="Tahoma"/>
              </a:rPr>
              <a:t>cards:</a:t>
            </a:r>
            <a:r>
              <a:rPr sz="1700" spc="2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chemeClr val="tx1"/>
                </a:solidFill>
                <a:latin typeface="Tahoma"/>
                <a:cs typeface="Tahoma"/>
              </a:rPr>
              <a:t>last</a:t>
            </a:r>
            <a:r>
              <a:rPr sz="1700" spc="2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chemeClr val="tx1"/>
                </a:solidFill>
                <a:latin typeface="Tahoma"/>
                <a:cs typeface="Tahoma"/>
              </a:rPr>
              <a:t>but</a:t>
            </a:r>
            <a:r>
              <a:rPr sz="1700" spc="3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700" spc="-25" dirty="0">
                <a:solidFill>
                  <a:schemeClr val="tx1"/>
                </a:solidFill>
                <a:latin typeface="Tahoma"/>
                <a:cs typeface="Tahoma"/>
              </a:rPr>
              <a:t>not </a:t>
            </a:r>
            <a:r>
              <a:rPr sz="1700" dirty="0">
                <a:solidFill>
                  <a:schemeClr val="tx1"/>
                </a:solidFill>
                <a:latin typeface="Tahoma"/>
                <a:cs typeface="Tahoma"/>
              </a:rPr>
              <a:t>the</a:t>
            </a:r>
            <a:r>
              <a:rPr sz="1700" spc="-1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chemeClr val="tx1"/>
                </a:solidFill>
                <a:latin typeface="Tahoma"/>
                <a:cs typeface="Tahoma"/>
              </a:rPr>
              <a:t>least,</a:t>
            </a:r>
            <a:r>
              <a:rPr sz="1700" spc="-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chemeClr val="tx1"/>
                </a:solidFill>
                <a:latin typeface="Tahoma"/>
                <a:cs typeface="Tahoma"/>
              </a:rPr>
              <a:t>user</a:t>
            </a:r>
            <a:r>
              <a:rPr sz="1700" spc="-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chemeClr val="tx1"/>
                </a:solidFill>
                <a:latin typeface="Tahoma"/>
                <a:cs typeface="Tahoma"/>
              </a:rPr>
              <a:t>will</a:t>
            </a:r>
            <a:r>
              <a:rPr sz="1700" spc="-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700" spc="125" dirty="0">
                <a:solidFill>
                  <a:schemeClr val="tx1"/>
                </a:solidFill>
                <a:latin typeface="Tahoma"/>
                <a:cs typeface="Tahoma"/>
              </a:rPr>
              <a:t>be</a:t>
            </a:r>
            <a:r>
              <a:rPr sz="1700" spc="-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700" spc="90" dirty="0">
                <a:solidFill>
                  <a:schemeClr val="tx1"/>
                </a:solidFill>
                <a:latin typeface="Tahoma"/>
                <a:cs typeface="Tahoma"/>
              </a:rPr>
              <a:t>able</a:t>
            </a:r>
            <a:r>
              <a:rPr sz="1700" spc="-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chemeClr val="tx1"/>
                </a:solidFill>
                <a:latin typeface="Tahoma"/>
                <a:cs typeface="Tahoma"/>
              </a:rPr>
              <a:t>to </a:t>
            </a:r>
            <a:r>
              <a:rPr sz="1700" spc="85" dirty="0">
                <a:solidFill>
                  <a:schemeClr val="tx1"/>
                </a:solidFill>
                <a:latin typeface="Tahoma"/>
                <a:cs typeface="Tahoma"/>
              </a:rPr>
              <a:t>customize</a:t>
            </a:r>
            <a:r>
              <a:rPr sz="1700" spc="-3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chemeClr val="tx1"/>
                </a:solidFill>
                <a:latin typeface="Tahoma"/>
                <a:cs typeface="Tahoma"/>
              </a:rPr>
              <a:t>his</a:t>
            </a:r>
            <a:r>
              <a:rPr sz="1700" spc="-3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chemeClr val="tx1"/>
                </a:solidFill>
                <a:latin typeface="Tahoma"/>
                <a:cs typeface="Tahoma"/>
              </a:rPr>
              <a:t>own</a:t>
            </a:r>
            <a:r>
              <a:rPr sz="1700" spc="-3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700" spc="85" dirty="0">
                <a:solidFill>
                  <a:schemeClr val="tx1"/>
                </a:solidFill>
                <a:latin typeface="Tahoma"/>
                <a:cs typeface="Tahoma"/>
              </a:rPr>
              <a:t>card</a:t>
            </a:r>
            <a:r>
              <a:rPr sz="1700" spc="-3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chemeClr val="tx1"/>
                </a:solidFill>
                <a:latin typeface="Tahoma"/>
                <a:cs typeface="Tahoma"/>
              </a:rPr>
              <a:t>according to</a:t>
            </a:r>
            <a:r>
              <a:rPr sz="1700" spc="-3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chemeClr val="tx1"/>
                </a:solidFill>
                <a:latin typeface="Tahoma"/>
                <a:cs typeface="Tahoma"/>
              </a:rPr>
              <a:t>his</a:t>
            </a:r>
            <a:r>
              <a:rPr sz="1700" spc="-2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700" spc="55" dirty="0">
                <a:solidFill>
                  <a:schemeClr val="tx1"/>
                </a:solidFill>
                <a:latin typeface="Tahoma"/>
                <a:cs typeface="Tahoma"/>
              </a:rPr>
              <a:t>interests</a:t>
            </a:r>
            <a:r>
              <a:rPr sz="1700" spc="-2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chemeClr val="tx1"/>
                </a:solidFill>
                <a:latin typeface="Tahoma"/>
                <a:cs typeface="Tahoma"/>
              </a:rPr>
              <a:t>and</a:t>
            </a:r>
            <a:r>
              <a:rPr sz="1700" spc="-2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chemeClr val="tx1"/>
                </a:solidFill>
                <a:latin typeface="Tahoma"/>
                <a:cs typeface="Tahoma"/>
              </a:rPr>
              <a:t>preferences.</a:t>
            </a:r>
            <a:endParaRPr sz="1700" dirty="0">
              <a:solidFill>
                <a:schemeClr val="tx1"/>
              </a:solidFill>
              <a:latin typeface="Tahoma"/>
              <a:cs typeface="Tahoma"/>
            </a:endParaRPr>
          </a:p>
          <a:p>
            <a:pPr marL="75565" marR="221615" indent="-15875">
              <a:lnSpc>
                <a:spcPct val="150700"/>
              </a:lnSpc>
              <a:buSzPct val="94117"/>
              <a:buChar char="•"/>
              <a:tabLst>
                <a:tab pos="164465" algn="l"/>
              </a:tabLst>
            </a:pPr>
            <a:r>
              <a:rPr lang="en-US" sz="1700" spc="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1700" spc="-55" dirty="0">
                <a:solidFill>
                  <a:schemeClr val="tx1"/>
                </a:solidFill>
                <a:latin typeface="Verdana"/>
                <a:cs typeface="Verdana"/>
              </a:rPr>
              <a:t>option</a:t>
            </a:r>
            <a:r>
              <a:rPr lang="en-US" sz="17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lang="en-US" sz="1700" spc="-35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lang="en-US" sz="17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lang="en-US" sz="1700" spc="-70" dirty="0">
                <a:solidFill>
                  <a:schemeClr val="tx1"/>
                </a:solidFill>
                <a:latin typeface="Verdana"/>
                <a:cs typeface="Verdana"/>
              </a:rPr>
              <a:t>quiz</a:t>
            </a:r>
            <a:r>
              <a:rPr lang="en-US" sz="17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lang="en-US" sz="1700" spc="-45" dirty="0">
                <a:solidFill>
                  <a:schemeClr val="tx1"/>
                </a:solidFill>
                <a:latin typeface="Verdana"/>
                <a:cs typeface="Verdana"/>
              </a:rPr>
              <a:t>yourself</a:t>
            </a:r>
            <a:r>
              <a:rPr lang="en-US" sz="17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lang="en-US" sz="1700" spc="-50" dirty="0">
                <a:solidFill>
                  <a:schemeClr val="tx1"/>
                </a:solidFill>
                <a:latin typeface="Verdana"/>
                <a:cs typeface="Verdana"/>
              </a:rPr>
              <a:t>is</a:t>
            </a:r>
            <a:r>
              <a:rPr lang="en-US" sz="17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lang="en-US" sz="1700" spc="-10" dirty="0">
                <a:solidFill>
                  <a:schemeClr val="tx1"/>
                </a:solidFill>
                <a:latin typeface="Verdana"/>
                <a:cs typeface="Verdana"/>
              </a:rPr>
              <a:t>added</a:t>
            </a:r>
            <a:r>
              <a:rPr lang="en-US" sz="17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lang="en-US" sz="1700" spc="-35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lang="en-US" sz="17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lang="en-US" sz="1700" spc="-75" dirty="0">
                <a:solidFill>
                  <a:schemeClr val="tx1"/>
                </a:solidFill>
                <a:latin typeface="Verdana"/>
                <a:cs typeface="Verdana"/>
              </a:rPr>
              <a:t>make</a:t>
            </a:r>
            <a:r>
              <a:rPr lang="en-US" sz="17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lang="en-US" sz="1700" spc="-75" dirty="0">
                <a:solidFill>
                  <a:schemeClr val="tx1"/>
                </a:solidFill>
                <a:latin typeface="Verdana"/>
                <a:cs typeface="Verdana"/>
              </a:rPr>
              <a:t>learning</a:t>
            </a:r>
            <a:r>
              <a:rPr lang="en-US" sz="17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lang="en-US" sz="1700" spc="-20" dirty="0">
                <a:solidFill>
                  <a:schemeClr val="tx1"/>
                </a:solidFill>
                <a:latin typeface="Verdana"/>
                <a:cs typeface="Verdana"/>
              </a:rPr>
              <a:t>more </a:t>
            </a:r>
            <a:r>
              <a:rPr lang="en-US" sz="1700" spc="-70" dirty="0">
                <a:solidFill>
                  <a:schemeClr val="tx1"/>
                </a:solidFill>
                <a:latin typeface="Verdana"/>
                <a:cs typeface="Verdana"/>
              </a:rPr>
              <a:t>interesting</a:t>
            </a:r>
            <a:r>
              <a:rPr lang="en-US" sz="17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lang="en-US" sz="1700" spc="-7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lang="en-US" sz="17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lang="en-US" sz="1700" spc="-40" dirty="0">
                <a:solidFill>
                  <a:schemeClr val="tx1"/>
                </a:solidFill>
                <a:latin typeface="Verdana"/>
                <a:cs typeface="Verdana"/>
              </a:rPr>
              <a:t>users</a:t>
            </a:r>
            <a:r>
              <a:rPr lang="en-US" sz="17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lang="en-US" sz="1700" spc="-35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lang="en-US" sz="17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lang="en-US" sz="1700" dirty="0">
                <a:solidFill>
                  <a:schemeClr val="tx1"/>
                </a:solidFill>
                <a:latin typeface="Verdana"/>
                <a:cs typeface="Verdana"/>
              </a:rPr>
              <a:t>be</a:t>
            </a:r>
            <a:r>
              <a:rPr lang="en-US" sz="17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lang="en-US" sz="1700" spc="-60" dirty="0">
                <a:solidFill>
                  <a:schemeClr val="tx1"/>
                </a:solidFill>
                <a:latin typeface="Verdana"/>
                <a:cs typeface="Verdana"/>
              </a:rPr>
              <a:t>more</a:t>
            </a:r>
            <a:r>
              <a:rPr lang="en-US" sz="17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lang="en-US" sz="1700" spc="-45" dirty="0">
                <a:solidFill>
                  <a:schemeClr val="tx1"/>
                </a:solidFill>
                <a:latin typeface="Verdana"/>
                <a:cs typeface="Verdana"/>
              </a:rPr>
              <a:t>serious</a:t>
            </a:r>
            <a:r>
              <a:rPr lang="en-US" sz="17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lang="en-US" sz="1700" spc="-50" dirty="0">
                <a:solidFill>
                  <a:schemeClr val="tx1"/>
                </a:solidFill>
                <a:latin typeface="Verdana"/>
                <a:cs typeface="Verdana"/>
              </a:rPr>
              <a:t>about</a:t>
            </a:r>
            <a:r>
              <a:rPr lang="en-US" sz="17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lang="en-US" sz="1700" spc="-10" dirty="0">
                <a:solidFill>
                  <a:schemeClr val="tx1"/>
                </a:solidFill>
                <a:latin typeface="Verdana"/>
                <a:cs typeface="Verdana"/>
              </a:rPr>
              <a:t>their </a:t>
            </a:r>
            <a:r>
              <a:rPr lang="en-US" sz="1700" spc="-30" dirty="0">
                <a:solidFill>
                  <a:schemeClr val="tx1"/>
                </a:solidFill>
                <a:latin typeface="Verdana"/>
                <a:cs typeface="Verdana"/>
              </a:rPr>
              <a:t>academics,</a:t>
            </a:r>
            <a:r>
              <a:rPr lang="en-US" sz="17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lang="en-US" sz="1700" spc="-80" dirty="0">
                <a:solidFill>
                  <a:schemeClr val="tx1"/>
                </a:solidFill>
                <a:latin typeface="Verdana"/>
                <a:cs typeface="Verdana"/>
              </a:rPr>
              <a:t>remarks</a:t>
            </a:r>
            <a:r>
              <a:rPr lang="en-US" sz="17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lang="en-US" sz="1700" spc="-50" dirty="0">
                <a:solidFill>
                  <a:schemeClr val="tx1"/>
                </a:solidFill>
                <a:latin typeface="Verdana"/>
                <a:cs typeface="Verdana"/>
              </a:rPr>
              <a:t>will</a:t>
            </a:r>
            <a:r>
              <a:rPr lang="en-US" sz="17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lang="en-US" sz="1700" dirty="0">
                <a:solidFill>
                  <a:schemeClr val="tx1"/>
                </a:solidFill>
                <a:latin typeface="Verdana"/>
                <a:cs typeface="Verdana"/>
              </a:rPr>
              <a:t>be</a:t>
            </a:r>
            <a:r>
              <a:rPr lang="en-US" sz="17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lang="en-US" sz="1700" spc="-45" dirty="0">
                <a:solidFill>
                  <a:schemeClr val="tx1"/>
                </a:solidFill>
                <a:latin typeface="Verdana"/>
                <a:cs typeface="Verdana"/>
              </a:rPr>
              <a:t>generated</a:t>
            </a:r>
            <a:r>
              <a:rPr lang="en-US" sz="17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lang="en-US" sz="1700" spc="-65" dirty="0">
                <a:solidFill>
                  <a:schemeClr val="tx1"/>
                </a:solidFill>
                <a:latin typeface="Verdana"/>
                <a:cs typeface="Verdana"/>
              </a:rPr>
              <a:t>upon</a:t>
            </a:r>
            <a:r>
              <a:rPr lang="en-US" sz="17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lang="en-US" sz="1700" spc="-25" dirty="0">
                <a:solidFill>
                  <a:schemeClr val="tx1"/>
                </a:solidFill>
                <a:latin typeface="Verdana"/>
                <a:cs typeface="Verdana"/>
              </a:rPr>
              <a:t>the </a:t>
            </a:r>
            <a:r>
              <a:rPr lang="en-US" sz="1700" spc="-75" dirty="0">
                <a:solidFill>
                  <a:schemeClr val="tx1"/>
                </a:solidFill>
                <a:latin typeface="Verdana"/>
                <a:cs typeface="Verdana"/>
              </a:rPr>
              <a:t>evaluation</a:t>
            </a:r>
            <a:r>
              <a:rPr lang="en-US" sz="17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lang="en-US" sz="1700" dirty="0">
                <a:solidFill>
                  <a:schemeClr val="tx1"/>
                </a:solidFill>
                <a:latin typeface="Verdana"/>
                <a:cs typeface="Verdana"/>
              </a:rPr>
              <a:t>of</a:t>
            </a:r>
            <a:r>
              <a:rPr lang="en-US" sz="17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lang="en-US" sz="1700" spc="-6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lang="en-US" sz="17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lang="en-US" sz="1700" spc="-10" dirty="0">
                <a:solidFill>
                  <a:schemeClr val="tx1"/>
                </a:solidFill>
                <a:latin typeface="Verdana"/>
                <a:cs typeface="Verdana"/>
              </a:rPr>
              <a:t>quiz.</a:t>
            </a:r>
            <a:endParaRPr lang="en-US" sz="1700" dirty="0">
              <a:solidFill>
                <a:schemeClr val="tx1"/>
              </a:solidFill>
              <a:latin typeface="Verdana"/>
              <a:cs typeface="Verdana"/>
            </a:endParaRPr>
          </a:p>
          <a:p>
            <a:pPr marL="59690" marR="221615">
              <a:lnSpc>
                <a:spcPct val="150700"/>
              </a:lnSpc>
              <a:buSzPct val="94117"/>
              <a:tabLst>
                <a:tab pos="164465" algn="l"/>
              </a:tabLst>
            </a:pPr>
            <a:endParaRPr sz="17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9264" y="3585584"/>
            <a:ext cx="3675379" cy="46993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700"/>
              </a:lnSpc>
              <a:spcBef>
                <a:spcPts val="100"/>
              </a:spcBef>
            </a:pPr>
            <a:r>
              <a:rPr sz="1700" spc="85" dirty="0">
                <a:latin typeface="Tahoma"/>
                <a:cs typeface="Tahoma"/>
              </a:rPr>
              <a:t>before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spc="80" dirty="0">
                <a:latin typeface="Tahoma"/>
                <a:cs typeface="Tahoma"/>
              </a:rPr>
              <a:t>proceeding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spc="70" dirty="0">
                <a:latin typeface="Tahoma"/>
                <a:cs typeface="Tahoma"/>
              </a:rPr>
              <a:t>to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spc="85" dirty="0">
                <a:latin typeface="Tahoma"/>
                <a:cs typeface="Tahoma"/>
              </a:rPr>
              <a:t>these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spc="85" dirty="0">
                <a:latin typeface="Tahoma"/>
                <a:cs typeface="Tahoma"/>
              </a:rPr>
              <a:t>steps, </a:t>
            </a:r>
            <a:r>
              <a:rPr sz="1700" spc="120" dirty="0">
                <a:latin typeface="Tahoma"/>
                <a:cs typeface="Tahoma"/>
              </a:rPr>
              <a:t>we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will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spc="125" dirty="0">
                <a:latin typeface="Tahoma"/>
                <a:cs typeface="Tahoma"/>
              </a:rPr>
              <a:t>be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spc="55" dirty="0">
                <a:latin typeface="Tahoma"/>
                <a:cs typeface="Tahoma"/>
              </a:rPr>
              <a:t>adding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100" dirty="0">
                <a:latin typeface="Tahoma"/>
                <a:cs typeface="Tahoma"/>
              </a:rPr>
              <a:t>decent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lang="en-US" sz="1700" dirty="0">
                <a:latin typeface="Tahoma"/>
                <a:cs typeface="Tahoma"/>
              </a:rPr>
              <a:t>number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spc="55" dirty="0">
                <a:latin typeface="Tahoma"/>
                <a:cs typeface="Tahoma"/>
              </a:rPr>
              <a:t>of </a:t>
            </a:r>
            <a:r>
              <a:rPr sz="1700" spc="60" dirty="0">
                <a:latin typeface="Tahoma"/>
                <a:cs typeface="Tahoma"/>
              </a:rPr>
              <a:t>features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in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our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spc="45" dirty="0">
                <a:latin typeface="Tahoma"/>
                <a:cs typeface="Tahoma"/>
              </a:rPr>
              <a:t>existing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spc="60" dirty="0">
                <a:latin typeface="Tahoma"/>
                <a:cs typeface="Tahoma"/>
              </a:rPr>
              <a:t>project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spc="45" dirty="0">
                <a:latin typeface="Tahoma"/>
                <a:cs typeface="Tahoma"/>
              </a:rPr>
              <a:t>to </a:t>
            </a:r>
            <a:r>
              <a:rPr sz="1700" spc="65" dirty="0">
                <a:latin typeface="Tahoma"/>
                <a:cs typeface="Tahoma"/>
              </a:rPr>
              <a:t>facilitate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spc="60" dirty="0">
                <a:latin typeface="Tahoma"/>
                <a:cs typeface="Tahoma"/>
              </a:rPr>
              <a:t>students,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spc="120" dirty="0">
                <a:latin typeface="Tahoma"/>
                <a:cs typeface="Tahoma"/>
              </a:rPr>
              <a:t>some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spc="80" dirty="0">
                <a:latin typeface="Tahoma"/>
                <a:cs typeface="Tahoma"/>
              </a:rPr>
              <a:t>of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spc="-25" dirty="0">
                <a:latin typeface="Tahoma"/>
                <a:cs typeface="Tahoma"/>
              </a:rPr>
              <a:t>the </a:t>
            </a:r>
            <a:r>
              <a:rPr sz="1700" spc="60" dirty="0">
                <a:latin typeface="Tahoma"/>
                <a:cs typeface="Tahoma"/>
              </a:rPr>
              <a:t>features</a:t>
            </a:r>
            <a:r>
              <a:rPr sz="1700" spc="-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that</a:t>
            </a:r>
            <a:r>
              <a:rPr sz="1700" spc="-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will </a:t>
            </a:r>
            <a:r>
              <a:rPr sz="1700" spc="125" dirty="0">
                <a:latin typeface="Tahoma"/>
                <a:cs typeface="Tahoma"/>
              </a:rPr>
              <a:t>be</a:t>
            </a:r>
            <a:r>
              <a:rPr sz="1700" spc="-5" dirty="0">
                <a:latin typeface="Tahoma"/>
                <a:cs typeface="Tahoma"/>
              </a:rPr>
              <a:t> </a:t>
            </a:r>
            <a:r>
              <a:rPr sz="1700" spc="114" dirty="0">
                <a:latin typeface="Tahoma"/>
                <a:cs typeface="Tahoma"/>
              </a:rPr>
              <a:t>accessible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spc="-25" dirty="0">
                <a:latin typeface="Tahoma"/>
                <a:cs typeface="Tahoma"/>
              </a:rPr>
              <a:t>for </a:t>
            </a:r>
            <a:r>
              <a:rPr sz="1700" spc="55" dirty="0">
                <a:latin typeface="Tahoma"/>
                <a:cs typeface="Tahoma"/>
              </a:rPr>
              <a:t>all</a:t>
            </a:r>
            <a:r>
              <a:rPr sz="1700" spc="-20" dirty="0">
                <a:latin typeface="Tahoma"/>
                <a:cs typeface="Tahoma"/>
              </a:rPr>
              <a:t> </a:t>
            </a:r>
            <a:r>
              <a:rPr sz="1700" spc="75" dirty="0">
                <a:latin typeface="Tahoma"/>
                <a:cs typeface="Tahoma"/>
              </a:rPr>
              <a:t>users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will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125" dirty="0">
                <a:latin typeface="Tahoma"/>
                <a:cs typeface="Tahoma"/>
              </a:rPr>
              <a:t>be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60" dirty="0">
                <a:latin typeface="Tahoma"/>
                <a:cs typeface="Tahoma"/>
              </a:rPr>
              <a:t>categorizing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120" dirty="0">
                <a:latin typeface="Tahoma"/>
                <a:cs typeface="Tahoma"/>
              </a:rPr>
              <a:t>decks </a:t>
            </a:r>
            <a:r>
              <a:rPr sz="1700" spc="50" dirty="0">
                <a:latin typeface="Tahoma"/>
                <a:cs typeface="Tahoma"/>
              </a:rPr>
              <a:t>and</a:t>
            </a:r>
            <a:r>
              <a:rPr sz="1700" spc="4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it</a:t>
            </a:r>
            <a:r>
              <a:rPr lang="en-US" sz="1700" dirty="0">
                <a:latin typeface="Tahoma"/>
                <a:cs typeface="Tahoma"/>
              </a:rPr>
              <a:t>s</a:t>
            </a:r>
            <a:r>
              <a:rPr sz="1700" spc="45" dirty="0">
                <a:latin typeface="Tahoma"/>
                <a:cs typeface="Tahoma"/>
              </a:rPr>
              <a:t> </a:t>
            </a:r>
            <a:r>
              <a:rPr sz="1700" spc="55" dirty="0">
                <a:latin typeface="Tahoma"/>
                <a:cs typeface="Tahoma"/>
              </a:rPr>
              <a:t>management,</a:t>
            </a:r>
            <a:r>
              <a:rPr sz="1700" spc="4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different</a:t>
            </a:r>
            <a:r>
              <a:rPr sz="1700" spc="45" dirty="0">
                <a:latin typeface="Tahoma"/>
                <a:cs typeface="Tahoma"/>
              </a:rPr>
              <a:t> </a:t>
            </a:r>
            <a:r>
              <a:rPr sz="1700" spc="65" dirty="0">
                <a:latin typeface="Tahoma"/>
                <a:cs typeface="Tahoma"/>
              </a:rPr>
              <a:t>card </a:t>
            </a:r>
            <a:r>
              <a:rPr sz="1700" spc="80" dirty="0">
                <a:latin typeface="Tahoma"/>
                <a:cs typeface="Tahoma"/>
              </a:rPr>
              <a:t>styles,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spc="45" dirty="0">
                <a:latin typeface="Tahoma"/>
                <a:cs typeface="Tahoma"/>
              </a:rPr>
              <a:t>synchronization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spc="95" dirty="0">
                <a:latin typeface="Tahoma"/>
                <a:cs typeface="Tahoma"/>
              </a:rPr>
              <a:t>across </a:t>
            </a:r>
            <a:r>
              <a:rPr sz="1700" spc="90" dirty="0">
                <a:latin typeface="Tahoma"/>
                <a:cs typeface="Tahoma"/>
              </a:rPr>
              <a:t>devices,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125" dirty="0">
                <a:latin typeface="Tahoma"/>
                <a:cs typeface="Tahoma"/>
              </a:rPr>
              <a:t>spaced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time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repetition, </a:t>
            </a:r>
            <a:r>
              <a:rPr sz="1700" spc="95" dirty="0">
                <a:latin typeface="Tahoma"/>
                <a:cs typeface="Tahoma"/>
              </a:rPr>
              <a:t>cards</a:t>
            </a:r>
            <a:r>
              <a:rPr sz="1700" spc="-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will</a:t>
            </a:r>
            <a:r>
              <a:rPr sz="1700" spc="-5" dirty="0">
                <a:latin typeface="Tahoma"/>
                <a:cs typeface="Tahoma"/>
              </a:rPr>
              <a:t> </a:t>
            </a:r>
            <a:r>
              <a:rPr sz="1700" spc="125" dirty="0">
                <a:latin typeface="Tahoma"/>
                <a:cs typeface="Tahoma"/>
              </a:rPr>
              <a:t>be</a:t>
            </a:r>
            <a:r>
              <a:rPr sz="1700" spc="-5" dirty="0">
                <a:latin typeface="Tahoma"/>
                <a:cs typeface="Tahoma"/>
              </a:rPr>
              <a:t> </a:t>
            </a:r>
            <a:r>
              <a:rPr sz="1700" spc="50" dirty="0">
                <a:latin typeface="Tahoma"/>
                <a:cs typeface="Tahoma"/>
              </a:rPr>
              <a:t>available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offline, </a:t>
            </a:r>
            <a:r>
              <a:rPr sz="1700" spc="65" dirty="0">
                <a:latin typeface="Tahoma"/>
                <a:cs typeface="Tahoma"/>
              </a:rPr>
              <a:t>support </a:t>
            </a:r>
            <a:r>
              <a:rPr sz="1700" dirty="0">
                <a:latin typeface="Tahoma"/>
                <a:cs typeface="Tahoma"/>
              </a:rPr>
              <a:t>for</a:t>
            </a:r>
            <a:r>
              <a:rPr sz="1700" spc="7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multimedia</a:t>
            </a:r>
            <a:r>
              <a:rPr sz="1700" spc="65" dirty="0">
                <a:latin typeface="Tahoma"/>
                <a:cs typeface="Tahoma"/>
              </a:rPr>
              <a:t> </a:t>
            </a:r>
            <a:r>
              <a:rPr sz="1700" spc="50" dirty="0">
                <a:latin typeface="Tahoma"/>
                <a:cs typeface="Tahoma"/>
              </a:rPr>
              <a:t>and</a:t>
            </a:r>
            <a:r>
              <a:rPr sz="1700" spc="7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at</a:t>
            </a:r>
            <a:r>
              <a:rPr sz="1700" spc="65" dirty="0">
                <a:latin typeface="Tahoma"/>
                <a:cs typeface="Tahoma"/>
              </a:rPr>
              <a:t> </a:t>
            </a:r>
            <a:r>
              <a:rPr sz="1700" spc="50" dirty="0">
                <a:latin typeface="Tahoma"/>
                <a:cs typeface="Tahoma"/>
              </a:rPr>
              <a:t>last </a:t>
            </a:r>
            <a:r>
              <a:rPr sz="1700" dirty="0">
                <a:latin typeface="Tahoma"/>
                <a:cs typeface="Tahoma"/>
              </a:rPr>
              <a:t>user's</a:t>
            </a:r>
            <a:r>
              <a:rPr sz="1700" spc="190" dirty="0">
                <a:latin typeface="Tahoma"/>
                <a:cs typeface="Tahoma"/>
              </a:rPr>
              <a:t> </a:t>
            </a:r>
            <a:r>
              <a:rPr sz="1700" spc="60" dirty="0">
                <a:latin typeface="Tahoma"/>
                <a:cs typeface="Tahoma"/>
              </a:rPr>
              <a:t>progress.</a:t>
            </a:r>
            <a:endParaRPr sz="1700" dirty="0">
              <a:latin typeface="Tahoma"/>
              <a:cs typeface="Tahom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DB6300-5C48-C61A-F5AF-FD7ACA3E947C}"/>
              </a:ext>
            </a:extLst>
          </p:cNvPr>
          <p:cNvSpPr txBox="1"/>
          <p:nvPr/>
        </p:nvSpPr>
        <p:spPr>
          <a:xfrm>
            <a:off x="830078" y="2745706"/>
            <a:ext cx="3982085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5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Improving User Experience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5733" y="0"/>
            <a:ext cx="47625" cy="3520440"/>
          </a:xfrm>
          <a:custGeom>
            <a:avLst/>
            <a:gdLst/>
            <a:ahLst/>
            <a:cxnLst/>
            <a:rect l="l" t="t" r="r" b="b"/>
            <a:pathLst>
              <a:path w="47625" h="3520440">
                <a:moveTo>
                  <a:pt x="0" y="3519938"/>
                </a:moveTo>
                <a:lnTo>
                  <a:pt x="0" y="0"/>
                </a:lnTo>
                <a:lnTo>
                  <a:pt x="47624" y="0"/>
                </a:lnTo>
                <a:lnTo>
                  <a:pt x="47624" y="3519938"/>
                </a:lnTo>
                <a:lnTo>
                  <a:pt x="0" y="3519938"/>
                </a:lnTo>
                <a:close/>
              </a:path>
            </a:pathLst>
          </a:custGeom>
          <a:solidFill>
            <a:srgbClr val="09659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353048" y="7738644"/>
            <a:ext cx="8935085" cy="619760"/>
            <a:chOff x="9353048" y="7738644"/>
            <a:chExt cx="8935085" cy="619760"/>
          </a:xfrm>
        </p:grpSpPr>
        <p:sp>
          <p:nvSpPr>
            <p:cNvPr id="4" name="object 4"/>
            <p:cNvSpPr/>
            <p:nvPr/>
          </p:nvSpPr>
          <p:spPr>
            <a:xfrm>
              <a:off x="9353048" y="8200761"/>
              <a:ext cx="8935085" cy="57150"/>
            </a:xfrm>
            <a:custGeom>
              <a:avLst/>
              <a:gdLst/>
              <a:ahLst/>
              <a:cxnLst/>
              <a:rect l="l" t="t" r="r" b="b"/>
              <a:pathLst>
                <a:path w="8935085" h="57150">
                  <a:moveTo>
                    <a:pt x="0" y="0"/>
                  </a:moveTo>
                  <a:lnTo>
                    <a:pt x="8934951" y="0"/>
                  </a:lnTo>
                  <a:lnTo>
                    <a:pt x="8934951" y="57149"/>
                  </a:lnTo>
                  <a:lnTo>
                    <a:pt x="0" y="5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88540" y="7738644"/>
              <a:ext cx="1847850" cy="619760"/>
            </a:xfrm>
            <a:custGeom>
              <a:avLst/>
              <a:gdLst/>
              <a:ahLst/>
              <a:cxnLst/>
              <a:rect l="l" t="t" r="r" b="b"/>
              <a:pathLst>
                <a:path w="1847850" h="619759">
                  <a:moveTo>
                    <a:pt x="1499396" y="619453"/>
                  </a:moveTo>
                  <a:lnTo>
                    <a:pt x="1502905" y="560126"/>
                  </a:lnTo>
                  <a:lnTo>
                    <a:pt x="1521301" y="503614"/>
                  </a:lnTo>
                  <a:lnTo>
                    <a:pt x="1533280" y="474690"/>
                  </a:lnTo>
                  <a:lnTo>
                    <a:pt x="1542869" y="437073"/>
                  </a:lnTo>
                  <a:lnTo>
                    <a:pt x="1547547" y="390784"/>
                  </a:lnTo>
                  <a:lnTo>
                    <a:pt x="1544792" y="335845"/>
                  </a:lnTo>
                  <a:lnTo>
                    <a:pt x="1532081" y="272277"/>
                  </a:lnTo>
                  <a:lnTo>
                    <a:pt x="1506895" y="200103"/>
                  </a:lnTo>
                  <a:lnTo>
                    <a:pt x="1485388" y="154120"/>
                  </a:lnTo>
                  <a:lnTo>
                    <a:pt x="1477096" y="138138"/>
                  </a:lnTo>
                  <a:lnTo>
                    <a:pt x="1625891" y="0"/>
                  </a:lnTo>
                  <a:lnTo>
                    <a:pt x="1651700" y="52449"/>
                  </a:lnTo>
                  <a:lnTo>
                    <a:pt x="1678606" y="99531"/>
                  </a:lnTo>
                  <a:lnTo>
                    <a:pt x="1700806" y="130711"/>
                  </a:lnTo>
                  <a:lnTo>
                    <a:pt x="1713115" y="145440"/>
                  </a:lnTo>
                  <a:lnTo>
                    <a:pt x="1752294" y="199570"/>
                  </a:lnTo>
                  <a:lnTo>
                    <a:pt x="1796541" y="273440"/>
                  </a:lnTo>
                  <a:lnTo>
                    <a:pt x="1814768" y="306273"/>
                  </a:lnTo>
                  <a:lnTo>
                    <a:pt x="1686277" y="306273"/>
                  </a:lnTo>
                  <a:lnTo>
                    <a:pt x="1679192" y="337271"/>
                  </a:lnTo>
                  <a:lnTo>
                    <a:pt x="1677545" y="399738"/>
                  </a:lnTo>
                  <a:lnTo>
                    <a:pt x="1674789" y="463871"/>
                  </a:lnTo>
                  <a:lnTo>
                    <a:pt x="1664373" y="499864"/>
                  </a:lnTo>
                  <a:lnTo>
                    <a:pt x="1499396" y="619453"/>
                  </a:lnTo>
                  <a:close/>
                </a:path>
                <a:path w="1847850" h="619759">
                  <a:moveTo>
                    <a:pt x="1780014" y="415797"/>
                  </a:moveTo>
                  <a:lnTo>
                    <a:pt x="1767616" y="397685"/>
                  </a:lnTo>
                  <a:lnTo>
                    <a:pt x="1739140" y="358371"/>
                  </a:lnTo>
                  <a:lnTo>
                    <a:pt x="1707667" y="320389"/>
                  </a:lnTo>
                  <a:lnTo>
                    <a:pt x="1686277" y="306273"/>
                  </a:lnTo>
                  <a:lnTo>
                    <a:pt x="1814768" y="306273"/>
                  </a:lnTo>
                  <a:lnTo>
                    <a:pt x="1832723" y="338615"/>
                  </a:lnTo>
                  <a:lnTo>
                    <a:pt x="1847702" y="366659"/>
                  </a:lnTo>
                  <a:lnTo>
                    <a:pt x="1780014" y="415797"/>
                  </a:lnTo>
                  <a:close/>
                </a:path>
                <a:path w="1847850" h="619759">
                  <a:moveTo>
                    <a:pt x="203852" y="618664"/>
                  </a:moveTo>
                  <a:lnTo>
                    <a:pt x="0" y="618664"/>
                  </a:lnTo>
                  <a:lnTo>
                    <a:pt x="17515" y="594311"/>
                  </a:lnTo>
                  <a:lnTo>
                    <a:pt x="37627" y="572709"/>
                  </a:lnTo>
                  <a:lnTo>
                    <a:pt x="60338" y="553857"/>
                  </a:lnTo>
                  <a:lnTo>
                    <a:pt x="85645" y="537754"/>
                  </a:lnTo>
                  <a:lnTo>
                    <a:pt x="112181" y="521393"/>
                  </a:lnTo>
                  <a:lnTo>
                    <a:pt x="142034" y="496590"/>
                  </a:lnTo>
                  <a:lnTo>
                    <a:pt x="173092" y="461876"/>
                  </a:lnTo>
                  <a:lnTo>
                    <a:pt x="203246" y="415783"/>
                  </a:lnTo>
                  <a:lnTo>
                    <a:pt x="230385" y="356840"/>
                  </a:lnTo>
                  <a:lnTo>
                    <a:pt x="252399" y="283579"/>
                  </a:lnTo>
                  <a:lnTo>
                    <a:pt x="262167" y="233766"/>
                  </a:lnTo>
                  <a:lnTo>
                    <a:pt x="264831" y="215891"/>
                  </a:lnTo>
                  <a:lnTo>
                    <a:pt x="466711" y="191223"/>
                  </a:lnTo>
                  <a:lnTo>
                    <a:pt x="465157" y="198883"/>
                  </a:lnTo>
                  <a:lnTo>
                    <a:pt x="461383" y="219344"/>
                  </a:lnTo>
                  <a:lnTo>
                    <a:pt x="456721" y="248834"/>
                  </a:lnTo>
                  <a:lnTo>
                    <a:pt x="452502" y="283579"/>
                  </a:lnTo>
                  <a:lnTo>
                    <a:pt x="452502" y="284368"/>
                  </a:lnTo>
                  <a:lnTo>
                    <a:pt x="450805" y="303439"/>
                  </a:lnTo>
                  <a:lnTo>
                    <a:pt x="450042" y="322525"/>
                  </a:lnTo>
                  <a:lnTo>
                    <a:pt x="450213" y="341625"/>
                  </a:lnTo>
                  <a:lnTo>
                    <a:pt x="451317" y="360739"/>
                  </a:lnTo>
                  <a:lnTo>
                    <a:pt x="451296" y="427514"/>
                  </a:lnTo>
                  <a:lnTo>
                    <a:pt x="447113" y="475000"/>
                  </a:lnTo>
                  <a:lnTo>
                    <a:pt x="335281" y="475000"/>
                  </a:lnTo>
                  <a:lnTo>
                    <a:pt x="311249" y="495865"/>
                  </a:lnTo>
                  <a:lnTo>
                    <a:pt x="273119" y="545426"/>
                  </a:lnTo>
                  <a:lnTo>
                    <a:pt x="233213" y="595689"/>
                  </a:lnTo>
                  <a:lnTo>
                    <a:pt x="203852" y="618664"/>
                  </a:lnTo>
                  <a:close/>
                </a:path>
                <a:path w="1847850" h="619759">
                  <a:moveTo>
                    <a:pt x="430399" y="618664"/>
                  </a:moveTo>
                  <a:lnTo>
                    <a:pt x="346727" y="618664"/>
                  </a:lnTo>
                  <a:lnTo>
                    <a:pt x="347353" y="596743"/>
                  </a:lnTo>
                  <a:lnTo>
                    <a:pt x="347442" y="548238"/>
                  </a:lnTo>
                  <a:lnTo>
                    <a:pt x="344313" y="499029"/>
                  </a:lnTo>
                  <a:lnTo>
                    <a:pt x="335281" y="475000"/>
                  </a:lnTo>
                  <a:lnTo>
                    <a:pt x="447113" y="475000"/>
                  </a:lnTo>
                  <a:lnTo>
                    <a:pt x="443744" y="513234"/>
                  </a:lnTo>
                  <a:lnTo>
                    <a:pt x="434750" y="587188"/>
                  </a:lnTo>
                  <a:lnTo>
                    <a:pt x="430399" y="6186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040940" y="7738645"/>
              <a:ext cx="1416685" cy="284480"/>
            </a:xfrm>
            <a:custGeom>
              <a:avLst/>
              <a:gdLst/>
              <a:ahLst/>
              <a:cxnLst/>
              <a:rect l="l" t="t" r="r" b="b"/>
              <a:pathLst>
                <a:path w="1416684" h="284479">
                  <a:moveTo>
                    <a:pt x="1254495" y="201484"/>
                  </a:moveTo>
                  <a:lnTo>
                    <a:pt x="1247868" y="185703"/>
                  </a:lnTo>
                  <a:lnTo>
                    <a:pt x="1240706" y="169959"/>
                  </a:lnTo>
                  <a:lnTo>
                    <a:pt x="1232988" y="154141"/>
                  </a:lnTo>
                  <a:lnTo>
                    <a:pt x="1224696" y="138138"/>
                  </a:lnTo>
                  <a:lnTo>
                    <a:pt x="1373492" y="0"/>
                  </a:lnTo>
                  <a:lnTo>
                    <a:pt x="1376741" y="7098"/>
                  </a:lnTo>
                  <a:lnTo>
                    <a:pt x="1385727" y="25851"/>
                  </a:lnTo>
                  <a:lnTo>
                    <a:pt x="1399300" y="52449"/>
                  </a:lnTo>
                  <a:lnTo>
                    <a:pt x="1416315" y="83080"/>
                  </a:lnTo>
                  <a:lnTo>
                    <a:pt x="1254495" y="201484"/>
                  </a:lnTo>
                  <a:close/>
                </a:path>
                <a:path w="1416684" h="284479">
                  <a:moveTo>
                    <a:pt x="200103" y="284368"/>
                  </a:moveTo>
                  <a:lnTo>
                    <a:pt x="0" y="284368"/>
                  </a:lnTo>
                  <a:lnTo>
                    <a:pt x="3552" y="268380"/>
                  </a:lnTo>
                  <a:lnTo>
                    <a:pt x="6808" y="251782"/>
                  </a:lnTo>
                  <a:lnTo>
                    <a:pt x="9768" y="234554"/>
                  </a:lnTo>
                  <a:lnTo>
                    <a:pt x="12432" y="216680"/>
                  </a:lnTo>
                  <a:lnTo>
                    <a:pt x="214312" y="192012"/>
                  </a:lnTo>
                  <a:lnTo>
                    <a:pt x="212758" y="199672"/>
                  </a:lnTo>
                  <a:lnTo>
                    <a:pt x="208984" y="220133"/>
                  </a:lnTo>
                  <a:lnTo>
                    <a:pt x="204322" y="249623"/>
                  </a:lnTo>
                  <a:lnTo>
                    <a:pt x="200103" y="284368"/>
                  </a:lnTo>
                  <a:close/>
                </a:path>
              </a:pathLst>
            </a:custGeom>
            <a:solidFill>
              <a:srgbClr val="A66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6345830" y="4580402"/>
            <a:ext cx="1573530" cy="1116330"/>
          </a:xfrm>
          <a:custGeom>
            <a:avLst/>
            <a:gdLst/>
            <a:ahLst/>
            <a:cxnLst/>
            <a:rect l="l" t="t" r="r" b="b"/>
            <a:pathLst>
              <a:path w="1573530" h="1116329">
                <a:moveTo>
                  <a:pt x="1464884" y="1116028"/>
                </a:moveTo>
                <a:lnTo>
                  <a:pt x="1420649" y="1111554"/>
                </a:lnTo>
                <a:lnTo>
                  <a:pt x="1374035" y="1098398"/>
                </a:lnTo>
                <a:lnTo>
                  <a:pt x="1328440" y="1082282"/>
                </a:lnTo>
                <a:lnTo>
                  <a:pt x="1287263" y="1068929"/>
                </a:lnTo>
                <a:lnTo>
                  <a:pt x="1253903" y="1064061"/>
                </a:lnTo>
                <a:lnTo>
                  <a:pt x="1224286" y="1071272"/>
                </a:lnTo>
                <a:lnTo>
                  <a:pt x="1195958" y="1085637"/>
                </a:lnTo>
                <a:lnTo>
                  <a:pt x="1164680" y="1100988"/>
                </a:lnTo>
                <a:lnTo>
                  <a:pt x="1126216" y="1111160"/>
                </a:lnTo>
                <a:lnTo>
                  <a:pt x="1076328" y="1109984"/>
                </a:lnTo>
                <a:lnTo>
                  <a:pt x="1010779" y="1091294"/>
                </a:lnTo>
                <a:lnTo>
                  <a:pt x="971229" y="1068713"/>
                </a:lnTo>
                <a:lnTo>
                  <a:pt x="941487" y="1037643"/>
                </a:lnTo>
                <a:lnTo>
                  <a:pt x="920292" y="999992"/>
                </a:lnTo>
                <a:lnTo>
                  <a:pt x="906381" y="957668"/>
                </a:lnTo>
                <a:lnTo>
                  <a:pt x="898492" y="912578"/>
                </a:lnTo>
                <a:lnTo>
                  <a:pt x="895363" y="866629"/>
                </a:lnTo>
                <a:lnTo>
                  <a:pt x="895732" y="821729"/>
                </a:lnTo>
                <a:lnTo>
                  <a:pt x="898336" y="779786"/>
                </a:lnTo>
                <a:lnTo>
                  <a:pt x="901913" y="742707"/>
                </a:lnTo>
                <a:lnTo>
                  <a:pt x="905202" y="712400"/>
                </a:lnTo>
                <a:lnTo>
                  <a:pt x="903225" y="665109"/>
                </a:lnTo>
                <a:lnTo>
                  <a:pt x="887210" y="628475"/>
                </a:lnTo>
                <a:lnTo>
                  <a:pt x="858370" y="602639"/>
                </a:lnTo>
                <a:lnTo>
                  <a:pt x="817917" y="587744"/>
                </a:lnTo>
                <a:lnTo>
                  <a:pt x="767063" y="583931"/>
                </a:lnTo>
                <a:lnTo>
                  <a:pt x="727325" y="581764"/>
                </a:lnTo>
                <a:lnTo>
                  <a:pt x="689351" y="572228"/>
                </a:lnTo>
                <a:lnTo>
                  <a:pt x="655751" y="554572"/>
                </a:lnTo>
                <a:lnTo>
                  <a:pt x="629134" y="528047"/>
                </a:lnTo>
                <a:lnTo>
                  <a:pt x="612110" y="491906"/>
                </a:lnTo>
                <a:lnTo>
                  <a:pt x="607290" y="445398"/>
                </a:lnTo>
                <a:lnTo>
                  <a:pt x="617281" y="387774"/>
                </a:lnTo>
                <a:lnTo>
                  <a:pt x="625888" y="331613"/>
                </a:lnTo>
                <a:lnTo>
                  <a:pt x="619928" y="283720"/>
                </a:lnTo>
                <a:lnTo>
                  <a:pt x="602472" y="244581"/>
                </a:lnTo>
                <a:lnTo>
                  <a:pt x="576594" y="214683"/>
                </a:lnTo>
                <a:lnTo>
                  <a:pt x="511857" y="184557"/>
                </a:lnTo>
                <a:lnTo>
                  <a:pt x="479143" y="185303"/>
                </a:lnTo>
                <a:lnTo>
                  <a:pt x="485946" y="232690"/>
                </a:lnTo>
                <a:lnTo>
                  <a:pt x="485019" y="281176"/>
                </a:lnTo>
                <a:lnTo>
                  <a:pt x="474554" y="328780"/>
                </a:lnTo>
                <a:lnTo>
                  <a:pt x="452741" y="373525"/>
                </a:lnTo>
                <a:lnTo>
                  <a:pt x="417770" y="413429"/>
                </a:lnTo>
                <a:lnTo>
                  <a:pt x="360662" y="455629"/>
                </a:lnTo>
                <a:lnTo>
                  <a:pt x="317595" y="472187"/>
                </a:lnTo>
                <a:lnTo>
                  <a:pt x="286036" y="467654"/>
                </a:lnTo>
                <a:lnTo>
                  <a:pt x="263450" y="446582"/>
                </a:lnTo>
                <a:lnTo>
                  <a:pt x="253447" y="432679"/>
                </a:lnTo>
                <a:lnTo>
                  <a:pt x="219825" y="388443"/>
                </a:lnTo>
                <a:lnTo>
                  <a:pt x="92750" y="226152"/>
                </a:lnTo>
                <a:lnTo>
                  <a:pt x="78535" y="224163"/>
                </a:lnTo>
                <a:lnTo>
                  <a:pt x="47115" y="214534"/>
                </a:lnTo>
                <a:lnTo>
                  <a:pt x="15324" y="191769"/>
                </a:lnTo>
                <a:lnTo>
                  <a:pt x="0" y="150373"/>
                </a:lnTo>
                <a:lnTo>
                  <a:pt x="309" y="140191"/>
                </a:lnTo>
                <a:lnTo>
                  <a:pt x="26734" y="79024"/>
                </a:lnTo>
                <a:lnTo>
                  <a:pt x="56419" y="50468"/>
                </a:lnTo>
                <a:lnTo>
                  <a:pt x="95746" y="26762"/>
                </a:lnTo>
                <a:lnTo>
                  <a:pt x="143713" y="9431"/>
                </a:lnTo>
                <a:lnTo>
                  <a:pt x="199314" y="0"/>
                </a:lnTo>
                <a:lnTo>
                  <a:pt x="257019" y="301"/>
                </a:lnTo>
                <a:lnTo>
                  <a:pt x="311002" y="10369"/>
                </a:lnTo>
                <a:lnTo>
                  <a:pt x="359813" y="29028"/>
                </a:lnTo>
                <a:lnTo>
                  <a:pt x="402003" y="55103"/>
                </a:lnTo>
                <a:lnTo>
                  <a:pt x="436123" y="87421"/>
                </a:lnTo>
                <a:lnTo>
                  <a:pt x="444515" y="77819"/>
                </a:lnTo>
                <a:lnTo>
                  <a:pt x="472993" y="52496"/>
                </a:lnTo>
                <a:lnTo>
                  <a:pt x="505697" y="32933"/>
                </a:lnTo>
                <a:lnTo>
                  <a:pt x="541530" y="19813"/>
                </a:lnTo>
                <a:lnTo>
                  <a:pt x="579185" y="13634"/>
                </a:lnTo>
                <a:lnTo>
                  <a:pt x="591879" y="13157"/>
                </a:lnTo>
                <a:lnTo>
                  <a:pt x="604578" y="13480"/>
                </a:lnTo>
                <a:lnTo>
                  <a:pt x="663035" y="24741"/>
                </a:lnTo>
                <a:lnTo>
                  <a:pt x="703519" y="48348"/>
                </a:lnTo>
                <a:lnTo>
                  <a:pt x="739833" y="92010"/>
                </a:lnTo>
                <a:lnTo>
                  <a:pt x="757369" y="125952"/>
                </a:lnTo>
                <a:lnTo>
                  <a:pt x="772499" y="160413"/>
                </a:lnTo>
                <a:lnTo>
                  <a:pt x="787981" y="192801"/>
                </a:lnTo>
                <a:lnTo>
                  <a:pt x="812729" y="224458"/>
                </a:lnTo>
                <a:lnTo>
                  <a:pt x="843691" y="241357"/>
                </a:lnTo>
                <a:lnTo>
                  <a:pt x="881303" y="245742"/>
                </a:lnTo>
                <a:lnTo>
                  <a:pt x="926000" y="239860"/>
                </a:lnTo>
                <a:lnTo>
                  <a:pt x="978218" y="225955"/>
                </a:lnTo>
                <a:lnTo>
                  <a:pt x="1012594" y="218105"/>
                </a:lnTo>
                <a:lnTo>
                  <a:pt x="1052026" y="214187"/>
                </a:lnTo>
                <a:lnTo>
                  <a:pt x="1094510" y="215035"/>
                </a:lnTo>
                <a:lnTo>
                  <a:pt x="1138042" y="221482"/>
                </a:lnTo>
                <a:lnTo>
                  <a:pt x="1180617" y="234360"/>
                </a:lnTo>
                <a:lnTo>
                  <a:pt x="1220231" y="254503"/>
                </a:lnTo>
                <a:lnTo>
                  <a:pt x="1254880" y="282745"/>
                </a:lnTo>
                <a:lnTo>
                  <a:pt x="1282559" y="319918"/>
                </a:lnTo>
                <a:lnTo>
                  <a:pt x="1301265" y="366856"/>
                </a:lnTo>
                <a:lnTo>
                  <a:pt x="1308983" y="410036"/>
                </a:lnTo>
                <a:lnTo>
                  <a:pt x="1311325" y="453825"/>
                </a:lnTo>
                <a:lnTo>
                  <a:pt x="1310331" y="497471"/>
                </a:lnTo>
                <a:lnTo>
                  <a:pt x="1308041" y="540222"/>
                </a:lnTo>
                <a:lnTo>
                  <a:pt x="1306497" y="581326"/>
                </a:lnTo>
                <a:lnTo>
                  <a:pt x="1307739" y="620032"/>
                </a:lnTo>
                <a:lnTo>
                  <a:pt x="1326745" y="687242"/>
                </a:lnTo>
                <a:lnTo>
                  <a:pt x="1381385" y="735838"/>
                </a:lnTo>
                <a:lnTo>
                  <a:pt x="1427169" y="751276"/>
                </a:lnTo>
                <a:lnTo>
                  <a:pt x="1478749" y="769327"/>
                </a:lnTo>
                <a:lnTo>
                  <a:pt x="1517794" y="795635"/>
                </a:lnTo>
                <a:lnTo>
                  <a:pt x="1545529" y="828391"/>
                </a:lnTo>
                <a:lnTo>
                  <a:pt x="1563179" y="865787"/>
                </a:lnTo>
                <a:lnTo>
                  <a:pt x="1571968" y="906016"/>
                </a:lnTo>
                <a:lnTo>
                  <a:pt x="1573119" y="947269"/>
                </a:lnTo>
                <a:lnTo>
                  <a:pt x="1567857" y="987738"/>
                </a:lnTo>
                <a:lnTo>
                  <a:pt x="1557407" y="1025614"/>
                </a:lnTo>
                <a:lnTo>
                  <a:pt x="1525839" y="1086361"/>
                </a:lnTo>
                <a:lnTo>
                  <a:pt x="1503342" y="1106095"/>
                </a:lnTo>
                <a:lnTo>
                  <a:pt x="1464884" y="1116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333424" y="7832973"/>
            <a:ext cx="537845" cy="371475"/>
          </a:xfrm>
          <a:custGeom>
            <a:avLst/>
            <a:gdLst/>
            <a:ahLst/>
            <a:cxnLst/>
            <a:rect l="l" t="t" r="r" b="b"/>
            <a:pathLst>
              <a:path w="537844" h="371475">
                <a:moveTo>
                  <a:pt x="165963" y="371000"/>
                </a:moveTo>
                <a:lnTo>
                  <a:pt x="153728" y="355213"/>
                </a:lnTo>
                <a:lnTo>
                  <a:pt x="212741" y="305318"/>
                </a:lnTo>
                <a:lnTo>
                  <a:pt x="266482" y="252776"/>
                </a:lnTo>
                <a:lnTo>
                  <a:pt x="314517" y="199840"/>
                </a:lnTo>
                <a:lnTo>
                  <a:pt x="356412" y="148760"/>
                </a:lnTo>
                <a:lnTo>
                  <a:pt x="391735" y="101788"/>
                </a:lnTo>
                <a:lnTo>
                  <a:pt x="420050" y="61175"/>
                </a:lnTo>
                <a:lnTo>
                  <a:pt x="440925" y="29172"/>
                </a:lnTo>
                <a:lnTo>
                  <a:pt x="458619" y="0"/>
                </a:lnTo>
                <a:lnTo>
                  <a:pt x="475986" y="9867"/>
                </a:lnTo>
                <a:lnTo>
                  <a:pt x="474003" y="13221"/>
                </a:lnTo>
                <a:lnTo>
                  <a:pt x="468709" y="22053"/>
                </a:lnTo>
                <a:lnTo>
                  <a:pt x="460195" y="35842"/>
                </a:lnTo>
                <a:lnTo>
                  <a:pt x="448555" y="54071"/>
                </a:lnTo>
                <a:lnTo>
                  <a:pt x="536970" y="54071"/>
                </a:lnTo>
                <a:lnTo>
                  <a:pt x="536372" y="63149"/>
                </a:lnTo>
                <a:lnTo>
                  <a:pt x="518802" y="73990"/>
                </a:lnTo>
                <a:lnTo>
                  <a:pt x="490095" y="79281"/>
                </a:lnTo>
                <a:lnTo>
                  <a:pt x="468365" y="80317"/>
                </a:lnTo>
                <a:lnTo>
                  <a:pt x="431386" y="80317"/>
                </a:lnTo>
                <a:lnTo>
                  <a:pt x="424353" y="90489"/>
                </a:lnTo>
                <a:lnTo>
                  <a:pt x="416857" y="101161"/>
                </a:lnTo>
                <a:lnTo>
                  <a:pt x="408880" y="112314"/>
                </a:lnTo>
                <a:lnTo>
                  <a:pt x="400404" y="123929"/>
                </a:lnTo>
                <a:lnTo>
                  <a:pt x="509535" y="123929"/>
                </a:lnTo>
                <a:lnTo>
                  <a:pt x="510360" y="124740"/>
                </a:lnTo>
                <a:lnTo>
                  <a:pt x="507300" y="134191"/>
                </a:lnTo>
                <a:lnTo>
                  <a:pt x="392708" y="134191"/>
                </a:lnTo>
                <a:lnTo>
                  <a:pt x="359279" y="177836"/>
                </a:lnTo>
                <a:lnTo>
                  <a:pt x="324106" y="219810"/>
                </a:lnTo>
                <a:lnTo>
                  <a:pt x="287188" y="260114"/>
                </a:lnTo>
                <a:lnTo>
                  <a:pt x="248524" y="298747"/>
                </a:lnTo>
                <a:lnTo>
                  <a:pt x="208116" y="335709"/>
                </a:lnTo>
                <a:lnTo>
                  <a:pt x="165963" y="371000"/>
                </a:lnTo>
                <a:close/>
              </a:path>
              <a:path w="537844" h="371475">
                <a:moveTo>
                  <a:pt x="536970" y="54071"/>
                </a:moveTo>
                <a:lnTo>
                  <a:pt x="448555" y="54071"/>
                </a:lnTo>
                <a:lnTo>
                  <a:pt x="489195" y="36425"/>
                </a:lnTo>
                <a:lnTo>
                  <a:pt x="520288" y="35743"/>
                </a:lnTo>
                <a:lnTo>
                  <a:pt x="537470" y="46495"/>
                </a:lnTo>
                <a:lnTo>
                  <a:pt x="536970" y="54071"/>
                </a:lnTo>
                <a:close/>
              </a:path>
              <a:path w="537844" h="371475">
                <a:moveTo>
                  <a:pt x="148751" y="258318"/>
                </a:moveTo>
                <a:lnTo>
                  <a:pt x="122350" y="258318"/>
                </a:lnTo>
                <a:lnTo>
                  <a:pt x="153001" y="218288"/>
                </a:lnTo>
                <a:lnTo>
                  <a:pt x="180917" y="176664"/>
                </a:lnTo>
                <a:lnTo>
                  <a:pt x="206097" y="133446"/>
                </a:lnTo>
                <a:lnTo>
                  <a:pt x="228543" y="88635"/>
                </a:lnTo>
                <a:lnTo>
                  <a:pt x="248254" y="42230"/>
                </a:lnTo>
                <a:lnTo>
                  <a:pt x="267396" y="48546"/>
                </a:lnTo>
                <a:lnTo>
                  <a:pt x="251872" y="86280"/>
                </a:lnTo>
                <a:lnTo>
                  <a:pt x="234638" y="122848"/>
                </a:lnTo>
                <a:lnTo>
                  <a:pt x="211264" y="166530"/>
                </a:lnTo>
                <a:lnTo>
                  <a:pt x="181882" y="213811"/>
                </a:lnTo>
                <a:lnTo>
                  <a:pt x="148751" y="258318"/>
                </a:lnTo>
                <a:close/>
              </a:path>
              <a:path w="537844" h="371475">
                <a:moveTo>
                  <a:pt x="448555" y="54071"/>
                </a:moveTo>
                <a:close/>
              </a:path>
              <a:path w="537844" h="371475">
                <a:moveTo>
                  <a:pt x="458280" y="80798"/>
                </a:moveTo>
                <a:lnTo>
                  <a:pt x="431386" y="80317"/>
                </a:lnTo>
                <a:lnTo>
                  <a:pt x="468365" y="80317"/>
                </a:lnTo>
                <a:lnTo>
                  <a:pt x="458280" y="80798"/>
                </a:lnTo>
                <a:close/>
              </a:path>
              <a:path w="537844" h="371475">
                <a:moveTo>
                  <a:pt x="509535" y="123929"/>
                </a:moveTo>
                <a:lnTo>
                  <a:pt x="400404" y="123929"/>
                </a:lnTo>
                <a:lnTo>
                  <a:pt x="407465" y="120139"/>
                </a:lnTo>
                <a:lnTo>
                  <a:pt x="414701" y="116719"/>
                </a:lnTo>
                <a:lnTo>
                  <a:pt x="422111" y="113668"/>
                </a:lnTo>
                <a:lnTo>
                  <a:pt x="465563" y="104877"/>
                </a:lnTo>
                <a:lnTo>
                  <a:pt x="496065" y="110683"/>
                </a:lnTo>
                <a:lnTo>
                  <a:pt x="509535" y="123929"/>
                </a:lnTo>
                <a:close/>
              </a:path>
              <a:path w="537844" h="371475">
                <a:moveTo>
                  <a:pt x="6906" y="368632"/>
                </a:moveTo>
                <a:lnTo>
                  <a:pt x="0" y="350082"/>
                </a:lnTo>
                <a:lnTo>
                  <a:pt x="27312" y="337380"/>
                </a:lnTo>
                <a:lnTo>
                  <a:pt x="52861" y="322063"/>
                </a:lnTo>
                <a:lnTo>
                  <a:pt x="76647" y="304129"/>
                </a:lnTo>
                <a:lnTo>
                  <a:pt x="98670" y="283579"/>
                </a:lnTo>
                <a:lnTo>
                  <a:pt x="88190" y="255034"/>
                </a:lnTo>
                <a:lnTo>
                  <a:pt x="78711" y="226179"/>
                </a:lnTo>
                <a:lnTo>
                  <a:pt x="70232" y="197015"/>
                </a:lnTo>
                <a:lnTo>
                  <a:pt x="62754" y="167542"/>
                </a:lnTo>
                <a:lnTo>
                  <a:pt x="60864" y="137811"/>
                </a:lnTo>
                <a:lnTo>
                  <a:pt x="67317" y="120476"/>
                </a:lnTo>
                <a:lnTo>
                  <a:pt x="78100" y="111873"/>
                </a:lnTo>
                <a:lnTo>
                  <a:pt x="89197" y="108340"/>
                </a:lnTo>
                <a:lnTo>
                  <a:pt x="102095" y="109986"/>
                </a:lnTo>
                <a:lnTo>
                  <a:pt x="118083" y="120476"/>
                </a:lnTo>
                <a:lnTo>
                  <a:pt x="132850" y="141475"/>
                </a:lnTo>
                <a:lnTo>
                  <a:pt x="142084" y="174646"/>
                </a:lnTo>
                <a:lnTo>
                  <a:pt x="141560" y="196604"/>
                </a:lnTo>
                <a:lnTo>
                  <a:pt x="138097" y="217869"/>
                </a:lnTo>
                <a:lnTo>
                  <a:pt x="131693" y="238440"/>
                </a:lnTo>
                <a:lnTo>
                  <a:pt x="122350" y="258318"/>
                </a:lnTo>
                <a:lnTo>
                  <a:pt x="148751" y="258318"/>
                </a:lnTo>
                <a:lnTo>
                  <a:pt x="146624" y="261177"/>
                </a:lnTo>
                <a:lnTo>
                  <a:pt x="105621" y="305112"/>
                </a:lnTo>
                <a:lnTo>
                  <a:pt x="59004" y="342102"/>
                </a:lnTo>
                <a:lnTo>
                  <a:pt x="6906" y="368632"/>
                </a:lnTo>
                <a:close/>
              </a:path>
              <a:path w="537844" h="371475">
                <a:moveTo>
                  <a:pt x="483565" y="147928"/>
                </a:moveTo>
                <a:lnTo>
                  <a:pt x="451318" y="146402"/>
                </a:lnTo>
                <a:lnTo>
                  <a:pt x="417887" y="140398"/>
                </a:lnTo>
                <a:lnTo>
                  <a:pt x="392708" y="134191"/>
                </a:lnTo>
                <a:lnTo>
                  <a:pt x="507300" y="134191"/>
                </a:lnTo>
                <a:lnTo>
                  <a:pt x="505192" y="140703"/>
                </a:lnTo>
                <a:lnTo>
                  <a:pt x="483565" y="1479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646497" y="7832973"/>
            <a:ext cx="536575" cy="371475"/>
          </a:xfrm>
          <a:custGeom>
            <a:avLst/>
            <a:gdLst/>
            <a:ahLst/>
            <a:cxnLst/>
            <a:rect l="l" t="t" r="r" b="b"/>
            <a:pathLst>
              <a:path w="536575" h="371475">
                <a:moveTo>
                  <a:pt x="112311" y="54071"/>
                </a:moveTo>
                <a:lnTo>
                  <a:pt x="88664" y="54071"/>
                </a:lnTo>
                <a:lnTo>
                  <a:pt x="76969" y="35758"/>
                </a:lnTo>
                <a:lnTo>
                  <a:pt x="68363" y="21830"/>
                </a:lnTo>
                <a:lnTo>
                  <a:pt x="63050" y="12972"/>
                </a:lnTo>
                <a:lnTo>
                  <a:pt x="61234" y="9867"/>
                </a:lnTo>
                <a:lnTo>
                  <a:pt x="78600" y="0"/>
                </a:lnTo>
                <a:lnTo>
                  <a:pt x="83294" y="8205"/>
                </a:lnTo>
                <a:lnTo>
                  <a:pt x="96302" y="29481"/>
                </a:lnTo>
                <a:lnTo>
                  <a:pt x="112311" y="54071"/>
                </a:lnTo>
                <a:close/>
              </a:path>
              <a:path w="536575" h="371475">
                <a:moveTo>
                  <a:pt x="79812" y="81106"/>
                </a:moveTo>
                <a:lnTo>
                  <a:pt x="47987" y="79774"/>
                </a:lnTo>
                <a:lnTo>
                  <a:pt x="19234" y="74520"/>
                </a:lnTo>
                <a:lnTo>
                  <a:pt x="1637" y="63346"/>
                </a:lnTo>
                <a:lnTo>
                  <a:pt x="0" y="46245"/>
                </a:lnTo>
                <a:lnTo>
                  <a:pt x="16807" y="35471"/>
                </a:lnTo>
                <a:lnTo>
                  <a:pt x="47787" y="36316"/>
                </a:lnTo>
                <a:lnTo>
                  <a:pt x="88664" y="54071"/>
                </a:lnTo>
                <a:lnTo>
                  <a:pt x="112311" y="54071"/>
                </a:lnTo>
                <a:lnTo>
                  <a:pt x="117198" y="61577"/>
                </a:lnTo>
                <a:lnTo>
                  <a:pt x="130402" y="80514"/>
                </a:lnTo>
                <a:lnTo>
                  <a:pt x="106622" y="80514"/>
                </a:lnTo>
                <a:lnTo>
                  <a:pt x="79812" y="81106"/>
                </a:lnTo>
                <a:close/>
              </a:path>
              <a:path w="536575" h="371475">
                <a:moveTo>
                  <a:pt x="529523" y="368632"/>
                </a:moveTo>
                <a:lnTo>
                  <a:pt x="477373" y="342102"/>
                </a:lnTo>
                <a:lnTo>
                  <a:pt x="430727" y="305112"/>
                </a:lnTo>
                <a:lnTo>
                  <a:pt x="389711" y="261176"/>
                </a:lnTo>
                <a:lnTo>
                  <a:pt x="354449" y="213811"/>
                </a:lnTo>
                <a:lnTo>
                  <a:pt x="325067" y="166530"/>
                </a:lnTo>
                <a:lnTo>
                  <a:pt x="301690" y="122848"/>
                </a:lnTo>
                <a:lnTo>
                  <a:pt x="284442" y="86280"/>
                </a:lnTo>
                <a:lnTo>
                  <a:pt x="268836" y="48545"/>
                </a:lnTo>
                <a:lnTo>
                  <a:pt x="288570" y="41836"/>
                </a:lnTo>
                <a:lnTo>
                  <a:pt x="308281" y="88241"/>
                </a:lnTo>
                <a:lnTo>
                  <a:pt x="330727" y="133052"/>
                </a:lnTo>
                <a:lnTo>
                  <a:pt x="355908" y="176269"/>
                </a:lnTo>
                <a:lnTo>
                  <a:pt x="383823" y="217894"/>
                </a:lnTo>
                <a:lnTo>
                  <a:pt x="414474" y="257924"/>
                </a:lnTo>
                <a:lnTo>
                  <a:pt x="447428" y="257924"/>
                </a:lnTo>
                <a:lnTo>
                  <a:pt x="438155" y="283184"/>
                </a:lnTo>
                <a:lnTo>
                  <a:pt x="460020" y="303800"/>
                </a:lnTo>
                <a:lnTo>
                  <a:pt x="483655" y="321822"/>
                </a:lnTo>
                <a:lnTo>
                  <a:pt x="509059" y="337249"/>
                </a:lnTo>
                <a:lnTo>
                  <a:pt x="536233" y="350082"/>
                </a:lnTo>
                <a:lnTo>
                  <a:pt x="529523" y="368632"/>
                </a:lnTo>
                <a:close/>
              </a:path>
              <a:path w="536575" h="371475">
                <a:moveTo>
                  <a:pt x="162034" y="124126"/>
                </a:moveTo>
                <a:lnTo>
                  <a:pt x="137605" y="124126"/>
                </a:lnTo>
                <a:lnTo>
                  <a:pt x="113711" y="90687"/>
                </a:lnTo>
                <a:lnTo>
                  <a:pt x="106622" y="80514"/>
                </a:lnTo>
                <a:lnTo>
                  <a:pt x="130402" y="80514"/>
                </a:lnTo>
                <a:lnTo>
                  <a:pt x="145554" y="102244"/>
                </a:lnTo>
                <a:lnTo>
                  <a:pt x="162034" y="124126"/>
                </a:lnTo>
                <a:close/>
              </a:path>
              <a:path w="536575" h="371475">
                <a:moveTo>
                  <a:pt x="54444" y="148125"/>
                </a:moveTo>
                <a:lnTo>
                  <a:pt x="32817" y="140900"/>
                </a:lnTo>
                <a:lnTo>
                  <a:pt x="27649" y="124604"/>
                </a:lnTo>
                <a:lnTo>
                  <a:pt x="41944" y="110584"/>
                </a:lnTo>
                <a:lnTo>
                  <a:pt x="72445" y="104963"/>
                </a:lnTo>
                <a:lnTo>
                  <a:pt x="115897" y="113865"/>
                </a:lnTo>
                <a:lnTo>
                  <a:pt x="123308" y="116916"/>
                </a:lnTo>
                <a:lnTo>
                  <a:pt x="130543" y="120337"/>
                </a:lnTo>
                <a:lnTo>
                  <a:pt x="137605" y="124126"/>
                </a:lnTo>
                <a:lnTo>
                  <a:pt x="162034" y="124126"/>
                </a:lnTo>
                <a:lnTo>
                  <a:pt x="169762" y="134389"/>
                </a:lnTo>
                <a:lnTo>
                  <a:pt x="145301" y="134389"/>
                </a:lnTo>
                <a:lnTo>
                  <a:pt x="120121" y="140595"/>
                </a:lnTo>
                <a:lnTo>
                  <a:pt x="86691" y="146599"/>
                </a:lnTo>
                <a:lnTo>
                  <a:pt x="54444" y="148125"/>
                </a:lnTo>
                <a:close/>
              </a:path>
              <a:path w="536575" h="371475">
                <a:moveTo>
                  <a:pt x="447428" y="257924"/>
                </a:moveTo>
                <a:lnTo>
                  <a:pt x="414474" y="257924"/>
                </a:lnTo>
                <a:lnTo>
                  <a:pt x="405131" y="238046"/>
                </a:lnTo>
                <a:lnTo>
                  <a:pt x="398727" y="217475"/>
                </a:lnTo>
                <a:lnTo>
                  <a:pt x="395264" y="196210"/>
                </a:lnTo>
                <a:lnTo>
                  <a:pt x="394740" y="174252"/>
                </a:lnTo>
                <a:lnTo>
                  <a:pt x="403947" y="141052"/>
                </a:lnTo>
                <a:lnTo>
                  <a:pt x="418667" y="120008"/>
                </a:lnTo>
                <a:lnTo>
                  <a:pt x="434646" y="109509"/>
                </a:lnTo>
                <a:lnTo>
                  <a:pt x="447627" y="107945"/>
                </a:lnTo>
                <a:lnTo>
                  <a:pt x="458835" y="111618"/>
                </a:lnTo>
                <a:lnTo>
                  <a:pt x="469655" y="120304"/>
                </a:lnTo>
                <a:lnTo>
                  <a:pt x="476072" y="137611"/>
                </a:lnTo>
                <a:lnTo>
                  <a:pt x="474071" y="167148"/>
                </a:lnTo>
                <a:lnTo>
                  <a:pt x="466592" y="196621"/>
                </a:lnTo>
                <a:lnTo>
                  <a:pt x="458113" y="225785"/>
                </a:lnTo>
                <a:lnTo>
                  <a:pt x="448634" y="254640"/>
                </a:lnTo>
                <a:lnTo>
                  <a:pt x="447428" y="257924"/>
                </a:lnTo>
                <a:close/>
              </a:path>
              <a:path w="536575" h="371475">
                <a:moveTo>
                  <a:pt x="372243" y="371198"/>
                </a:moveTo>
                <a:lnTo>
                  <a:pt x="330042" y="335924"/>
                </a:lnTo>
                <a:lnTo>
                  <a:pt x="289593" y="298972"/>
                </a:lnTo>
                <a:lnTo>
                  <a:pt x="250894" y="260343"/>
                </a:lnTo>
                <a:lnTo>
                  <a:pt x="213945" y="220036"/>
                </a:lnTo>
                <a:lnTo>
                  <a:pt x="178748" y="178051"/>
                </a:lnTo>
                <a:lnTo>
                  <a:pt x="145301" y="134389"/>
                </a:lnTo>
                <a:lnTo>
                  <a:pt x="169762" y="134389"/>
                </a:lnTo>
                <a:lnTo>
                  <a:pt x="180942" y="149233"/>
                </a:lnTo>
                <a:lnTo>
                  <a:pt x="222936" y="200293"/>
                </a:lnTo>
                <a:lnTo>
                  <a:pt x="271109" y="253176"/>
                </a:lnTo>
                <a:lnTo>
                  <a:pt x="325033" y="305632"/>
                </a:lnTo>
                <a:lnTo>
                  <a:pt x="384281" y="355410"/>
                </a:lnTo>
                <a:lnTo>
                  <a:pt x="372243" y="371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61181" y="2932213"/>
            <a:ext cx="6353810" cy="587375"/>
          </a:xfrm>
          <a:custGeom>
            <a:avLst/>
            <a:gdLst/>
            <a:ahLst/>
            <a:cxnLst/>
            <a:rect l="l" t="t" r="r" b="b"/>
            <a:pathLst>
              <a:path w="6353809" h="587375">
                <a:moveTo>
                  <a:pt x="5794399" y="316929"/>
                </a:moveTo>
                <a:lnTo>
                  <a:pt x="4984039" y="316929"/>
                </a:lnTo>
                <a:lnTo>
                  <a:pt x="4998700" y="281349"/>
                </a:lnTo>
                <a:lnTo>
                  <a:pt x="5055007" y="199832"/>
                </a:lnTo>
                <a:lnTo>
                  <a:pt x="5171441" y="110211"/>
                </a:lnTo>
                <a:lnTo>
                  <a:pt x="5366485" y="50321"/>
                </a:lnTo>
                <a:lnTo>
                  <a:pt x="5573061" y="83182"/>
                </a:lnTo>
                <a:lnTo>
                  <a:pt x="5714866" y="197612"/>
                </a:lnTo>
                <a:lnTo>
                  <a:pt x="5794399" y="316929"/>
                </a:lnTo>
                <a:close/>
              </a:path>
              <a:path w="6353809" h="587375">
                <a:moveTo>
                  <a:pt x="6254343" y="457435"/>
                </a:moveTo>
                <a:lnTo>
                  <a:pt x="4305778" y="457435"/>
                </a:lnTo>
                <a:lnTo>
                  <a:pt x="4552205" y="318427"/>
                </a:lnTo>
                <a:lnTo>
                  <a:pt x="4769751" y="283134"/>
                </a:lnTo>
                <a:lnTo>
                  <a:pt x="4924876" y="299865"/>
                </a:lnTo>
                <a:lnTo>
                  <a:pt x="4984039" y="316929"/>
                </a:lnTo>
                <a:lnTo>
                  <a:pt x="5794399" y="316929"/>
                </a:lnTo>
                <a:lnTo>
                  <a:pt x="5796543" y="320145"/>
                </a:lnTo>
                <a:lnTo>
                  <a:pt x="5822737" y="377315"/>
                </a:lnTo>
                <a:lnTo>
                  <a:pt x="6123754" y="377315"/>
                </a:lnTo>
                <a:lnTo>
                  <a:pt x="6226718" y="426601"/>
                </a:lnTo>
                <a:lnTo>
                  <a:pt x="6254343" y="457435"/>
                </a:lnTo>
                <a:close/>
              </a:path>
              <a:path w="6353809" h="587375">
                <a:moveTo>
                  <a:pt x="6123754" y="377315"/>
                </a:moveTo>
                <a:lnTo>
                  <a:pt x="5822737" y="377315"/>
                </a:lnTo>
                <a:lnTo>
                  <a:pt x="6061720" y="347621"/>
                </a:lnTo>
                <a:lnTo>
                  <a:pt x="6123754" y="377315"/>
                </a:lnTo>
                <a:close/>
              </a:path>
              <a:path w="6353809" h="587375">
                <a:moveTo>
                  <a:pt x="6353189" y="586891"/>
                </a:moveTo>
                <a:lnTo>
                  <a:pt x="4022199" y="586891"/>
                </a:lnTo>
                <a:lnTo>
                  <a:pt x="4071753" y="499062"/>
                </a:lnTo>
                <a:lnTo>
                  <a:pt x="4168651" y="462073"/>
                </a:lnTo>
                <a:lnTo>
                  <a:pt x="4263217" y="455129"/>
                </a:lnTo>
                <a:lnTo>
                  <a:pt x="4305778" y="457435"/>
                </a:lnTo>
                <a:lnTo>
                  <a:pt x="6254343" y="457435"/>
                </a:lnTo>
                <a:lnTo>
                  <a:pt x="6322339" y="533331"/>
                </a:lnTo>
                <a:lnTo>
                  <a:pt x="6353189" y="586891"/>
                </a:lnTo>
                <a:close/>
              </a:path>
              <a:path w="6353809" h="587375">
                <a:moveTo>
                  <a:pt x="2386441" y="574459"/>
                </a:moveTo>
                <a:lnTo>
                  <a:pt x="0" y="574459"/>
                </a:lnTo>
                <a:lnTo>
                  <a:pt x="79623" y="451916"/>
                </a:lnTo>
                <a:lnTo>
                  <a:pt x="216507" y="393201"/>
                </a:lnTo>
                <a:lnTo>
                  <a:pt x="346027" y="375040"/>
                </a:lnTo>
                <a:lnTo>
                  <a:pt x="403561" y="374158"/>
                </a:lnTo>
                <a:lnTo>
                  <a:pt x="420493" y="322189"/>
                </a:lnTo>
                <a:lnTo>
                  <a:pt x="485877" y="204395"/>
                </a:lnTo>
                <a:lnTo>
                  <a:pt x="621601" y="77943"/>
                </a:lnTo>
                <a:lnTo>
                  <a:pt x="849552" y="0"/>
                </a:lnTo>
                <a:lnTo>
                  <a:pt x="1097359" y="27094"/>
                </a:lnTo>
                <a:lnTo>
                  <a:pt x="1261377" y="134611"/>
                </a:lnTo>
                <a:lnTo>
                  <a:pt x="1352095" y="251341"/>
                </a:lnTo>
                <a:lnTo>
                  <a:pt x="1380004" y="306075"/>
                </a:lnTo>
                <a:lnTo>
                  <a:pt x="1791515" y="306075"/>
                </a:lnTo>
                <a:lnTo>
                  <a:pt x="1885933" y="389495"/>
                </a:lnTo>
                <a:lnTo>
                  <a:pt x="1919336" y="436320"/>
                </a:lnTo>
                <a:lnTo>
                  <a:pt x="2229892" y="436320"/>
                </a:lnTo>
                <a:lnTo>
                  <a:pt x="2275141" y="453143"/>
                </a:lnTo>
                <a:lnTo>
                  <a:pt x="2359301" y="533282"/>
                </a:lnTo>
                <a:lnTo>
                  <a:pt x="2386441" y="574459"/>
                </a:lnTo>
                <a:close/>
              </a:path>
              <a:path w="6353809" h="587375">
                <a:moveTo>
                  <a:pt x="1791515" y="306075"/>
                </a:moveTo>
                <a:lnTo>
                  <a:pt x="1380004" y="306075"/>
                </a:lnTo>
                <a:lnTo>
                  <a:pt x="1616877" y="247002"/>
                </a:lnTo>
                <a:lnTo>
                  <a:pt x="1785317" y="300599"/>
                </a:lnTo>
                <a:lnTo>
                  <a:pt x="1791515" y="306075"/>
                </a:lnTo>
                <a:close/>
              </a:path>
              <a:path w="6353809" h="587375">
                <a:moveTo>
                  <a:pt x="2229892" y="436320"/>
                </a:moveTo>
                <a:lnTo>
                  <a:pt x="1919336" y="436320"/>
                </a:lnTo>
                <a:lnTo>
                  <a:pt x="2129855" y="399127"/>
                </a:lnTo>
                <a:lnTo>
                  <a:pt x="2229892" y="436320"/>
                </a:lnTo>
                <a:close/>
              </a:path>
            </a:pathLst>
          </a:custGeom>
          <a:solidFill>
            <a:srgbClr val="0965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78703" y="5172841"/>
            <a:ext cx="3409950" cy="1200150"/>
          </a:xfrm>
          <a:custGeom>
            <a:avLst/>
            <a:gdLst/>
            <a:ahLst/>
            <a:cxnLst/>
            <a:rect l="l" t="t" r="r" b="b"/>
            <a:pathLst>
              <a:path w="3409950" h="1200150">
                <a:moveTo>
                  <a:pt x="3403281" y="15548"/>
                </a:moveTo>
                <a:lnTo>
                  <a:pt x="3400998" y="15174"/>
                </a:lnTo>
                <a:lnTo>
                  <a:pt x="6676" y="15174"/>
                </a:lnTo>
                <a:lnTo>
                  <a:pt x="4933" y="14466"/>
                </a:lnTo>
                <a:lnTo>
                  <a:pt x="2020" y="11630"/>
                </a:lnTo>
                <a:lnTo>
                  <a:pt x="1265" y="9904"/>
                </a:lnTo>
                <a:lnTo>
                  <a:pt x="1212" y="5802"/>
                </a:lnTo>
                <a:lnTo>
                  <a:pt x="1944" y="4034"/>
                </a:lnTo>
                <a:lnTo>
                  <a:pt x="4872" y="1106"/>
                </a:lnTo>
                <a:lnTo>
                  <a:pt x="6640" y="374"/>
                </a:lnTo>
                <a:lnTo>
                  <a:pt x="8711" y="373"/>
                </a:lnTo>
                <a:lnTo>
                  <a:pt x="3400998" y="373"/>
                </a:lnTo>
                <a:lnTo>
                  <a:pt x="3403281" y="0"/>
                </a:lnTo>
                <a:lnTo>
                  <a:pt x="3405303" y="561"/>
                </a:lnTo>
                <a:lnTo>
                  <a:pt x="3408829" y="3556"/>
                </a:lnTo>
                <a:lnTo>
                  <a:pt x="3409710" y="5461"/>
                </a:lnTo>
                <a:lnTo>
                  <a:pt x="3409710" y="10086"/>
                </a:lnTo>
                <a:lnTo>
                  <a:pt x="3408828" y="11992"/>
                </a:lnTo>
                <a:lnTo>
                  <a:pt x="3405303" y="14986"/>
                </a:lnTo>
                <a:lnTo>
                  <a:pt x="3404627" y="15174"/>
                </a:lnTo>
                <a:lnTo>
                  <a:pt x="3400998" y="15174"/>
                </a:lnTo>
                <a:lnTo>
                  <a:pt x="3404624" y="15175"/>
                </a:lnTo>
                <a:lnTo>
                  <a:pt x="3403281" y="15548"/>
                </a:lnTo>
                <a:close/>
              </a:path>
              <a:path w="3409950" h="1200150">
                <a:moveTo>
                  <a:pt x="3404628" y="197912"/>
                </a:moveTo>
                <a:lnTo>
                  <a:pt x="3400998" y="197912"/>
                </a:lnTo>
                <a:lnTo>
                  <a:pt x="3403282" y="197538"/>
                </a:lnTo>
                <a:lnTo>
                  <a:pt x="3404628" y="197912"/>
                </a:lnTo>
                <a:close/>
              </a:path>
              <a:path w="3409950" h="1200150">
                <a:moveTo>
                  <a:pt x="6428" y="213086"/>
                </a:moveTo>
                <a:lnTo>
                  <a:pt x="4406" y="212524"/>
                </a:lnTo>
                <a:lnTo>
                  <a:pt x="881" y="209529"/>
                </a:lnTo>
                <a:lnTo>
                  <a:pt x="0" y="207624"/>
                </a:lnTo>
                <a:lnTo>
                  <a:pt x="0" y="202999"/>
                </a:lnTo>
                <a:lnTo>
                  <a:pt x="881" y="201094"/>
                </a:lnTo>
                <a:lnTo>
                  <a:pt x="4407" y="198099"/>
                </a:lnTo>
                <a:lnTo>
                  <a:pt x="6428" y="197538"/>
                </a:lnTo>
                <a:lnTo>
                  <a:pt x="8711" y="197912"/>
                </a:lnTo>
                <a:lnTo>
                  <a:pt x="3404628" y="197912"/>
                </a:lnTo>
                <a:lnTo>
                  <a:pt x="3405303" y="198099"/>
                </a:lnTo>
                <a:lnTo>
                  <a:pt x="3408828" y="201094"/>
                </a:lnTo>
                <a:lnTo>
                  <a:pt x="3409710" y="202999"/>
                </a:lnTo>
                <a:lnTo>
                  <a:pt x="3409710" y="207624"/>
                </a:lnTo>
                <a:lnTo>
                  <a:pt x="3408829" y="209529"/>
                </a:lnTo>
                <a:lnTo>
                  <a:pt x="3405303" y="212524"/>
                </a:lnTo>
                <a:lnTo>
                  <a:pt x="3404626" y="212712"/>
                </a:lnTo>
                <a:lnTo>
                  <a:pt x="8711" y="212712"/>
                </a:lnTo>
                <a:lnTo>
                  <a:pt x="6428" y="213086"/>
                </a:lnTo>
                <a:close/>
              </a:path>
              <a:path w="3409950" h="1200150">
                <a:moveTo>
                  <a:pt x="3403281" y="213086"/>
                </a:moveTo>
                <a:lnTo>
                  <a:pt x="3400998" y="212712"/>
                </a:lnTo>
                <a:lnTo>
                  <a:pt x="3404626" y="212712"/>
                </a:lnTo>
                <a:lnTo>
                  <a:pt x="3403281" y="213086"/>
                </a:lnTo>
                <a:close/>
              </a:path>
              <a:path w="3409950" h="1200150">
                <a:moveTo>
                  <a:pt x="6656" y="410108"/>
                </a:moveTo>
                <a:lnTo>
                  <a:pt x="4892" y="409419"/>
                </a:lnTo>
                <a:lnTo>
                  <a:pt x="1947" y="406551"/>
                </a:lnTo>
                <a:lnTo>
                  <a:pt x="1211" y="404807"/>
                </a:lnTo>
                <a:lnTo>
                  <a:pt x="1212" y="400681"/>
                </a:lnTo>
                <a:lnTo>
                  <a:pt x="1944" y="398913"/>
                </a:lnTo>
                <a:lnTo>
                  <a:pt x="4872" y="395984"/>
                </a:lnTo>
                <a:lnTo>
                  <a:pt x="6640" y="395252"/>
                </a:lnTo>
                <a:lnTo>
                  <a:pt x="3403069" y="395252"/>
                </a:lnTo>
                <a:lnTo>
                  <a:pt x="3404837" y="395984"/>
                </a:lnTo>
                <a:lnTo>
                  <a:pt x="3407765" y="398913"/>
                </a:lnTo>
                <a:lnTo>
                  <a:pt x="3408497" y="400681"/>
                </a:lnTo>
                <a:lnTo>
                  <a:pt x="3408498" y="404807"/>
                </a:lnTo>
                <a:lnTo>
                  <a:pt x="3407762" y="406551"/>
                </a:lnTo>
                <a:lnTo>
                  <a:pt x="3404817" y="409419"/>
                </a:lnTo>
                <a:lnTo>
                  <a:pt x="3403196" y="410053"/>
                </a:lnTo>
                <a:lnTo>
                  <a:pt x="8711" y="410053"/>
                </a:lnTo>
                <a:lnTo>
                  <a:pt x="6656" y="410108"/>
                </a:lnTo>
                <a:close/>
              </a:path>
              <a:path w="3409950" h="1200150">
                <a:moveTo>
                  <a:pt x="3403053" y="410109"/>
                </a:moveTo>
                <a:lnTo>
                  <a:pt x="3400998" y="410053"/>
                </a:lnTo>
                <a:lnTo>
                  <a:pt x="3403196" y="410053"/>
                </a:lnTo>
                <a:lnTo>
                  <a:pt x="3403053" y="410109"/>
                </a:lnTo>
                <a:close/>
              </a:path>
              <a:path w="3409950" h="1200150">
                <a:moveTo>
                  <a:pt x="3404628" y="592593"/>
                </a:moveTo>
                <a:lnTo>
                  <a:pt x="3400998" y="592593"/>
                </a:lnTo>
                <a:lnTo>
                  <a:pt x="3403282" y="592219"/>
                </a:lnTo>
                <a:lnTo>
                  <a:pt x="3404628" y="592593"/>
                </a:lnTo>
                <a:close/>
              </a:path>
              <a:path w="3409950" h="1200150">
                <a:moveTo>
                  <a:pt x="6428" y="607767"/>
                </a:moveTo>
                <a:lnTo>
                  <a:pt x="4406" y="607206"/>
                </a:lnTo>
                <a:lnTo>
                  <a:pt x="881" y="604211"/>
                </a:lnTo>
                <a:lnTo>
                  <a:pt x="0" y="602306"/>
                </a:lnTo>
                <a:lnTo>
                  <a:pt x="0" y="597680"/>
                </a:lnTo>
                <a:lnTo>
                  <a:pt x="881" y="595775"/>
                </a:lnTo>
                <a:lnTo>
                  <a:pt x="4407" y="592781"/>
                </a:lnTo>
                <a:lnTo>
                  <a:pt x="6428" y="592219"/>
                </a:lnTo>
                <a:lnTo>
                  <a:pt x="8711" y="592593"/>
                </a:lnTo>
                <a:lnTo>
                  <a:pt x="3404628" y="592593"/>
                </a:lnTo>
                <a:lnTo>
                  <a:pt x="3405303" y="592781"/>
                </a:lnTo>
                <a:lnTo>
                  <a:pt x="3408828" y="595776"/>
                </a:lnTo>
                <a:lnTo>
                  <a:pt x="3409710" y="597680"/>
                </a:lnTo>
                <a:lnTo>
                  <a:pt x="3409709" y="602306"/>
                </a:lnTo>
                <a:lnTo>
                  <a:pt x="3408828" y="604211"/>
                </a:lnTo>
                <a:lnTo>
                  <a:pt x="3405303" y="607206"/>
                </a:lnTo>
                <a:lnTo>
                  <a:pt x="3404626" y="607394"/>
                </a:lnTo>
                <a:lnTo>
                  <a:pt x="8711" y="607394"/>
                </a:lnTo>
                <a:lnTo>
                  <a:pt x="6428" y="607767"/>
                </a:lnTo>
                <a:close/>
              </a:path>
              <a:path w="3409950" h="1200150">
                <a:moveTo>
                  <a:pt x="3403281" y="607767"/>
                </a:moveTo>
                <a:lnTo>
                  <a:pt x="3400998" y="607394"/>
                </a:lnTo>
                <a:lnTo>
                  <a:pt x="3404626" y="607394"/>
                </a:lnTo>
                <a:lnTo>
                  <a:pt x="3403281" y="607767"/>
                </a:lnTo>
                <a:close/>
              </a:path>
              <a:path w="3409950" h="1200150">
                <a:moveTo>
                  <a:pt x="3403069" y="804734"/>
                </a:moveTo>
                <a:lnTo>
                  <a:pt x="6640" y="804734"/>
                </a:lnTo>
                <a:lnTo>
                  <a:pt x="4872" y="804002"/>
                </a:lnTo>
                <a:lnTo>
                  <a:pt x="1944" y="801073"/>
                </a:lnTo>
                <a:lnTo>
                  <a:pt x="1212" y="799306"/>
                </a:lnTo>
                <a:lnTo>
                  <a:pt x="1211" y="795180"/>
                </a:lnTo>
                <a:lnTo>
                  <a:pt x="1947" y="793435"/>
                </a:lnTo>
                <a:lnTo>
                  <a:pt x="4892" y="790567"/>
                </a:lnTo>
                <a:lnTo>
                  <a:pt x="6656" y="789878"/>
                </a:lnTo>
                <a:lnTo>
                  <a:pt x="8711" y="789934"/>
                </a:lnTo>
                <a:lnTo>
                  <a:pt x="3400999" y="789934"/>
                </a:lnTo>
                <a:lnTo>
                  <a:pt x="3400999" y="790329"/>
                </a:lnTo>
                <a:lnTo>
                  <a:pt x="3403129" y="790329"/>
                </a:lnTo>
                <a:lnTo>
                  <a:pt x="3404696" y="790915"/>
                </a:lnTo>
                <a:lnTo>
                  <a:pt x="3407610" y="793598"/>
                </a:lnTo>
                <a:lnTo>
                  <a:pt x="3408391" y="795258"/>
                </a:lnTo>
                <a:lnTo>
                  <a:pt x="3408497" y="799306"/>
                </a:lnTo>
                <a:lnTo>
                  <a:pt x="3407765" y="801073"/>
                </a:lnTo>
                <a:lnTo>
                  <a:pt x="3404836" y="804002"/>
                </a:lnTo>
                <a:lnTo>
                  <a:pt x="3403069" y="804734"/>
                </a:lnTo>
                <a:close/>
              </a:path>
              <a:path w="3409950" h="1200150">
                <a:moveTo>
                  <a:pt x="3403129" y="790329"/>
                </a:moveTo>
                <a:lnTo>
                  <a:pt x="3400999" y="790329"/>
                </a:lnTo>
                <a:lnTo>
                  <a:pt x="3402978" y="790272"/>
                </a:lnTo>
                <a:lnTo>
                  <a:pt x="3403129" y="790329"/>
                </a:lnTo>
                <a:close/>
              </a:path>
              <a:path w="3409950" h="1200150">
                <a:moveTo>
                  <a:pt x="3404628" y="987275"/>
                </a:moveTo>
                <a:lnTo>
                  <a:pt x="3400998" y="987275"/>
                </a:lnTo>
                <a:lnTo>
                  <a:pt x="3403282" y="986901"/>
                </a:lnTo>
                <a:lnTo>
                  <a:pt x="3404628" y="987275"/>
                </a:lnTo>
                <a:close/>
              </a:path>
              <a:path w="3409950" h="1200150">
                <a:moveTo>
                  <a:pt x="6428" y="1002449"/>
                </a:moveTo>
                <a:lnTo>
                  <a:pt x="4406" y="1001887"/>
                </a:lnTo>
                <a:lnTo>
                  <a:pt x="881" y="998892"/>
                </a:lnTo>
                <a:lnTo>
                  <a:pt x="0" y="996988"/>
                </a:lnTo>
                <a:lnTo>
                  <a:pt x="0" y="992362"/>
                </a:lnTo>
                <a:lnTo>
                  <a:pt x="881" y="990457"/>
                </a:lnTo>
                <a:lnTo>
                  <a:pt x="4407" y="987462"/>
                </a:lnTo>
                <a:lnTo>
                  <a:pt x="6428" y="986901"/>
                </a:lnTo>
                <a:lnTo>
                  <a:pt x="8711" y="987275"/>
                </a:lnTo>
                <a:lnTo>
                  <a:pt x="3404628" y="987275"/>
                </a:lnTo>
                <a:lnTo>
                  <a:pt x="3405304" y="987463"/>
                </a:lnTo>
                <a:lnTo>
                  <a:pt x="3408828" y="990457"/>
                </a:lnTo>
                <a:lnTo>
                  <a:pt x="3409710" y="992362"/>
                </a:lnTo>
                <a:lnTo>
                  <a:pt x="3409710" y="996988"/>
                </a:lnTo>
                <a:lnTo>
                  <a:pt x="3408829" y="998893"/>
                </a:lnTo>
                <a:lnTo>
                  <a:pt x="3405303" y="1001888"/>
                </a:lnTo>
                <a:lnTo>
                  <a:pt x="3404627" y="1002075"/>
                </a:lnTo>
                <a:lnTo>
                  <a:pt x="8711" y="1002075"/>
                </a:lnTo>
                <a:lnTo>
                  <a:pt x="6428" y="1002449"/>
                </a:lnTo>
                <a:close/>
              </a:path>
              <a:path w="3409950" h="1200150">
                <a:moveTo>
                  <a:pt x="3403281" y="1002449"/>
                </a:moveTo>
                <a:lnTo>
                  <a:pt x="3400998" y="1002075"/>
                </a:lnTo>
                <a:lnTo>
                  <a:pt x="3404627" y="1002075"/>
                </a:lnTo>
                <a:lnTo>
                  <a:pt x="3403281" y="1002449"/>
                </a:lnTo>
                <a:close/>
              </a:path>
              <a:path w="3409950" h="1200150">
                <a:moveTo>
                  <a:pt x="6428" y="1199790"/>
                </a:moveTo>
                <a:lnTo>
                  <a:pt x="4406" y="1199228"/>
                </a:lnTo>
                <a:lnTo>
                  <a:pt x="881" y="1196233"/>
                </a:lnTo>
                <a:lnTo>
                  <a:pt x="0" y="1194329"/>
                </a:lnTo>
                <a:lnTo>
                  <a:pt x="0" y="1189703"/>
                </a:lnTo>
                <a:lnTo>
                  <a:pt x="881" y="1187798"/>
                </a:lnTo>
                <a:lnTo>
                  <a:pt x="4406" y="1184803"/>
                </a:lnTo>
                <a:lnTo>
                  <a:pt x="6428" y="1184241"/>
                </a:lnTo>
                <a:lnTo>
                  <a:pt x="8711" y="1184615"/>
                </a:lnTo>
                <a:lnTo>
                  <a:pt x="3404628" y="1184615"/>
                </a:lnTo>
                <a:lnTo>
                  <a:pt x="3405303" y="1184803"/>
                </a:lnTo>
                <a:lnTo>
                  <a:pt x="3408828" y="1187798"/>
                </a:lnTo>
                <a:lnTo>
                  <a:pt x="3409710" y="1189703"/>
                </a:lnTo>
                <a:lnTo>
                  <a:pt x="3409710" y="1194329"/>
                </a:lnTo>
                <a:lnTo>
                  <a:pt x="3408829" y="1196234"/>
                </a:lnTo>
                <a:lnTo>
                  <a:pt x="3405303" y="1199228"/>
                </a:lnTo>
                <a:lnTo>
                  <a:pt x="3404626" y="1199416"/>
                </a:lnTo>
                <a:lnTo>
                  <a:pt x="8711" y="1199416"/>
                </a:lnTo>
                <a:lnTo>
                  <a:pt x="6428" y="1199790"/>
                </a:lnTo>
                <a:close/>
              </a:path>
              <a:path w="3409950" h="1200150">
                <a:moveTo>
                  <a:pt x="3404628" y="1184615"/>
                </a:moveTo>
                <a:lnTo>
                  <a:pt x="3400998" y="1184615"/>
                </a:lnTo>
                <a:lnTo>
                  <a:pt x="3403281" y="1184241"/>
                </a:lnTo>
                <a:lnTo>
                  <a:pt x="3404628" y="1184615"/>
                </a:lnTo>
                <a:close/>
              </a:path>
              <a:path w="3409950" h="1200150">
                <a:moveTo>
                  <a:pt x="3403281" y="1199790"/>
                </a:moveTo>
                <a:lnTo>
                  <a:pt x="3400998" y="1199416"/>
                </a:lnTo>
                <a:lnTo>
                  <a:pt x="3404626" y="1199416"/>
                </a:lnTo>
                <a:lnTo>
                  <a:pt x="3403281" y="11997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1803639" y="4268999"/>
            <a:ext cx="3962400" cy="379095"/>
            <a:chOff x="11803639" y="4268999"/>
            <a:chExt cx="3962400" cy="379095"/>
          </a:xfrm>
        </p:grpSpPr>
        <p:sp>
          <p:nvSpPr>
            <p:cNvPr id="13" name="object 13"/>
            <p:cNvSpPr/>
            <p:nvPr/>
          </p:nvSpPr>
          <p:spPr>
            <a:xfrm>
              <a:off x="11803639" y="4268999"/>
              <a:ext cx="3962400" cy="379095"/>
            </a:xfrm>
            <a:custGeom>
              <a:avLst/>
              <a:gdLst/>
              <a:ahLst/>
              <a:cxnLst/>
              <a:rect l="l" t="t" r="r" b="b"/>
              <a:pathLst>
                <a:path w="3962400" h="379095">
                  <a:moveTo>
                    <a:pt x="3961813" y="378499"/>
                  </a:moveTo>
                  <a:lnTo>
                    <a:pt x="0" y="378499"/>
                  </a:lnTo>
                  <a:lnTo>
                    <a:pt x="6" y="221415"/>
                  </a:lnTo>
                  <a:lnTo>
                    <a:pt x="5904" y="176891"/>
                  </a:lnTo>
                  <a:lnTo>
                    <a:pt x="20371" y="134371"/>
                  </a:lnTo>
                  <a:lnTo>
                    <a:pt x="42850" y="95488"/>
                  </a:lnTo>
                  <a:lnTo>
                    <a:pt x="72480" y="61735"/>
                  </a:lnTo>
                  <a:lnTo>
                    <a:pt x="108123" y="34406"/>
                  </a:lnTo>
                  <a:lnTo>
                    <a:pt x="148409" y="14552"/>
                  </a:lnTo>
                  <a:lnTo>
                    <a:pt x="191794" y="2935"/>
                  </a:lnTo>
                  <a:lnTo>
                    <a:pt x="229112" y="0"/>
                  </a:lnTo>
                  <a:lnTo>
                    <a:pt x="3740200" y="0"/>
                  </a:lnTo>
                  <a:lnTo>
                    <a:pt x="3784729" y="5859"/>
                  </a:lnTo>
                  <a:lnTo>
                    <a:pt x="3827260" y="20289"/>
                  </a:lnTo>
                  <a:lnTo>
                    <a:pt x="3866163" y="42735"/>
                  </a:lnTo>
                  <a:lnTo>
                    <a:pt x="3899942" y="72336"/>
                  </a:lnTo>
                  <a:lnTo>
                    <a:pt x="3927301" y="107955"/>
                  </a:lnTo>
                  <a:lnTo>
                    <a:pt x="3947190" y="148224"/>
                  </a:lnTo>
                  <a:lnTo>
                    <a:pt x="3958845" y="191599"/>
                  </a:lnTo>
                  <a:lnTo>
                    <a:pt x="3961813" y="228915"/>
                  </a:lnTo>
                  <a:lnTo>
                    <a:pt x="3961813" y="378499"/>
                  </a:lnTo>
                  <a:close/>
                </a:path>
              </a:pathLst>
            </a:custGeom>
            <a:solidFill>
              <a:srgbClr val="0965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077745" y="4415096"/>
              <a:ext cx="435609" cy="91440"/>
            </a:xfrm>
            <a:custGeom>
              <a:avLst/>
              <a:gdLst/>
              <a:ahLst/>
              <a:cxnLst/>
              <a:rect l="l" t="t" r="r" b="b"/>
              <a:pathLst>
                <a:path w="435609" h="91439">
                  <a:moveTo>
                    <a:pt x="51407" y="90909"/>
                  </a:moveTo>
                  <a:lnTo>
                    <a:pt x="39369" y="90909"/>
                  </a:lnTo>
                  <a:lnTo>
                    <a:pt x="33579" y="89757"/>
                  </a:lnTo>
                  <a:lnTo>
                    <a:pt x="1151" y="57329"/>
                  </a:lnTo>
                  <a:lnTo>
                    <a:pt x="0" y="51539"/>
                  </a:lnTo>
                  <a:lnTo>
                    <a:pt x="0" y="39502"/>
                  </a:lnTo>
                  <a:lnTo>
                    <a:pt x="22458" y="5890"/>
                  </a:lnTo>
                  <a:lnTo>
                    <a:pt x="39369" y="132"/>
                  </a:lnTo>
                  <a:lnTo>
                    <a:pt x="51407" y="132"/>
                  </a:lnTo>
                  <a:lnTo>
                    <a:pt x="85018" y="22590"/>
                  </a:lnTo>
                  <a:lnTo>
                    <a:pt x="90776" y="39502"/>
                  </a:lnTo>
                  <a:lnTo>
                    <a:pt x="90776" y="51539"/>
                  </a:lnTo>
                  <a:lnTo>
                    <a:pt x="68318" y="85151"/>
                  </a:lnTo>
                  <a:lnTo>
                    <a:pt x="51407" y="90909"/>
                  </a:lnTo>
                  <a:close/>
                </a:path>
                <a:path w="435609" h="91439">
                  <a:moveTo>
                    <a:pt x="211719" y="90918"/>
                  </a:moveTo>
                  <a:lnTo>
                    <a:pt x="178092" y="68546"/>
                  </a:lnTo>
                  <a:lnTo>
                    <a:pt x="172296" y="51665"/>
                  </a:lnTo>
                  <a:lnTo>
                    <a:pt x="172305" y="39415"/>
                  </a:lnTo>
                  <a:lnTo>
                    <a:pt x="194584" y="5980"/>
                  </a:lnTo>
                  <a:lnTo>
                    <a:pt x="217469" y="132"/>
                  </a:lnTo>
                  <a:lnTo>
                    <a:pt x="216680" y="132"/>
                  </a:lnTo>
                  <a:lnTo>
                    <a:pt x="253777" y="17343"/>
                  </a:lnTo>
                  <a:lnTo>
                    <a:pt x="263056" y="39415"/>
                  </a:lnTo>
                  <a:lnTo>
                    <a:pt x="263029" y="51665"/>
                  </a:lnTo>
                  <a:lnTo>
                    <a:pt x="240634" y="85128"/>
                  </a:lnTo>
                  <a:lnTo>
                    <a:pt x="223745" y="90900"/>
                  </a:lnTo>
                  <a:lnTo>
                    <a:pt x="211719" y="90918"/>
                  </a:lnTo>
                  <a:close/>
                </a:path>
                <a:path w="435609" h="91439">
                  <a:moveTo>
                    <a:pt x="395766" y="90909"/>
                  </a:moveTo>
                  <a:lnTo>
                    <a:pt x="383729" y="90909"/>
                  </a:lnTo>
                  <a:lnTo>
                    <a:pt x="377939" y="89757"/>
                  </a:lnTo>
                  <a:lnTo>
                    <a:pt x="345511" y="57329"/>
                  </a:lnTo>
                  <a:lnTo>
                    <a:pt x="344359" y="51539"/>
                  </a:lnTo>
                  <a:lnTo>
                    <a:pt x="344371" y="39441"/>
                  </a:lnTo>
                  <a:lnTo>
                    <a:pt x="366817" y="5890"/>
                  </a:lnTo>
                  <a:lnTo>
                    <a:pt x="383729" y="132"/>
                  </a:lnTo>
                  <a:lnTo>
                    <a:pt x="388958" y="132"/>
                  </a:lnTo>
                  <a:lnTo>
                    <a:pt x="395037" y="53"/>
                  </a:lnTo>
                  <a:lnTo>
                    <a:pt x="429191" y="22397"/>
                  </a:lnTo>
                  <a:lnTo>
                    <a:pt x="435136" y="51539"/>
                  </a:lnTo>
                  <a:lnTo>
                    <a:pt x="433984" y="57329"/>
                  </a:lnTo>
                  <a:lnTo>
                    <a:pt x="401556" y="89757"/>
                  </a:lnTo>
                  <a:lnTo>
                    <a:pt x="395766" y="909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3402953" y="4930091"/>
            <a:ext cx="306070" cy="627380"/>
          </a:xfrm>
          <a:custGeom>
            <a:avLst/>
            <a:gdLst/>
            <a:ahLst/>
            <a:cxnLst/>
            <a:rect l="l" t="t" r="r" b="b"/>
            <a:pathLst>
              <a:path w="306069" h="627379">
                <a:moveTo>
                  <a:pt x="305812" y="627346"/>
                </a:moveTo>
                <a:lnTo>
                  <a:pt x="260598" y="622922"/>
                </a:lnTo>
                <a:lnTo>
                  <a:pt x="216498" y="612015"/>
                </a:lnTo>
                <a:lnTo>
                  <a:pt x="174434" y="594855"/>
                </a:lnTo>
                <a:lnTo>
                  <a:pt x="135290" y="571800"/>
                </a:lnTo>
                <a:lnTo>
                  <a:pt x="99884" y="543334"/>
                </a:lnTo>
                <a:lnTo>
                  <a:pt x="68961" y="510055"/>
                </a:lnTo>
                <a:lnTo>
                  <a:pt x="43167" y="472657"/>
                </a:lnTo>
                <a:lnTo>
                  <a:pt x="23045" y="431928"/>
                </a:lnTo>
                <a:lnTo>
                  <a:pt x="9015" y="388720"/>
                </a:lnTo>
                <a:lnTo>
                  <a:pt x="1371" y="343938"/>
                </a:lnTo>
                <a:lnTo>
                  <a:pt x="0" y="321252"/>
                </a:lnTo>
                <a:lnTo>
                  <a:pt x="274" y="298522"/>
                </a:lnTo>
                <a:lnTo>
                  <a:pt x="5746" y="253424"/>
                </a:lnTo>
                <a:lnTo>
                  <a:pt x="17674" y="209588"/>
                </a:lnTo>
                <a:lnTo>
                  <a:pt x="35807" y="167935"/>
                </a:lnTo>
                <a:lnTo>
                  <a:pt x="59764" y="129336"/>
                </a:lnTo>
                <a:lnTo>
                  <a:pt x="89045" y="94602"/>
                </a:lnTo>
                <a:lnTo>
                  <a:pt x="123034" y="64459"/>
                </a:lnTo>
                <a:lnTo>
                  <a:pt x="161020" y="39542"/>
                </a:lnTo>
                <a:lnTo>
                  <a:pt x="202206" y="20370"/>
                </a:lnTo>
                <a:lnTo>
                  <a:pt x="245728" y="7347"/>
                </a:lnTo>
                <a:lnTo>
                  <a:pt x="290675" y="745"/>
                </a:lnTo>
                <a:lnTo>
                  <a:pt x="305812" y="0"/>
                </a:lnTo>
                <a:lnTo>
                  <a:pt x="305812" y="627346"/>
                </a:lnTo>
                <a:close/>
              </a:path>
            </a:pathLst>
          </a:custGeom>
          <a:solidFill>
            <a:srgbClr val="09659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10354864" y="5420945"/>
            <a:ext cx="1029335" cy="2778760"/>
            <a:chOff x="10354864" y="5420945"/>
            <a:chExt cx="1029335" cy="2778760"/>
          </a:xfrm>
        </p:grpSpPr>
        <p:sp>
          <p:nvSpPr>
            <p:cNvPr id="17" name="object 17"/>
            <p:cNvSpPr/>
            <p:nvPr/>
          </p:nvSpPr>
          <p:spPr>
            <a:xfrm>
              <a:off x="10354864" y="7898688"/>
              <a:ext cx="1029335" cy="300990"/>
            </a:xfrm>
            <a:custGeom>
              <a:avLst/>
              <a:gdLst/>
              <a:ahLst/>
              <a:cxnLst/>
              <a:rect l="l" t="t" r="r" b="b"/>
              <a:pathLst>
                <a:path w="1029334" h="300990">
                  <a:moveTo>
                    <a:pt x="494631" y="300352"/>
                  </a:moveTo>
                  <a:lnTo>
                    <a:pt x="19280" y="300344"/>
                  </a:lnTo>
                  <a:lnTo>
                    <a:pt x="0" y="275331"/>
                  </a:lnTo>
                  <a:lnTo>
                    <a:pt x="28907" y="165766"/>
                  </a:lnTo>
                  <a:lnTo>
                    <a:pt x="42129" y="0"/>
                  </a:lnTo>
                  <a:lnTo>
                    <a:pt x="259203" y="0"/>
                  </a:lnTo>
                  <a:lnTo>
                    <a:pt x="247560" y="144847"/>
                  </a:lnTo>
                  <a:lnTo>
                    <a:pt x="500157" y="276474"/>
                  </a:lnTo>
                  <a:lnTo>
                    <a:pt x="502739" y="277792"/>
                  </a:lnTo>
                  <a:lnTo>
                    <a:pt x="504642" y="279765"/>
                  </a:lnTo>
                  <a:lnTo>
                    <a:pt x="507089" y="285021"/>
                  </a:lnTo>
                  <a:lnTo>
                    <a:pt x="507374" y="287747"/>
                  </a:lnTo>
                  <a:lnTo>
                    <a:pt x="506067" y="293396"/>
                  </a:lnTo>
                  <a:lnTo>
                    <a:pt x="504613" y="295720"/>
                  </a:lnTo>
                  <a:lnTo>
                    <a:pt x="500106" y="299366"/>
                  </a:lnTo>
                  <a:lnTo>
                    <a:pt x="497530" y="300302"/>
                  </a:lnTo>
                  <a:lnTo>
                    <a:pt x="494631" y="300352"/>
                  </a:lnTo>
                  <a:close/>
                </a:path>
                <a:path w="1029334" h="300990">
                  <a:moveTo>
                    <a:pt x="1018743" y="300394"/>
                  </a:moveTo>
                  <a:lnTo>
                    <a:pt x="1015808" y="300352"/>
                  </a:lnTo>
                  <a:lnTo>
                    <a:pt x="540457" y="300343"/>
                  </a:lnTo>
                  <a:lnTo>
                    <a:pt x="537129" y="299563"/>
                  </a:lnTo>
                  <a:lnTo>
                    <a:pt x="521176" y="275331"/>
                  </a:lnTo>
                  <a:lnTo>
                    <a:pt x="549097" y="169121"/>
                  </a:lnTo>
                  <a:lnTo>
                    <a:pt x="530942" y="0"/>
                  </a:lnTo>
                  <a:lnTo>
                    <a:pt x="748609" y="0"/>
                  </a:lnTo>
                  <a:lnTo>
                    <a:pt x="763804" y="142085"/>
                  </a:lnTo>
                  <a:lnTo>
                    <a:pt x="1021728" y="276474"/>
                  </a:lnTo>
                  <a:lnTo>
                    <a:pt x="1024343" y="277809"/>
                  </a:lnTo>
                  <a:lnTo>
                    <a:pt x="1026260" y="279812"/>
                  </a:lnTo>
                  <a:lnTo>
                    <a:pt x="1028696" y="285154"/>
                  </a:lnTo>
                  <a:lnTo>
                    <a:pt x="1028952" y="287914"/>
                  </a:lnTo>
                  <a:lnTo>
                    <a:pt x="1027539" y="293612"/>
                  </a:lnTo>
                  <a:lnTo>
                    <a:pt x="1026023" y="295933"/>
                  </a:lnTo>
                  <a:lnTo>
                    <a:pt x="1021374" y="299519"/>
                  </a:lnTo>
                  <a:lnTo>
                    <a:pt x="1018743" y="3003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427779" y="5427981"/>
              <a:ext cx="768985" cy="2506345"/>
            </a:xfrm>
            <a:custGeom>
              <a:avLst/>
              <a:gdLst/>
              <a:ahLst/>
              <a:cxnLst/>
              <a:rect l="l" t="t" r="r" b="b"/>
              <a:pathLst>
                <a:path w="768984" h="2506345">
                  <a:moveTo>
                    <a:pt x="768444" y="2506030"/>
                  </a:moveTo>
                  <a:lnTo>
                    <a:pt x="434544" y="2506030"/>
                  </a:lnTo>
                  <a:lnTo>
                    <a:pt x="313179" y="1215816"/>
                  </a:lnTo>
                  <a:lnTo>
                    <a:pt x="0" y="214509"/>
                  </a:lnTo>
                  <a:lnTo>
                    <a:pt x="394089" y="0"/>
                  </a:lnTo>
                  <a:lnTo>
                    <a:pt x="606625" y="1013344"/>
                  </a:lnTo>
                  <a:lnTo>
                    <a:pt x="768444" y="25060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420592" y="5420945"/>
              <a:ext cx="783590" cy="2520315"/>
            </a:xfrm>
            <a:custGeom>
              <a:avLst/>
              <a:gdLst/>
              <a:ahLst/>
              <a:cxnLst/>
              <a:rect l="l" t="t" r="r" b="b"/>
              <a:pathLst>
                <a:path w="783590" h="2520315">
                  <a:moveTo>
                    <a:pt x="777963" y="2520227"/>
                  </a:moveTo>
                  <a:lnTo>
                    <a:pt x="775631" y="2519973"/>
                  </a:lnTo>
                  <a:lnTo>
                    <a:pt x="439915" y="2519973"/>
                  </a:lnTo>
                  <a:lnTo>
                    <a:pt x="438371" y="2519377"/>
                  </a:lnTo>
                  <a:lnTo>
                    <a:pt x="435718" y="2516951"/>
                  </a:lnTo>
                  <a:lnTo>
                    <a:pt x="434977" y="2515449"/>
                  </a:lnTo>
                  <a:lnTo>
                    <a:pt x="434823" y="2513658"/>
                  </a:lnTo>
                  <a:lnTo>
                    <a:pt x="313261" y="1223444"/>
                  </a:lnTo>
                  <a:lnTo>
                    <a:pt x="476" y="224308"/>
                  </a:lnTo>
                  <a:lnTo>
                    <a:pt x="0" y="222732"/>
                  </a:lnTo>
                  <a:lnTo>
                    <a:pt x="76" y="221184"/>
                  </a:lnTo>
                  <a:lnTo>
                    <a:pt x="1338" y="218142"/>
                  </a:lnTo>
                  <a:lnTo>
                    <a:pt x="2379" y="216993"/>
                  </a:lnTo>
                  <a:lnTo>
                    <a:pt x="3831" y="216217"/>
                  </a:lnTo>
                  <a:lnTo>
                    <a:pt x="398513" y="918"/>
                  </a:lnTo>
                  <a:lnTo>
                    <a:pt x="400618" y="0"/>
                  </a:lnTo>
                  <a:lnTo>
                    <a:pt x="402723" y="0"/>
                  </a:lnTo>
                  <a:lnTo>
                    <a:pt x="404827" y="918"/>
                  </a:lnTo>
                  <a:lnTo>
                    <a:pt x="406903" y="1935"/>
                  </a:lnTo>
                  <a:lnTo>
                    <a:pt x="408152" y="3580"/>
                  </a:lnTo>
                  <a:lnTo>
                    <a:pt x="408577" y="5852"/>
                  </a:lnTo>
                  <a:lnTo>
                    <a:pt x="411060" y="17692"/>
                  </a:lnTo>
                  <a:lnTo>
                    <a:pt x="396342" y="17692"/>
                  </a:lnTo>
                  <a:lnTo>
                    <a:pt x="15671" y="225690"/>
                  </a:lnTo>
                  <a:lnTo>
                    <a:pt x="327075" y="1220682"/>
                  </a:lnTo>
                  <a:lnTo>
                    <a:pt x="448045" y="2505962"/>
                  </a:lnTo>
                  <a:lnTo>
                    <a:pt x="782435" y="2505962"/>
                  </a:lnTo>
                  <a:lnTo>
                    <a:pt x="783358" y="2514473"/>
                  </a:lnTo>
                  <a:lnTo>
                    <a:pt x="782832" y="2516249"/>
                  </a:lnTo>
                  <a:lnTo>
                    <a:pt x="781551" y="2517802"/>
                  </a:lnTo>
                  <a:lnTo>
                    <a:pt x="779936" y="2519503"/>
                  </a:lnTo>
                  <a:lnTo>
                    <a:pt x="778654" y="2519973"/>
                  </a:lnTo>
                  <a:lnTo>
                    <a:pt x="775631" y="2519973"/>
                  </a:lnTo>
                  <a:lnTo>
                    <a:pt x="778636" y="2519980"/>
                  </a:lnTo>
                  <a:lnTo>
                    <a:pt x="777963" y="2520227"/>
                  </a:lnTo>
                  <a:close/>
                </a:path>
                <a:path w="783590" h="2520315">
                  <a:moveTo>
                    <a:pt x="782435" y="2505962"/>
                  </a:moveTo>
                  <a:lnTo>
                    <a:pt x="767934" y="2505962"/>
                  </a:lnTo>
                  <a:lnTo>
                    <a:pt x="606707" y="1021171"/>
                  </a:lnTo>
                  <a:lnTo>
                    <a:pt x="396342" y="17692"/>
                  </a:lnTo>
                  <a:lnTo>
                    <a:pt x="411060" y="17692"/>
                  </a:lnTo>
                  <a:lnTo>
                    <a:pt x="621113" y="1019196"/>
                  </a:lnTo>
                  <a:lnTo>
                    <a:pt x="782435" y="25059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10420872" y="4662694"/>
            <a:ext cx="1237615" cy="558800"/>
          </a:xfrm>
          <a:custGeom>
            <a:avLst/>
            <a:gdLst/>
            <a:ahLst/>
            <a:cxnLst/>
            <a:rect l="l" t="t" r="r" b="b"/>
            <a:pathLst>
              <a:path w="1237615" h="558800">
                <a:moveTo>
                  <a:pt x="552554" y="558474"/>
                </a:moveTo>
                <a:lnTo>
                  <a:pt x="0" y="154517"/>
                </a:lnTo>
                <a:lnTo>
                  <a:pt x="250228" y="0"/>
                </a:lnTo>
                <a:lnTo>
                  <a:pt x="612151" y="284565"/>
                </a:lnTo>
                <a:lnTo>
                  <a:pt x="1237524" y="231875"/>
                </a:lnTo>
                <a:lnTo>
                  <a:pt x="1210685" y="344556"/>
                </a:lnTo>
                <a:lnTo>
                  <a:pt x="552554" y="558474"/>
                </a:lnTo>
                <a:close/>
              </a:path>
            </a:pathLst>
          </a:custGeom>
          <a:solidFill>
            <a:srgbClr val="DBB07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9997617" y="4706898"/>
            <a:ext cx="1297305" cy="3234055"/>
            <a:chOff x="9997617" y="4706898"/>
            <a:chExt cx="1297305" cy="3234055"/>
          </a:xfrm>
        </p:grpSpPr>
        <p:sp>
          <p:nvSpPr>
            <p:cNvPr id="22" name="object 22"/>
            <p:cNvSpPr/>
            <p:nvPr/>
          </p:nvSpPr>
          <p:spPr>
            <a:xfrm>
              <a:off x="10219781" y="5495275"/>
              <a:ext cx="642620" cy="2439035"/>
            </a:xfrm>
            <a:custGeom>
              <a:avLst/>
              <a:gdLst/>
              <a:ahLst/>
              <a:cxnLst/>
              <a:rect l="l" t="t" r="r" b="b"/>
              <a:pathLst>
                <a:path w="642620" h="2439034">
                  <a:moveTo>
                    <a:pt x="445200" y="2438737"/>
                  </a:moveTo>
                  <a:lnTo>
                    <a:pt x="126495" y="2438737"/>
                  </a:lnTo>
                  <a:lnTo>
                    <a:pt x="207405" y="1052418"/>
                  </a:lnTo>
                  <a:lnTo>
                    <a:pt x="0" y="202274"/>
                  </a:lnTo>
                  <a:lnTo>
                    <a:pt x="521176" y="0"/>
                  </a:lnTo>
                  <a:lnTo>
                    <a:pt x="642541" y="961247"/>
                  </a:lnTo>
                  <a:lnTo>
                    <a:pt x="445200" y="24387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212458" y="5488217"/>
              <a:ext cx="657225" cy="2453005"/>
            </a:xfrm>
            <a:custGeom>
              <a:avLst/>
              <a:gdLst/>
              <a:ahLst/>
              <a:cxnLst/>
              <a:rect l="l" t="t" r="r" b="b"/>
              <a:pathLst>
                <a:path w="657225" h="2453004">
                  <a:moveTo>
                    <a:pt x="454254" y="2452719"/>
                  </a:moveTo>
                  <a:lnTo>
                    <a:pt x="452524" y="2452702"/>
                  </a:lnTo>
                  <a:lnTo>
                    <a:pt x="131787" y="2452702"/>
                  </a:lnTo>
                  <a:lnTo>
                    <a:pt x="130090" y="2451984"/>
                  </a:lnTo>
                  <a:lnTo>
                    <a:pt x="127288" y="2449106"/>
                  </a:lnTo>
                  <a:lnTo>
                    <a:pt x="126630" y="2447396"/>
                  </a:lnTo>
                  <a:lnTo>
                    <a:pt x="126714" y="2445400"/>
                  </a:lnTo>
                  <a:lnTo>
                    <a:pt x="207624" y="1060068"/>
                  </a:lnTo>
                  <a:lnTo>
                    <a:pt x="0" y="209773"/>
                  </a:lnTo>
                  <a:lnTo>
                    <a:pt x="204" y="208119"/>
                  </a:lnTo>
                  <a:lnTo>
                    <a:pt x="1856" y="204967"/>
                  </a:lnTo>
                  <a:lnTo>
                    <a:pt x="3098" y="203857"/>
                  </a:lnTo>
                  <a:lnTo>
                    <a:pt x="525935" y="940"/>
                  </a:lnTo>
                  <a:lnTo>
                    <a:pt x="527974" y="0"/>
                  </a:lnTo>
                  <a:lnTo>
                    <a:pt x="530013" y="0"/>
                  </a:lnTo>
                  <a:lnTo>
                    <a:pt x="532052" y="940"/>
                  </a:lnTo>
                  <a:lnTo>
                    <a:pt x="533913" y="2165"/>
                  </a:lnTo>
                  <a:lnTo>
                    <a:pt x="535031" y="3875"/>
                  </a:lnTo>
                  <a:lnTo>
                    <a:pt x="535407" y="6071"/>
                  </a:lnTo>
                  <a:lnTo>
                    <a:pt x="536677" y="16135"/>
                  </a:lnTo>
                  <a:lnTo>
                    <a:pt x="522580" y="16135"/>
                  </a:lnTo>
                  <a:lnTo>
                    <a:pt x="15611" y="213476"/>
                  </a:lnTo>
                  <a:lnTo>
                    <a:pt x="221438" y="1057700"/>
                  </a:lnTo>
                  <a:lnTo>
                    <a:pt x="221426" y="1060068"/>
                  </a:lnTo>
                  <a:lnTo>
                    <a:pt x="140528" y="2438691"/>
                  </a:lnTo>
                  <a:lnTo>
                    <a:pt x="460512" y="2438691"/>
                  </a:lnTo>
                  <a:lnTo>
                    <a:pt x="459184" y="2448494"/>
                  </a:lnTo>
                  <a:lnTo>
                    <a:pt x="458403" y="2449913"/>
                  </a:lnTo>
                  <a:lnTo>
                    <a:pt x="455776" y="2452165"/>
                  </a:lnTo>
                  <a:lnTo>
                    <a:pt x="454302" y="2452702"/>
                  </a:lnTo>
                  <a:lnTo>
                    <a:pt x="452524" y="2452702"/>
                  </a:lnTo>
                  <a:lnTo>
                    <a:pt x="454287" y="2452707"/>
                  </a:lnTo>
                  <a:close/>
                </a:path>
                <a:path w="657225" h="2453004">
                  <a:moveTo>
                    <a:pt x="460512" y="2438691"/>
                  </a:moveTo>
                  <a:lnTo>
                    <a:pt x="446406" y="2438691"/>
                  </a:lnTo>
                  <a:lnTo>
                    <a:pt x="643615" y="969291"/>
                  </a:lnTo>
                  <a:lnTo>
                    <a:pt x="643647" y="967515"/>
                  </a:lnTo>
                  <a:lnTo>
                    <a:pt x="522580" y="16135"/>
                  </a:lnTo>
                  <a:lnTo>
                    <a:pt x="536677" y="16135"/>
                  </a:lnTo>
                  <a:lnTo>
                    <a:pt x="656772" y="967515"/>
                  </a:lnTo>
                  <a:lnTo>
                    <a:pt x="656772" y="969291"/>
                  </a:lnTo>
                  <a:lnTo>
                    <a:pt x="460512" y="24386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04562" y="4713578"/>
              <a:ext cx="1290320" cy="1272540"/>
            </a:xfrm>
            <a:custGeom>
              <a:avLst/>
              <a:gdLst/>
              <a:ahLst/>
              <a:cxnLst/>
              <a:rect l="l" t="t" r="r" b="b"/>
              <a:pathLst>
                <a:path w="1290320" h="1272539">
                  <a:moveTo>
                    <a:pt x="468156" y="1272419"/>
                  </a:moveTo>
                  <a:lnTo>
                    <a:pt x="423195" y="1261908"/>
                  </a:lnTo>
                  <a:lnTo>
                    <a:pt x="20029" y="835666"/>
                  </a:lnTo>
                  <a:lnTo>
                    <a:pt x="2260" y="799543"/>
                  </a:lnTo>
                  <a:lnTo>
                    <a:pt x="0" y="782305"/>
                  </a:lnTo>
                  <a:lnTo>
                    <a:pt x="384" y="770691"/>
                  </a:lnTo>
                  <a:lnTo>
                    <a:pt x="13325" y="732571"/>
                  </a:lnTo>
                  <a:lnTo>
                    <a:pt x="768477" y="20116"/>
                  </a:lnTo>
                  <a:lnTo>
                    <a:pt x="804736" y="2256"/>
                  </a:lnTo>
                  <a:lnTo>
                    <a:pt x="822046" y="0"/>
                  </a:lnTo>
                  <a:lnTo>
                    <a:pt x="833707" y="403"/>
                  </a:lnTo>
                  <a:lnTo>
                    <a:pt x="871946" y="13498"/>
                  </a:lnTo>
                  <a:lnTo>
                    <a:pt x="1270051" y="436669"/>
                  </a:lnTo>
                  <a:lnTo>
                    <a:pt x="1287922" y="472985"/>
                  </a:lnTo>
                  <a:lnTo>
                    <a:pt x="1290180" y="490319"/>
                  </a:lnTo>
                  <a:lnTo>
                    <a:pt x="1289777" y="501997"/>
                  </a:lnTo>
                  <a:lnTo>
                    <a:pt x="1276676" y="540293"/>
                  </a:lnTo>
                  <a:lnTo>
                    <a:pt x="1261716" y="558109"/>
                  </a:lnTo>
                  <a:lnTo>
                    <a:pt x="521771" y="1252209"/>
                  </a:lnTo>
                  <a:lnTo>
                    <a:pt x="485485" y="1270135"/>
                  </a:lnTo>
                  <a:lnTo>
                    <a:pt x="473957" y="1272039"/>
                  </a:lnTo>
                  <a:lnTo>
                    <a:pt x="468156" y="1272419"/>
                  </a:lnTo>
                  <a:close/>
                </a:path>
              </a:pathLst>
            </a:custGeom>
            <a:solidFill>
              <a:srgbClr val="0965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997617" y="4706898"/>
              <a:ext cx="930910" cy="880744"/>
            </a:xfrm>
            <a:custGeom>
              <a:avLst/>
              <a:gdLst/>
              <a:ahLst/>
              <a:cxnLst/>
              <a:rect l="l" t="t" r="r" b="b"/>
              <a:pathLst>
                <a:path w="930909" h="880745">
                  <a:moveTo>
                    <a:pt x="57350" y="880162"/>
                  </a:moveTo>
                  <a:lnTo>
                    <a:pt x="55411" y="879942"/>
                  </a:lnTo>
                  <a:lnTo>
                    <a:pt x="53411" y="879903"/>
                  </a:lnTo>
                  <a:lnTo>
                    <a:pt x="51700" y="879179"/>
                  </a:lnTo>
                  <a:lnTo>
                    <a:pt x="21540" y="846741"/>
                  </a:lnTo>
                  <a:lnTo>
                    <a:pt x="2424" y="807756"/>
                  </a:lnTo>
                  <a:lnTo>
                    <a:pt x="0" y="789163"/>
                  </a:lnTo>
                  <a:lnTo>
                    <a:pt x="421" y="776636"/>
                  </a:lnTo>
                  <a:lnTo>
                    <a:pt x="14380" y="735523"/>
                  </a:lnTo>
                  <a:lnTo>
                    <a:pt x="766232" y="25654"/>
                  </a:lnTo>
                  <a:lnTo>
                    <a:pt x="807159" y="3167"/>
                  </a:lnTo>
                  <a:lnTo>
                    <a:pt x="835104" y="0"/>
                  </a:lnTo>
                  <a:lnTo>
                    <a:pt x="844530" y="731"/>
                  </a:lnTo>
                  <a:lnTo>
                    <a:pt x="882113" y="14208"/>
                  </a:lnTo>
                  <a:lnTo>
                    <a:pt x="831749" y="14208"/>
                  </a:lnTo>
                  <a:lnTo>
                    <a:pt x="824035" y="14556"/>
                  </a:lnTo>
                  <a:lnTo>
                    <a:pt x="781765" y="31285"/>
                  </a:lnTo>
                  <a:lnTo>
                    <a:pt x="35738" y="730281"/>
                  </a:lnTo>
                  <a:lnTo>
                    <a:pt x="14893" y="772839"/>
                  </a:lnTo>
                  <a:lnTo>
                    <a:pt x="13855" y="788804"/>
                  </a:lnTo>
                  <a:lnTo>
                    <a:pt x="14201" y="794114"/>
                  </a:lnTo>
                  <a:lnTo>
                    <a:pt x="29011" y="833703"/>
                  </a:lnTo>
                  <a:lnTo>
                    <a:pt x="55608" y="863168"/>
                  </a:lnTo>
                  <a:lnTo>
                    <a:pt x="76849" y="863168"/>
                  </a:lnTo>
                  <a:lnTo>
                    <a:pt x="60541" y="878364"/>
                  </a:lnTo>
                  <a:lnTo>
                    <a:pt x="59061" y="879636"/>
                  </a:lnTo>
                  <a:lnTo>
                    <a:pt x="57350" y="880162"/>
                  </a:lnTo>
                  <a:close/>
                </a:path>
                <a:path w="930909" h="880745">
                  <a:moveTo>
                    <a:pt x="76849" y="863168"/>
                  </a:moveTo>
                  <a:lnTo>
                    <a:pt x="55608" y="863168"/>
                  </a:lnTo>
                  <a:lnTo>
                    <a:pt x="913843" y="64135"/>
                  </a:lnTo>
                  <a:lnTo>
                    <a:pt x="891543" y="40257"/>
                  </a:lnTo>
                  <a:lnTo>
                    <a:pt x="858261" y="18523"/>
                  </a:lnTo>
                  <a:lnTo>
                    <a:pt x="834709" y="14208"/>
                  </a:lnTo>
                  <a:lnTo>
                    <a:pt x="882113" y="14208"/>
                  </a:lnTo>
                  <a:lnTo>
                    <a:pt x="887775" y="17890"/>
                  </a:lnTo>
                  <a:lnTo>
                    <a:pt x="895067" y="23757"/>
                  </a:lnTo>
                  <a:lnTo>
                    <a:pt x="901805" y="30390"/>
                  </a:lnTo>
                  <a:lnTo>
                    <a:pt x="928841" y="59399"/>
                  </a:lnTo>
                  <a:lnTo>
                    <a:pt x="930223" y="60753"/>
                  </a:lnTo>
                  <a:lnTo>
                    <a:pt x="930914" y="62398"/>
                  </a:lnTo>
                  <a:lnTo>
                    <a:pt x="930914" y="66268"/>
                  </a:lnTo>
                  <a:lnTo>
                    <a:pt x="930223" y="67912"/>
                  </a:lnTo>
                  <a:lnTo>
                    <a:pt x="928841" y="69266"/>
                  </a:lnTo>
                  <a:lnTo>
                    <a:pt x="76849" y="8631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51430" y="4784532"/>
              <a:ext cx="160880" cy="153213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11372646" y="4521398"/>
            <a:ext cx="584835" cy="569595"/>
            <a:chOff x="11372646" y="4521398"/>
            <a:chExt cx="584835" cy="569595"/>
          </a:xfrm>
        </p:grpSpPr>
        <p:sp>
          <p:nvSpPr>
            <p:cNvPr id="28" name="object 28"/>
            <p:cNvSpPr/>
            <p:nvPr/>
          </p:nvSpPr>
          <p:spPr>
            <a:xfrm>
              <a:off x="11385079" y="4521398"/>
              <a:ext cx="572770" cy="562610"/>
            </a:xfrm>
            <a:custGeom>
              <a:avLst/>
              <a:gdLst/>
              <a:ahLst/>
              <a:cxnLst/>
              <a:rect l="l" t="t" r="r" b="b"/>
              <a:pathLst>
                <a:path w="572770" h="562610">
                  <a:moveTo>
                    <a:pt x="0" y="562026"/>
                  </a:moveTo>
                  <a:lnTo>
                    <a:pt x="132218" y="0"/>
                  </a:lnTo>
                  <a:lnTo>
                    <a:pt x="572288" y="373368"/>
                  </a:lnTo>
                  <a:lnTo>
                    <a:pt x="0" y="562026"/>
                  </a:lnTo>
                  <a:close/>
                </a:path>
              </a:pathLst>
            </a:custGeom>
            <a:solidFill>
              <a:srgbClr val="0965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372646" y="4887989"/>
              <a:ext cx="337185" cy="203200"/>
            </a:xfrm>
            <a:custGeom>
              <a:avLst/>
              <a:gdLst/>
              <a:ahLst/>
              <a:cxnLst/>
              <a:rect l="l" t="t" r="r" b="b"/>
              <a:pathLst>
                <a:path w="337184" h="203200">
                  <a:moveTo>
                    <a:pt x="0" y="202736"/>
                  </a:moveTo>
                  <a:lnTo>
                    <a:pt x="163398" y="116104"/>
                  </a:lnTo>
                  <a:lnTo>
                    <a:pt x="165368" y="60426"/>
                  </a:lnTo>
                  <a:lnTo>
                    <a:pt x="166777" y="55625"/>
                  </a:lnTo>
                  <a:lnTo>
                    <a:pt x="172027" y="46735"/>
                  </a:lnTo>
                  <a:lnTo>
                    <a:pt x="175551" y="43183"/>
                  </a:lnTo>
                  <a:lnTo>
                    <a:pt x="186226" y="37268"/>
                  </a:lnTo>
                  <a:lnTo>
                    <a:pt x="192803" y="36347"/>
                  </a:lnTo>
                  <a:lnTo>
                    <a:pt x="199708" y="37759"/>
                  </a:lnTo>
                  <a:lnTo>
                    <a:pt x="202097" y="32511"/>
                  </a:lnTo>
                  <a:lnTo>
                    <a:pt x="205780" y="28433"/>
                  </a:lnTo>
                  <a:lnTo>
                    <a:pt x="210759" y="25524"/>
                  </a:lnTo>
                  <a:lnTo>
                    <a:pt x="217596" y="22929"/>
                  </a:lnTo>
                  <a:lnTo>
                    <a:pt x="224545" y="21669"/>
                  </a:lnTo>
                  <a:lnTo>
                    <a:pt x="231607" y="21745"/>
                  </a:lnTo>
                  <a:lnTo>
                    <a:pt x="238782" y="23156"/>
                  </a:lnTo>
                  <a:lnTo>
                    <a:pt x="242427" y="17020"/>
                  </a:lnTo>
                  <a:lnTo>
                    <a:pt x="247558" y="12613"/>
                  </a:lnTo>
                  <a:lnTo>
                    <a:pt x="261723" y="7007"/>
                  </a:lnTo>
                  <a:lnTo>
                    <a:pt x="269419" y="6547"/>
                  </a:lnTo>
                  <a:lnTo>
                    <a:pt x="277263" y="8553"/>
                  </a:lnTo>
                  <a:lnTo>
                    <a:pt x="282435" y="4341"/>
                  </a:lnTo>
                  <a:lnTo>
                    <a:pt x="288106" y="1490"/>
                  </a:lnTo>
                  <a:lnTo>
                    <a:pt x="294275" y="0"/>
                  </a:lnTo>
                  <a:lnTo>
                    <a:pt x="308875" y="77"/>
                  </a:lnTo>
                  <a:lnTo>
                    <a:pt x="337187" y="47990"/>
                  </a:lnTo>
                  <a:lnTo>
                    <a:pt x="332864" y="79744"/>
                  </a:lnTo>
                  <a:lnTo>
                    <a:pt x="322257" y="129523"/>
                  </a:lnTo>
                  <a:lnTo>
                    <a:pt x="286933" y="153401"/>
                  </a:lnTo>
                  <a:lnTo>
                    <a:pt x="279511" y="160260"/>
                  </a:lnTo>
                  <a:lnTo>
                    <a:pt x="271215" y="165210"/>
                  </a:lnTo>
                  <a:lnTo>
                    <a:pt x="262046" y="168252"/>
                  </a:lnTo>
                  <a:lnTo>
                    <a:pt x="252004" y="169386"/>
                  </a:lnTo>
                  <a:lnTo>
                    <a:pt x="246680" y="174830"/>
                  </a:lnTo>
                  <a:lnTo>
                    <a:pt x="240433" y="178834"/>
                  </a:lnTo>
                  <a:lnTo>
                    <a:pt x="226092" y="183960"/>
                  </a:lnTo>
                  <a:lnTo>
                    <a:pt x="218723" y="184824"/>
                  </a:lnTo>
                  <a:lnTo>
                    <a:pt x="211154" y="183989"/>
                  </a:lnTo>
                  <a:lnTo>
                    <a:pt x="206341" y="188931"/>
                  </a:lnTo>
                  <a:lnTo>
                    <a:pt x="200654" y="192467"/>
                  </a:lnTo>
                  <a:lnTo>
                    <a:pt x="187531" y="196725"/>
                  </a:lnTo>
                  <a:lnTo>
                    <a:pt x="180851" y="197202"/>
                  </a:lnTo>
                  <a:lnTo>
                    <a:pt x="174054" y="196027"/>
                  </a:lnTo>
                  <a:lnTo>
                    <a:pt x="159177" y="198499"/>
                  </a:lnTo>
                  <a:lnTo>
                    <a:pt x="105693" y="192151"/>
                  </a:lnTo>
                  <a:lnTo>
                    <a:pt x="78936" y="183002"/>
                  </a:lnTo>
                  <a:lnTo>
                    <a:pt x="0" y="202736"/>
                  </a:lnTo>
                  <a:close/>
                </a:path>
              </a:pathLst>
            </a:custGeom>
            <a:solidFill>
              <a:srgbClr val="DBB0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1635307" y="7687929"/>
            <a:ext cx="361315" cy="207010"/>
            <a:chOff x="11635307" y="7687929"/>
            <a:chExt cx="361315" cy="207010"/>
          </a:xfrm>
        </p:grpSpPr>
        <p:sp>
          <p:nvSpPr>
            <p:cNvPr id="31" name="object 31"/>
            <p:cNvSpPr/>
            <p:nvPr/>
          </p:nvSpPr>
          <p:spPr>
            <a:xfrm>
              <a:off x="11660933" y="7687929"/>
              <a:ext cx="305435" cy="135890"/>
            </a:xfrm>
            <a:custGeom>
              <a:avLst/>
              <a:gdLst/>
              <a:ahLst/>
              <a:cxnLst/>
              <a:rect l="l" t="t" r="r" b="b"/>
              <a:pathLst>
                <a:path w="305434" h="135890">
                  <a:moveTo>
                    <a:pt x="256808" y="135375"/>
                  </a:moveTo>
                  <a:lnTo>
                    <a:pt x="250018" y="135375"/>
                  </a:lnTo>
                  <a:lnTo>
                    <a:pt x="246656" y="135044"/>
                  </a:lnTo>
                  <a:lnTo>
                    <a:pt x="212309" y="115218"/>
                  </a:lnTo>
                  <a:lnTo>
                    <a:pt x="201710" y="87067"/>
                  </a:lnTo>
                  <a:lnTo>
                    <a:pt x="201710" y="80277"/>
                  </a:lnTo>
                  <a:lnTo>
                    <a:pt x="219254" y="44711"/>
                  </a:lnTo>
                  <a:lnTo>
                    <a:pt x="250018" y="31968"/>
                  </a:lnTo>
                  <a:lnTo>
                    <a:pt x="256808" y="31968"/>
                  </a:lnTo>
                  <a:lnTo>
                    <a:pt x="292373" y="49512"/>
                  </a:lnTo>
                  <a:lnTo>
                    <a:pt x="305116" y="80277"/>
                  </a:lnTo>
                  <a:lnTo>
                    <a:pt x="305116" y="87067"/>
                  </a:lnTo>
                  <a:lnTo>
                    <a:pt x="287572" y="122632"/>
                  </a:lnTo>
                  <a:lnTo>
                    <a:pt x="256808" y="135375"/>
                  </a:lnTo>
                  <a:close/>
                </a:path>
                <a:path w="305434" h="135890">
                  <a:moveTo>
                    <a:pt x="41450" y="94395"/>
                  </a:moveTo>
                  <a:lnTo>
                    <a:pt x="6196" y="71301"/>
                  </a:lnTo>
                  <a:lnTo>
                    <a:pt x="0" y="41154"/>
                  </a:lnTo>
                  <a:lnTo>
                    <a:pt x="1170" y="35111"/>
                  </a:lnTo>
                  <a:lnTo>
                    <a:pt x="34879" y="1205"/>
                  </a:lnTo>
                  <a:lnTo>
                    <a:pt x="40915" y="0"/>
                  </a:lnTo>
                  <a:lnTo>
                    <a:pt x="53386" y="0"/>
                  </a:lnTo>
                  <a:lnTo>
                    <a:pt x="88103" y="22883"/>
                  </a:lnTo>
                  <a:lnTo>
                    <a:pt x="94462" y="52650"/>
                  </a:lnTo>
                  <a:lnTo>
                    <a:pt x="93358" y="58706"/>
                  </a:lnTo>
                  <a:lnTo>
                    <a:pt x="60026" y="92981"/>
                  </a:lnTo>
                  <a:lnTo>
                    <a:pt x="41450" y="943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635307" y="7725016"/>
              <a:ext cx="361315" cy="170180"/>
            </a:xfrm>
            <a:custGeom>
              <a:avLst/>
              <a:gdLst/>
              <a:ahLst/>
              <a:cxnLst/>
              <a:rect l="l" t="t" r="r" b="b"/>
              <a:pathLst>
                <a:path w="361315" h="170179">
                  <a:moveTo>
                    <a:pt x="299760" y="169725"/>
                  </a:moveTo>
                  <a:lnTo>
                    <a:pt x="244792" y="156836"/>
                  </a:lnTo>
                  <a:lnTo>
                    <a:pt x="214484" y="118861"/>
                  </a:lnTo>
                  <a:lnTo>
                    <a:pt x="201605" y="79035"/>
                  </a:lnTo>
                  <a:lnTo>
                    <a:pt x="198919" y="60596"/>
                  </a:lnTo>
                  <a:lnTo>
                    <a:pt x="212687" y="54454"/>
                  </a:lnTo>
                  <a:lnTo>
                    <a:pt x="248970" y="42835"/>
                  </a:lnTo>
                  <a:lnTo>
                    <a:pt x="300238" y="35953"/>
                  </a:lnTo>
                  <a:lnTo>
                    <a:pt x="358962" y="44019"/>
                  </a:lnTo>
                  <a:lnTo>
                    <a:pt x="361090" y="62440"/>
                  </a:lnTo>
                  <a:lnTo>
                    <a:pt x="359702" y="103616"/>
                  </a:lnTo>
                  <a:lnTo>
                    <a:pt x="343144" y="146420"/>
                  </a:lnTo>
                  <a:lnTo>
                    <a:pt x="299760" y="169725"/>
                  </a:lnTo>
                  <a:close/>
                </a:path>
                <a:path w="361315" h="170179">
                  <a:moveTo>
                    <a:pt x="91368" y="121969"/>
                  </a:moveTo>
                  <a:lnTo>
                    <a:pt x="41543" y="110289"/>
                  </a:lnTo>
                  <a:lnTo>
                    <a:pt x="14085" y="75742"/>
                  </a:lnTo>
                  <a:lnTo>
                    <a:pt x="2426" y="39493"/>
                  </a:lnTo>
                  <a:lnTo>
                    <a:pt x="0" y="22706"/>
                  </a:lnTo>
                  <a:lnTo>
                    <a:pt x="17023" y="14688"/>
                  </a:lnTo>
                  <a:lnTo>
                    <a:pt x="34574" y="8404"/>
                  </a:lnTo>
                  <a:lnTo>
                    <a:pt x="52653" y="3856"/>
                  </a:lnTo>
                  <a:lnTo>
                    <a:pt x="71259" y="1042"/>
                  </a:lnTo>
                  <a:lnTo>
                    <a:pt x="90048" y="0"/>
                  </a:lnTo>
                  <a:lnTo>
                    <a:pt x="108674" y="763"/>
                  </a:lnTo>
                  <a:lnTo>
                    <a:pt x="127138" y="3333"/>
                  </a:lnTo>
                  <a:lnTo>
                    <a:pt x="145440" y="7709"/>
                  </a:lnTo>
                  <a:lnTo>
                    <a:pt x="147370" y="24452"/>
                  </a:lnTo>
                  <a:lnTo>
                    <a:pt x="146081" y="61879"/>
                  </a:lnTo>
                  <a:lnTo>
                    <a:pt x="130954" y="100786"/>
                  </a:lnTo>
                  <a:lnTo>
                    <a:pt x="91368" y="121969"/>
                  </a:lnTo>
                  <a:close/>
                </a:path>
              </a:pathLst>
            </a:custGeom>
            <a:solidFill>
              <a:srgbClr val="0965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12140658" y="6917652"/>
            <a:ext cx="3537585" cy="1313180"/>
            <a:chOff x="12140658" y="6917652"/>
            <a:chExt cx="3537585" cy="1313180"/>
          </a:xfrm>
        </p:grpSpPr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40658" y="6917652"/>
              <a:ext cx="3495536" cy="131316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20025" y="7416416"/>
              <a:ext cx="158107" cy="158111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12287320" y="5253674"/>
            <a:ext cx="250825" cy="250825"/>
            <a:chOff x="12287320" y="5253674"/>
            <a:chExt cx="250825" cy="250825"/>
          </a:xfrm>
        </p:grpSpPr>
        <p:sp>
          <p:nvSpPr>
            <p:cNvPr id="37" name="object 37"/>
            <p:cNvSpPr/>
            <p:nvPr/>
          </p:nvSpPr>
          <p:spPr>
            <a:xfrm>
              <a:off x="12294227" y="5261426"/>
              <a:ext cx="236854" cy="236854"/>
            </a:xfrm>
            <a:custGeom>
              <a:avLst/>
              <a:gdLst/>
              <a:ahLst/>
              <a:cxnLst/>
              <a:rect l="l" t="t" r="r" b="b"/>
              <a:pathLst>
                <a:path w="236854" h="236854">
                  <a:moveTo>
                    <a:pt x="236808" y="236808"/>
                  </a:moveTo>
                  <a:lnTo>
                    <a:pt x="0" y="236808"/>
                  </a:lnTo>
                  <a:lnTo>
                    <a:pt x="0" y="0"/>
                  </a:lnTo>
                  <a:lnTo>
                    <a:pt x="236808" y="0"/>
                  </a:lnTo>
                  <a:lnTo>
                    <a:pt x="236808" y="2368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287320" y="5253674"/>
              <a:ext cx="250825" cy="250825"/>
            </a:xfrm>
            <a:custGeom>
              <a:avLst/>
              <a:gdLst/>
              <a:ahLst/>
              <a:cxnLst/>
              <a:rect l="l" t="t" r="r" b="b"/>
              <a:pathLst>
                <a:path w="250825" h="250825">
                  <a:moveTo>
                    <a:pt x="5181" y="250679"/>
                  </a:moveTo>
                  <a:lnTo>
                    <a:pt x="3524" y="250004"/>
                  </a:lnTo>
                  <a:lnTo>
                    <a:pt x="761" y="247306"/>
                  </a:lnTo>
                  <a:lnTo>
                    <a:pt x="54" y="245694"/>
                  </a:lnTo>
                  <a:lnTo>
                    <a:pt x="0" y="5015"/>
                  </a:lnTo>
                  <a:lnTo>
                    <a:pt x="697" y="3364"/>
                  </a:lnTo>
                  <a:lnTo>
                    <a:pt x="3488" y="650"/>
                  </a:lnTo>
                  <a:lnTo>
                    <a:pt x="5159" y="0"/>
                  </a:lnTo>
                  <a:lnTo>
                    <a:pt x="7105" y="55"/>
                  </a:lnTo>
                  <a:lnTo>
                    <a:pt x="245821" y="55"/>
                  </a:lnTo>
                  <a:lnTo>
                    <a:pt x="247449" y="729"/>
                  </a:lnTo>
                  <a:lnTo>
                    <a:pt x="250146" y="3427"/>
                  </a:lnTo>
                  <a:lnTo>
                    <a:pt x="250804" y="5015"/>
                  </a:lnTo>
                  <a:lnTo>
                    <a:pt x="250821" y="13869"/>
                  </a:lnTo>
                  <a:lnTo>
                    <a:pt x="14011" y="13869"/>
                  </a:lnTo>
                  <a:lnTo>
                    <a:pt x="14011" y="236864"/>
                  </a:lnTo>
                  <a:lnTo>
                    <a:pt x="250821" y="236864"/>
                  </a:lnTo>
                  <a:lnTo>
                    <a:pt x="250814" y="245694"/>
                  </a:lnTo>
                  <a:lnTo>
                    <a:pt x="250126" y="247326"/>
                  </a:lnTo>
                  <a:lnTo>
                    <a:pt x="247437" y="250009"/>
                  </a:lnTo>
                  <a:lnTo>
                    <a:pt x="245821" y="250678"/>
                  </a:lnTo>
                  <a:lnTo>
                    <a:pt x="5181" y="250679"/>
                  </a:lnTo>
                  <a:close/>
                </a:path>
                <a:path w="250825" h="250825">
                  <a:moveTo>
                    <a:pt x="250821" y="236864"/>
                  </a:moveTo>
                  <a:lnTo>
                    <a:pt x="236414" y="236864"/>
                  </a:lnTo>
                  <a:lnTo>
                    <a:pt x="236414" y="13869"/>
                  </a:lnTo>
                  <a:lnTo>
                    <a:pt x="250821" y="13869"/>
                  </a:lnTo>
                  <a:lnTo>
                    <a:pt x="250821" y="2368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10080851" y="2820295"/>
            <a:ext cx="7461884" cy="5161280"/>
            <a:chOff x="10080851" y="2820295"/>
            <a:chExt cx="7461884" cy="5161280"/>
          </a:xfrm>
        </p:grpSpPr>
        <p:sp>
          <p:nvSpPr>
            <p:cNvPr id="40" name="object 40"/>
            <p:cNvSpPr/>
            <p:nvPr/>
          </p:nvSpPr>
          <p:spPr>
            <a:xfrm>
              <a:off x="14597589" y="5635979"/>
              <a:ext cx="328295" cy="284480"/>
            </a:xfrm>
            <a:custGeom>
              <a:avLst/>
              <a:gdLst/>
              <a:ahLst/>
              <a:cxnLst/>
              <a:rect l="l" t="t" r="r" b="b"/>
              <a:pathLst>
                <a:path w="328294" h="284479">
                  <a:moveTo>
                    <a:pt x="327980" y="283973"/>
                  </a:moveTo>
                  <a:lnTo>
                    <a:pt x="163989" y="283973"/>
                  </a:lnTo>
                  <a:lnTo>
                    <a:pt x="0" y="283973"/>
                  </a:lnTo>
                  <a:lnTo>
                    <a:pt x="163989" y="0"/>
                  </a:lnTo>
                  <a:lnTo>
                    <a:pt x="327980" y="2839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4590198" y="5629096"/>
              <a:ext cx="342900" cy="298450"/>
            </a:xfrm>
            <a:custGeom>
              <a:avLst/>
              <a:gdLst/>
              <a:ahLst/>
              <a:cxnLst/>
              <a:rect l="l" t="t" r="r" b="b"/>
              <a:pathLst>
                <a:path w="342900" h="298450">
                  <a:moveTo>
                    <a:pt x="4646" y="297991"/>
                  </a:moveTo>
                  <a:lnTo>
                    <a:pt x="2607" y="296807"/>
                  </a:lnTo>
                  <a:lnTo>
                    <a:pt x="1274" y="294408"/>
                  </a:lnTo>
                  <a:lnTo>
                    <a:pt x="0" y="292039"/>
                  </a:lnTo>
                  <a:lnTo>
                    <a:pt x="0" y="289671"/>
                  </a:lnTo>
                  <a:lnTo>
                    <a:pt x="165264" y="3330"/>
                  </a:lnTo>
                  <a:lnTo>
                    <a:pt x="170060" y="0"/>
                  </a:lnTo>
                  <a:lnTo>
                    <a:pt x="172506" y="0"/>
                  </a:lnTo>
                  <a:lnTo>
                    <a:pt x="187432" y="20893"/>
                  </a:lnTo>
                  <a:lnTo>
                    <a:pt x="171579" y="20893"/>
                  </a:lnTo>
                  <a:lnTo>
                    <a:pt x="19626" y="283948"/>
                  </a:lnTo>
                  <a:lnTo>
                    <a:pt x="339159" y="283948"/>
                  </a:lnTo>
                  <a:lnTo>
                    <a:pt x="341094" y="287303"/>
                  </a:lnTo>
                  <a:lnTo>
                    <a:pt x="342368" y="289671"/>
                  </a:lnTo>
                  <a:lnTo>
                    <a:pt x="342368" y="292039"/>
                  </a:lnTo>
                  <a:lnTo>
                    <a:pt x="341094" y="294408"/>
                  </a:lnTo>
                  <a:lnTo>
                    <a:pt x="339803" y="296583"/>
                  </a:lnTo>
                  <a:lnTo>
                    <a:pt x="337895" y="297767"/>
                  </a:lnTo>
                  <a:lnTo>
                    <a:pt x="335372" y="297960"/>
                  </a:lnTo>
                  <a:lnTo>
                    <a:pt x="7391" y="297960"/>
                  </a:lnTo>
                  <a:lnTo>
                    <a:pt x="4646" y="297991"/>
                  </a:lnTo>
                  <a:close/>
                </a:path>
                <a:path w="342900" h="298450">
                  <a:moveTo>
                    <a:pt x="339159" y="283948"/>
                  </a:moveTo>
                  <a:lnTo>
                    <a:pt x="323334" y="283948"/>
                  </a:lnTo>
                  <a:lnTo>
                    <a:pt x="171579" y="20893"/>
                  </a:lnTo>
                  <a:lnTo>
                    <a:pt x="187432" y="20893"/>
                  </a:lnTo>
                  <a:lnTo>
                    <a:pt x="339159" y="2839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738639" y="5003107"/>
              <a:ext cx="2186305" cy="1285875"/>
            </a:xfrm>
            <a:custGeom>
              <a:avLst/>
              <a:gdLst/>
              <a:ahLst/>
              <a:cxnLst/>
              <a:rect l="l" t="t" r="r" b="b"/>
              <a:pathLst>
                <a:path w="2186305" h="1285875">
                  <a:moveTo>
                    <a:pt x="175238" y="1136288"/>
                  </a:moveTo>
                  <a:lnTo>
                    <a:pt x="0" y="961049"/>
                  </a:lnTo>
                  <a:lnTo>
                    <a:pt x="175238" y="785810"/>
                  </a:lnTo>
                  <a:lnTo>
                    <a:pt x="350477" y="961049"/>
                  </a:lnTo>
                  <a:lnTo>
                    <a:pt x="175238" y="1136288"/>
                  </a:lnTo>
                  <a:close/>
                </a:path>
                <a:path w="2186305" h="1285875">
                  <a:moveTo>
                    <a:pt x="2010902" y="350477"/>
                  </a:moveTo>
                  <a:lnTo>
                    <a:pt x="1835663" y="175238"/>
                  </a:lnTo>
                  <a:lnTo>
                    <a:pt x="2010902" y="0"/>
                  </a:lnTo>
                  <a:lnTo>
                    <a:pt x="2186141" y="175238"/>
                  </a:lnTo>
                  <a:lnTo>
                    <a:pt x="2010902" y="350477"/>
                  </a:lnTo>
                  <a:close/>
                </a:path>
                <a:path w="2186305" h="1285875">
                  <a:moveTo>
                    <a:pt x="1492093" y="1285872"/>
                  </a:moveTo>
                  <a:lnTo>
                    <a:pt x="1176348" y="1285872"/>
                  </a:lnTo>
                  <a:lnTo>
                    <a:pt x="1334221" y="1012752"/>
                  </a:lnTo>
                  <a:lnTo>
                    <a:pt x="1492093" y="1285872"/>
                  </a:lnTo>
                  <a:close/>
                </a:path>
              </a:pathLst>
            </a:custGeom>
            <a:solidFill>
              <a:srgbClr val="0965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87354" y="2820295"/>
              <a:ext cx="6555581" cy="4231583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0233604" y="4936020"/>
              <a:ext cx="893444" cy="863600"/>
            </a:xfrm>
            <a:custGeom>
              <a:avLst/>
              <a:gdLst/>
              <a:ahLst/>
              <a:cxnLst/>
              <a:rect l="l" t="t" r="r" b="b"/>
              <a:pathLst>
                <a:path w="893445" h="863600">
                  <a:moveTo>
                    <a:pt x="5274" y="663258"/>
                  </a:moveTo>
                  <a:lnTo>
                    <a:pt x="3564" y="662535"/>
                  </a:lnTo>
                  <a:lnTo>
                    <a:pt x="2162" y="661083"/>
                  </a:lnTo>
                  <a:lnTo>
                    <a:pt x="720" y="659754"/>
                  </a:lnTo>
                  <a:lnTo>
                    <a:pt x="0" y="658109"/>
                  </a:lnTo>
                  <a:lnTo>
                    <a:pt x="0" y="654188"/>
                  </a:lnTo>
                  <a:lnTo>
                    <a:pt x="720" y="652544"/>
                  </a:lnTo>
                  <a:lnTo>
                    <a:pt x="707458" y="2162"/>
                  </a:lnTo>
                  <a:lnTo>
                    <a:pt x="708786" y="720"/>
                  </a:lnTo>
                  <a:lnTo>
                    <a:pt x="710431" y="0"/>
                  </a:lnTo>
                  <a:lnTo>
                    <a:pt x="714351" y="0"/>
                  </a:lnTo>
                  <a:lnTo>
                    <a:pt x="715996" y="720"/>
                  </a:lnTo>
                  <a:lnTo>
                    <a:pt x="717325" y="2162"/>
                  </a:lnTo>
                  <a:lnTo>
                    <a:pt x="718653" y="3538"/>
                  </a:lnTo>
                  <a:lnTo>
                    <a:pt x="719317" y="5182"/>
                  </a:lnTo>
                  <a:lnTo>
                    <a:pt x="719317" y="9008"/>
                  </a:lnTo>
                  <a:lnTo>
                    <a:pt x="12029" y="661477"/>
                  </a:lnTo>
                  <a:lnTo>
                    <a:pt x="9083" y="663227"/>
                  </a:lnTo>
                  <a:lnTo>
                    <a:pt x="5274" y="663258"/>
                  </a:lnTo>
                  <a:close/>
                </a:path>
                <a:path w="893445" h="863600">
                  <a:moveTo>
                    <a:pt x="65508" y="730349"/>
                  </a:moveTo>
                  <a:lnTo>
                    <a:pt x="58090" y="725113"/>
                  </a:lnTo>
                  <a:lnTo>
                    <a:pt x="58090" y="721180"/>
                  </a:lnTo>
                  <a:lnTo>
                    <a:pt x="58787" y="719502"/>
                  </a:lnTo>
                  <a:lnTo>
                    <a:pt x="60180" y="718114"/>
                  </a:lnTo>
                  <a:lnTo>
                    <a:pt x="764686" y="69652"/>
                  </a:lnTo>
                  <a:lnTo>
                    <a:pt x="766015" y="68211"/>
                  </a:lnTo>
                  <a:lnTo>
                    <a:pt x="767660" y="67490"/>
                  </a:lnTo>
                  <a:lnTo>
                    <a:pt x="771580" y="67490"/>
                  </a:lnTo>
                  <a:lnTo>
                    <a:pt x="773225" y="68211"/>
                  </a:lnTo>
                  <a:lnTo>
                    <a:pt x="774553" y="69652"/>
                  </a:lnTo>
                  <a:lnTo>
                    <a:pt x="775882" y="71029"/>
                  </a:lnTo>
                  <a:lnTo>
                    <a:pt x="776546" y="72673"/>
                  </a:lnTo>
                  <a:lnTo>
                    <a:pt x="776546" y="76499"/>
                  </a:lnTo>
                  <a:lnTo>
                    <a:pt x="69652" y="728573"/>
                  </a:lnTo>
                  <a:lnTo>
                    <a:pt x="67076" y="730192"/>
                  </a:lnTo>
                  <a:lnTo>
                    <a:pt x="65508" y="730349"/>
                  </a:lnTo>
                  <a:close/>
                </a:path>
                <a:path w="893445" h="863600">
                  <a:moveTo>
                    <a:pt x="120916" y="793701"/>
                  </a:moveTo>
                  <a:lnTo>
                    <a:pt x="119205" y="792977"/>
                  </a:lnTo>
                  <a:lnTo>
                    <a:pt x="117803" y="791525"/>
                  </a:lnTo>
                  <a:lnTo>
                    <a:pt x="116362" y="790196"/>
                  </a:lnTo>
                  <a:lnTo>
                    <a:pt x="115641" y="788552"/>
                  </a:lnTo>
                  <a:lnTo>
                    <a:pt x="115641" y="784631"/>
                  </a:lnTo>
                  <a:lnTo>
                    <a:pt x="116362" y="782986"/>
                  </a:lnTo>
                  <a:lnTo>
                    <a:pt x="822310" y="132999"/>
                  </a:lnTo>
                  <a:lnTo>
                    <a:pt x="823664" y="131617"/>
                  </a:lnTo>
                  <a:lnTo>
                    <a:pt x="825309" y="130926"/>
                  </a:lnTo>
                  <a:lnTo>
                    <a:pt x="829179" y="130926"/>
                  </a:lnTo>
                  <a:lnTo>
                    <a:pt x="830823" y="131617"/>
                  </a:lnTo>
                  <a:lnTo>
                    <a:pt x="832177" y="132999"/>
                  </a:lnTo>
                  <a:lnTo>
                    <a:pt x="833619" y="134327"/>
                  </a:lnTo>
                  <a:lnTo>
                    <a:pt x="834339" y="135972"/>
                  </a:lnTo>
                  <a:lnTo>
                    <a:pt x="834339" y="139893"/>
                  </a:lnTo>
                  <a:lnTo>
                    <a:pt x="127276" y="791920"/>
                  </a:lnTo>
                  <a:lnTo>
                    <a:pt x="122934" y="793696"/>
                  </a:lnTo>
                  <a:lnTo>
                    <a:pt x="120916" y="793701"/>
                  </a:lnTo>
                  <a:close/>
                </a:path>
                <a:path w="893445" h="863600">
                  <a:moveTo>
                    <a:pt x="179665" y="863559"/>
                  </a:moveTo>
                  <a:lnTo>
                    <a:pt x="177955" y="862770"/>
                  </a:lnTo>
                  <a:lnTo>
                    <a:pt x="176611" y="861186"/>
                  </a:lnTo>
                  <a:lnTo>
                    <a:pt x="175169" y="859857"/>
                  </a:lnTo>
                  <a:lnTo>
                    <a:pt x="174449" y="858213"/>
                  </a:lnTo>
                  <a:lnTo>
                    <a:pt x="174449" y="854292"/>
                  </a:lnTo>
                  <a:lnTo>
                    <a:pt x="175169" y="852648"/>
                  </a:lnTo>
                  <a:lnTo>
                    <a:pt x="882930" y="201556"/>
                  </a:lnTo>
                  <a:lnTo>
                    <a:pt x="884600" y="200945"/>
                  </a:lnTo>
                  <a:lnTo>
                    <a:pt x="888446" y="201104"/>
                  </a:lnTo>
                  <a:lnTo>
                    <a:pt x="890060" y="201851"/>
                  </a:lnTo>
                  <a:lnTo>
                    <a:pt x="892671" y="204679"/>
                  </a:lnTo>
                  <a:lnTo>
                    <a:pt x="893286" y="206348"/>
                  </a:lnTo>
                  <a:lnTo>
                    <a:pt x="893138" y="210194"/>
                  </a:lnTo>
                  <a:lnTo>
                    <a:pt x="892395" y="211810"/>
                  </a:lnTo>
                  <a:lnTo>
                    <a:pt x="186478" y="861581"/>
                  </a:lnTo>
                  <a:lnTo>
                    <a:pt x="186083" y="861581"/>
                  </a:lnTo>
                  <a:lnTo>
                    <a:pt x="184886" y="862789"/>
                  </a:lnTo>
                  <a:lnTo>
                    <a:pt x="183439" y="863447"/>
                  </a:lnTo>
                  <a:lnTo>
                    <a:pt x="181742" y="863554"/>
                  </a:lnTo>
                  <a:lnTo>
                    <a:pt x="179665" y="8635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228465" y="4115074"/>
              <a:ext cx="412115" cy="612775"/>
            </a:xfrm>
            <a:custGeom>
              <a:avLst/>
              <a:gdLst/>
              <a:ahLst/>
              <a:cxnLst/>
              <a:rect l="l" t="t" r="r" b="b"/>
              <a:pathLst>
                <a:path w="412115" h="612775">
                  <a:moveTo>
                    <a:pt x="118996" y="612348"/>
                  </a:moveTo>
                  <a:lnTo>
                    <a:pt x="104787" y="407705"/>
                  </a:lnTo>
                  <a:lnTo>
                    <a:pt x="76509" y="389353"/>
                  </a:lnTo>
                  <a:lnTo>
                    <a:pt x="38407" y="355904"/>
                  </a:lnTo>
                  <a:lnTo>
                    <a:pt x="7298" y="309578"/>
                  </a:lnTo>
                  <a:lnTo>
                    <a:pt x="0" y="252596"/>
                  </a:lnTo>
                  <a:lnTo>
                    <a:pt x="7534" y="218169"/>
                  </a:lnTo>
                  <a:lnTo>
                    <a:pt x="36201" y="154173"/>
                  </a:lnTo>
                  <a:lnTo>
                    <a:pt x="59942" y="123757"/>
                  </a:lnTo>
                  <a:lnTo>
                    <a:pt x="91694" y="93831"/>
                  </a:lnTo>
                  <a:lnTo>
                    <a:pt x="132760" y="63972"/>
                  </a:lnTo>
                  <a:lnTo>
                    <a:pt x="184447" y="33757"/>
                  </a:lnTo>
                  <a:lnTo>
                    <a:pt x="248057" y="2762"/>
                  </a:lnTo>
                  <a:lnTo>
                    <a:pt x="254372" y="0"/>
                  </a:lnTo>
                  <a:lnTo>
                    <a:pt x="271277" y="17589"/>
                  </a:lnTo>
                  <a:lnTo>
                    <a:pt x="297060" y="46763"/>
                  </a:lnTo>
                  <a:lnTo>
                    <a:pt x="330338" y="88651"/>
                  </a:lnTo>
                  <a:lnTo>
                    <a:pt x="364792" y="139449"/>
                  </a:lnTo>
                  <a:lnTo>
                    <a:pt x="394107" y="195352"/>
                  </a:lnTo>
                  <a:lnTo>
                    <a:pt x="411964" y="252557"/>
                  </a:lnTo>
                  <a:lnTo>
                    <a:pt x="412047" y="307259"/>
                  </a:lnTo>
                  <a:lnTo>
                    <a:pt x="410081" y="314566"/>
                  </a:lnTo>
                  <a:lnTo>
                    <a:pt x="389188" y="354445"/>
                  </a:lnTo>
                  <a:lnTo>
                    <a:pt x="355051" y="383890"/>
                  </a:lnTo>
                  <a:lnTo>
                    <a:pt x="334492" y="393300"/>
                  </a:lnTo>
                  <a:lnTo>
                    <a:pt x="373960" y="581168"/>
                  </a:lnTo>
                  <a:lnTo>
                    <a:pt x="118996" y="612348"/>
                  </a:lnTo>
                  <a:close/>
                </a:path>
              </a:pathLst>
            </a:custGeom>
            <a:solidFill>
              <a:srgbClr val="DBB0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132933" y="4008509"/>
              <a:ext cx="450215" cy="519430"/>
            </a:xfrm>
            <a:custGeom>
              <a:avLst/>
              <a:gdLst/>
              <a:ahLst/>
              <a:cxnLst/>
              <a:rect l="l" t="t" r="r" b="b"/>
              <a:pathLst>
                <a:path w="450215" h="519429">
                  <a:moveTo>
                    <a:pt x="201306" y="519006"/>
                  </a:moveTo>
                  <a:lnTo>
                    <a:pt x="154530" y="501032"/>
                  </a:lnTo>
                  <a:lnTo>
                    <a:pt x="63019" y="444041"/>
                  </a:lnTo>
                  <a:lnTo>
                    <a:pt x="0" y="343425"/>
                  </a:lnTo>
                  <a:lnTo>
                    <a:pt x="38697" y="194578"/>
                  </a:lnTo>
                  <a:lnTo>
                    <a:pt x="60121" y="159485"/>
                  </a:lnTo>
                  <a:lnTo>
                    <a:pt x="117584" y="84782"/>
                  </a:lnTo>
                  <a:lnTo>
                    <a:pt x="200874" y="16333"/>
                  </a:lnTo>
                  <a:lnTo>
                    <a:pt x="299779" y="0"/>
                  </a:lnTo>
                  <a:lnTo>
                    <a:pt x="353497" y="19088"/>
                  </a:lnTo>
                  <a:lnTo>
                    <a:pt x="396106" y="45926"/>
                  </a:lnTo>
                  <a:lnTo>
                    <a:pt x="426889" y="77753"/>
                  </a:lnTo>
                  <a:lnTo>
                    <a:pt x="445127" y="111806"/>
                  </a:lnTo>
                  <a:lnTo>
                    <a:pt x="450103" y="145324"/>
                  </a:lnTo>
                  <a:lnTo>
                    <a:pt x="441098" y="175545"/>
                  </a:lnTo>
                  <a:lnTo>
                    <a:pt x="417394" y="199708"/>
                  </a:lnTo>
                  <a:lnTo>
                    <a:pt x="356496" y="237367"/>
                  </a:lnTo>
                  <a:lnTo>
                    <a:pt x="293710" y="274229"/>
                  </a:lnTo>
                  <a:lnTo>
                    <a:pt x="224789" y="313377"/>
                  </a:lnTo>
                  <a:lnTo>
                    <a:pt x="248470" y="365672"/>
                  </a:lnTo>
                  <a:lnTo>
                    <a:pt x="234262" y="379881"/>
                  </a:lnTo>
                  <a:lnTo>
                    <a:pt x="222982" y="373637"/>
                  </a:lnTo>
                  <a:lnTo>
                    <a:pt x="197457" y="362046"/>
                  </a:lnTo>
                  <a:lnTo>
                    <a:pt x="170157" y="355820"/>
                  </a:lnTo>
                  <a:lnTo>
                    <a:pt x="153549" y="365672"/>
                  </a:lnTo>
                  <a:lnTo>
                    <a:pt x="151622" y="388474"/>
                  </a:lnTo>
                  <a:lnTo>
                    <a:pt x="160185" y="408964"/>
                  </a:lnTo>
                  <a:lnTo>
                    <a:pt x="179441" y="419648"/>
                  </a:lnTo>
                  <a:lnTo>
                    <a:pt x="209594" y="413034"/>
                  </a:lnTo>
                  <a:lnTo>
                    <a:pt x="212989" y="423598"/>
                  </a:lnTo>
                  <a:lnTo>
                    <a:pt x="217956" y="450035"/>
                  </a:lnTo>
                  <a:lnTo>
                    <a:pt x="216670" y="484465"/>
                  </a:lnTo>
                  <a:lnTo>
                    <a:pt x="201306" y="5190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612687" y="5382988"/>
              <a:ext cx="435609" cy="302895"/>
            </a:xfrm>
            <a:custGeom>
              <a:avLst/>
              <a:gdLst/>
              <a:ahLst/>
              <a:cxnLst/>
              <a:rect l="l" t="t" r="r" b="b"/>
              <a:pathLst>
                <a:path w="435609" h="302895">
                  <a:moveTo>
                    <a:pt x="265406" y="302626"/>
                  </a:moveTo>
                  <a:lnTo>
                    <a:pt x="217269" y="283079"/>
                  </a:lnTo>
                  <a:lnTo>
                    <a:pt x="188041" y="246626"/>
                  </a:lnTo>
                  <a:lnTo>
                    <a:pt x="162920" y="205511"/>
                  </a:lnTo>
                  <a:lnTo>
                    <a:pt x="146032" y="173462"/>
                  </a:lnTo>
                  <a:lnTo>
                    <a:pt x="0" y="182737"/>
                  </a:lnTo>
                  <a:lnTo>
                    <a:pt x="0" y="0"/>
                  </a:lnTo>
                  <a:lnTo>
                    <a:pt x="213917" y="28022"/>
                  </a:lnTo>
                  <a:lnTo>
                    <a:pt x="228151" y="20493"/>
                  </a:lnTo>
                  <a:lnTo>
                    <a:pt x="273803" y="5883"/>
                  </a:lnTo>
                  <a:lnTo>
                    <a:pt x="305719" y="2968"/>
                  </a:lnTo>
                  <a:lnTo>
                    <a:pt x="321682" y="3636"/>
                  </a:lnTo>
                  <a:lnTo>
                    <a:pt x="368325" y="27692"/>
                  </a:lnTo>
                  <a:lnTo>
                    <a:pt x="413713" y="80876"/>
                  </a:lnTo>
                  <a:lnTo>
                    <a:pt x="435136" y="121167"/>
                  </a:lnTo>
                  <a:lnTo>
                    <a:pt x="426255" y="125509"/>
                  </a:lnTo>
                  <a:lnTo>
                    <a:pt x="415808" y="128934"/>
                  </a:lnTo>
                  <a:lnTo>
                    <a:pt x="405320" y="130208"/>
                  </a:lnTo>
                  <a:lnTo>
                    <a:pt x="394791" y="129329"/>
                  </a:lnTo>
                  <a:lnTo>
                    <a:pt x="384222" y="126298"/>
                  </a:lnTo>
                  <a:lnTo>
                    <a:pt x="390203" y="136417"/>
                  </a:lnTo>
                  <a:lnTo>
                    <a:pt x="405744" y="176495"/>
                  </a:lnTo>
                  <a:lnTo>
                    <a:pt x="405748" y="184050"/>
                  </a:lnTo>
                  <a:lnTo>
                    <a:pt x="403968" y="191394"/>
                  </a:lnTo>
                  <a:lnTo>
                    <a:pt x="371592" y="216680"/>
                  </a:lnTo>
                  <a:lnTo>
                    <a:pt x="370437" y="224552"/>
                  </a:lnTo>
                  <a:lnTo>
                    <a:pt x="335676" y="246281"/>
                  </a:lnTo>
                  <a:lnTo>
                    <a:pt x="335004" y="254926"/>
                  </a:lnTo>
                  <a:lnTo>
                    <a:pt x="298515" y="279221"/>
                  </a:lnTo>
                  <a:lnTo>
                    <a:pt x="288512" y="279237"/>
                  </a:lnTo>
                  <a:lnTo>
                    <a:pt x="287125" y="286254"/>
                  </a:lnTo>
                  <a:lnTo>
                    <a:pt x="283573" y="291911"/>
                  </a:lnTo>
                  <a:lnTo>
                    <a:pt x="271984" y="300521"/>
                  </a:lnTo>
                  <a:lnTo>
                    <a:pt x="265406" y="302626"/>
                  </a:lnTo>
                  <a:close/>
                </a:path>
              </a:pathLst>
            </a:custGeom>
            <a:solidFill>
              <a:srgbClr val="DBB0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080851" y="4593230"/>
              <a:ext cx="710565" cy="1045844"/>
            </a:xfrm>
            <a:custGeom>
              <a:avLst/>
              <a:gdLst/>
              <a:ahLst/>
              <a:cxnLst/>
              <a:rect l="l" t="t" r="r" b="b"/>
              <a:pathLst>
                <a:path w="710565" h="1045845">
                  <a:moveTo>
                    <a:pt x="672737" y="1045511"/>
                  </a:moveTo>
                  <a:lnTo>
                    <a:pt x="144523" y="944030"/>
                  </a:lnTo>
                  <a:lnTo>
                    <a:pt x="108490" y="928656"/>
                  </a:lnTo>
                  <a:lnTo>
                    <a:pt x="79165" y="902679"/>
                  </a:lnTo>
                  <a:lnTo>
                    <a:pt x="59555" y="868764"/>
                  </a:lnTo>
                  <a:lnTo>
                    <a:pt x="0" y="261326"/>
                  </a:lnTo>
                  <a:lnTo>
                    <a:pt x="300" y="254704"/>
                  </a:lnTo>
                  <a:lnTo>
                    <a:pt x="14190" y="217649"/>
                  </a:lnTo>
                  <a:lnTo>
                    <a:pt x="264636" y="45191"/>
                  </a:lnTo>
                  <a:lnTo>
                    <a:pt x="269965" y="47953"/>
                  </a:lnTo>
                  <a:lnTo>
                    <a:pt x="321739" y="70626"/>
                  </a:lnTo>
                  <a:lnTo>
                    <a:pt x="367722" y="82661"/>
                  </a:lnTo>
                  <a:lnTo>
                    <a:pt x="407749" y="84002"/>
                  </a:lnTo>
                  <a:lnTo>
                    <a:pt x="441651" y="74594"/>
                  </a:lnTo>
                  <a:lnTo>
                    <a:pt x="474402" y="47568"/>
                  </a:lnTo>
                  <a:lnTo>
                    <a:pt x="493157" y="9472"/>
                  </a:lnTo>
                  <a:lnTo>
                    <a:pt x="495131" y="0"/>
                  </a:lnTo>
                  <a:lnTo>
                    <a:pt x="504800" y="1381"/>
                  </a:lnTo>
                  <a:lnTo>
                    <a:pt x="580202" y="22871"/>
                  </a:lnTo>
                  <a:lnTo>
                    <a:pt x="636621" y="54041"/>
                  </a:lnTo>
                  <a:lnTo>
                    <a:pt x="675487" y="86860"/>
                  </a:lnTo>
                  <a:lnTo>
                    <a:pt x="706285" y="125311"/>
                  </a:lnTo>
                  <a:lnTo>
                    <a:pt x="710429" y="132218"/>
                  </a:lnTo>
                  <a:lnTo>
                    <a:pt x="301934" y="514664"/>
                  </a:lnTo>
                  <a:lnTo>
                    <a:pt x="325220" y="706677"/>
                  </a:lnTo>
                  <a:lnTo>
                    <a:pt x="672737" y="792718"/>
                  </a:lnTo>
                  <a:lnTo>
                    <a:pt x="672737" y="10455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69916" y="4654597"/>
              <a:ext cx="68035" cy="12752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34733" y="4730360"/>
              <a:ext cx="1707732" cy="325082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480492" y="7479512"/>
              <a:ext cx="244795" cy="205259"/>
            </a:xfrm>
            <a:prstGeom prst="rect">
              <a:avLst/>
            </a:prstGeom>
          </p:spPr>
        </p:pic>
      </p:grp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2361737" y="2376500"/>
            <a:ext cx="7124700" cy="1228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900" spc="140" dirty="0"/>
              <a:t>CONCLUSION</a:t>
            </a:r>
            <a:endParaRPr sz="7900"/>
          </a:p>
        </p:txBody>
      </p:sp>
      <p:sp>
        <p:nvSpPr>
          <p:cNvPr id="53" name="object 53"/>
          <p:cNvSpPr txBox="1"/>
          <p:nvPr/>
        </p:nvSpPr>
        <p:spPr>
          <a:xfrm>
            <a:off x="1955356" y="3931947"/>
            <a:ext cx="5628498" cy="34140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</a:pPr>
            <a:r>
              <a:rPr sz="2450" spc="-80" dirty="0">
                <a:solidFill>
                  <a:schemeClr val="tx1"/>
                </a:solidFill>
                <a:latin typeface="Verdana"/>
                <a:cs typeface="Verdana"/>
              </a:rPr>
              <a:t>Impact</a:t>
            </a:r>
            <a:r>
              <a:rPr sz="2450" spc="-1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2450" spc="-60" dirty="0">
                <a:solidFill>
                  <a:schemeClr val="tx1"/>
                </a:solidFill>
                <a:latin typeface="Verdana"/>
                <a:cs typeface="Verdana"/>
              </a:rPr>
              <a:t>our</a:t>
            </a:r>
            <a:r>
              <a:rPr sz="2450" spc="-10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chemeClr val="tx1"/>
                </a:solidFill>
                <a:latin typeface="Verdana"/>
                <a:cs typeface="Verdana"/>
              </a:rPr>
              <a:t>project</a:t>
            </a:r>
            <a:r>
              <a:rPr sz="2450" spc="-1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chemeClr val="tx1"/>
                </a:solidFill>
                <a:latin typeface="Verdana"/>
                <a:cs typeface="Verdana"/>
              </a:rPr>
              <a:t>could</a:t>
            </a:r>
            <a:r>
              <a:rPr sz="2450" spc="-10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2450" spc="-20" dirty="0">
                <a:solidFill>
                  <a:schemeClr val="tx1"/>
                </a:solidFill>
                <a:latin typeface="Verdana"/>
                <a:cs typeface="Verdana"/>
              </a:rPr>
              <a:t>make</a:t>
            </a:r>
            <a:endParaRPr lang="en-US" sz="2450" spc="-20" dirty="0">
              <a:solidFill>
                <a:schemeClr val="tx1"/>
              </a:solidFill>
              <a:latin typeface="Verdana"/>
              <a:cs typeface="Verdana"/>
            </a:endParaRPr>
          </a:p>
          <a:p>
            <a:pPr marL="12700">
              <a:lnSpc>
                <a:spcPts val="2870"/>
              </a:lnSpc>
              <a:spcBef>
                <a:spcPts val="100"/>
              </a:spcBef>
            </a:pPr>
            <a:endParaRPr sz="2450" dirty="0">
              <a:latin typeface="Verdana"/>
              <a:cs typeface="Verdana"/>
            </a:endParaRPr>
          </a:p>
          <a:p>
            <a:pPr marL="12700">
              <a:lnSpc>
                <a:spcPts val="2390"/>
              </a:lnSpc>
            </a:pPr>
            <a:r>
              <a:rPr sz="2050" dirty="0">
                <a:solidFill>
                  <a:srgbClr val="042A41"/>
                </a:solidFill>
                <a:latin typeface="Tahoma"/>
                <a:cs typeface="Tahoma"/>
              </a:rPr>
              <a:t>this</a:t>
            </a:r>
            <a:r>
              <a:rPr sz="2050" spc="-30" dirty="0">
                <a:solidFill>
                  <a:srgbClr val="042A41"/>
                </a:solidFill>
                <a:latin typeface="Tahoma"/>
                <a:cs typeface="Tahoma"/>
              </a:rPr>
              <a:t> </a:t>
            </a:r>
            <a:r>
              <a:rPr sz="2050" spc="70" dirty="0">
                <a:solidFill>
                  <a:srgbClr val="042A41"/>
                </a:solidFill>
                <a:latin typeface="Tahoma"/>
                <a:cs typeface="Tahoma"/>
              </a:rPr>
              <a:t>application</a:t>
            </a:r>
            <a:r>
              <a:rPr sz="2050" spc="-30" dirty="0">
                <a:solidFill>
                  <a:srgbClr val="042A41"/>
                </a:solidFill>
                <a:latin typeface="Tahoma"/>
                <a:cs typeface="Tahoma"/>
              </a:rPr>
              <a:t> </a:t>
            </a:r>
            <a:r>
              <a:rPr sz="2050" spc="55" dirty="0">
                <a:solidFill>
                  <a:srgbClr val="042A41"/>
                </a:solidFill>
                <a:latin typeface="Tahoma"/>
                <a:cs typeface="Tahoma"/>
              </a:rPr>
              <a:t>will</a:t>
            </a:r>
            <a:r>
              <a:rPr sz="2050" spc="-30" dirty="0">
                <a:solidFill>
                  <a:srgbClr val="042A41"/>
                </a:solidFill>
                <a:latin typeface="Tahoma"/>
                <a:cs typeface="Tahoma"/>
              </a:rPr>
              <a:t> </a:t>
            </a:r>
            <a:r>
              <a:rPr sz="2050" spc="95" dirty="0">
                <a:solidFill>
                  <a:srgbClr val="042A41"/>
                </a:solidFill>
                <a:latin typeface="Tahoma"/>
                <a:cs typeface="Tahoma"/>
              </a:rPr>
              <a:t>help</a:t>
            </a:r>
            <a:r>
              <a:rPr sz="2050" spc="-30" dirty="0">
                <a:solidFill>
                  <a:srgbClr val="042A41"/>
                </a:solidFill>
                <a:latin typeface="Tahoma"/>
                <a:cs typeface="Tahoma"/>
              </a:rPr>
              <a:t> </a:t>
            </a:r>
            <a:r>
              <a:rPr sz="2050" spc="90" dirty="0">
                <a:solidFill>
                  <a:srgbClr val="042A41"/>
                </a:solidFill>
                <a:latin typeface="Tahoma"/>
                <a:cs typeface="Tahoma"/>
              </a:rPr>
              <a:t>us</a:t>
            </a:r>
            <a:r>
              <a:rPr sz="2050" spc="-30" dirty="0">
                <a:solidFill>
                  <a:srgbClr val="042A41"/>
                </a:solidFill>
                <a:latin typeface="Tahoma"/>
                <a:cs typeface="Tahoma"/>
              </a:rPr>
              <a:t> </a:t>
            </a:r>
            <a:r>
              <a:rPr sz="2050" spc="65" dirty="0">
                <a:solidFill>
                  <a:srgbClr val="042A41"/>
                </a:solidFill>
                <a:latin typeface="Tahoma"/>
                <a:cs typeface="Tahoma"/>
              </a:rPr>
              <a:t>to</a:t>
            </a:r>
            <a:endParaRPr sz="2050" dirty="0">
              <a:latin typeface="Tahoma"/>
              <a:cs typeface="Tahoma"/>
            </a:endParaRPr>
          </a:p>
          <a:p>
            <a:pPr marL="12700" marR="981075">
              <a:lnSpc>
                <a:spcPts val="2850"/>
              </a:lnSpc>
              <a:spcBef>
                <a:spcPts val="160"/>
              </a:spcBef>
            </a:pPr>
            <a:r>
              <a:rPr sz="2050" spc="90" dirty="0">
                <a:solidFill>
                  <a:srgbClr val="042A41"/>
                </a:solidFill>
                <a:latin typeface="Tahoma"/>
                <a:cs typeface="Tahoma"/>
              </a:rPr>
              <a:t>achieve</a:t>
            </a:r>
            <a:r>
              <a:rPr sz="2050" spc="-30" dirty="0">
                <a:solidFill>
                  <a:srgbClr val="042A41"/>
                </a:solidFill>
                <a:latin typeface="Tahoma"/>
                <a:cs typeface="Tahoma"/>
              </a:rPr>
              <a:t> </a:t>
            </a:r>
            <a:r>
              <a:rPr sz="2050" dirty="0">
                <a:solidFill>
                  <a:srgbClr val="042A41"/>
                </a:solidFill>
                <a:latin typeface="Tahoma"/>
                <a:cs typeface="Tahoma"/>
              </a:rPr>
              <a:t>our</a:t>
            </a:r>
            <a:r>
              <a:rPr sz="2050" spc="-25" dirty="0">
                <a:solidFill>
                  <a:srgbClr val="042A41"/>
                </a:solidFill>
                <a:latin typeface="Tahoma"/>
                <a:cs typeface="Tahoma"/>
              </a:rPr>
              <a:t> </a:t>
            </a:r>
            <a:r>
              <a:rPr sz="2050" dirty="0">
                <a:solidFill>
                  <a:srgbClr val="042A41"/>
                </a:solidFill>
                <a:latin typeface="Tahoma"/>
                <a:cs typeface="Tahoma"/>
              </a:rPr>
              <a:t>aim</a:t>
            </a:r>
            <a:r>
              <a:rPr sz="2050" spc="-30" dirty="0">
                <a:solidFill>
                  <a:srgbClr val="042A41"/>
                </a:solidFill>
                <a:latin typeface="Tahoma"/>
                <a:cs typeface="Tahoma"/>
              </a:rPr>
              <a:t> </a:t>
            </a:r>
            <a:r>
              <a:rPr sz="2050" spc="90" dirty="0">
                <a:solidFill>
                  <a:srgbClr val="042A41"/>
                </a:solidFill>
                <a:latin typeface="Tahoma"/>
                <a:cs typeface="Tahoma"/>
              </a:rPr>
              <a:t>to</a:t>
            </a:r>
            <a:r>
              <a:rPr sz="2050" spc="-25" dirty="0">
                <a:solidFill>
                  <a:srgbClr val="042A41"/>
                </a:solidFill>
                <a:latin typeface="Tahoma"/>
                <a:cs typeface="Tahoma"/>
              </a:rPr>
              <a:t> </a:t>
            </a:r>
            <a:r>
              <a:rPr sz="2050" spc="105" dirty="0">
                <a:solidFill>
                  <a:srgbClr val="042A41"/>
                </a:solidFill>
                <a:latin typeface="Tahoma"/>
                <a:cs typeface="Tahoma"/>
              </a:rPr>
              <a:t>create</a:t>
            </a:r>
            <a:r>
              <a:rPr sz="2050" spc="-30" dirty="0">
                <a:solidFill>
                  <a:srgbClr val="042A41"/>
                </a:solidFill>
                <a:latin typeface="Tahoma"/>
                <a:cs typeface="Tahoma"/>
              </a:rPr>
              <a:t> </a:t>
            </a:r>
            <a:r>
              <a:rPr sz="2050" spc="150" dirty="0">
                <a:solidFill>
                  <a:srgbClr val="042A41"/>
                </a:solidFill>
                <a:latin typeface="Tahoma"/>
                <a:cs typeface="Tahoma"/>
              </a:rPr>
              <a:t>ease</a:t>
            </a:r>
            <a:r>
              <a:rPr sz="2050" spc="-25" dirty="0">
                <a:solidFill>
                  <a:srgbClr val="042A41"/>
                </a:solidFill>
                <a:latin typeface="Tahoma"/>
                <a:cs typeface="Tahoma"/>
              </a:rPr>
              <a:t> </a:t>
            </a:r>
            <a:r>
              <a:rPr sz="2050" spc="30" dirty="0">
                <a:solidFill>
                  <a:srgbClr val="042A41"/>
                </a:solidFill>
                <a:latin typeface="Tahoma"/>
                <a:cs typeface="Tahoma"/>
              </a:rPr>
              <a:t>for </a:t>
            </a:r>
            <a:r>
              <a:rPr sz="2050" spc="60" dirty="0">
                <a:solidFill>
                  <a:srgbClr val="042A41"/>
                </a:solidFill>
                <a:latin typeface="Tahoma"/>
                <a:cs typeface="Tahoma"/>
              </a:rPr>
              <a:t>learners</a:t>
            </a:r>
            <a:endParaRPr sz="2050" dirty="0">
              <a:latin typeface="Tahoma"/>
              <a:cs typeface="Tahoma"/>
            </a:endParaRPr>
          </a:p>
          <a:p>
            <a:pPr marL="12700" marR="5080">
              <a:lnSpc>
                <a:spcPct val="115900"/>
              </a:lnSpc>
              <a:spcBef>
                <a:spcPts val="1125"/>
              </a:spcBef>
            </a:pPr>
            <a:r>
              <a:rPr lang="en-US" sz="2050" spc="145" dirty="0">
                <a:solidFill>
                  <a:srgbClr val="042A41"/>
                </a:solidFill>
                <a:latin typeface="Tahoma"/>
                <a:cs typeface="Tahoma"/>
              </a:rPr>
              <a:t>we</a:t>
            </a:r>
            <a:r>
              <a:rPr lang="en-US" sz="2050" spc="-55" dirty="0">
                <a:solidFill>
                  <a:srgbClr val="042A41"/>
                </a:solidFill>
                <a:latin typeface="Tahoma"/>
                <a:cs typeface="Tahoma"/>
              </a:rPr>
              <a:t> </a:t>
            </a:r>
            <a:r>
              <a:rPr lang="en-US" sz="2050" spc="50" dirty="0">
                <a:solidFill>
                  <a:srgbClr val="042A41"/>
                </a:solidFill>
                <a:latin typeface="Tahoma"/>
                <a:cs typeface="Tahoma"/>
              </a:rPr>
              <a:t>will</a:t>
            </a:r>
            <a:r>
              <a:rPr lang="en-US" sz="2050" spc="-50" dirty="0">
                <a:solidFill>
                  <a:srgbClr val="042A41"/>
                </a:solidFill>
                <a:latin typeface="Tahoma"/>
                <a:cs typeface="Tahoma"/>
              </a:rPr>
              <a:t> </a:t>
            </a:r>
            <a:r>
              <a:rPr lang="en-US" sz="2050" spc="155" dirty="0">
                <a:solidFill>
                  <a:srgbClr val="042A41"/>
                </a:solidFill>
                <a:latin typeface="Tahoma"/>
                <a:cs typeface="Tahoma"/>
              </a:rPr>
              <a:t>be</a:t>
            </a:r>
            <a:r>
              <a:rPr lang="en-US" sz="2050" spc="-55" dirty="0">
                <a:solidFill>
                  <a:srgbClr val="042A41"/>
                </a:solidFill>
                <a:latin typeface="Tahoma"/>
                <a:cs typeface="Tahoma"/>
              </a:rPr>
              <a:t> </a:t>
            </a:r>
            <a:r>
              <a:rPr lang="en-US" sz="2050" spc="80" dirty="0">
                <a:solidFill>
                  <a:srgbClr val="042A41"/>
                </a:solidFill>
                <a:latin typeface="Tahoma"/>
                <a:cs typeface="Tahoma"/>
              </a:rPr>
              <a:t>considering</a:t>
            </a:r>
            <a:r>
              <a:rPr lang="en-US" sz="2050" spc="-50" dirty="0">
                <a:solidFill>
                  <a:srgbClr val="042A41"/>
                </a:solidFill>
                <a:latin typeface="Tahoma"/>
                <a:cs typeface="Tahoma"/>
              </a:rPr>
              <a:t> </a:t>
            </a:r>
            <a:r>
              <a:rPr lang="en-US" sz="2050" spc="60" dirty="0">
                <a:solidFill>
                  <a:srgbClr val="042A41"/>
                </a:solidFill>
                <a:latin typeface="Tahoma"/>
                <a:cs typeface="Tahoma"/>
              </a:rPr>
              <a:t>the</a:t>
            </a:r>
            <a:r>
              <a:rPr lang="en-US" sz="2050" spc="-55" dirty="0">
                <a:solidFill>
                  <a:srgbClr val="042A41"/>
                </a:solidFill>
                <a:latin typeface="Tahoma"/>
                <a:cs typeface="Tahoma"/>
              </a:rPr>
              <a:t> </a:t>
            </a:r>
            <a:r>
              <a:rPr lang="en-US" sz="2050" spc="80" dirty="0">
                <a:solidFill>
                  <a:srgbClr val="042A41"/>
                </a:solidFill>
                <a:latin typeface="Tahoma"/>
                <a:cs typeface="Tahoma"/>
              </a:rPr>
              <a:t>reviews</a:t>
            </a:r>
            <a:r>
              <a:rPr lang="en-US" sz="2050" spc="-50" dirty="0">
                <a:solidFill>
                  <a:srgbClr val="042A41"/>
                </a:solidFill>
                <a:latin typeface="Tahoma"/>
                <a:cs typeface="Tahoma"/>
              </a:rPr>
              <a:t> </a:t>
            </a:r>
            <a:r>
              <a:rPr lang="en-US" sz="2050" spc="105" dirty="0">
                <a:solidFill>
                  <a:srgbClr val="042A41"/>
                </a:solidFill>
                <a:latin typeface="Tahoma"/>
                <a:cs typeface="Tahoma"/>
              </a:rPr>
              <a:t>of</a:t>
            </a:r>
            <a:r>
              <a:rPr lang="en-US" sz="2050" spc="-55" dirty="0">
                <a:solidFill>
                  <a:srgbClr val="042A41"/>
                </a:solidFill>
                <a:latin typeface="Tahoma"/>
                <a:cs typeface="Tahoma"/>
              </a:rPr>
              <a:t> </a:t>
            </a:r>
            <a:r>
              <a:rPr lang="en-US" sz="2050" spc="35" dirty="0">
                <a:solidFill>
                  <a:srgbClr val="042A41"/>
                </a:solidFill>
                <a:latin typeface="Tahoma"/>
                <a:cs typeface="Tahoma"/>
              </a:rPr>
              <a:t>the </a:t>
            </a:r>
            <a:r>
              <a:rPr lang="en-US" sz="2050" dirty="0">
                <a:solidFill>
                  <a:srgbClr val="042A41"/>
                </a:solidFill>
                <a:latin typeface="Tahoma"/>
                <a:cs typeface="Tahoma"/>
              </a:rPr>
              <a:t>similar</a:t>
            </a:r>
            <a:r>
              <a:rPr lang="en-US" sz="2050" spc="25" dirty="0">
                <a:solidFill>
                  <a:srgbClr val="042A41"/>
                </a:solidFill>
                <a:latin typeface="Tahoma"/>
                <a:cs typeface="Tahoma"/>
              </a:rPr>
              <a:t> </a:t>
            </a:r>
            <a:r>
              <a:rPr lang="en-US" sz="2050" spc="65" dirty="0">
                <a:solidFill>
                  <a:srgbClr val="042A41"/>
                </a:solidFill>
                <a:latin typeface="Tahoma"/>
                <a:cs typeface="Tahoma"/>
              </a:rPr>
              <a:t>available</a:t>
            </a:r>
            <a:r>
              <a:rPr lang="en-US" sz="2050" spc="30" dirty="0">
                <a:solidFill>
                  <a:srgbClr val="042A41"/>
                </a:solidFill>
                <a:latin typeface="Tahoma"/>
                <a:cs typeface="Tahoma"/>
              </a:rPr>
              <a:t> </a:t>
            </a:r>
            <a:r>
              <a:rPr lang="en-US" sz="2050" spc="80" dirty="0">
                <a:solidFill>
                  <a:srgbClr val="042A41"/>
                </a:solidFill>
                <a:latin typeface="Tahoma"/>
                <a:cs typeface="Tahoma"/>
              </a:rPr>
              <a:t>applications</a:t>
            </a:r>
            <a:r>
              <a:rPr lang="en-US" sz="2050" spc="25" dirty="0">
                <a:solidFill>
                  <a:srgbClr val="042A41"/>
                </a:solidFill>
                <a:latin typeface="Tahoma"/>
                <a:cs typeface="Tahoma"/>
              </a:rPr>
              <a:t> </a:t>
            </a:r>
            <a:r>
              <a:rPr lang="en-US" sz="2050" spc="80" dirty="0">
                <a:solidFill>
                  <a:srgbClr val="042A41"/>
                </a:solidFill>
                <a:latin typeface="Tahoma"/>
                <a:cs typeface="Tahoma"/>
              </a:rPr>
              <a:t>on</a:t>
            </a:r>
            <a:r>
              <a:rPr lang="en-US" sz="2050" spc="30" dirty="0">
                <a:solidFill>
                  <a:srgbClr val="042A41"/>
                </a:solidFill>
                <a:latin typeface="Tahoma"/>
                <a:cs typeface="Tahoma"/>
              </a:rPr>
              <a:t> </a:t>
            </a:r>
            <a:r>
              <a:rPr lang="en-US" sz="2050" spc="85" dirty="0">
                <a:solidFill>
                  <a:srgbClr val="042A41"/>
                </a:solidFill>
                <a:latin typeface="Tahoma"/>
                <a:cs typeface="Tahoma"/>
              </a:rPr>
              <a:t>app </a:t>
            </a:r>
            <a:r>
              <a:rPr lang="en-US" sz="2050" spc="100" dirty="0">
                <a:solidFill>
                  <a:srgbClr val="042A41"/>
                </a:solidFill>
                <a:latin typeface="Tahoma"/>
                <a:cs typeface="Tahoma"/>
              </a:rPr>
              <a:t>stores,</a:t>
            </a:r>
            <a:r>
              <a:rPr lang="en-US" sz="2050" spc="-45" dirty="0">
                <a:solidFill>
                  <a:srgbClr val="042A41"/>
                </a:solidFill>
                <a:latin typeface="Tahoma"/>
                <a:cs typeface="Tahoma"/>
              </a:rPr>
              <a:t> </a:t>
            </a:r>
            <a:r>
              <a:rPr lang="en-US" sz="2050" spc="65" dirty="0">
                <a:solidFill>
                  <a:srgbClr val="042A41"/>
                </a:solidFill>
                <a:latin typeface="Tahoma"/>
                <a:cs typeface="Tahoma"/>
              </a:rPr>
              <a:t>and</a:t>
            </a:r>
            <a:r>
              <a:rPr lang="en-US" sz="2050" spc="-40" dirty="0">
                <a:solidFill>
                  <a:srgbClr val="042A41"/>
                </a:solidFill>
                <a:latin typeface="Tahoma"/>
                <a:cs typeface="Tahoma"/>
              </a:rPr>
              <a:t> </a:t>
            </a:r>
            <a:r>
              <a:rPr lang="en-US" sz="2050" dirty="0">
                <a:solidFill>
                  <a:srgbClr val="042A41"/>
                </a:solidFill>
                <a:latin typeface="Tahoma"/>
                <a:cs typeface="Tahoma"/>
              </a:rPr>
              <a:t>try</a:t>
            </a:r>
            <a:r>
              <a:rPr lang="en-US" sz="2050" spc="-40" dirty="0">
                <a:solidFill>
                  <a:srgbClr val="042A41"/>
                </a:solidFill>
                <a:latin typeface="Tahoma"/>
                <a:cs typeface="Tahoma"/>
              </a:rPr>
              <a:t> </a:t>
            </a:r>
            <a:r>
              <a:rPr lang="en-US" sz="2050" dirty="0">
                <a:solidFill>
                  <a:srgbClr val="042A41"/>
                </a:solidFill>
                <a:latin typeface="Tahoma"/>
                <a:cs typeface="Tahoma"/>
              </a:rPr>
              <a:t>our</a:t>
            </a:r>
            <a:r>
              <a:rPr lang="en-US" sz="2050" spc="-40" dirty="0">
                <a:solidFill>
                  <a:srgbClr val="042A41"/>
                </a:solidFill>
                <a:latin typeface="Tahoma"/>
                <a:cs typeface="Tahoma"/>
              </a:rPr>
              <a:t> </a:t>
            </a:r>
            <a:r>
              <a:rPr lang="en-US" sz="2050" spc="130" dirty="0">
                <a:solidFill>
                  <a:srgbClr val="042A41"/>
                </a:solidFill>
                <a:latin typeface="Tahoma"/>
                <a:cs typeface="Tahoma"/>
              </a:rPr>
              <a:t>best</a:t>
            </a:r>
            <a:r>
              <a:rPr lang="en-US" sz="2050" spc="-40" dirty="0">
                <a:solidFill>
                  <a:srgbClr val="042A41"/>
                </a:solidFill>
                <a:latin typeface="Tahoma"/>
                <a:cs typeface="Tahoma"/>
              </a:rPr>
              <a:t> </a:t>
            </a:r>
            <a:r>
              <a:rPr lang="en-US" sz="2050" spc="90" dirty="0">
                <a:solidFill>
                  <a:srgbClr val="042A41"/>
                </a:solidFill>
                <a:latin typeface="Tahoma"/>
                <a:cs typeface="Tahoma"/>
              </a:rPr>
              <a:t>to</a:t>
            </a:r>
            <a:r>
              <a:rPr lang="en-US" sz="2050" spc="-40" dirty="0">
                <a:solidFill>
                  <a:srgbClr val="042A41"/>
                </a:solidFill>
                <a:latin typeface="Tahoma"/>
                <a:cs typeface="Tahoma"/>
              </a:rPr>
              <a:t> </a:t>
            </a:r>
            <a:r>
              <a:rPr lang="en-US" sz="2050" spc="65" dirty="0">
                <a:solidFill>
                  <a:srgbClr val="042A41"/>
                </a:solidFill>
                <a:latin typeface="Tahoma"/>
                <a:cs typeface="Tahoma"/>
              </a:rPr>
              <a:t>prevent the issues mentioned,</a:t>
            </a:r>
            <a:r>
              <a:rPr lang="en-US" sz="2050" spc="-40" dirty="0">
                <a:solidFill>
                  <a:srgbClr val="042A41"/>
                </a:solidFill>
                <a:latin typeface="Tahoma"/>
                <a:cs typeface="Tahoma"/>
              </a:rPr>
              <a:t> </a:t>
            </a:r>
            <a:r>
              <a:rPr lang="en-US" sz="2050" spc="-25" dirty="0">
                <a:solidFill>
                  <a:srgbClr val="042A41"/>
                </a:solidFill>
                <a:latin typeface="Tahoma"/>
                <a:cs typeface="Tahoma"/>
              </a:rPr>
              <a:t>in </a:t>
            </a:r>
            <a:r>
              <a:rPr lang="en-US" sz="2050" dirty="0">
                <a:solidFill>
                  <a:srgbClr val="042A41"/>
                </a:solidFill>
                <a:latin typeface="Tahoma"/>
                <a:cs typeface="Tahoma"/>
              </a:rPr>
              <a:t>our</a:t>
            </a:r>
            <a:r>
              <a:rPr lang="en-US" sz="2050" spc="50" dirty="0">
                <a:solidFill>
                  <a:srgbClr val="042A41"/>
                </a:solidFill>
                <a:latin typeface="Tahoma"/>
                <a:cs typeface="Tahoma"/>
              </a:rPr>
              <a:t> </a:t>
            </a:r>
            <a:r>
              <a:rPr lang="en-US" sz="2050" spc="85" dirty="0">
                <a:solidFill>
                  <a:srgbClr val="042A41"/>
                </a:solidFill>
                <a:latin typeface="Tahoma"/>
                <a:cs typeface="Tahoma"/>
              </a:rPr>
              <a:t>system.</a:t>
            </a:r>
            <a:endParaRPr lang="en-US"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966</Words>
  <Application>Microsoft Office PowerPoint</Application>
  <PresentationFormat>Custom</PresentationFormat>
  <Paragraphs>72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Söhne</vt:lpstr>
      <vt:lpstr>Tahoma</vt:lpstr>
      <vt:lpstr>Times New Roman</vt:lpstr>
      <vt:lpstr>Verdana</vt:lpstr>
      <vt:lpstr>Office Theme</vt:lpstr>
      <vt:lpstr>FLASHCARD APPLICATION</vt:lpstr>
      <vt:lpstr>INTRODUCTION</vt:lpstr>
      <vt:lpstr>FUNCTIONS &amp; FEATURES</vt:lpstr>
      <vt:lpstr>1</vt:lpstr>
      <vt:lpstr>PowerPoint Presentation</vt:lpstr>
      <vt:lpstr>FUTURE PROSPECTS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Modern Pitch Deck Presentation</dc:title>
  <dc:creator>Ayesha</dc:creator>
  <cp:keywords>DAF1SoShAWE,BAFLAqmDRzs</cp:keywords>
  <cp:lastModifiedBy>Ayesha Raza</cp:lastModifiedBy>
  <cp:revision>4</cp:revision>
  <dcterms:created xsi:type="dcterms:W3CDTF">2023-11-26T20:06:47Z</dcterms:created>
  <dcterms:modified xsi:type="dcterms:W3CDTF">2023-11-28T14:19:26Z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2023-11-26T00:00:00Z</vt:filetime>
  </property>
  <property fmtid="{D5CDD505-2E9C-101B-9397-08002B2CF9AE}" pid="3" name="Creator">
    <vt:lpwstr>Canva</vt:lpwstr>
  </property>
  <property fmtid="{D5CDD505-2E9C-101B-9397-08002B2CF9AE}" pid="4" name="LastSaved">
    <vt:filetime>2023-11-26T00:00:00Z</vt:filetime>
  </property>
  <property fmtid="{D5CDD505-2E9C-101B-9397-08002B2CF9AE}" pid="5" name="Producer">
    <vt:lpwstr>Canva</vt:lpwstr>
  </property>
</Properties>
</file>