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DD0B6-5D5F-46E5-8085-88669EBE6D9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987B5779-F7D7-43D9-87EB-5D225CDEA58E}">
      <dgm:prSet/>
      <dgm:spPr/>
      <dgm:t>
        <a:bodyPr/>
        <a:lstStyle/>
        <a:p>
          <a:pPr>
            <a:defRPr cap="all"/>
          </a:pPr>
          <a:r>
            <a:rPr lang="en-US"/>
            <a:t>Illustrator concepts</a:t>
          </a:r>
        </a:p>
      </dgm:t>
    </dgm:pt>
    <dgm:pt modelId="{9A4E03F6-2B50-4952-9486-9DDBB9E2454C}" type="parTrans" cxnId="{4D386ACF-DB43-4867-9AB1-E08096DCA748}">
      <dgm:prSet/>
      <dgm:spPr/>
      <dgm:t>
        <a:bodyPr/>
        <a:lstStyle/>
        <a:p>
          <a:endParaRPr lang="en-US"/>
        </a:p>
      </dgm:t>
    </dgm:pt>
    <dgm:pt modelId="{281C3685-1599-43CB-8456-1D6DA5C61DF1}" type="sibTrans" cxnId="{4D386ACF-DB43-4867-9AB1-E08096DCA748}">
      <dgm:prSet/>
      <dgm:spPr/>
      <dgm:t>
        <a:bodyPr/>
        <a:lstStyle/>
        <a:p>
          <a:endParaRPr lang="en-US"/>
        </a:p>
      </dgm:t>
    </dgm:pt>
    <dgm:pt modelId="{43547EC2-6E2A-421E-BBB8-38C3A296C07A}">
      <dgm:prSet/>
      <dgm:spPr/>
      <dgm:t>
        <a:bodyPr/>
        <a:lstStyle/>
        <a:p>
          <a:pPr>
            <a:defRPr cap="all"/>
          </a:pPr>
          <a:r>
            <a:rPr lang="en-US"/>
            <a:t>Creating new documents</a:t>
          </a:r>
        </a:p>
      </dgm:t>
    </dgm:pt>
    <dgm:pt modelId="{FEC5AF9A-52FB-44B8-9BA6-E180F220921E}" type="parTrans" cxnId="{B38EC1B6-EAC8-4B50-8A49-D56F276B0ED3}">
      <dgm:prSet/>
      <dgm:spPr/>
      <dgm:t>
        <a:bodyPr/>
        <a:lstStyle/>
        <a:p>
          <a:endParaRPr lang="en-US"/>
        </a:p>
      </dgm:t>
    </dgm:pt>
    <dgm:pt modelId="{26E536E9-E098-4F7C-9B39-762B534350CB}" type="sibTrans" cxnId="{B38EC1B6-EAC8-4B50-8A49-D56F276B0ED3}">
      <dgm:prSet/>
      <dgm:spPr/>
      <dgm:t>
        <a:bodyPr/>
        <a:lstStyle/>
        <a:p>
          <a:endParaRPr lang="en-US"/>
        </a:p>
      </dgm:t>
    </dgm:pt>
    <dgm:pt modelId="{24C00701-3717-46EF-AFBB-8EFC5D4AFDD0}">
      <dgm:prSet/>
      <dgm:spPr/>
      <dgm:t>
        <a:bodyPr/>
        <a:lstStyle/>
        <a:p>
          <a:pPr>
            <a:defRPr cap="all"/>
          </a:pPr>
          <a:r>
            <a:rPr lang="en-US"/>
            <a:t>Illustrator interface</a:t>
          </a:r>
        </a:p>
      </dgm:t>
    </dgm:pt>
    <dgm:pt modelId="{A37394E5-9532-45B8-AD79-D886A32C8905}" type="parTrans" cxnId="{EF296333-4A5A-4609-9EE3-CD53D67D9BC1}">
      <dgm:prSet/>
      <dgm:spPr/>
      <dgm:t>
        <a:bodyPr/>
        <a:lstStyle/>
        <a:p>
          <a:endParaRPr lang="en-US"/>
        </a:p>
      </dgm:t>
    </dgm:pt>
    <dgm:pt modelId="{301F429A-A73B-47A3-A5B9-88660AB3612D}" type="sibTrans" cxnId="{EF296333-4A5A-4609-9EE3-CD53D67D9BC1}">
      <dgm:prSet/>
      <dgm:spPr/>
      <dgm:t>
        <a:bodyPr/>
        <a:lstStyle/>
        <a:p>
          <a:endParaRPr lang="en-US"/>
        </a:p>
      </dgm:t>
    </dgm:pt>
    <dgm:pt modelId="{9DAA4199-7954-40FD-B946-3F0761E973F0}">
      <dgm:prSet/>
      <dgm:spPr/>
      <dgm:t>
        <a:bodyPr/>
        <a:lstStyle/>
        <a:p>
          <a:pPr>
            <a:defRPr cap="all"/>
          </a:pPr>
          <a:r>
            <a:rPr lang="en-US"/>
            <a:t>Illustrator toolbox</a:t>
          </a:r>
        </a:p>
      </dgm:t>
    </dgm:pt>
    <dgm:pt modelId="{BDA139FE-743B-4619-B714-1AC4ED9C6B5B}" type="parTrans" cxnId="{2B053AF7-2103-4260-BCF7-6E5E0D3FEA01}">
      <dgm:prSet/>
      <dgm:spPr/>
      <dgm:t>
        <a:bodyPr/>
        <a:lstStyle/>
        <a:p>
          <a:endParaRPr lang="en-US"/>
        </a:p>
      </dgm:t>
    </dgm:pt>
    <dgm:pt modelId="{33D7CF3C-53EE-4001-B956-0D94E61CA3F1}" type="sibTrans" cxnId="{2B053AF7-2103-4260-BCF7-6E5E0D3FEA01}">
      <dgm:prSet/>
      <dgm:spPr/>
      <dgm:t>
        <a:bodyPr/>
        <a:lstStyle/>
        <a:p>
          <a:endParaRPr lang="en-US"/>
        </a:p>
      </dgm:t>
    </dgm:pt>
    <dgm:pt modelId="{19D03B66-B921-4207-B5BA-D5858BDF69BB}">
      <dgm:prSet/>
      <dgm:spPr/>
      <dgm:t>
        <a:bodyPr/>
        <a:lstStyle/>
        <a:p>
          <a:pPr>
            <a:defRPr cap="all"/>
          </a:pPr>
          <a:r>
            <a:rPr lang="en-US"/>
            <a:t>Creating a shape</a:t>
          </a:r>
        </a:p>
      </dgm:t>
    </dgm:pt>
    <dgm:pt modelId="{DEC4C24A-A8AC-42DA-8049-FF840300227D}" type="parTrans" cxnId="{386EC298-BA3F-466C-9946-1012B751359D}">
      <dgm:prSet/>
      <dgm:spPr/>
      <dgm:t>
        <a:bodyPr/>
        <a:lstStyle/>
        <a:p>
          <a:endParaRPr lang="en-US"/>
        </a:p>
      </dgm:t>
    </dgm:pt>
    <dgm:pt modelId="{57B9BEE9-FAE0-4201-BA64-8EAF81D2C182}" type="sibTrans" cxnId="{386EC298-BA3F-466C-9946-1012B751359D}">
      <dgm:prSet/>
      <dgm:spPr/>
      <dgm:t>
        <a:bodyPr/>
        <a:lstStyle/>
        <a:p>
          <a:endParaRPr lang="en-US"/>
        </a:p>
      </dgm:t>
    </dgm:pt>
    <dgm:pt modelId="{1B9123B9-BC76-4B2E-8D36-8F394B6D2442}">
      <dgm:prSet/>
      <dgm:spPr/>
      <dgm:t>
        <a:bodyPr/>
        <a:lstStyle/>
        <a:p>
          <a:pPr>
            <a:defRPr cap="all"/>
          </a:pPr>
          <a:r>
            <a:rPr lang="en-US"/>
            <a:t>Arrow tools &amp; shapes</a:t>
          </a:r>
        </a:p>
      </dgm:t>
    </dgm:pt>
    <dgm:pt modelId="{7F2BFE87-AF68-4BBB-ABC7-A19133585D5B}" type="parTrans" cxnId="{EB8B5B46-2210-4338-93E2-21237DC88D40}">
      <dgm:prSet/>
      <dgm:spPr/>
      <dgm:t>
        <a:bodyPr/>
        <a:lstStyle/>
        <a:p>
          <a:endParaRPr lang="en-US"/>
        </a:p>
      </dgm:t>
    </dgm:pt>
    <dgm:pt modelId="{14A1DAAB-2318-4D0C-BED1-5115D46B4476}" type="sibTrans" cxnId="{EB8B5B46-2210-4338-93E2-21237DC88D40}">
      <dgm:prSet/>
      <dgm:spPr/>
      <dgm:t>
        <a:bodyPr/>
        <a:lstStyle/>
        <a:p>
          <a:endParaRPr lang="en-US"/>
        </a:p>
      </dgm:t>
    </dgm:pt>
    <dgm:pt modelId="{FEB3B7F0-96CF-4788-8E50-36FFC33B3975}" type="pres">
      <dgm:prSet presAssocID="{726DD0B6-5D5F-46E5-8085-88669EBE6D9D}" presName="root" presStyleCnt="0">
        <dgm:presLayoutVars>
          <dgm:dir/>
          <dgm:resizeHandles val="exact"/>
        </dgm:presLayoutVars>
      </dgm:prSet>
      <dgm:spPr/>
    </dgm:pt>
    <dgm:pt modelId="{E542A4D9-40EB-4893-A3DE-09C35E6FB83E}" type="pres">
      <dgm:prSet presAssocID="{987B5779-F7D7-43D9-87EB-5D225CDEA58E}" presName="compNode" presStyleCnt="0"/>
      <dgm:spPr/>
    </dgm:pt>
    <dgm:pt modelId="{851F153A-5AED-4ADC-95B6-78882A6AA435}" type="pres">
      <dgm:prSet presAssocID="{987B5779-F7D7-43D9-87EB-5D225CDEA58E}" presName="iconBgRect" presStyleLbl="bgShp" presStyleIdx="0" presStyleCnt="6"/>
      <dgm:spPr/>
    </dgm:pt>
    <dgm:pt modelId="{AFF2A48B-4B33-417C-BDFB-8D3A92CE02CE}" type="pres">
      <dgm:prSet presAssocID="{987B5779-F7D7-43D9-87EB-5D225CDEA58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75150B33-89F6-48FC-900A-691E2DBAAA7F}" type="pres">
      <dgm:prSet presAssocID="{987B5779-F7D7-43D9-87EB-5D225CDEA58E}" presName="spaceRect" presStyleCnt="0"/>
      <dgm:spPr/>
    </dgm:pt>
    <dgm:pt modelId="{FD96B348-6E3D-4D0C-911F-889B140B3990}" type="pres">
      <dgm:prSet presAssocID="{987B5779-F7D7-43D9-87EB-5D225CDEA58E}" presName="textRect" presStyleLbl="revTx" presStyleIdx="0" presStyleCnt="6">
        <dgm:presLayoutVars>
          <dgm:chMax val="1"/>
          <dgm:chPref val="1"/>
        </dgm:presLayoutVars>
      </dgm:prSet>
      <dgm:spPr/>
    </dgm:pt>
    <dgm:pt modelId="{91454ED7-8149-484A-BD25-64A81C2E5632}" type="pres">
      <dgm:prSet presAssocID="{281C3685-1599-43CB-8456-1D6DA5C61DF1}" presName="sibTrans" presStyleCnt="0"/>
      <dgm:spPr/>
    </dgm:pt>
    <dgm:pt modelId="{28715394-8C6F-4D05-A776-D18E473048BF}" type="pres">
      <dgm:prSet presAssocID="{43547EC2-6E2A-421E-BBB8-38C3A296C07A}" presName="compNode" presStyleCnt="0"/>
      <dgm:spPr/>
    </dgm:pt>
    <dgm:pt modelId="{C75FDF10-F498-469A-9CB8-95F4DADAD6DB}" type="pres">
      <dgm:prSet presAssocID="{43547EC2-6E2A-421E-BBB8-38C3A296C07A}" presName="iconBgRect" presStyleLbl="bgShp" presStyleIdx="1" presStyleCnt="6"/>
      <dgm:spPr/>
    </dgm:pt>
    <dgm:pt modelId="{9232144A-8D55-48A8-9059-2EBD0EE65393}" type="pres">
      <dgm:prSet presAssocID="{43547EC2-6E2A-421E-BBB8-38C3A296C07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0A6888C-ED66-4E5F-8D6D-1344289D250C}" type="pres">
      <dgm:prSet presAssocID="{43547EC2-6E2A-421E-BBB8-38C3A296C07A}" presName="spaceRect" presStyleCnt="0"/>
      <dgm:spPr/>
    </dgm:pt>
    <dgm:pt modelId="{FEB3A93D-25B5-4DD1-ACDC-B0FC7F9B13F8}" type="pres">
      <dgm:prSet presAssocID="{43547EC2-6E2A-421E-BBB8-38C3A296C07A}" presName="textRect" presStyleLbl="revTx" presStyleIdx="1" presStyleCnt="6">
        <dgm:presLayoutVars>
          <dgm:chMax val="1"/>
          <dgm:chPref val="1"/>
        </dgm:presLayoutVars>
      </dgm:prSet>
      <dgm:spPr/>
    </dgm:pt>
    <dgm:pt modelId="{DE47FEBB-2BE8-406E-9DA4-0F366D6F5BDF}" type="pres">
      <dgm:prSet presAssocID="{26E536E9-E098-4F7C-9B39-762B534350CB}" presName="sibTrans" presStyleCnt="0"/>
      <dgm:spPr/>
    </dgm:pt>
    <dgm:pt modelId="{D3C6E081-9B0D-42E2-B824-4BF6173330A4}" type="pres">
      <dgm:prSet presAssocID="{24C00701-3717-46EF-AFBB-8EFC5D4AFDD0}" presName="compNode" presStyleCnt="0"/>
      <dgm:spPr/>
    </dgm:pt>
    <dgm:pt modelId="{89087731-73BD-4C99-9C16-ED1F100F9D28}" type="pres">
      <dgm:prSet presAssocID="{24C00701-3717-46EF-AFBB-8EFC5D4AFDD0}" presName="iconBgRect" presStyleLbl="bgShp" presStyleIdx="2" presStyleCnt="6"/>
      <dgm:spPr/>
    </dgm:pt>
    <dgm:pt modelId="{C80B99A4-CCF0-4F45-AD8C-9D81DB3E8C71}" type="pres">
      <dgm:prSet presAssocID="{24C00701-3717-46EF-AFBB-8EFC5D4AFDD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8736770A-7472-4FD9-9C4E-6BAFDA2E3DD8}" type="pres">
      <dgm:prSet presAssocID="{24C00701-3717-46EF-AFBB-8EFC5D4AFDD0}" presName="spaceRect" presStyleCnt="0"/>
      <dgm:spPr/>
    </dgm:pt>
    <dgm:pt modelId="{64F5EF13-458D-45A9-8310-93E17EE6F36A}" type="pres">
      <dgm:prSet presAssocID="{24C00701-3717-46EF-AFBB-8EFC5D4AFDD0}" presName="textRect" presStyleLbl="revTx" presStyleIdx="2" presStyleCnt="6">
        <dgm:presLayoutVars>
          <dgm:chMax val="1"/>
          <dgm:chPref val="1"/>
        </dgm:presLayoutVars>
      </dgm:prSet>
      <dgm:spPr/>
    </dgm:pt>
    <dgm:pt modelId="{460A372A-5678-4150-9C88-7FE43054A1BF}" type="pres">
      <dgm:prSet presAssocID="{301F429A-A73B-47A3-A5B9-88660AB3612D}" presName="sibTrans" presStyleCnt="0"/>
      <dgm:spPr/>
    </dgm:pt>
    <dgm:pt modelId="{0B1165BE-B792-4D16-82C3-46A6239BC8EE}" type="pres">
      <dgm:prSet presAssocID="{9DAA4199-7954-40FD-B946-3F0761E973F0}" presName="compNode" presStyleCnt="0"/>
      <dgm:spPr/>
    </dgm:pt>
    <dgm:pt modelId="{C755ADE6-13F1-4753-834D-0AA9AB5DB8ED}" type="pres">
      <dgm:prSet presAssocID="{9DAA4199-7954-40FD-B946-3F0761E973F0}" presName="iconBgRect" presStyleLbl="bgShp" presStyleIdx="3" presStyleCnt="6"/>
      <dgm:spPr/>
    </dgm:pt>
    <dgm:pt modelId="{F3109C42-2205-4E46-81DC-FCFE0DFC6558}" type="pres">
      <dgm:prSet presAssocID="{9DAA4199-7954-40FD-B946-3F0761E973F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18955C6-C33B-4BF6-A7EA-D328B47085F2}" type="pres">
      <dgm:prSet presAssocID="{9DAA4199-7954-40FD-B946-3F0761E973F0}" presName="spaceRect" presStyleCnt="0"/>
      <dgm:spPr/>
    </dgm:pt>
    <dgm:pt modelId="{22FD9663-5381-407A-B132-15384DA63868}" type="pres">
      <dgm:prSet presAssocID="{9DAA4199-7954-40FD-B946-3F0761E973F0}" presName="textRect" presStyleLbl="revTx" presStyleIdx="3" presStyleCnt="6">
        <dgm:presLayoutVars>
          <dgm:chMax val="1"/>
          <dgm:chPref val="1"/>
        </dgm:presLayoutVars>
      </dgm:prSet>
      <dgm:spPr/>
    </dgm:pt>
    <dgm:pt modelId="{2D22EE5E-6447-47A5-A03F-DF10ED486178}" type="pres">
      <dgm:prSet presAssocID="{33D7CF3C-53EE-4001-B956-0D94E61CA3F1}" presName="sibTrans" presStyleCnt="0"/>
      <dgm:spPr/>
    </dgm:pt>
    <dgm:pt modelId="{8DC457B3-3476-43D7-B93E-AFF3954E3F25}" type="pres">
      <dgm:prSet presAssocID="{19D03B66-B921-4207-B5BA-D5858BDF69BB}" presName="compNode" presStyleCnt="0"/>
      <dgm:spPr/>
    </dgm:pt>
    <dgm:pt modelId="{6EE27DF0-4D78-499F-9CD7-E1AE05505A0B}" type="pres">
      <dgm:prSet presAssocID="{19D03B66-B921-4207-B5BA-D5858BDF69BB}" presName="iconBgRect" presStyleLbl="bgShp" presStyleIdx="4" presStyleCnt="6"/>
      <dgm:spPr/>
    </dgm:pt>
    <dgm:pt modelId="{F837EE87-9CD6-441F-9523-BA50F4A7CE03}" type="pres">
      <dgm:prSet presAssocID="{19D03B66-B921-4207-B5BA-D5858BDF69B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B43F81FE-1D7A-401E-8C86-4BB62CD8FC69}" type="pres">
      <dgm:prSet presAssocID="{19D03B66-B921-4207-B5BA-D5858BDF69BB}" presName="spaceRect" presStyleCnt="0"/>
      <dgm:spPr/>
    </dgm:pt>
    <dgm:pt modelId="{6A8ECF9D-BC02-4E90-9846-29E4A8C847A3}" type="pres">
      <dgm:prSet presAssocID="{19D03B66-B921-4207-B5BA-D5858BDF69BB}" presName="textRect" presStyleLbl="revTx" presStyleIdx="4" presStyleCnt="6">
        <dgm:presLayoutVars>
          <dgm:chMax val="1"/>
          <dgm:chPref val="1"/>
        </dgm:presLayoutVars>
      </dgm:prSet>
      <dgm:spPr/>
    </dgm:pt>
    <dgm:pt modelId="{43215B48-554D-4F15-9334-7E2326488DCC}" type="pres">
      <dgm:prSet presAssocID="{57B9BEE9-FAE0-4201-BA64-8EAF81D2C182}" presName="sibTrans" presStyleCnt="0"/>
      <dgm:spPr/>
    </dgm:pt>
    <dgm:pt modelId="{15E4289E-D520-4E35-8093-BC54841491BF}" type="pres">
      <dgm:prSet presAssocID="{1B9123B9-BC76-4B2E-8D36-8F394B6D2442}" presName="compNode" presStyleCnt="0"/>
      <dgm:spPr/>
    </dgm:pt>
    <dgm:pt modelId="{403D178E-CDD6-400C-8375-384DEE6E8190}" type="pres">
      <dgm:prSet presAssocID="{1B9123B9-BC76-4B2E-8D36-8F394B6D2442}" presName="iconBgRect" presStyleLbl="bgShp" presStyleIdx="5" presStyleCnt="6"/>
      <dgm:spPr/>
    </dgm:pt>
    <dgm:pt modelId="{1720D2B2-5528-48EF-AEB1-0420571819AD}" type="pres">
      <dgm:prSet presAssocID="{1B9123B9-BC76-4B2E-8D36-8F394B6D244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77883F77-578D-4A21-8156-7422C0BF2932}" type="pres">
      <dgm:prSet presAssocID="{1B9123B9-BC76-4B2E-8D36-8F394B6D2442}" presName="spaceRect" presStyleCnt="0"/>
      <dgm:spPr/>
    </dgm:pt>
    <dgm:pt modelId="{88587E38-38E7-48DF-B21F-5E6CFCA44971}" type="pres">
      <dgm:prSet presAssocID="{1B9123B9-BC76-4B2E-8D36-8F394B6D2442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96F611D-3DDC-42EF-99CB-5F35AE22D3C3}" type="presOf" srcId="{24C00701-3717-46EF-AFBB-8EFC5D4AFDD0}" destId="{64F5EF13-458D-45A9-8310-93E17EE6F36A}" srcOrd="0" destOrd="0" presId="urn:microsoft.com/office/officeart/2018/5/layout/IconCircleLabelList"/>
    <dgm:cxn modelId="{BF92821E-4ACD-44D9-AD57-B41D2B3B2FFB}" type="presOf" srcId="{987B5779-F7D7-43D9-87EB-5D225CDEA58E}" destId="{FD96B348-6E3D-4D0C-911F-889B140B3990}" srcOrd="0" destOrd="0" presId="urn:microsoft.com/office/officeart/2018/5/layout/IconCircleLabelList"/>
    <dgm:cxn modelId="{EF296333-4A5A-4609-9EE3-CD53D67D9BC1}" srcId="{726DD0B6-5D5F-46E5-8085-88669EBE6D9D}" destId="{24C00701-3717-46EF-AFBB-8EFC5D4AFDD0}" srcOrd="2" destOrd="0" parTransId="{A37394E5-9532-45B8-AD79-D886A32C8905}" sibTransId="{301F429A-A73B-47A3-A5B9-88660AB3612D}"/>
    <dgm:cxn modelId="{10084F5E-9081-4E0E-AF6D-0AD7B87DB1DB}" type="presOf" srcId="{1B9123B9-BC76-4B2E-8D36-8F394B6D2442}" destId="{88587E38-38E7-48DF-B21F-5E6CFCA44971}" srcOrd="0" destOrd="0" presId="urn:microsoft.com/office/officeart/2018/5/layout/IconCircleLabelList"/>
    <dgm:cxn modelId="{41082C61-2758-4EF1-8799-28EF3FB52377}" type="presOf" srcId="{19D03B66-B921-4207-B5BA-D5858BDF69BB}" destId="{6A8ECF9D-BC02-4E90-9846-29E4A8C847A3}" srcOrd="0" destOrd="0" presId="urn:microsoft.com/office/officeart/2018/5/layout/IconCircleLabelList"/>
    <dgm:cxn modelId="{EB8B5B46-2210-4338-93E2-21237DC88D40}" srcId="{726DD0B6-5D5F-46E5-8085-88669EBE6D9D}" destId="{1B9123B9-BC76-4B2E-8D36-8F394B6D2442}" srcOrd="5" destOrd="0" parTransId="{7F2BFE87-AF68-4BBB-ABC7-A19133585D5B}" sibTransId="{14A1DAAB-2318-4D0C-BED1-5115D46B4476}"/>
    <dgm:cxn modelId="{386EC298-BA3F-466C-9946-1012B751359D}" srcId="{726DD0B6-5D5F-46E5-8085-88669EBE6D9D}" destId="{19D03B66-B921-4207-B5BA-D5858BDF69BB}" srcOrd="4" destOrd="0" parTransId="{DEC4C24A-A8AC-42DA-8049-FF840300227D}" sibTransId="{57B9BEE9-FAE0-4201-BA64-8EAF81D2C182}"/>
    <dgm:cxn modelId="{3352D5A8-D5C1-4044-AFE3-72C3AABCFF19}" type="presOf" srcId="{726DD0B6-5D5F-46E5-8085-88669EBE6D9D}" destId="{FEB3B7F0-96CF-4788-8E50-36FFC33B3975}" srcOrd="0" destOrd="0" presId="urn:microsoft.com/office/officeart/2018/5/layout/IconCircleLabelList"/>
    <dgm:cxn modelId="{B38EC1B6-EAC8-4B50-8A49-D56F276B0ED3}" srcId="{726DD0B6-5D5F-46E5-8085-88669EBE6D9D}" destId="{43547EC2-6E2A-421E-BBB8-38C3A296C07A}" srcOrd="1" destOrd="0" parTransId="{FEC5AF9A-52FB-44B8-9BA6-E180F220921E}" sibTransId="{26E536E9-E098-4F7C-9B39-762B534350CB}"/>
    <dgm:cxn modelId="{4D386ACF-DB43-4867-9AB1-E08096DCA748}" srcId="{726DD0B6-5D5F-46E5-8085-88669EBE6D9D}" destId="{987B5779-F7D7-43D9-87EB-5D225CDEA58E}" srcOrd="0" destOrd="0" parTransId="{9A4E03F6-2B50-4952-9486-9DDBB9E2454C}" sibTransId="{281C3685-1599-43CB-8456-1D6DA5C61DF1}"/>
    <dgm:cxn modelId="{AA3BA0D2-E610-4417-982E-B3DA8E64D810}" type="presOf" srcId="{9DAA4199-7954-40FD-B946-3F0761E973F0}" destId="{22FD9663-5381-407A-B132-15384DA63868}" srcOrd="0" destOrd="0" presId="urn:microsoft.com/office/officeart/2018/5/layout/IconCircleLabelList"/>
    <dgm:cxn modelId="{32903CE6-A5D7-43D6-B48E-021A80F59D24}" type="presOf" srcId="{43547EC2-6E2A-421E-BBB8-38C3A296C07A}" destId="{FEB3A93D-25B5-4DD1-ACDC-B0FC7F9B13F8}" srcOrd="0" destOrd="0" presId="urn:microsoft.com/office/officeart/2018/5/layout/IconCircleLabelList"/>
    <dgm:cxn modelId="{2B053AF7-2103-4260-BCF7-6E5E0D3FEA01}" srcId="{726DD0B6-5D5F-46E5-8085-88669EBE6D9D}" destId="{9DAA4199-7954-40FD-B946-3F0761E973F0}" srcOrd="3" destOrd="0" parTransId="{BDA139FE-743B-4619-B714-1AC4ED9C6B5B}" sibTransId="{33D7CF3C-53EE-4001-B956-0D94E61CA3F1}"/>
    <dgm:cxn modelId="{8B82F7F4-9C01-48FF-920C-DA581FF48CAB}" type="presParOf" srcId="{FEB3B7F0-96CF-4788-8E50-36FFC33B3975}" destId="{E542A4D9-40EB-4893-A3DE-09C35E6FB83E}" srcOrd="0" destOrd="0" presId="urn:microsoft.com/office/officeart/2018/5/layout/IconCircleLabelList"/>
    <dgm:cxn modelId="{8AD2757C-0BC3-433C-8E8F-FAC35792D5B3}" type="presParOf" srcId="{E542A4D9-40EB-4893-A3DE-09C35E6FB83E}" destId="{851F153A-5AED-4ADC-95B6-78882A6AA435}" srcOrd="0" destOrd="0" presId="urn:microsoft.com/office/officeart/2018/5/layout/IconCircleLabelList"/>
    <dgm:cxn modelId="{175D6E25-0BD1-4C59-BD79-FCECBF58D3F1}" type="presParOf" srcId="{E542A4D9-40EB-4893-A3DE-09C35E6FB83E}" destId="{AFF2A48B-4B33-417C-BDFB-8D3A92CE02CE}" srcOrd="1" destOrd="0" presId="urn:microsoft.com/office/officeart/2018/5/layout/IconCircleLabelList"/>
    <dgm:cxn modelId="{AB824651-684A-4F7E-A8FB-EE70D0B53301}" type="presParOf" srcId="{E542A4D9-40EB-4893-A3DE-09C35E6FB83E}" destId="{75150B33-89F6-48FC-900A-691E2DBAAA7F}" srcOrd="2" destOrd="0" presId="urn:microsoft.com/office/officeart/2018/5/layout/IconCircleLabelList"/>
    <dgm:cxn modelId="{67F35FF3-61F3-42B6-99DF-3C8C9934537B}" type="presParOf" srcId="{E542A4D9-40EB-4893-A3DE-09C35E6FB83E}" destId="{FD96B348-6E3D-4D0C-911F-889B140B3990}" srcOrd="3" destOrd="0" presId="urn:microsoft.com/office/officeart/2018/5/layout/IconCircleLabelList"/>
    <dgm:cxn modelId="{FD7199A9-9D18-4123-8177-F99CBD56C6F6}" type="presParOf" srcId="{FEB3B7F0-96CF-4788-8E50-36FFC33B3975}" destId="{91454ED7-8149-484A-BD25-64A81C2E5632}" srcOrd="1" destOrd="0" presId="urn:microsoft.com/office/officeart/2018/5/layout/IconCircleLabelList"/>
    <dgm:cxn modelId="{5ADDDD86-2290-44AE-9546-22A732F32270}" type="presParOf" srcId="{FEB3B7F0-96CF-4788-8E50-36FFC33B3975}" destId="{28715394-8C6F-4D05-A776-D18E473048BF}" srcOrd="2" destOrd="0" presId="urn:microsoft.com/office/officeart/2018/5/layout/IconCircleLabelList"/>
    <dgm:cxn modelId="{458E6367-15AE-4A06-8C44-821239D4EF94}" type="presParOf" srcId="{28715394-8C6F-4D05-A776-D18E473048BF}" destId="{C75FDF10-F498-469A-9CB8-95F4DADAD6DB}" srcOrd="0" destOrd="0" presId="urn:microsoft.com/office/officeart/2018/5/layout/IconCircleLabelList"/>
    <dgm:cxn modelId="{E1C99E92-72E5-4234-99C3-A74899107D8D}" type="presParOf" srcId="{28715394-8C6F-4D05-A776-D18E473048BF}" destId="{9232144A-8D55-48A8-9059-2EBD0EE65393}" srcOrd="1" destOrd="0" presId="urn:microsoft.com/office/officeart/2018/5/layout/IconCircleLabelList"/>
    <dgm:cxn modelId="{B209F5B3-8042-4DCE-A405-A0B560A41B6F}" type="presParOf" srcId="{28715394-8C6F-4D05-A776-D18E473048BF}" destId="{30A6888C-ED66-4E5F-8D6D-1344289D250C}" srcOrd="2" destOrd="0" presId="urn:microsoft.com/office/officeart/2018/5/layout/IconCircleLabelList"/>
    <dgm:cxn modelId="{4FEB0BEE-4EBE-4B0E-8FA8-9393FE2665F4}" type="presParOf" srcId="{28715394-8C6F-4D05-A776-D18E473048BF}" destId="{FEB3A93D-25B5-4DD1-ACDC-B0FC7F9B13F8}" srcOrd="3" destOrd="0" presId="urn:microsoft.com/office/officeart/2018/5/layout/IconCircleLabelList"/>
    <dgm:cxn modelId="{678C4BFA-B563-4F1C-8038-F47EEBA071B2}" type="presParOf" srcId="{FEB3B7F0-96CF-4788-8E50-36FFC33B3975}" destId="{DE47FEBB-2BE8-406E-9DA4-0F366D6F5BDF}" srcOrd="3" destOrd="0" presId="urn:microsoft.com/office/officeart/2018/5/layout/IconCircleLabelList"/>
    <dgm:cxn modelId="{966D9408-834E-4648-A06A-9ED5E10A75E0}" type="presParOf" srcId="{FEB3B7F0-96CF-4788-8E50-36FFC33B3975}" destId="{D3C6E081-9B0D-42E2-B824-4BF6173330A4}" srcOrd="4" destOrd="0" presId="urn:microsoft.com/office/officeart/2018/5/layout/IconCircleLabelList"/>
    <dgm:cxn modelId="{BDBC1EB4-11D8-4564-8FF8-C227B159DD5C}" type="presParOf" srcId="{D3C6E081-9B0D-42E2-B824-4BF6173330A4}" destId="{89087731-73BD-4C99-9C16-ED1F100F9D28}" srcOrd="0" destOrd="0" presId="urn:microsoft.com/office/officeart/2018/5/layout/IconCircleLabelList"/>
    <dgm:cxn modelId="{E62A3C81-7D55-483C-912E-0C6CAD54FF8C}" type="presParOf" srcId="{D3C6E081-9B0D-42E2-B824-4BF6173330A4}" destId="{C80B99A4-CCF0-4F45-AD8C-9D81DB3E8C71}" srcOrd="1" destOrd="0" presId="urn:microsoft.com/office/officeart/2018/5/layout/IconCircleLabelList"/>
    <dgm:cxn modelId="{256A8880-7862-4D33-91BB-AB48E1B6D9CF}" type="presParOf" srcId="{D3C6E081-9B0D-42E2-B824-4BF6173330A4}" destId="{8736770A-7472-4FD9-9C4E-6BAFDA2E3DD8}" srcOrd="2" destOrd="0" presId="urn:microsoft.com/office/officeart/2018/5/layout/IconCircleLabelList"/>
    <dgm:cxn modelId="{B7BC4174-6D15-4B24-A333-6F02B92A89F1}" type="presParOf" srcId="{D3C6E081-9B0D-42E2-B824-4BF6173330A4}" destId="{64F5EF13-458D-45A9-8310-93E17EE6F36A}" srcOrd="3" destOrd="0" presId="urn:microsoft.com/office/officeart/2018/5/layout/IconCircleLabelList"/>
    <dgm:cxn modelId="{51F7E5BF-5640-449A-8E77-0E73D9330510}" type="presParOf" srcId="{FEB3B7F0-96CF-4788-8E50-36FFC33B3975}" destId="{460A372A-5678-4150-9C88-7FE43054A1BF}" srcOrd="5" destOrd="0" presId="urn:microsoft.com/office/officeart/2018/5/layout/IconCircleLabelList"/>
    <dgm:cxn modelId="{E70410C4-74BD-4164-A12D-7652B78ADD8E}" type="presParOf" srcId="{FEB3B7F0-96CF-4788-8E50-36FFC33B3975}" destId="{0B1165BE-B792-4D16-82C3-46A6239BC8EE}" srcOrd="6" destOrd="0" presId="urn:microsoft.com/office/officeart/2018/5/layout/IconCircleLabelList"/>
    <dgm:cxn modelId="{154AB40B-4A19-43A0-B2BD-64195A59FFB0}" type="presParOf" srcId="{0B1165BE-B792-4D16-82C3-46A6239BC8EE}" destId="{C755ADE6-13F1-4753-834D-0AA9AB5DB8ED}" srcOrd="0" destOrd="0" presId="urn:microsoft.com/office/officeart/2018/5/layout/IconCircleLabelList"/>
    <dgm:cxn modelId="{04A80E6A-BB53-4F23-9C41-A27E929A5E97}" type="presParOf" srcId="{0B1165BE-B792-4D16-82C3-46A6239BC8EE}" destId="{F3109C42-2205-4E46-81DC-FCFE0DFC6558}" srcOrd="1" destOrd="0" presId="urn:microsoft.com/office/officeart/2018/5/layout/IconCircleLabelList"/>
    <dgm:cxn modelId="{1A38B812-EAB0-4AE3-8390-00A3B55A6DF3}" type="presParOf" srcId="{0B1165BE-B792-4D16-82C3-46A6239BC8EE}" destId="{518955C6-C33B-4BF6-A7EA-D328B47085F2}" srcOrd="2" destOrd="0" presId="urn:microsoft.com/office/officeart/2018/5/layout/IconCircleLabelList"/>
    <dgm:cxn modelId="{896D9665-BCB0-4565-806F-66B45F9966B3}" type="presParOf" srcId="{0B1165BE-B792-4D16-82C3-46A6239BC8EE}" destId="{22FD9663-5381-407A-B132-15384DA63868}" srcOrd="3" destOrd="0" presId="urn:microsoft.com/office/officeart/2018/5/layout/IconCircleLabelList"/>
    <dgm:cxn modelId="{31D4EAD5-5ACC-4637-8F38-92DA1D91AAC3}" type="presParOf" srcId="{FEB3B7F0-96CF-4788-8E50-36FFC33B3975}" destId="{2D22EE5E-6447-47A5-A03F-DF10ED486178}" srcOrd="7" destOrd="0" presId="urn:microsoft.com/office/officeart/2018/5/layout/IconCircleLabelList"/>
    <dgm:cxn modelId="{BEFEA64B-188C-4B39-B282-E3A91D03498C}" type="presParOf" srcId="{FEB3B7F0-96CF-4788-8E50-36FFC33B3975}" destId="{8DC457B3-3476-43D7-B93E-AFF3954E3F25}" srcOrd="8" destOrd="0" presId="urn:microsoft.com/office/officeart/2018/5/layout/IconCircleLabelList"/>
    <dgm:cxn modelId="{92346665-D640-4964-8086-131932408E36}" type="presParOf" srcId="{8DC457B3-3476-43D7-B93E-AFF3954E3F25}" destId="{6EE27DF0-4D78-499F-9CD7-E1AE05505A0B}" srcOrd="0" destOrd="0" presId="urn:microsoft.com/office/officeart/2018/5/layout/IconCircleLabelList"/>
    <dgm:cxn modelId="{322EF5DB-3DB5-4EC3-B2BA-116CDEE84D23}" type="presParOf" srcId="{8DC457B3-3476-43D7-B93E-AFF3954E3F25}" destId="{F837EE87-9CD6-441F-9523-BA50F4A7CE03}" srcOrd="1" destOrd="0" presId="urn:microsoft.com/office/officeart/2018/5/layout/IconCircleLabelList"/>
    <dgm:cxn modelId="{3FD99A60-B5C9-49F3-B5E3-CB77EAAA402A}" type="presParOf" srcId="{8DC457B3-3476-43D7-B93E-AFF3954E3F25}" destId="{B43F81FE-1D7A-401E-8C86-4BB62CD8FC69}" srcOrd="2" destOrd="0" presId="urn:microsoft.com/office/officeart/2018/5/layout/IconCircleLabelList"/>
    <dgm:cxn modelId="{654C4C8D-A394-4FDD-B7E0-164880FFFC70}" type="presParOf" srcId="{8DC457B3-3476-43D7-B93E-AFF3954E3F25}" destId="{6A8ECF9D-BC02-4E90-9846-29E4A8C847A3}" srcOrd="3" destOrd="0" presId="urn:microsoft.com/office/officeart/2018/5/layout/IconCircleLabelList"/>
    <dgm:cxn modelId="{97C2D28B-38A3-4708-B125-C105CCA9704F}" type="presParOf" srcId="{FEB3B7F0-96CF-4788-8E50-36FFC33B3975}" destId="{43215B48-554D-4F15-9334-7E2326488DCC}" srcOrd="9" destOrd="0" presId="urn:microsoft.com/office/officeart/2018/5/layout/IconCircleLabelList"/>
    <dgm:cxn modelId="{18E03B07-F560-418B-BC65-61D2D986B843}" type="presParOf" srcId="{FEB3B7F0-96CF-4788-8E50-36FFC33B3975}" destId="{15E4289E-D520-4E35-8093-BC54841491BF}" srcOrd="10" destOrd="0" presId="urn:microsoft.com/office/officeart/2018/5/layout/IconCircleLabelList"/>
    <dgm:cxn modelId="{208BA7AC-0A99-4994-9568-BF2ECCC163C2}" type="presParOf" srcId="{15E4289E-D520-4E35-8093-BC54841491BF}" destId="{403D178E-CDD6-400C-8375-384DEE6E8190}" srcOrd="0" destOrd="0" presId="urn:microsoft.com/office/officeart/2018/5/layout/IconCircleLabelList"/>
    <dgm:cxn modelId="{11D05834-D295-49FD-9498-3E80EAE33597}" type="presParOf" srcId="{15E4289E-D520-4E35-8093-BC54841491BF}" destId="{1720D2B2-5528-48EF-AEB1-0420571819AD}" srcOrd="1" destOrd="0" presId="urn:microsoft.com/office/officeart/2018/5/layout/IconCircleLabelList"/>
    <dgm:cxn modelId="{8C443AA2-B700-4213-8D76-B62EEEF73CB4}" type="presParOf" srcId="{15E4289E-D520-4E35-8093-BC54841491BF}" destId="{77883F77-578D-4A21-8156-7422C0BF2932}" srcOrd="2" destOrd="0" presId="urn:microsoft.com/office/officeart/2018/5/layout/IconCircleLabelList"/>
    <dgm:cxn modelId="{B48292C8-10D1-4129-A862-7C4622BA0470}" type="presParOf" srcId="{15E4289E-D520-4E35-8093-BC54841491BF}" destId="{88587E38-38E7-48DF-B21F-5E6CFCA4497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AC8CD3-E87E-4F17-8087-795660E7C7D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13CFF8-CE4E-4E73-A4F8-90C65C8733F3}">
      <dgm:prSet/>
      <dgm:spPr/>
      <dgm:t>
        <a:bodyPr/>
        <a:lstStyle/>
        <a:p>
          <a:r>
            <a:rPr lang="en-US"/>
            <a:t>Used to create vector graphics.</a:t>
          </a:r>
        </a:p>
      </dgm:t>
    </dgm:pt>
    <dgm:pt modelId="{7DE63E4B-9573-48EF-B54E-43B1C4B04235}" type="parTrans" cxnId="{6900B5B6-FDAC-4B6F-BF0C-59B8EED9A01A}">
      <dgm:prSet/>
      <dgm:spPr/>
      <dgm:t>
        <a:bodyPr/>
        <a:lstStyle/>
        <a:p>
          <a:endParaRPr lang="en-US"/>
        </a:p>
      </dgm:t>
    </dgm:pt>
    <dgm:pt modelId="{3728E1A7-D61D-4518-826B-0F53070C32BD}" type="sibTrans" cxnId="{6900B5B6-FDAC-4B6F-BF0C-59B8EED9A01A}">
      <dgm:prSet/>
      <dgm:spPr/>
      <dgm:t>
        <a:bodyPr/>
        <a:lstStyle/>
        <a:p>
          <a:endParaRPr lang="en-US"/>
        </a:p>
      </dgm:t>
    </dgm:pt>
    <dgm:pt modelId="{D779E92B-73D0-41B3-8A79-DCE1F540DF6D}">
      <dgm:prSet/>
      <dgm:spPr/>
      <dgm:t>
        <a:bodyPr/>
        <a:lstStyle/>
        <a:p>
          <a:r>
            <a:rPr lang="en-US"/>
            <a:t>Can be resized without losing quality.</a:t>
          </a:r>
        </a:p>
      </dgm:t>
    </dgm:pt>
    <dgm:pt modelId="{F3A58AA8-9683-4085-9DCB-983D3D600F0C}" type="parTrans" cxnId="{E1CB7617-FB09-4E41-B2DF-395ED98500A3}">
      <dgm:prSet/>
      <dgm:spPr/>
      <dgm:t>
        <a:bodyPr/>
        <a:lstStyle/>
        <a:p>
          <a:endParaRPr lang="en-US"/>
        </a:p>
      </dgm:t>
    </dgm:pt>
    <dgm:pt modelId="{461B90E0-2545-4446-9E30-29816C32A69B}" type="sibTrans" cxnId="{E1CB7617-FB09-4E41-B2DF-395ED98500A3}">
      <dgm:prSet/>
      <dgm:spPr/>
      <dgm:t>
        <a:bodyPr/>
        <a:lstStyle/>
        <a:p>
          <a:endParaRPr lang="en-US"/>
        </a:p>
      </dgm:t>
    </dgm:pt>
    <dgm:pt modelId="{106C90FF-EA94-4593-B1C9-C288C5DC100E}">
      <dgm:prSet/>
      <dgm:spPr/>
      <dgm:t>
        <a:bodyPr/>
        <a:lstStyle/>
        <a:p>
          <a:r>
            <a:rPr lang="en-US"/>
            <a:t>Created through dots (Anchor points) connected with paths.</a:t>
          </a:r>
        </a:p>
      </dgm:t>
    </dgm:pt>
    <dgm:pt modelId="{FB36B146-4D46-4641-99CE-56A8B9F3C459}" type="parTrans" cxnId="{D2376DE1-3C09-4712-9A2A-EC68BA0C1348}">
      <dgm:prSet/>
      <dgm:spPr/>
      <dgm:t>
        <a:bodyPr/>
        <a:lstStyle/>
        <a:p>
          <a:endParaRPr lang="en-US"/>
        </a:p>
      </dgm:t>
    </dgm:pt>
    <dgm:pt modelId="{68C07596-47B1-4E79-8102-7498864F902C}" type="sibTrans" cxnId="{D2376DE1-3C09-4712-9A2A-EC68BA0C1348}">
      <dgm:prSet/>
      <dgm:spPr/>
      <dgm:t>
        <a:bodyPr/>
        <a:lstStyle/>
        <a:p>
          <a:endParaRPr lang="en-US"/>
        </a:p>
      </dgm:t>
    </dgm:pt>
    <dgm:pt modelId="{04B186FA-351D-41CE-8DD8-3CAB08615AF9}">
      <dgm:prSet/>
      <dgm:spPr/>
      <dgm:t>
        <a:bodyPr/>
        <a:lstStyle/>
        <a:p>
          <a:r>
            <a:rPr lang="en-US"/>
            <a:t>This is a shape, which can ave a stroke or fill included.</a:t>
          </a:r>
        </a:p>
      </dgm:t>
    </dgm:pt>
    <dgm:pt modelId="{C9FDF9B8-7C07-4750-933E-16987D09394B}" type="parTrans" cxnId="{550159AD-3F0F-43E7-9895-84C188E04861}">
      <dgm:prSet/>
      <dgm:spPr/>
      <dgm:t>
        <a:bodyPr/>
        <a:lstStyle/>
        <a:p>
          <a:endParaRPr lang="en-US"/>
        </a:p>
      </dgm:t>
    </dgm:pt>
    <dgm:pt modelId="{2BED4226-5AEB-4E97-A2B9-ED9C1721469E}" type="sibTrans" cxnId="{550159AD-3F0F-43E7-9895-84C188E04861}">
      <dgm:prSet/>
      <dgm:spPr/>
      <dgm:t>
        <a:bodyPr/>
        <a:lstStyle/>
        <a:p>
          <a:endParaRPr lang="en-US"/>
        </a:p>
      </dgm:t>
    </dgm:pt>
    <dgm:pt modelId="{47075056-3C97-4AC7-A794-CD1BE4A6DC40}" type="pres">
      <dgm:prSet presAssocID="{06AC8CD3-E87E-4F17-8087-795660E7C7DE}" presName="linear" presStyleCnt="0">
        <dgm:presLayoutVars>
          <dgm:animLvl val="lvl"/>
          <dgm:resizeHandles val="exact"/>
        </dgm:presLayoutVars>
      </dgm:prSet>
      <dgm:spPr/>
    </dgm:pt>
    <dgm:pt modelId="{53876F04-9049-4058-81AB-592C851CBB33}" type="pres">
      <dgm:prSet presAssocID="{2A13CFF8-CE4E-4E73-A4F8-90C65C8733F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2C33A2D-19A8-4307-8773-C9F89BB45648}" type="pres">
      <dgm:prSet presAssocID="{3728E1A7-D61D-4518-826B-0F53070C32BD}" presName="spacer" presStyleCnt="0"/>
      <dgm:spPr/>
    </dgm:pt>
    <dgm:pt modelId="{74D939A5-6813-41F2-989B-5B4370A8BF75}" type="pres">
      <dgm:prSet presAssocID="{D779E92B-73D0-41B3-8A79-DCE1F540DF6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0FE89A-97BA-4AAE-97F3-56BBB809576D}" type="pres">
      <dgm:prSet presAssocID="{461B90E0-2545-4446-9E30-29816C32A69B}" presName="spacer" presStyleCnt="0"/>
      <dgm:spPr/>
    </dgm:pt>
    <dgm:pt modelId="{1F9B0236-D059-4140-B5AB-3B71C0731956}" type="pres">
      <dgm:prSet presAssocID="{106C90FF-EA94-4593-B1C9-C288C5DC10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C2EE23D-6BAC-444D-8847-D6EE16C04F5D}" type="pres">
      <dgm:prSet presAssocID="{68C07596-47B1-4E79-8102-7498864F902C}" presName="spacer" presStyleCnt="0"/>
      <dgm:spPr/>
    </dgm:pt>
    <dgm:pt modelId="{419C4E8F-7451-439E-B3F8-ED3621DEC06D}" type="pres">
      <dgm:prSet presAssocID="{04B186FA-351D-41CE-8DD8-3CAB08615AF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250E0F-6D7C-4254-B818-AB14B4D35C8E}" type="presOf" srcId="{106C90FF-EA94-4593-B1C9-C288C5DC100E}" destId="{1F9B0236-D059-4140-B5AB-3B71C0731956}" srcOrd="0" destOrd="0" presId="urn:microsoft.com/office/officeart/2005/8/layout/vList2"/>
    <dgm:cxn modelId="{E1CB7617-FB09-4E41-B2DF-395ED98500A3}" srcId="{06AC8CD3-E87E-4F17-8087-795660E7C7DE}" destId="{D779E92B-73D0-41B3-8A79-DCE1F540DF6D}" srcOrd="1" destOrd="0" parTransId="{F3A58AA8-9683-4085-9DCB-983D3D600F0C}" sibTransId="{461B90E0-2545-4446-9E30-29816C32A69B}"/>
    <dgm:cxn modelId="{7DD1EC85-0A75-4557-A46F-E2CD21A3F631}" type="presOf" srcId="{2A13CFF8-CE4E-4E73-A4F8-90C65C8733F3}" destId="{53876F04-9049-4058-81AB-592C851CBB33}" srcOrd="0" destOrd="0" presId="urn:microsoft.com/office/officeart/2005/8/layout/vList2"/>
    <dgm:cxn modelId="{0E79A38B-88C0-4A05-AE5B-F159D26AFC00}" type="presOf" srcId="{06AC8CD3-E87E-4F17-8087-795660E7C7DE}" destId="{47075056-3C97-4AC7-A794-CD1BE4A6DC40}" srcOrd="0" destOrd="0" presId="urn:microsoft.com/office/officeart/2005/8/layout/vList2"/>
    <dgm:cxn modelId="{550159AD-3F0F-43E7-9895-84C188E04861}" srcId="{06AC8CD3-E87E-4F17-8087-795660E7C7DE}" destId="{04B186FA-351D-41CE-8DD8-3CAB08615AF9}" srcOrd="3" destOrd="0" parTransId="{C9FDF9B8-7C07-4750-933E-16987D09394B}" sibTransId="{2BED4226-5AEB-4E97-A2B9-ED9C1721469E}"/>
    <dgm:cxn modelId="{6900B5B6-FDAC-4B6F-BF0C-59B8EED9A01A}" srcId="{06AC8CD3-E87E-4F17-8087-795660E7C7DE}" destId="{2A13CFF8-CE4E-4E73-A4F8-90C65C8733F3}" srcOrd="0" destOrd="0" parTransId="{7DE63E4B-9573-48EF-B54E-43B1C4B04235}" sibTransId="{3728E1A7-D61D-4518-826B-0F53070C32BD}"/>
    <dgm:cxn modelId="{C3006ABA-6772-4B69-9DC0-6B9ED2419139}" type="presOf" srcId="{D779E92B-73D0-41B3-8A79-DCE1F540DF6D}" destId="{74D939A5-6813-41F2-989B-5B4370A8BF75}" srcOrd="0" destOrd="0" presId="urn:microsoft.com/office/officeart/2005/8/layout/vList2"/>
    <dgm:cxn modelId="{D2376DE1-3C09-4712-9A2A-EC68BA0C1348}" srcId="{06AC8CD3-E87E-4F17-8087-795660E7C7DE}" destId="{106C90FF-EA94-4593-B1C9-C288C5DC100E}" srcOrd="2" destOrd="0" parTransId="{FB36B146-4D46-4641-99CE-56A8B9F3C459}" sibTransId="{68C07596-47B1-4E79-8102-7498864F902C}"/>
    <dgm:cxn modelId="{EC4876F8-D279-4ECF-A71B-EA93B1371483}" type="presOf" srcId="{04B186FA-351D-41CE-8DD8-3CAB08615AF9}" destId="{419C4E8F-7451-439E-B3F8-ED3621DEC06D}" srcOrd="0" destOrd="0" presId="urn:microsoft.com/office/officeart/2005/8/layout/vList2"/>
    <dgm:cxn modelId="{1B4F0F91-1CFB-4243-8460-904F8AAF875F}" type="presParOf" srcId="{47075056-3C97-4AC7-A794-CD1BE4A6DC40}" destId="{53876F04-9049-4058-81AB-592C851CBB33}" srcOrd="0" destOrd="0" presId="urn:microsoft.com/office/officeart/2005/8/layout/vList2"/>
    <dgm:cxn modelId="{631EC7E1-A9DA-4834-974C-FB20BD8BFE0A}" type="presParOf" srcId="{47075056-3C97-4AC7-A794-CD1BE4A6DC40}" destId="{62C33A2D-19A8-4307-8773-C9F89BB45648}" srcOrd="1" destOrd="0" presId="urn:microsoft.com/office/officeart/2005/8/layout/vList2"/>
    <dgm:cxn modelId="{DC6D699B-4A16-4EEC-9468-09DC30773018}" type="presParOf" srcId="{47075056-3C97-4AC7-A794-CD1BE4A6DC40}" destId="{74D939A5-6813-41F2-989B-5B4370A8BF75}" srcOrd="2" destOrd="0" presId="urn:microsoft.com/office/officeart/2005/8/layout/vList2"/>
    <dgm:cxn modelId="{0DB49DED-BE33-415C-BF7A-6AA7CA461CE3}" type="presParOf" srcId="{47075056-3C97-4AC7-A794-CD1BE4A6DC40}" destId="{390FE89A-97BA-4AAE-97F3-56BBB809576D}" srcOrd="3" destOrd="0" presId="urn:microsoft.com/office/officeart/2005/8/layout/vList2"/>
    <dgm:cxn modelId="{33262CF0-8C51-4A01-AA2F-130893563631}" type="presParOf" srcId="{47075056-3C97-4AC7-A794-CD1BE4A6DC40}" destId="{1F9B0236-D059-4140-B5AB-3B71C0731956}" srcOrd="4" destOrd="0" presId="urn:microsoft.com/office/officeart/2005/8/layout/vList2"/>
    <dgm:cxn modelId="{F9AE3EED-2791-49F6-B762-B7406F782F77}" type="presParOf" srcId="{47075056-3C97-4AC7-A794-CD1BE4A6DC40}" destId="{8C2EE23D-6BAC-444D-8847-D6EE16C04F5D}" srcOrd="5" destOrd="0" presId="urn:microsoft.com/office/officeart/2005/8/layout/vList2"/>
    <dgm:cxn modelId="{3F35AE55-1F81-4A36-B7EA-1E7A9DF5B0C1}" type="presParOf" srcId="{47075056-3C97-4AC7-A794-CD1BE4A6DC40}" destId="{419C4E8F-7451-439E-B3F8-ED3621DEC0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FE8E92-5FD7-42F8-8C7D-A0EF2786636C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13BB3C-9ADF-445D-8AE4-E081B07A9EA3}">
      <dgm:prSet/>
      <dgm:spPr/>
      <dgm:t>
        <a:bodyPr/>
        <a:lstStyle/>
        <a:p>
          <a:r>
            <a:rPr lang="en-US"/>
            <a:t>Bitmap:</a:t>
          </a:r>
        </a:p>
      </dgm:t>
    </dgm:pt>
    <dgm:pt modelId="{A224FCD4-5B03-418C-8226-B0B438339246}" type="parTrans" cxnId="{E2FCAF86-FFF7-4C55-8C7E-488119252642}">
      <dgm:prSet/>
      <dgm:spPr/>
      <dgm:t>
        <a:bodyPr/>
        <a:lstStyle/>
        <a:p>
          <a:endParaRPr lang="en-US"/>
        </a:p>
      </dgm:t>
    </dgm:pt>
    <dgm:pt modelId="{F569094E-C039-4209-B654-23A59D832BC2}" type="sibTrans" cxnId="{E2FCAF86-FFF7-4C55-8C7E-488119252642}">
      <dgm:prSet/>
      <dgm:spPr/>
      <dgm:t>
        <a:bodyPr/>
        <a:lstStyle/>
        <a:p>
          <a:endParaRPr lang="en-US"/>
        </a:p>
      </dgm:t>
    </dgm:pt>
    <dgm:pt modelId="{0B00DFC5-2656-4CD1-B3EA-959600D06E23}">
      <dgm:prSet/>
      <dgm:spPr/>
      <dgm:t>
        <a:bodyPr/>
        <a:lstStyle/>
        <a:p>
          <a:r>
            <a:rPr lang="en-US"/>
            <a:t>Made up of pixels</a:t>
          </a:r>
        </a:p>
      </dgm:t>
    </dgm:pt>
    <dgm:pt modelId="{973B40CD-7A98-40F1-8633-5182DE1149BC}" type="parTrans" cxnId="{2A843B13-62D8-433B-8558-78E2CDD0DEBA}">
      <dgm:prSet/>
      <dgm:spPr/>
      <dgm:t>
        <a:bodyPr/>
        <a:lstStyle/>
        <a:p>
          <a:endParaRPr lang="en-US"/>
        </a:p>
      </dgm:t>
    </dgm:pt>
    <dgm:pt modelId="{15B51A41-04B7-447A-BC42-0014D0B16F26}" type="sibTrans" cxnId="{2A843B13-62D8-433B-8558-78E2CDD0DEBA}">
      <dgm:prSet/>
      <dgm:spPr/>
      <dgm:t>
        <a:bodyPr/>
        <a:lstStyle/>
        <a:p>
          <a:endParaRPr lang="en-US"/>
        </a:p>
      </dgm:t>
    </dgm:pt>
    <dgm:pt modelId="{C608B741-5FD2-4FD6-8DEE-D9B9145F0828}">
      <dgm:prSet/>
      <dgm:spPr/>
      <dgm:t>
        <a:bodyPr/>
        <a:lstStyle/>
        <a:p>
          <a:r>
            <a:rPr lang="en-US"/>
            <a:t>Will pixelate when made bigger or smaller</a:t>
          </a:r>
        </a:p>
      </dgm:t>
    </dgm:pt>
    <dgm:pt modelId="{1E3F936C-4150-4E0D-BEEF-465BC98EFA35}" type="parTrans" cxnId="{2A5F6955-B6B9-4E7C-8B4E-D7B028FF8F03}">
      <dgm:prSet/>
      <dgm:spPr/>
      <dgm:t>
        <a:bodyPr/>
        <a:lstStyle/>
        <a:p>
          <a:endParaRPr lang="en-US"/>
        </a:p>
      </dgm:t>
    </dgm:pt>
    <dgm:pt modelId="{B02170C7-CCCE-4D31-AD78-0F0450E455A1}" type="sibTrans" cxnId="{2A5F6955-B6B9-4E7C-8B4E-D7B028FF8F03}">
      <dgm:prSet/>
      <dgm:spPr/>
      <dgm:t>
        <a:bodyPr/>
        <a:lstStyle/>
        <a:p>
          <a:endParaRPr lang="en-US"/>
        </a:p>
      </dgm:t>
    </dgm:pt>
    <dgm:pt modelId="{4504CBFA-3032-4DCD-A88A-4A0ADE008632}">
      <dgm:prSet/>
      <dgm:spPr/>
      <dgm:t>
        <a:bodyPr/>
        <a:lstStyle/>
        <a:p>
          <a:r>
            <a:rPr lang="en-US"/>
            <a:t>Take up more memory</a:t>
          </a:r>
        </a:p>
      </dgm:t>
    </dgm:pt>
    <dgm:pt modelId="{22FBDEC3-8A68-4341-A419-756BD34A3E3A}" type="parTrans" cxnId="{4F55531E-F105-4581-AE32-EC6BEAF31F71}">
      <dgm:prSet/>
      <dgm:spPr/>
      <dgm:t>
        <a:bodyPr/>
        <a:lstStyle/>
        <a:p>
          <a:endParaRPr lang="en-US"/>
        </a:p>
      </dgm:t>
    </dgm:pt>
    <dgm:pt modelId="{D81CDDD5-0513-44FF-9ADE-14B7180FFE27}" type="sibTrans" cxnId="{4F55531E-F105-4581-AE32-EC6BEAF31F71}">
      <dgm:prSet/>
      <dgm:spPr/>
      <dgm:t>
        <a:bodyPr/>
        <a:lstStyle/>
        <a:p>
          <a:endParaRPr lang="en-US"/>
        </a:p>
      </dgm:t>
    </dgm:pt>
    <dgm:pt modelId="{424931C9-1804-4AB8-B91A-F0CDDFB6D99F}">
      <dgm:prSet/>
      <dgm:spPr/>
      <dgm:t>
        <a:bodyPr/>
        <a:lstStyle/>
        <a:p>
          <a:r>
            <a:rPr lang="en-US"/>
            <a:t>Vector:</a:t>
          </a:r>
        </a:p>
      </dgm:t>
    </dgm:pt>
    <dgm:pt modelId="{F6957867-072B-444B-87BA-B3B482876A02}" type="parTrans" cxnId="{5CE34495-2E65-44AE-8357-3D8CBD5EF370}">
      <dgm:prSet/>
      <dgm:spPr/>
      <dgm:t>
        <a:bodyPr/>
        <a:lstStyle/>
        <a:p>
          <a:endParaRPr lang="en-US"/>
        </a:p>
      </dgm:t>
    </dgm:pt>
    <dgm:pt modelId="{4B1178D5-7228-4CDB-90D5-D9C8969C8CEF}" type="sibTrans" cxnId="{5CE34495-2E65-44AE-8357-3D8CBD5EF370}">
      <dgm:prSet/>
      <dgm:spPr/>
      <dgm:t>
        <a:bodyPr/>
        <a:lstStyle/>
        <a:p>
          <a:endParaRPr lang="en-US"/>
        </a:p>
      </dgm:t>
    </dgm:pt>
    <dgm:pt modelId="{AE6BE869-D472-435F-A0ED-CC043FF0222F}">
      <dgm:prSet/>
      <dgm:spPr/>
      <dgm:t>
        <a:bodyPr/>
        <a:lstStyle/>
        <a:p>
          <a:r>
            <a:rPr lang="en-US"/>
            <a:t>Made up of lines and curves</a:t>
          </a:r>
        </a:p>
      </dgm:t>
    </dgm:pt>
    <dgm:pt modelId="{B653EBC6-206C-40DF-933B-D3D7886E5C10}" type="parTrans" cxnId="{71DFF009-6427-443E-933A-EBB30AF689FF}">
      <dgm:prSet/>
      <dgm:spPr/>
      <dgm:t>
        <a:bodyPr/>
        <a:lstStyle/>
        <a:p>
          <a:endParaRPr lang="en-US"/>
        </a:p>
      </dgm:t>
    </dgm:pt>
    <dgm:pt modelId="{DEBC9D5D-2B61-4F9C-A2F3-734177931DF8}" type="sibTrans" cxnId="{71DFF009-6427-443E-933A-EBB30AF689FF}">
      <dgm:prSet/>
      <dgm:spPr/>
      <dgm:t>
        <a:bodyPr/>
        <a:lstStyle/>
        <a:p>
          <a:endParaRPr lang="en-US"/>
        </a:p>
      </dgm:t>
    </dgm:pt>
    <dgm:pt modelId="{944E4590-A24C-49AF-BB04-787723C53C41}">
      <dgm:prSet/>
      <dgm:spPr/>
      <dgm:t>
        <a:bodyPr/>
        <a:lstStyle/>
        <a:p>
          <a:r>
            <a:rPr lang="en-US"/>
            <a:t>Can be resized without losing quality</a:t>
          </a:r>
        </a:p>
      </dgm:t>
    </dgm:pt>
    <dgm:pt modelId="{602E4E12-FBD1-4172-8E82-FDD0F70B1B40}" type="parTrans" cxnId="{D54D4269-A145-43D5-BFF4-A8A8BF8A6160}">
      <dgm:prSet/>
      <dgm:spPr/>
      <dgm:t>
        <a:bodyPr/>
        <a:lstStyle/>
        <a:p>
          <a:endParaRPr lang="en-US"/>
        </a:p>
      </dgm:t>
    </dgm:pt>
    <dgm:pt modelId="{D3E29518-167B-4442-B933-995169D012E0}" type="sibTrans" cxnId="{D54D4269-A145-43D5-BFF4-A8A8BF8A6160}">
      <dgm:prSet/>
      <dgm:spPr/>
      <dgm:t>
        <a:bodyPr/>
        <a:lstStyle/>
        <a:p>
          <a:endParaRPr lang="en-US"/>
        </a:p>
      </dgm:t>
    </dgm:pt>
    <dgm:pt modelId="{8DF11256-13C7-4AAC-ACCE-8CA1CA9EA453}">
      <dgm:prSet/>
      <dgm:spPr/>
      <dgm:t>
        <a:bodyPr/>
        <a:lstStyle/>
        <a:p>
          <a:r>
            <a:rPr lang="en-US"/>
            <a:t>Takes up less memory</a:t>
          </a:r>
        </a:p>
      </dgm:t>
    </dgm:pt>
    <dgm:pt modelId="{26F9D5BE-F18C-40EC-91F3-C460BF40C0E1}" type="parTrans" cxnId="{7CD3C958-0655-4A3D-9591-00B82CC56A41}">
      <dgm:prSet/>
      <dgm:spPr/>
      <dgm:t>
        <a:bodyPr/>
        <a:lstStyle/>
        <a:p>
          <a:endParaRPr lang="en-US"/>
        </a:p>
      </dgm:t>
    </dgm:pt>
    <dgm:pt modelId="{D1A0EA2A-2F09-44C8-9514-C2B39C53923B}" type="sibTrans" cxnId="{7CD3C958-0655-4A3D-9591-00B82CC56A41}">
      <dgm:prSet/>
      <dgm:spPr/>
      <dgm:t>
        <a:bodyPr/>
        <a:lstStyle/>
        <a:p>
          <a:endParaRPr lang="en-US"/>
        </a:p>
      </dgm:t>
    </dgm:pt>
    <dgm:pt modelId="{44CB9B8D-D0C0-4064-AB47-4782E1355814}" type="pres">
      <dgm:prSet presAssocID="{BBFE8E92-5FD7-42F8-8C7D-A0EF2786636C}" presName="Name0" presStyleCnt="0">
        <dgm:presLayoutVars>
          <dgm:dir/>
          <dgm:animLvl val="lvl"/>
          <dgm:resizeHandles val="exact"/>
        </dgm:presLayoutVars>
      </dgm:prSet>
      <dgm:spPr/>
    </dgm:pt>
    <dgm:pt modelId="{63C2B6FC-B810-4C21-B0AE-96AA6C5BA471}" type="pres">
      <dgm:prSet presAssocID="{B913BB3C-9ADF-445D-8AE4-E081B07A9EA3}" presName="composite" presStyleCnt="0"/>
      <dgm:spPr/>
    </dgm:pt>
    <dgm:pt modelId="{8D40D681-C1A8-4E18-A5C1-0A5FDD6BBB47}" type="pres">
      <dgm:prSet presAssocID="{B913BB3C-9ADF-445D-8AE4-E081B07A9EA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5FF54887-DB3D-49F9-BBC4-AC53BD1D718A}" type="pres">
      <dgm:prSet presAssocID="{B913BB3C-9ADF-445D-8AE4-E081B07A9EA3}" presName="desTx" presStyleLbl="alignAccFollowNode1" presStyleIdx="0" presStyleCnt="2">
        <dgm:presLayoutVars>
          <dgm:bulletEnabled val="1"/>
        </dgm:presLayoutVars>
      </dgm:prSet>
      <dgm:spPr/>
    </dgm:pt>
    <dgm:pt modelId="{D8887613-CAA0-4F50-BDB4-09497ED8108B}" type="pres">
      <dgm:prSet presAssocID="{F569094E-C039-4209-B654-23A59D832BC2}" presName="space" presStyleCnt="0"/>
      <dgm:spPr/>
    </dgm:pt>
    <dgm:pt modelId="{CF7F400E-1CA2-4A3D-A38B-65067300CD26}" type="pres">
      <dgm:prSet presAssocID="{424931C9-1804-4AB8-B91A-F0CDDFB6D99F}" presName="composite" presStyleCnt="0"/>
      <dgm:spPr/>
    </dgm:pt>
    <dgm:pt modelId="{0A21A3FD-F3EF-4132-88EA-91DC2F8EB052}" type="pres">
      <dgm:prSet presAssocID="{424931C9-1804-4AB8-B91A-F0CDDFB6D99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1F030A06-2649-4109-BD45-1EA37D29E05C}" type="pres">
      <dgm:prSet presAssocID="{424931C9-1804-4AB8-B91A-F0CDDFB6D99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1DFF009-6427-443E-933A-EBB30AF689FF}" srcId="{424931C9-1804-4AB8-B91A-F0CDDFB6D99F}" destId="{AE6BE869-D472-435F-A0ED-CC043FF0222F}" srcOrd="0" destOrd="0" parTransId="{B653EBC6-206C-40DF-933B-D3D7886E5C10}" sibTransId="{DEBC9D5D-2B61-4F9C-A2F3-734177931DF8}"/>
    <dgm:cxn modelId="{8156920A-E081-4760-BFB9-1BE6B5942785}" type="presOf" srcId="{8DF11256-13C7-4AAC-ACCE-8CA1CA9EA453}" destId="{1F030A06-2649-4109-BD45-1EA37D29E05C}" srcOrd="0" destOrd="2" presId="urn:microsoft.com/office/officeart/2005/8/layout/hList1"/>
    <dgm:cxn modelId="{2A843B13-62D8-433B-8558-78E2CDD0DEBA}" srcId="{B913BB3C-9ADF-445D-8AE4-E081B07A9EA3}" destId="{0B00DFC5-2656-4CD1-B3EA-959600D06E23}" srcOrd="0" destOrd="0" parTransId="{973B40CD-7A98-40F1-8633-5182DE1149BC}" sibTransId="{15B51A41-04B7-447A-BC42-0014D0B16F26}"/>
    <dgm:cxn modelId="{5480671C-1EB6-4B57-83C1-8CED45832ED6}" type="presOf" srcId="{4504CBFA-3032-4DCD-A88A-4A0ADE008632}" destId="{5FF54887-DB3D-49F9-BBC4-AC53BD1D718A}" srcOrd="0" destOrd="2" presId="urn:microsoft.com/office/officeart/2005/8/layout/hList1"/>
    <dgm:cxn modelId="{4F55531E-F105-4581-AE32-EC6BEAF31F71}" srcId="{B913BB3C-9ADF-445D-8AE4-E081B07A9EA3}" destId="{4504CBFA-3032-4DCD-A88A-4A0ADE008632}" srcOrd="2" destOrd="0" parTransId="{22FBDEC3-8A68-4341-A419-756BD34A3E3A}" sibTransId="{D81CDDD5-0513-44FF-9ADE-14B7180FFE27}"/>
    <dgm:cxn modelId="{6F72FD41-9B7B-493C-B813-5D550FD74CAC}" type="presOf" srcId="{BBFE8E92-5FD7-42F8-8C7D-A0EF2786636C}" destId="{44CB9B8D-D0C0-4064-AB47-4782E1355814}" srcOrd="0" destOrd="0" presId="urn:microsoft.com/office/officeart/2005/8/layout/hList1"/>
    <dgm:cxn modelId="{D54D4269-A145-43D5-BFF4-A8A8BF8A6160}" srcId="{424931C9-1804-4AB8-B91A-F0CDDFB6D99F}" destId="{944E4590-A24C-49AF-BB04-787723C53C41}" srcOrd="1" destOrd="0" parTransId="{602E4E12-FBD1-4172-8E82-FDD0F70B1B40}" sibTransId="{D3E29518-167B-4442-B933-995169D012E0}"/>
    <dgm:cxn modelId="{1C47BE72-C2F5-4A6A-B8CC-282BE3E1D86B}" type="presOf" srcId="{AE6BE869-D472-435F-A0ED-CC043FF0222F}" destId="{1F030A06-2649-4109-BD45-1EA37D29E05C}" srcOrd="0" destOrd="0" presId="urn:microsoft.com/office/officeart/2005/8/layout/hList1"/>
    <dgm:cxn modelId="{2A5F6955-B6B9-4E7C-8B4E-D7B028FF8F03}" srcId="{B913BB3C-9ADF-445D-8AE4-E081B07A9EA3}" destId="{C608B741-5FD2-4FD6-8DEE-D9B9145F0828}" srcOrd="1" destOrd="0" parTransId="{1E3F936C-4150-4E0D-BEEF-465BC98EFA35}" sibTransId="{B02170C7-CCCE-4D31-AD78-0F0450E455A1}"/>
    <dgm:cxn modelId="{7CD3C958-0655-4A3D-9591-00B82CC56A41}" srcId="{424931C9-1804-4AB8-B91A-F0CDDFB6D99F}" destId="{8DF11256-13C7-4AAC-ACCE-8CA1CA9EA453}" srcOrd="2" destOrd="0" parTransId="{26F9D5BE-F18C-40EC-91F3-C460BF40C0E1}" sibTransId="{D1A0EA2A-2F09-44C8-9514-C2B39C53923B}"/>
    <dgm:cxn modelId="{9B742681-9470-44BA-887B-9DF355A9AE65}" type="presOf" srcId="{0B00DFC5-2656-4CD1-B3EA-959600D06E23}" destId="{5FF54887-DB3D-49F9-BBC4-AC53BD1D718A}" srcOrd="0" destOrd="0" presId="urn:microsoft.com/office/officeart/2005/8/layout/hList1"/>
    <dgm:cxn modelId="{E2FCAF86-FFF7-4C55-8C7E-488119252642}" srcId="{BBFE8E92-5FD7-42F8-8C7D-A0EF2786636C}" destId="{B913BB3C-9ADF-445D-8AE4-E081B07A9EA3}" srcOrd="0" destOrd="0" parTransId="{A224FCD4-5B03-418C-8226-B0B438339246}" sibTransId="{F569094E-C039-4209-B654-23A59D832BC2}"/>
    <dgm:cxn modelId="{5CE34495-2E65-44AE-8357-3D8CBD5EF370}" srcId="{BBFE8E92-5FD7-42F8-8C7D-A0EF2786636C}" destId="{424931C9-1804-4AB8-B91A-F0CDDFB6D99F}" srcOrd="1" destOrd="0" parTransId="{F6957867-072B-444B-87BA-B3B482876A02}" sibTransId="{4B1178D5-7228-4CDB-90D5-D9C8969C8CEF}"/>
    <dgm:cxn modelId="{9B20FFB0-1956-4CBC-B3E5-D96CD4AEFFCB}" type="presOf" srcId="{B913BB3C-9ADF-445D-8AE4-E081B07A9EA3}" destId="{8D40D681-C1A8-4E18-A5C1-0A5FDD6BBB47}" srcOrd="0" destOrd="0" presId="urn:microsoft.com/office/officeart/2005/8/layout/hList1"/>
    <dgm:cxn modelId="{22B2EAE3-1B3F-459F-B6B3-E757A23252E6}" type="presOf" srcId="{944E4590-A24C-49AF-BB04-787723C53C41}" destId="{1F030A06-2649-4109-BD45-1EA37D29E05C}" srcOrd="0" destOrd="1" presId="urn:microsoft.com/office/officeart/2005/8/layout/hList1"/>
    <dgm:cxn modelId="{7DBA7CFA-4107-427A-B4AC-3E9B4AEF3B7B}" type="presOf" srcId="{C608B741-5FD2-4FD6-8DEE-D9B9145F0828}" destId="{5FF54887-DB3D-49F9-BBC4-AC53BD1D718A}" srcOrd="0" destOrd="1" presId="urn:microsoft.com/office/officeart/2005/8/layout/hList1"/>
    <dgm:cxn modelId="{4E7B27FF-2B21-46D9-8163-8B438299E103}" type="presOf" srcId="{424931C9-1804-4AB8-B91A-F0CDDFB6D99F}" destId="{0A21A3FD-F3EF-4132-88EA-91DC2F8EB052}" srcOrd="0" destOrd="0" presId="urn:microsoft.com/office/officeart/2005/8/layout/hList1"/>
    <dgm:cxn modelId="{327BEB9A-DF14-46AE-B8DA-230CF5D4782D}" type="presParOf" srcId="{44CB9B8D-D0C0-4064-AB47-4782E1355814}" destId="{63C2B6FC-B810-4C21-B0AE-96AA6C5BA471}" srcOrd="0" destOrd="0" presId="urn:microsoft.com/office/officeart/2005/8/layout/hList1"/>
    <dgm:cxn modelId="{2918E22D-4A59-403A-B1EE-09DCFDBD8EE1}" type="presParOf" srcId="{63C2B6FC-B810-4C21-B0AE-96AA6C5BA471}" destId="{8D40D681-C1A8-4E18-A5C1-0A5FDD6BBB47}" srcOrd="0" destOrd="0" presId="urn:microsoft.com/office/officeart/2005/8/layout/hList1"/>
    <dgm:cxn modelId="{9DA7ADA7-0B9D-498B-89F3-EFA9942C07B6}" type="presParOf" srcId="{63C2B6FC-B810-4C21-B0AE-96AA6C5BA471}" destId="{5FF54887-DB3D-49F9-BBC4-AC53BD1D718A}" srcOrd="1" destOrd="0" presId="urn:microsoft.com/office/officeart/2005/8/layout/hList1"/>
    <dgm:cxn modelId="{7D2D8478-0D29-4FF9-AE1F-61E183B8615C}" type="presParOf" srcId="{44CB9B8D-D0C0-4064-AB47-4782E1355814}" destId="{D8887613-CAA0-4F50-BDB4-09497ED8108B}" srcOrd="1" destOrd="0" presId="urn:microsoft.com/office/officeart/2005/8/layout/hList1"/>
    <dgm:cxn modelId="{7128EF6E-C83F-406D-935D-1D73E6B4E176}" type="presParOf" srcId="{44CB9B8D-D0C0-4064-AB47-4782E1355814}" destId="{CF7F400E-1CA2-4A3D-A38B-65067300CD26}" srcOrd="2" destOrd="0" presId="urn:microsoft.com/office/officeart/2005/8/layout/hList1"/>
    <dgm:cxn modelId="{695D93F4-D327-49A5-ABB9-BBE6D317B00F}" type="presParOf" srcId="{CF7F400E-1CA2-4A3D-A38B-65067300CD26}" destId="{0A21A3FD-F3EF-4132-88EA-91DC2F8EB052}" srcOrd="0" destOrd="0" presId="urn:microsoft.com/office/officeart/2005/8/layout/hList1"/>
    <dgm:cxn modelId="{77135C6E-D5E1-4506-81F5-48A61CF8835C}" type="presParOf" srcId="{CF7F400E-1CA2-4A3D-A38B-65067300CD26}" destId="{1F030A06-2649-4109-BD45-1EA37D29E05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D04D49-BC5E-41D5-9FC2-82809D1FBF9E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F551A2E-C26E-46A4-BC72-EC121C827AF5}">
      <dgm:prSet/>
      <dgm:spPr/>
      <dgm:t>
        <a:bodyPr/>
        <a:lstStyle/>
        <a:p>
          <a:r>
            <a:rPr lang="en-US"/>
            <a:t>Open adobe illustrator.</a:t>
          </a:r>
        </a:p>
      </dgm:t>
    </dgm:pt>
    <dgm:pt modelId="{AE77D58E-4E78-4FD0-9D30-43A758D44EE8}" type="parTrans" cxnId="{A3B23C65-BE6B-4434-8A17-8BE577ADA305}">
      <dgm:prSet/>
      <dgm:spPr/>
      <dgm:t>
        <a:bodyPr/>
        <a:lstStyle/>
        <a:p>
          <a:endParaRPr lang="en-US"/>
        </a:p>
      </dgm:t>
    </dgm:pt>
    <dgm:pt modelId="{DB6FDC73-DB76-4C26-9863-F79C22574D3F}" type="sibTrans" cxnId="{A3B23C65-BE6B-4434-8A17-8BE577ADA305}">
      <dgm:prSet/>
      <dgm:spPr/>
      <dgm:t>
        <a:bodyPr/>
        <a:lstStyle/>
        <a:p>
          <a:endParaRPr lang="en-US"/>
        </a:p>
      </dgm:t>
    </dgm:pt>
    <dgm:pt modelId="{ED239DA1-68CE-4F3D-9207-33A390D29FD2}">
      <dgm:prSet/>
      <dgm:spPr/>
      <dgm:t>
        <a:bodyPr/>
        <a:lstStyle/>
        <a:p>
          <a:r>
            <a:rPr lang="en-US"/>
            <a:t>Can either:</a:t>
          </a:r>
        </a:p>
      </dgm:t>
    </dgm:pt>
    <dgm:pt modelId="{B9BA580C-EAB0-4E21-9D1E-93C54B3C0972}" type="parTrans" cxnId="{34183AB9-39BB-4ED1-9CDC-17F3FDFEC1F4}">
      <dgm:prSet/>
      <dgm:spPr/>
      <dgm:t>
        <a:bodyPr/>
        <a:lstStyle/>
        <a:p>
          <a:endParaRPr lang="en-US"/>
        </a:p>
      </dgm:t>
    </dgm:pt>
    <dgm:pt modelId="{5022E135-981E-47E4-8BBD-C9CB59787D87}" type="sibTrans" cxnId="{34183AB9-39BB-4ED1-9CDC-17F3FDFEC1F4}">
      <dgm:prSet/>
      <dgm:spPr/>
      <dgm:t>
        <a:bodyPr/>
        <a:lstStyle/>
        <a:p>
          <a:endParaRPr lang="en-US"/>
        </a:p>
      </dgm:t>
    </dgm:pt>
    <dgm:pt modelId="{C602178E-AE77-42BE-AA7F-20117DFB6CED}">
      <dgm:prSet/>
      <dgm:spPr/>
      <dgm:t>
        <a:bodyPr/>
        <a:lstStyle/>
        <a:p>
          <a:r>
            <a:rPr lang="en-US"/>
            <a:t>Hit the new button.</a:t>
          </a:r>
        </a:p>
      </dgm:t>
    </dgm:pt>
    <dgm:pt modelId="{5099C152-E7CB-4351-B6D3-64A65005CCD6}" type="parTrans" cxnId="{50E7A97F-F72D-4754-890B-7A034EC7A40A}">
      <dgm:prSet/>
      <dgm:spPr/>
      <dgm:t>
        <a:bodyPr/>
        <a:lstStyle/>
        <a:p>
          <a:endParaRPr lang="en-US"/>
        </a:p>
      </dgm:t>
    </dgm:pt>
    <dgm:pt modelId="{C5337B71-7F4D-4F19-BCC6-088EB63E1BA8}" type="sibTrans" cxnId="{50E7A97F-F72D-4754-890B-7A034EC7A40A}">
      <dgm:prSet/>
      <dgm:spPr/>
      <dgm:t>
        <a:bodyPr/>
        <a:lstStyle/>
        <a:p>
          <a:endParaRPr lang="en-US"/>
        </a:p>
      </dgm:t>
    </dgm:pt>
    <dgm:pt modelId="{2D6F8E82-6C2D-493F-851A-D9751B7E31EA}">
      <dgm:prSet/>
      <dgm:spPr/>
      <dgm:t>
        <a:bodyPr/>
        <a:lstStyle/>
        <a:p>
          <a:r>
            <a:rPr lang="en-US"/>
            <a:t>Do the keyboard shortcut ctrl + N.</a:t>
          </a:r>
        </a:p>
      </dgm:t>
    </dgm:pt>
    <dgm:pt modelId="{81A29262-75F5-4A3F-8946-F867E6491924}" type="parTrans" cxnId="{F66F9EA6-1FC2-453E-B0C8-0C5D6F6F1BDC}">
      <dgm:prSet/>
      <dgm:spPr/>
      <dgm:t>
        <a:bodyPr/>
        <a:lstStyle/>
        <a:p>
          <a:endParaRPr lang="en-US"/>
        </a:p>
      </dgm:t>
    </dgm:pt>
    <dgm:pt modelId="{A9C484CF-3842-4B26-973E-F11098B7FF6F}" type="sibTrans" cxnId="{F66F9EA6-1FC2-453E-B0C8-0C5D6F6F1BDC}">
      <dgm:prSet/>
      <dgm:spPr/>
      <dgm:t>
        <a:bodyPr/>
        <a:lstStyle/>
        <a:p>
          <a:endParaRPr lang="en-US"/>
        </a:p>
      </dgm:t>
    </dgm:pt>
    <dgm:pt modelId="{A42CE22D-0777-4973-B992-FA7B502A2406}">
      <dgm:prSet/>
      <dgm:spPr/>
      <dgm:t>
        <a:bodyPr/>
        <a:lstStyle/>
        <a:p>
          <a:r>
            <a:rPr lang="en-US"/>
            <a:t>File&gt;New from the main menu bar.</a:t>
          </a:r>
        </a:p>
      </dgm:t>
    </dgm:pt>
    <dgm:pt modelId="{6D27ADEE-C811-4AE0-961B-7BBBFF87FD45}" type="parTrans" cxnId="{B411FCB8-10BD-44E5-8EE5-845A6DFC6D1B}">
      <dgm:prSet/>
      <dgm:spPr/>
      <dgm:t>
        <a:bodyPr/>
        <a:lstStyle/>
        <a:p>
          <a:endParaRPr lang="en-US"/>
        </a:p>
      </dgm:t>
    </dgm:pt>
    <dgm:pt modelId="{76CE9641-929B-4D0D-BAF0-41762B13BF19}" type="sibTrans" cxnId="{B411FCB8-10BD-44E5-8EE5-845A6DFC6D1B}">
      <dgm:prSet/>
      <dgm:spPr/>
      <dgm:t>
        <a:bodyPr/>
        <a:lstStyle/>
        <a:p>
          <a:endParaRPr lang="en-US"/>
        </a:p>
      </dgm:t>
    </dgm:pt>
    <dgm:pt modelId="{48B6AE25-A88C-43E9-B0FA-24D1B624BC5B}" type="pres">
      <dgm:prSet presAssocID="{BBD04D49-BC5E-41D5-9FC2-82809D1FBF9E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8D67A79-B7EF-4E3B-BEE1-AA4F58EFAF28}" type="pres">
      <dgm:prSet presAssocID="{7F551A2E-C26E-46A4-BC72-EC121C827AF5}" presName="root1" presStyleCnt="0"/>
      <dgm:spPr/>
    </dgm:pt>
    <dgm:pt modelId="{C33E52EC-1333-405F-81A1-653AD026C74D}" type="pres">
      <dgm:prSet presAssocID="{7F551A2E-C26E-46A4-BC72-EC121C827AF5}" presName="LevelOneTextNode" presStyleLbl="node0" presStyleIdx="0" presStyleCnt="2">
        <dgm:presLayoutVars>
          <dgm:chPref val="3"/>
        </dgm:presLayoutVars>
      </dgm:prSet>
      <dgm:spPr/>
    </dgm:pt>
    <dgm:pt modelId="{E1B5C360-E3E1-463B-BDF5-E3BB7FCC8172}" type="pres">
      <dgm:prSet presAssocID="{7F551A2E-C26E-46A4-BC72-EC121C827AF5}" presName="level2hierChild" presStyleCnt="0"/>
      <dgm:spPr/>
    </dgm:pt>
    <dgm:pt modelId="{33C6C36D-A666-4225-A64C-C5DA40A48E67}" type="pres">
      <dgm:prSet presAssocID="{ED239DA1-68CE-4F3D-9207-33A390D29FD2}" presName="root1" presStyleCnt="0"/>
      <dgm:spPr/>
    </dgm:pt>
    <dgm:pt modelId="{400E5396-1418-44C3-8D88-45650DA4CFD5}" type="pres">
      <dgm:prSet presAssocID="{ED239DA1-68CE-4F3D-9207-33A390D29FD2}" presName="LevelOneTextNode" presStyleLbl="node0" presStyleIdx="1" presStyleCnt="2">
        <dgm:presLayoutVars>
          <dgm:chPref val="3"/>
        </dgm:presLayoutVars>
      </dgm:prSet>
      <dgm:spPr/>
    </dgm:pt>
    <dgm:pt modelId="{2B8F645E-2CFB-479A-B44B-48C6EB9E426E}" type="pres">
      <dgm:prSet presAssocID="{ED239DA1-68CE-4F3D-9207-33A390D29FD2}" presName="level2hierChild" presStyleCnt="0"/>
      <dgm:spPr/>
    </dgm:pt>
    <dgm:pt modelId="{AD9A87CB-4888-43F2-B42E-350C27D20105}" type="pres">
      <dgm:prSet presAssocID="{5099C152-E7CB-4351-B6D3-64A65005CCD6}" presName="conn2-1" presStyleLbl="parChTrans1D2" presStyleIdx="0" presStyleCnt="3"/>
      <dgm:spPr/>
    </dgm:pt>
    <dgm:pt modelId="{F75898A8-253F-4826-9753-0F0703C6039F}" type="pres">
      <dgm:prSet presAssocID="{5099C152-E7CB-4351-B6D3-64A65005CCD6}" presName="connTx" presStyleLbl="parChTrans1D2" presStyleIdx="0" presStyleCnt="3"/>
      <dgm:spPr/>
    </dgm:pt>
    <dgm:pt modelId="{AE2EF196-984B-4D57-AF7F-E3F53FEBBAD6}" type="pres">
      <dgm:prSet presAssocID="{C602178E-AE77-42BE-AA7F-20117DFB6CED}" presName="root2" presStyleCnt="0"/>
      <dgm:spPr/>
    </dgm:pt>
    <dgm:pt modelId="{4CE1F1C7-E439-40A2-9416-1F0F9D8CB618}" type="pres">
      <dgm:prSet presAssocID="{C602178E-AE77-42BE-AA7F-20117DFB6CED}" presName="LevelTwoTextNode" presStyleLbl="node2" presStyleIdx="0" presStyleCnt="3">
        <dgm:presLayoutVars>
          <dgm:chPref val="3"/>
        </dgm:presLayoutVars>
      </dgm:prSet>
      <dgm:spPr/>
    </dgm:pt>
    <dgm:pt modelId="{B2EAE538-7C5F-4F4D-9827-F6EBFDE28AF7}" type="pres">
      <dgm:prSet presAssocID="{C602178E-AE77-42BE-AA7F-20117DFB6CED}" presName="level3hierChild" presStyleCnt="0"/>
      <dgm:spPr/>
    </dgm:pt>
    <dgm:pt modelId="{AFCD74AF-9305-4337-8262-502A5818B133}" type="pres">
      <dgm:prSet presAssocID="{81A29262-75F5-4A3F-8946-F867E6491924}" presName="conn2-1" presStyleLbl="parChTrans1D2" presStyleIdx="1" presStyleCnt="3"/>
      <dgm:spPr/>
    </dgm:pt>
    <dgm:pt modelId="{08FBA42D-4AB7-4B02-9B69-E4D2A662042C}" type="pres">
      <dgm:prSet presAssocID="{81A29262-75F5-4A3F-8946-F867E6491924}" presName="connTx" presStyleLbl="parChTrans1D2" presStyleIdx="1" presStyleCnt="3"/>
      <dgm:spPr/>
    </dgm:pt>
    <dgm:pt modelId="{1610650D-F0A8-482B-B37F-D634904CF2AB}" type="pres">
      <dgm:prSet presAssocID="{2D6F8E82-6C2D-493F-851A-D9751B7E31EA}" presName="root2" presStyleCnt="0"/>
      <dgm:spPr/>
    </dgm:pt>
    <dgm:pt modelId="{0DF228DF-30DC-4036-8737-A46FF21629E5}" type="pres">
      <dgm:prSet presAssocID="{2D6F8E82-6C2D-493F-851A-D9751B7E31EA}" presName="LevelTwoTextNode" presStyleLbl="node2" presStyleIdx="1" presStyleCnt="3">
        <dgm:presLayoutVars>
          <dgm:chPref val="3"/>
        </dgm:presLayoutVars>
      </dgm:prSet>
      <dgm:spPr/>
    </dgm:pt>
    <dgm:pt modelId="{59030A56-A364-43B4-9356-3322680D226B}" type="pres">
      <dgm:prSet presAssocID="{2D6F8E82-6C2D-493F-851A-D9751B7E31EA}" presName="level3hierChild" presStyleCnt="0"/>
      <dgm:spPr/>
    </dgm:pt>
    <dgm:pt modelId="{0D5E6D04-8122-4B0E-86AD-3EF00038F84F}" type="pres">
      <dgm:prSet presAssocID="{6D27ADEE-C811-4AE0-961B-7BBBFF87FD45}" presName="conn2-1" presStyleLbl="parChTrans1D2" presStyleIdx="2" presStyleCnt="3"/>
      <dgm:spPr/>
    </dgm:pt>
    <dgm:pt modelId="{17344834-5291-4F82-ADB3-3551F2A2E48A}" type="pres">
      <dgm:prSet presAssocID="{6D27ADEE-C811-4AE0-961B-7BBBFF87FD45}" presName="connTx" presStyleLbl="parChTrans1D2" presStyleIdx="2" presStyleCnt="3"/>
      <dgm:spPr/>
    </dgm:pt>
    <dgm:pt modelId="{8758D6BD-B32C-4320-B16F-A7D6CC7F3A55}" type="pres">
      <dgm:prSet presAssocID="{A42CE22D-0777-4973-B992-FA7B502A2406}" presName="root2" presStyleCnt="0"/>
      <dgm:spPr/>
    </dgm:pt>
    <dgm:pt modelId="{86348D3E-52D2-415F-91D7-C5844D43812F}" type="pres">
      <dgm:prSet presAssocID="{A42CE22D-0777-4973-B992-FA7B502A2406}" presName="LevelTwoTextNode" presStyleLbl="node2" presStyleIdx="2" presStyleCnt="3">
        <dgm:presLayoutVars>
          <dgm:chPref val="3"/>
        </dgm:presLayoutVars>
      </dgm:prSet>
      <dgm:spPr/>
    </dgm:pt>
    <dgm:pt modelId="{A9817459-D82C-4298-B459-3A38C7494B51}" type="pres">
      <dgm:prSet presAssocID="{A42CE22D-0777-4973-B992-FA7B502A2406}" presName="level3hierChild" presStyleCnt="0"/>
      <dgm:spPr/>
    </dgm:pt>
  </dgm:ptLst>
  <dgm:cxnLst>
    <dgm:cxn modelId="{4480C012-1E63-494B-AAE0-14808F5F5515}" type="presOf" srcId="{5099C152-E7CB-4351-B6D3-64A65005CCD6}" destId="{F75898A8-253F-4826-9753-0F0703C6039F}" srcOrd="1" destOrd="0" presId="urn:microsoft.com/office/officeart/2005/8/layout/hierarchy2"/>
    <dgm:cxn modelId="{11DCA52B-37CF-404E-A393-2CA999852F25}" type="presOf" srcId="{ED239DA1-68CE-4F3D-9207-33A390D29FD2}" destId="{400E5396-1418-44C3-8D88-45650DA4CFD5}" srcOrd="0" destOrd="0" presId="urn:microsoft.com/office/officeart/2005/8/layout/hierarchy2"/>
    <dgm:cxn modelId="{D024233A-A9E0-461A-8A12-106A671A87E8}" type="presOf" srcId="{5099C152-E7CB-4351-B6D3-64A65005CCD6}" destId="{AD9A87CB-4888-43F2-B42E-350C27D20105}" srcOrd="0" destOrd="0" presId="urn:microsoft.com/office/officeart/2005/8/layout/hierarchy2"/>
    <dgm:cxn modelId="{76A3AB62-0107-45D2-BE26-43D374218341}" type="presOf" srcId="{7F551A2E-C26E-46A4-BC72-EC121C827AF5}" destId="{C33E52EC-1333-405F-81A1-653AD026C74D}" srcOrd="0" destOrd="0" presId="urn:microsoft.com/office/officeart/2005/8/layout/hierarchy2"/>
    <dgm:cxn modelId="{A3B23C65-BE6B-4434-8A17-8BE577ADA305}" srcId="{BBD04D49-BC5E-41D5-9FC2-82809D1FBF9E}" destId="{7F551A2E-C26E-46A4-BC72-EC121C827AF5}" srcOrd="0" destOrd="0" parTransId="{AE77D58E-4E78-4FD0-9D30-43A758D44EE8}" sibTransId="{DB6FDC73-DB76-4C26-9863-F79C22574D3F}"/>
    <dgm:cxn modelId="{8923D468-8A8B-443E-991B-BEE09BAD2EA7}" type="presOf" srcId="{6D27ADEE-C811-4AE0-961B-7BBBFF87FD45}" destId="{0D5E6D04-8122-4B0E-86AD-3EF00038F84F}" srcOrd="0" destOrd="0" presId="urn:microsoft.com/office/officeart/2005/8/layout/hierarchy2"/>
    <dgm:cxn modelId="{50E7A97F-F72D-4754-890B-7A034EC7A40A}" srcId="{ED239DA1-68CE-4F3D-9207-33A390D29FD2}" destId="{C602178E-AE77-42BE-AA7F-20117DFB6CED}" srcOrd="0" destOrd="0" parTransId="{5099C152-E7CB-4351-B6D3-64A65005CCD6}" sibTransId="{C5337B71-7F4D-4F19-BCC6-088EB63E1BA8}"/>
    <dgm:cxn modelId="{0FD5A387-2B34-4CC7-886E-6024D63DDAA8}" type="presOf" srcId="{BBD04D49-BC5E-41D5-9FC2-82809D1FBF9E}" destId="{48B6AE25-A88C-43E9-B0FA-24D1B624BC5B}" srcOrd="0" destOrd="0" presId="urn:microsoft.com/office/officeart/2005/8/layout/hierarchy2"/>
    <dgm:cxn modelId="{85F2979F-0A7F-4950-9F7C-196A38290DCE}" type="presOf" srcId="{81A29262-75F5-4A3F-8946-F867E6491924}" destId="{AFCD74AF-9305-4337-8262-502A5818B133}" srcOrd="0" destOrd="0" presId="urn:microsoft.com/office/officeart/2005/8/layout/hierarchy2"/>
    <dgm:cxn modelId="{B0475BA6-34A9-4B88-8E06-7645A51D5F2E}" type="presOf" srcId="{81A29262-75F5-4A3F-8946-F867E6491924}" destId="{08FBA42D-4AB7-4B02-9B69-E4D2A662042C}" srcOrd="1" destOrd="0" presId="urn:microsoft.com/office/officeart/2005/8/layout/hierarchy2"/>
    <dgm:cxn modelId="{F66F9EA6-1FC2-453E-B0C8-0C5D6F6F1BDC}" srcId="{ED239DA1-68CE-4F3D-9207-33A390D29FD2}" destId="{2D6F8E82-6C2D-493F-851A-D9751B7E31EA}" srcOrd="1" destOrd="0" parTransId="{81A29262-75F5-4A3F-8946-F867E6491924}" sibTransId="{A9C484CF-3842-4B26-973E-F11098B7FF6F}"/>
    <dgm:cxn modelId="{665810A9-1B6B-469D-8245-DDC839F8D38D}" type="presOf" srcId="{2D6F8E82-6C2D-493F-851A-D9751B7E31EA}" destId="{0DF228DF-30DC-4036-8737-A46FF21629E5}" srcOrd="0" destOrd="0" presId="urn:microsoft.com/office/officeart/2005/8/layout/hierarchy2"/>
    <dgm:cxn modelId="{B411FCB8-10BD-44E5-8EE5-845A6DFC6D1B}" srcId="{ED239DA1-68CE-4F3D-9207-33A390D29FD2}" destId="{A42CE22D-0777-4973-B992-FA7B502A2406}" srcOrd="2" destOrd="0" parTransId="{6D27ADEE-C811-4AE0-961B-7BBBFF87FD45}" sibTransId="{76CE9641-929B-4D0D-BAF0-41762B13BF19}"/>
    <dgm:cxn modelId="{34183AB9-39BB-4ED1-9CDC-17F3FDFEC1F4}" srcId="{BBD04D49-BC5E-41D5-9FC2-82809D1FBF9E}" destId="{ED239DA1-68CE-4F3D-9207-33A390D29FD2}" srcOrd="1" destOrd="0" parTransId="{B9BA580C-EAB0-4E21-9D1E-93C54B3C0972}" sibTransId="{5022E135-981E-47E4-8BBD-C9CB59787D87}"/>
    <dgm:cxn modelId="{A31E22D7-F403-4EFB-BE5F-A0433098AF57}" type="presOf" srcId="{A42CE22D-0777-4973-B992-FA7B502A2406}" destId="{86348D3E-52D2-415F-91D7-C5844D43812F}" srcOrd="0" destOrd="0" presId="urn:microsoft.com/office/officeart/2005/8/layout/hierarchy2"/>
    <dgm:cxn modelId="{611FBDE8-E417-42D7-943A-D7B62E26FB0F}" type="presOf" srcId="{6D27ADEE-C811-4AE0-961B-7BBBFF87FD45}" destId="{17344834-5291-4F82-ADB3-3551F2A2E48A}" srcOrd="1" destOrd="0" presId="urn:microsoft.com/office/officeart/2005/8/layout/hierarchy2"/>
    <dgm:cxn modelId="{613CD9F4-1AC4-4A42-B5E2-64AF47BDDC4F}" type="presOf" srcId="{C602178E-AE77-42BE-AA7F-20117DFB6CED}" destId="{4CE1F1C7-E439-40A2-9416-1F0F9D8CB618}" srcOrd="0" destOrd="0" presId="urn:microsoft.com/office/officeart/2005/8/layout/hierarchy2"/>
    <dgm:cxn modelId="{419C2B08-4FA4-4A91-9D58-00BA9DCCDCB3}" type="presParOf" srcId="{48B6AE25-A88C-43E9-B0FA-24D1B624BC5B}" destId="{E8D67A79-B7EF-4E3B-BEE1-AA4F58EFAF28}" srcOrd="0" destOrd="0" presId="urn:microsoft.com/office/officeart/2005/8/layout/hierarchy2"/>
    <dgm:cxn modelId="{80342FC5-5643-47BC-BC4A-5733DF9F3DFB}" type="presParOf" srcId="{E8D67A79-B7EF-4E3B-BEE1-AA4F58EFAF28}" destId="{C33E52EC-1333-405F-81A1-653AD026C74D}" srcOrd="0" destOrd="0" presId="urn:microsoft.com/office/officeart/2005/8/layout/hierarchy2"/>
    <dgm:cxn modelId="{77E5266A-E3AD-4EBD-9E51-FA42E5838E2E}" type="presParOf" srcId="{E8D67A79-B7EF-4E3B-BEE1-AA4F58EFAF28}" destId="{E1B5C360-E3E1-463B-BDF5-E3BB7FCC8172}" srcOrd="1" destOrd="0" presId="urn:microsoft.com/office/officeart/2005/8/layout/hierarchy2"/>
    <dgm:cxn modelId="{8F5AEDFD-81E3-4D7A-8056-8FD9DFBAA470}" type="presParOf" srcId="{48B6AE25-A88C-43E9-B0FA-24D1B624BC5B}" destId="{33C6C36D-A666-4225-A64C-C5DA40A48E67}" srcOrd="1" destOrd="0" presId="urn:microsoft.com/office/officeart/2005/8/layout/hierarchy2"/>
    <dgm:cxn modelId="{A165DDF2-D9BE-4DC3-AA0D-4A69937CF914}" type="presParOf" srcId="{33C6C36D-A666-4225-A64C-C5DA40A48E67}" destId="{400E5396-1418-44C3-8D88-45650DA4CFD5}" srcOrd="0" destOrd="0" presId="urn:microsoft.com/office/officeart/2005/8/layout/hierarchy2"/>
    <dgm:cxn modelId="{14BFE43F-997D-49D3-AE35-D1A33E5C1905}" type="presParOf" srcId="{33C6C36D-A666-4225-A64C-C5DA40A48E67}" destId="{2B8F645E-2CFB-479A-B44B-48C6EB9E426E}" srcOrd="1" destOrd="0" presId="urn:microsoft.com/office/officeart/2005/8/layout/hierarchy2"/>
    <dgm:cxn modelId="{A21D0802-8824-4636-9189-9C04D825C895}" type="presParOf" srcId="{2B8F645E-2CFB-479A-B44B-48C6EB9E426E}" destId="{AD9A87CB-4888-43F2-B42E-350C27D20105}" srcOrd="0" destOrd="0" presId="urn:microsoft.com/office/officeart/2005/8/layout/hierarchy2"/>
    <dgm:cxn modelId="{64C1FB2D-078E-40BD-A321-E07AFECDEAA0}" type="presParOf" srcId="{AD9A87CB-4888-43F2-B42E-350C27D20105}" destId="{F75898A8-253F-4826-9753-0F0703C6039F}" srcOrd="0" destOrd="0" presId="urn:microsoft.com/office/officeart/2005/8/layout/hierarchy2"/>
    <dgm:cxn modelId="{F126AF98-6693-4445-822F-6064C38EDCA7}" type="presParOf" srcId="{2B8F645E-2CFB-479A-B44B-48C6EB9E426E}" destId="{AE2EF196-984B-4D57-AF7F-E3F53FEBBAD6}" srcOrd="1" destOrd="0" presId="urn:microsoft.com/office/officeart/2005/8/layout/hierarchy2"/>
    <dgm:cxn modelId="{7CB52DFF-3089-4AAF-8ADF-481E49420F8F}" type="presParOf" srcId="{AE2EF196-984B-4D57-AF7F-E3F53FEBBAD6}" destId="{4CE1F1C7-E439-40A2-9416-1F0F9D8CB618}" srcOrd="0" destOrd="0" presId="urn:microsoft.com/office/officeart/2005/8/layout/hierarchy2"/>
    <dgm:cxn modelId="{DC03623A-5AC0-4C94-A2DA-F02FF9F33B44}" type="presParOf" srcId="{AE2EF196-984B-4D57-AF7F-E3F53FEBBAD6}" destId="{B2EAE538-7C5F-4F4D-9827-F6EBFDE28AF7}" srcOrd="1" destOrd="0" presId="urn:microsoft.com/office/officeart/2005/8/layout/hierarchy2"/>
    <dgm:cxn modelId="{1B20ED11-31CD-407C-85CB-86B52EAFB7D2}" type="presParOf" srcId="{2B8F645E-2CFB-479A-B44B-48C6EB9E426E}" destId="{AFCD74AF-9305-4337-8262-502A5818B133}" srcOrd="2" destOrd="0" presId="urn:microsoft.com/office/officeart/2005/8/layout/hierarchy2"/>
    <dgm:cxn modelId="{BD213AC2-328C-4C33-82E6-F5BC0991198F}" type="presParOf" srcId="{AFCD74AF-9305-4337-8262-502A5818B133}" destId="{08FBA42D-4AB7-4B02-9B69-E4D2A662042C}" srcOrd="0" destOrd="0" presId="urn:microsoft.com/office/officeart/2005/8/layout/hierarchy2"/>
    <dgm:cxn modelId="{454CE1EF-2148-492A-B317-5867668A7A90}" type="presParOf" srcId="{2B8F645E-2CFB-479A-B44B-48C6EB9E426E}" destId="{1610650D-F0A8-482B-B37F-D634904CF2AB}" srcOrd="3" destOrd="0" presId="urn:microsoft.com/office/officeart/2005/8/layout/hierarchy2"/>
    <dgm:cxn modelId="{6785C671-77C5-4CE1-9D59-C5FE0FFFC075}" type="presParOf" srcId="{1610650D-F0A8-482B-B37F-D634904CF2AB}" destId="{0DF228DF-30DC-4036-8737-A46FF21629E5}" srcOrd="0" destOrd="0" presId="urn:microsoft.com/office/officeart/2005/8/layout/hierarchy2"/>
    <dgm:cxn modelId="{750130AE-88D7-4E5C-858C-4A9F0F066B23}" type="presParOf" srcId="{1610650D-F0A8-482B-B37F-D634904CF2AB}" destId="{59030A56-A364-43B4-9356-3322680D226B}" srcOrd="1" destOrd="0" presId="urn:microsoft.com/office/officeart/2005/8/layout/hierarchy2"/>
    <dgm:cxn modelId="{69651BE9-85A9-4A7D-A5CF-92C63D675858}" type="presParOf" srcId="{2B8F645E-2CFB-479A-B44B-48C6EB9E426E}" destId="{0D5E6D04-8122-4B0E-86AD-3EF00038F84F}" srcOrd="4" destOrd="0" presId="urn:microsoft.com/office/officeart/2005/8/layout/hierarchy2"/>
    <dgm:cxn modelId="{E1B67CAE-8614-4610-8878-7BA8BCF1B19C}" type="presParOf" srcId="{0D5E6D04-8122-4B0E-86AD-3EF00038F84F}" destId="{17344834-5291-4F82-ADB3-3551F2A2E48A}" srcOrd="0" destOrd="0" presId="urn:microsoft.com/office/officeart/2005/8/layout/hierarchy2"/>
    <dgm:cxn modelId="{17F5A5F4-7FE8-46C2-9286-4ECECE42374A}" type="presParOf" srcId="{2B8F645E-2CFB-479A-B44B-48C6EB9E426E}" destId="{8758D6BD-B32C-4320-B16F-A7D6CC7F3A55}" srcOrd="5" destOrd="0" presId="urn:microsoft.com/office/officeart/2005/8/layout/hierarchy2"/>
    <dgm:cxn modelId="{D5C96DB0-5658-4E8F-A913-F4DF8C5BE67B}" type="presParOf" srcId="{8758D6BD-B32C-4320-B16F-A7D6CC7F3A55}" destId="{86348D3E-52D2-415F-91D7-C5844D43812F}" srcOrd="0" destOrd="0" presId="urn:microsoft.com/office/officeart/2005/8/layout/hierarchy2"/>
    <dgm:cxn modelId="{2A0FC692-99E2-45CD-8D8C-14B431464746}" type="presParOf" srcId="{8758D6BD-B32C-4320-B16F-A7D6CC7F3A55}" destId="{A9817459-D82C-4298-B459-3A38C7494B51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FB5391A-BAAF-4A84-9627-85F3DAE6197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ED5B416-DE19-4C57-B966-FDE8444C6F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black arrow (called Selection) selects an entire shape by clicking on it.</a:t>
          </a:r>
        </a:p>
      </dgm:t>
    </dgm:pt>
    <dgm:pt modelId="{C959922E-5CD8-4894-BB6E-3BD83B577E82}" type="parTrans" cxnId="{9EE88FBD-2A45-4382-8809-0CB070CCF7B8}">
      <dgm:prSet/>
      <dgm:spPr/>
      <dgm:t>
        <a:bodyPr/>
        <a:lstStyle/>
        <a:p>
          <a:endParaRPr lang="en-US"/>
        </a:p>
      </dgm:t>
    </dgm:pt>
    <dgm:pt modelId="{2EFC2AAD-C0A2-40C9-B331-7A1E3B851AE9}" type="sibTrans" cxnId="{9EE88FBD-2A45-4382-8809-0CB070CCF7B8}">
      <dgm:prSet/>
      <dgm:spPr/>
      <dgm:t>
        <a:bodyPr/>
        <a:lstStyle/>
        <a:p>
          <a:endParaRPr lang="en-US"/>
        </a:p>
      </dgm:t>
    </dgm:pt>
    <dgm:pt modelId="{8DF20998-DFF5-423E-BF73-929A78616A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be used to move and resize via the bounding box of the shape.</a:t>
          </a:r>
        </a:p>
      </dgm:t>
    </dgm:pt>
    <dgm:pt modelId="{F54052E8-3925-44CB-A409-833935A94C96}" type="parTrans" cxnId="{C88E1CAE-B930-4A7B-BF43-099DC65281C2}">
      <dgm:prSet/>
      <dgm:spPr/>
      <dgm:t>
        <a:bodyPr/>
        <a:lstStyle/>
        <a:p>
          <a:endParaRPr lang="en-US"/>
        </a:p>
      </dgm:t>
    </dgm:pt>
    <dgm:pt modelId="{9CEA3A7C-C232-4D5F-B329-F223F42F2664}" type="sibTrans" cxnId="{C88E1CAE-B930-4A7B-BF43-099DC65281C2}">
      <dgm:prSet/>
      <dgm:spPr/>
      <dgm:t>
        <a:bodyPr/>
        <a:lstStyle/>
        <a:p>
          <a:endParaRPr lang="en-US"/>
        </a:p>
      </dgm:t>
    </dgm:pt>
    <dgm:pt modelId="{EF7CD143-A8C8-43E1-B3F1-57814DCAFC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white arrow (called Direct Selection) can be used to select part of a shape.</a:t>
          </a:r>
        </a:p>
      </dgm:t>
    </dgm:pt>
    <dgm:pt modelId="{BF9701A3-C1D6-4EEB-AA23-82F5D9311BC8}" type="parTrans" cxnId="{0A2A7CD0-A27A-4129-A2C5-AE38E68D3CBC}">
      <dgm:prSet/>
      <dgm:spPr/>
      <dgm:t>
        <a:bodyPr/>
        <a:lstStyle/>
        <a:p>
          <a:endParaRPr lang="en-US"/>
        </a:p>
      </dgm:t>
    </dgm:pt>
    <dgm:pt modelId="{DE80ED2B-6540-40D8-B2D8-06E00A97D700}" type="sibTrans" cxnId="{0A2A7CD0-A27A-4129-A2C5-AE38E68D3CBC}">
      <dgm:prSet/>
      <dgm:spPr/>
      <dgm:t>
        <a:bodyPr/>
        <a:lstStyle/>
        <a:p>
          <a:endParaRPr lang="en-US"/>
        </a:p>
      </dgm:t>
    </dgm:pt>
    <dgm:pt modelId="{301C0437-B0A1-46F3-9EFD-9611470DF3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 enables a designer to work with the anchor points by selecting and manipulating them </a:t>
          </a:r>
        </a:p>
      </dgm:t>
    </dgm:pt>
    <dgm:pt modelId="{2523CB21-5DA1-423D-BFE3-F15EFC7EC143}" type="parTrans" cxnId="{10BC16A6-207D-46FF-938E-C521D3B61B16}">
      <dgm:prSet/>
      <dgm:spPr/>
      <dgm:t>
        <a:bodyPr/>
        <a:lstStyle/>
        <a:p>
          <a:endParaRPr lang="en-US"/>
        </a:p>
      </dgm:t>
    </dgm:pt>
    <dgm:pt modelId="{71D28544-BC62-47A6-B3B2-A18F82E4DE0B}" type="sibTrans" cxnId="{10BC16A6-207D-46FF-938E-C521D3B61B16}">
      <dgm:prSet/>
      <dgm:spPr/>
      <dgm:t>
        <a:bodyPr/>
        <a:lstStyle/>
        <a:p>
          <a:endParaRPr lang="en-US"/>
        </a:p>
      </dgm:t>
    </dgm:pt>
    <dgm:pt modelId="{B5A7F83F-46C7-4145-9055-2C328090A38A}" type="pres">
      <dgm:prSet presAssocID="{BFB5391A-BAAF-4A84-9627-85F3DAE6197B}" presName="root" presStyleCnt="0">
        <dgm:presLayoutVars>
          <dgm:dir/>
          <dgm:resizeHandles val="exact"/>
        </dgm:presLayoutVars>
      </dgm:prSet>
      <dgm:spPr/>
    </dgm:pt>
    <dgm:pt modelId="{53689130-B37E-40ED-97D0-2F65A8C63305}" type="pres">
      <dgm:prSet presAssocID="{CED5B416-DE19-4C57-B966-FDE8444C6F57}" presName="compNode" presStyleCnt="0"/>
      <dgm:spPr/>
    </dgm:pt>
    <dgm:pt modelId="{EFD766DC-2B1C-4B9C-A2F2-D0FC907683FB}" type="pres">
      <dgm:prSet presAssocID="{CED5B416-DE19-4C57-B966-FDE8444C6F5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CC5F1DBC-1FFC-4780-84FD-AFCBE6B079C7}" type="pres">
      <dgm:prSet presAssocID="{CED5B416-DE19-4C57-B966-FDE8444C6F57}" presName="spaceRect" presStyleCnt="0"/>
      <dgm:spPr/>
    </dgm:pt>
    <dgm:pt modelId="{EDC837D5-7BF4-4E4F-B3F9-7A0C317FE161}" type="pres">
      <dgm:prSet presAssocID="{CED5B416-DE19-4C57-B966-FDE8444C6F57}" presName="textRect" presStyleLbl="revTx" presStyleIdx="0" presStyleCnt="4">
        <dgm:presLayoutVars>
          <dgm:chMax val="1"/>
          <dgm:chPref val="1"/>
        </dgm:presLayoutVars>
      </dgm:prSet>
      <dgm:spPr/>
    </dgm:pt>
    <dgm:pt modelId="{110D769F-E053-4F4C-90CF-A99B8665ADAA}" type="pres">
      <dgm:prSet presAssocID="{2EFC2AAD-C0A2-40C9-B331-7A1E3B851AE9}" presName="sibTrans" presStyleCnt="0"/>
      <dgm:spPr/>
    </dgm:pt>
    <dgm:pt modelId="{92587B28-F807-418A-9089-9A4F14BA9034}" type="pres">
      <dgm:prSet presAssocID="{8DF20998-DFF5-423E-BF73-929A78616ADF}" presName="compNode" presStyleCnt="0"/>
      <dgm:spPr/>
    </dgm:pt>
    <dgm:pt modelId="{B833B4FF-8F77-4203-9F08-B963292B2962}" type="pres">
      <dgm:prSet presAssocID="{8DF20998-DFF5-423E-BF73-929A78616A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F0F61268-1A54-48A3-9A65-210AC0FD9663}" type="pres">
      <dgm:prSet presAssocID="{8DF20998-DFF5-423E-BF73-929A78616ADF}" presName="spaceRect" presStyleCnt="0"/>
      <dgm:spPr/>
    </dgm:pt>
    <dgm:pt modelId="{413BE2E1-FC6F-4F99-B052-C64778070702}" type="pres">
      <dgm:prSet presAssocID="{8DF20998-DFF5-423E-BF73-929A78616ADF}" presName="textRect" presStyleLbl="revTx" presStyleIdx="1" presStyleCnt="4">
        <dgm:presLayoutVars>
          <dgm:chMax val="1"/>
          <dgm:chPref val="1"/>
        </dgm:presLayoutVars>
      </dgm:prSet>
      <dgm:spPr/>
    </dgm:pt>
    <dgm:pt modelId="{03291EF4-4B86-4790-BAAE-0FB3E535A9B6}" type="pres">
      <dgm:prSet presAssocID="{9CEA3A7C-C232-4D5F-B329-F223F42F2664}" presName="sibTrans" presStyleCnt="0"/>
      <dgm:spPr/>
    </dgm:pt>
    <dgm:pt modelId="{CB60E26D-09A2-492B-AF04-649A3F5E472E}" type="pres">
      <dgm:prSet presAssocID="{EF7CD143-A8C8-43E1-B3F1-57814DCAFC6F}" presName="compNode" presStyleCnt="0"/>
      <dgm:spPr/>
    </dgm:pt>
    <dgm:pt modelId="{2CBEF495-4F89-45C6-B19C-481294B69D74}" type="pres">
      <dgm:prSet presAssocID="{EF7CD143-A8C8-43E1-B3F1-57814DCAFC6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7C575882-AC3C-45C7-9C70-9E448A7C5D52}" type="pres">
      <dgm:prSet presAssocID="{EF7CD143-A8C8-43E1-B3F1-57814DCAFC6F}" presName="spaceRect" presStyleCnt="0"/>
      <dgm:spPr/>
    </dgm:pt>
    <dgm:pt modelId="{E3EBE10D-541A-420F-AD1F-96E4DEDFF8E2}" type="pres">
      <dgm:prSet presAssocID="{EF7CD143-A8C8-43E1-B3F1-57814DCAFC6F}" presName="textRect" presStyleLbl="revTx" presStyleIdx="2" presStyleCnt="4">
        <dgm:presLayoutVars>
          <dgm:chMax val="1"/>
          <dgm:chPref val="1"/>
        </dgm:presLayoutVars>
      </dgm:prSet>
      <dgm:spPr/>
    </dgm:pt>
    <dgm:pt modelId="{212A3D1E-36F5-445A-AF74-F6369F6FAE20}" type="pres">
      <dgm:prSet presAssocID="{DE80ED2B-6540-40D8-B2D8-06E00A97D700}" presName="sibTrans" presStyleCnt="0"/>
      <dgm:spPr/>
    </dgm:pt>
    <dgm:pt modelId="{A792A131-8DFE-4C9F-975A-ABE93D6714A1}" type="pres">
      <dgm:prSet presAssocID="{301C0437-B0A1-46F3-9EFD-9611470DF369}" presName="compNode" presStyleCnt="0"/>
      <dgm:spPr/>
    </dgm:pt>
    <dgm:pt modelId="{6151E3A4-F56D-448D-9195-7D43748A8080}" type="pres">
      <dgm:prSet presAssocID="{301C0437-B0A1-46F3-9EFD-9611470DF3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AEA5D655-A74B-4E0B-874D-9CFFB4B863E9}" type="pres">
      <dgm:prSet presAssocID="{301C0437-B0A1-46F3-9EFD-9611470DF369}" presName="spaceRect" presStyleCnt="0"/>
      <dgm:spPr/>
    </dgm:pt>
    <dgm:pt modelId="{2F37257A-61E9-4A2C-B6D2-67912E0BB63D}" type="pres">
      <dgm:prSet presAssocID="{301C0437-B0A1-46F3-9EFD-9611470DF36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1E153A-6EF1-4F9A-9882-ACC58F4E5D8A}" type="presOf" srcId="{CED5B416-DE19-4C57-B966-FDE8444C6F57}" destId="{EDC837D5-7BF4-4E4F-B3F9-7A0C317FE161}" srcOrd="0" destOrd="0" presId="urn:microsoft.com/office/officeart/2018/2/layout/IconLabelList"/>
    <dgm:cxn modelId="{0F38833A-2D4D-4FA9-9344-03C089BE80D3}" type="presOf" srcId="{301C0437-B0A1-46F3-9EFD-9611470DF369}" destId="{2F37257A-61E9-4A2C-B6D2-67912E0BB63D}" srcOrd="0" destOrd="0" presId="urn:microsoft.com/office/officeart/2018/2/layout/IconLabelList"/>
    <dgm:cxn modelId="{0604736E-EDF3-4BFE-B3DB-EBB39D691CB4}" type="presOf" srcId="{BFB5391A-BAAF-4A84-9627-85F3DAE6197B}" destId="{B5A7F83F-46C7-4145-9055-2C328090A38A}" srcOrd="0" destOrd="0" presId="urn:microsoft.com/office/officeart/2018/2/layout/IconLabelList"/>
    <dgm:cxn modelId="{10BC16A6-207D-46FF-938E-C521D3B61B16}" srcId="{BFB5391A-BAAF-4A84-9627-85F3DAE6197B}" destId="{301C0437-B0A1-46F3-9EFD-9611470DF369}" srcOrd="3" destOrd="0" parTransId="{2523CB21-5DA1-423D-BFE3-F15EFC7EC143}" sibTransId="{71D28544-BC62-47A6-B3B2-A18F82E4DE0B}"/>
    <dgm:cxn modelId="{48A1D0AB-988B-459F-AE9F-144FDD4A4505}" type="presOf" srcId="{EF7CD143-A8C8-43E1-B3F1-57814DCAFC6F}" destId="{E3EBE10D-541A-420F-AD1F-96E4DEDFF8E2}" srcOrd="0" destOrd="0" presId="urn:microsoft.com/office/officeart/2018/2/layout/IconLabelList"/>
    <dgm:cxn modelId="{C88E1CAE-B930-4A7B-BF43-099DC65281C2}" srcId="{BFB5391A-BAAF-4A84-9627-85F3DAE6197B}" destId="{8DF20998-DFF5-423E-BF73-929A78616ADF}" srcOrd="1" destOrd="0" parTransId="{F54052E8-3925-44CB-A409-833935A94C96}" sibTransId="{9CEA3A7C-C232-4D5F-B329-F223F42F2664}"/>
    <dgm:cxn modelId="{9EE88FBD-2A45-4382-8809-0CB070CCF7B8}" srcId="{BFB5391A-BAAF-4A84-9627-85F3DAE6197B}" destId="{CED5B416-DE19-4C57-B966-FDE8444C6F57}" srcOrd="0" destOrd="0" parTransId="{C959922E-5CD8-4894-BB6E-3BD83B577E82}" sibTransId="{2EFC2AAD-C0A2-40C9-B331-7A1E3B851AE9}"/>
    <dgm:cxn modelId="{0A2A7CD0-A27A-4129-A2C5-AE38E68D3CBC}" srcId="{BFB5391A-BAAF-4A84-9627-85F3DAE6197B}" destId="{EF7CD143-A8C8-43E1-B3F1-57814DCAFC6F}" srcOrd="2" destOrd="0" parTransId="{BF9701A3-C1D6-4EEB-AA23-82F5D9311BC8}" sibTransId="{DE80ED2B-6540-40D8-B2D8-06E00A97D700}"/>
    <dgm:cxn modelId="{FDB664D2-867E-4009-8C41-BC815D5F8A94}" type="presOf" srcId="{8DF20998-DFF5-423E-BF73-929A78616ADF}" destId="{413BE2E1-FC6F-4F99-B052-C64778070702}" srcOrd="0" destOrd="0" presId="urn:microsoft.com/office/officeart/2018/2/layout/IconLabelList"/>
    <dgm:cxn modelId="{B3C2F5A5-738D-4CE5-883D-0C95F46FEFD0}" type="presParOf" srcId="{B5A7F83F-46C7-4145-9055-2C328090A38A}" destId="{53689130-B37E-40ED-97D0-2F65A8C63305}" srcOrd="0" destOrd="0" presId="urn:microsoft.com/office/officeart/2018/2/layout/IconLabelList"/>
    <dgm:cxn modelId="{A838FF43-2C41-4BDC-9CF1-851228FA43FC}" type="presParOf" srcId="{53689130-B37E-40ED-97D0-2F65A8C63305}" destId="{EFD766DC-2B1C-4B9C-A2F2-D0FC907683FB}" srcOrd="0" destOrd="0" presId="urn:microsoft.com/office/officeart/2018/2/layout/IconLabelList"/>
    <dgm:cxn modelId="{E3EEEA69-4C5E-4795-93B5-71E430FFF98C}" type="presParOf" srcId="{53689130-B37E-40ED-97D0-2F65A8C63305}" destId="{CC5F1DBC-1FFC-4780-84FD-AFCBE6B079C7}" srcOrd="1" destOrd="0" presId="urn:microsoft.com/office/officeart/2018/2/layout/IconLabelList"/>
    <dgm:cxn modelId="{5B61C1B3-7568-4D21-9061-1429F33E3608}" type="presParOf" srcId="{53689130-B37E-40ED-97D0-2F65A8C63305}" destId="{EDC837D5-7BF4-4E4F-B3F9-7A0C317FE161}" srcOrd="2" destOrd="0" presId="urn:microsoft.com/office/officeart/2018/2/layout/IconLabelList"/>
    <dgm:cxn modelId="{E23A1D86-A8A5-4F2B-B585-CAE769375A04}" type="presParOf" srcId="{B5A7F83F-46C7-4145-9055-2C328090A38A}" destId="{110D769F-E053-4F4C-90CF-A99B8665ADAA}" srcOrd="1" destOrd="0" presId="urn:microsoft.com/office/officeart/2018/2/layout/IconLabelList"/>
    <dgm:cxn modelId="{27D73FE8-CC32-40B6-8215-1623E3E59AF4}" type="presParOf" srcId="{B5A7F83F-46C7-4145-9055-2C328090A38A}" destId="{92587B28-F807-418A-9089-9A4F14BA9034}" srcOrd="2" destOrd="0" presId="urn:microsoft.com/office/officeart/2018/2/layout/IconLabelList"/>
    <dgm:cxn modelId="{A57C9843-FFA2-4718-AC17-408D0F76C1BD}" type="presParOf" srcId="{92587B28-F807-418A-9089-9A4F14BA9034}" destId="{B833B4FF-8F77-4203-9F08-B963292B2962}" srcOrd="0" destOrd="0" presId="urn:microsoft.com/office/officeart/2018/2/layout/IconLabelList"/>
    <dgm:cxn modelId="{7A03A5CE-0856-4E58-B150-77635F8304D2}" type="presParOf" srcId="{92587B28-F807-418A-9089-9A4F14BA9034}" destId="{F0F61268-1A54-48A3-9A65-210AC0FD9663}" srcOrd="1" destOrd="0" presId="urn:microsoft.com/office/officeart/2018/2/layout/IconLabelList"/>
    <dgm:cxn modelId="{C79FFC85-9F7F-42F6-8F02-DADC6EBD6629}" type="presParOf" srcId="{92587B28-F807-418A-9089-9A4F14BA9034}" destId="{413BE2E1-FC6F-4F99-B052-C64778070702}" srcOrd="2" destOrd="0" presId="urn:microsoft.com/office/officeart/2018/2/layout/IconLabelList"/>
    <dgm:cxn modelId="{90007B3F-7B85-4158-8C42-4347E45A33C1}" type="presParOf" srcId="{B5A7F83F-46C7-4145-9055-2C328090A38A}" destId="{03291EF4-4B86-4790-BAAE-0FB3E535A9B6}" srcOrd="3" destOrd="0" presId="urn:microsoft.com/office/officeart/2018/2/layout/IconLabelList"/>
    <dgm:cxn modelId="{050204E5-29BD-49D5-BA89-DACF14A87D00}" type="presParOf" srcId="{B5A7F83F-46C7-4145-9055-2C328090A38A}" destId="{CB60E26D-09A2-492B-AF04-649A3F5E472E}" srcOrd="4" destOrd="0" presId="urn:microsoft.com/office/officeart/2018/2/layout/IconLabelList"/>
    <dgm:cxn modelId="{958B7522-036F-47F9-9575-0E8B29C4B003}" type="presParOf" srcId="{CB60E26D-09A2-492B-AF04-649A3F5E472E}" destId="{2CBEF495-4F89-45C6-B19C-481294B69D74}" srcOrd="0" destOrd="0" presId="urn:microsoft.com/office/officeart/2018/2/layout/IconLabelList"/>
    <dgm:cxn modelId="{4937F628-8C3A-47C9-AFE8-CC39EA670454}" type="presParOf" srcId="{CB60E26D-09A2-492B-AF04-649A3F5E472E}" destId="{7C575882-AC3C-45C7-9C70-9E448A7C5D52}" srcOrd="1" destOrd="0" presId="urn:microsoft.com/office/officeart/2018/2/layout/IconLabelList"/>
    <dgm:cxn modelId="{AA590F98-A73D-4190-BA37-F11BF579BB09}" type="presParOf" srcId="{CB60E26D-09A2-492B-AF04-649A3F5E472E}" destId="{E3EBE10D-541A-420F-AD1F-96E4DEDFF8E2}" srcOrd="2" destOrd="0" presId="urn:microsoft.com/office/officeart/2018/2/layout/IconLabelList"/>
    <dgm:cxn modelId="{BBA6FEAF-08FC-4221-B573-BEAD2B014337}" type="presParOf" srcId="{B5A7F83F-46C7-4145-9055-2C328090A38A}" destId="{212A3D1E-36F5-445A-AF74-F6369F6FAE20}" srcOrd="5" destOrd="0" presId="urn:microsoft.com/office/officeart/2018/2/layout/IconLabelList"/>
    <dgm:cxn modelId="{BF5D53DD-FD69-445A-B6B6-E892AEF40FE1}" type="presParOf" srcId="{B5A7F83F-46C7-4145-9055-2C328090A38A}" destId="{A792A131-8DFE-4C9F-975A-ABE93D6714A1}" srcOrd="6" destOrd="0" presId="urn:microsoft.com/office/officeart/2018/2/layout/IconLabelList"/>
    <dgm:cxn modelId="{53FB6BE8-7842-4D0E-AB96-5C9AA8E32B47}" type="presParOf" srcId="{A792A131-8DFE-4C9F-975A-ABE93D6714A1}" destId="{6151E3A4-F56D-448D-9195-7D43748A8080}" srcOrd="0" destOrd="0" presId="urn:microsoft.com/office/officeart/2018/2/layout/IconLabelList"/>
    <dgm:cxn modelId="{6969ED48-C80A-4A52-9115-64CC7C1C4655}" type="presParOf" srcId="{A792A131-8DFE-4C9F-975A-ABE93D6714A1}" destId="{AEA5D655-A74B-4E0B-874D-9CFFB4B863E9}" srcOrd="1" destOrd="0" presId="urn:microsoft.com/office/officeart/2018/2/layout/IconLabelList"/>
    <dgm:cxn modelId="{B7B13F9A-9A34-42FD-8F66-8AE725C155ED}" type="presParOf" srcId="{A792A131-8DFE-4C9F-975A-ABE93D6714A1}" destId="{2F37257A-61E9-4A2C-B6D2-67912E0BB6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1F153A-5AED-4ADC-95B6-78882A6AA435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2A48B-4B33-417C-BDFB-8D3A92CE02CE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96B348-6E3D-4D0C-911F-889B140B3990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Illustrator concepts</a:t>
          </a:r>
        </a:p>
      </dsp:txBody>
      <dsp:txXfrm>
        <a:off x="1512" y="2414215"/>
        <a:ext cx="1589062" cy="635625"/>
      </dsp:txXfrm>
    </dsp:sp>
    <dsp:sp modelId="{C75FDF10-F498-469A-9CB8-95F4DADAD6DB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32144A-8D55-48A8-9059-2EBD0EE65393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3A93D-25B5-4DD1-ACDC-B0FC7F9B13F8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Creating new documents</a:t>
          </a:r>
        </a:p>
      </dsp:txBody>
      <dsp:txXfrm>
        <a:off x="1868660" y="2414215"/>
        <a:ext cx="1589062" cy="635625"/>
      </dsp:txXfrm>
    </dsp:sp>
    <dsp:sp modelId="{89087731-73BD-4C99-9C16-ED1F100F9D28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B99A4-CCF0-4F45-AD8C-9D81DB3E8C71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F5EF13-458D-45A9-8310-93E17EE6F36A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Illustrator interface</a:t>
          </a:r>
        </a:p>
      </dsp:txBody>
      <dsp:txXfrm>
        <a:off x="3735809" y="2414215"/>
        <a:ext cx="1589062" cy="635625"/>
      </dsp:txXfrm>
    </dsp:sp>
    <dsp:sp modelId="{C755ADE6-13F1-4753-834D-0AA9AB5DB8ED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109C42-2205-4E46-81DC-FCFE0DFC6558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FD9663-5381-407A-B132-15384DA63868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Illustrator toolbox</a:t>
          </a:r>
        </a:p>
      </dsp:txBody>
      <dsp:txXfrm>
        <a:off x="5602957" y="2414215"/>
        <a:ext cx="1589062" cy="635625"/>
      </dsp:txXfrm>
    </dsp:sp>
    <dsp:sp modelId="{6EE27DF0-4D78-499F-9CD7-E1AE05505A0B}">
      <dsp:nvSpPr>
        <dsp:cNvPr id="0" name=""/>
        <dsp:cNvSpPr/>
      </dsp:nvSpPr>
      <dsp:spPr>
        <a:xfrm>
          <a:off x="7779973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7EE87-9CD6-441F-9523-BA50F4A7CE03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ECF9D-BC02-4E90-9846-29E4A8C847A3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Creating a shape</a:t>
          </a:r>
        </a:p>
      </dsp:txBody>
      <dsp:txXfrm>
        <a:off x="7470105" y="2414215"/>
        <a:ext cx="1589062" cy="635625"/>
      </dsp:txXfrm>
    </dsp:sp>
    <dsp:sp modelId="{403D178E-CDD6-400C-8375-384DEE6E8190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0D2B2-5528-48EF-AEB1-0420571819AD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87E38-38E7-48DF-B21F-5E6CFCA44971}">
      <dsp:nvSpPr>
        <dsp:cNvPr id="0" name=""/>
        <dsp:cNvSpPr/>
      </dsp:nvSpPr>
      <dsp:spPr>
        <a:xfrm>
          <a:off x="9337254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Arrow tools &amp; shapes</a:t>
          </a:r>
        </a:p>
      </dsp:txBody>
      <dsp:txXfrm>
        <a:off x="9337254" y="2414215"/>
        <a:ext cx="1589062" cy="63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76F04-9049-4058-81AB-592C851CBB33}">
      <dsp:nvSpPr>
        <dsp:cNvPr id="0" name=""/>
        <dsp:cNvSpPr/>
      </dsp:nvSpPr>
      <dsp:spPr>
        <a:xfrm>
          <a:off x="0" y="318542"/>
          <a:ext cx="10927829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Used to create vector graphics.</a:t>
          </a:r>
        </a:p>
      </dsp:txBody>
      <dsp:txXfrm>
        <a:off x="39809" y="358351"/>
        <a:ext cx="10848211" cy="735872"/>
      </dsp:txXfrm>
    </dsp:sp>
    <dsp:sp modelId="{74D939A5-6813-41F2-989B-5B4370A8BF75}">
      <dsp:nvSpPr>
        <dsp:cNvPr id="0" name=""/>
        <dsp:cNvSpPr/>
      </dsp:nvSpPr>
      <dsp:spPr>
        <a:xfrm>
          <a:off x="0" y="1231952"/>
          <a:ext cx="10927829" cy="81549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Can be resized without losing quality.</a:t>
          </a:r>
        </a:p>
      </dsp:txBody>
      <dsp:txXfrm>
        <a:off x="39809" y="1271761"/>
        <a:ext cx="10848211" cy="735872"/>
      </dsp:txXfrm>
    </dsp:sp>
    <dsp:sp modelId="{1F9B0236-D059-4140-B5AB-3B71C0731956}">
      <dsp:nvSpPr>
        <dsp:cNvPr id="0" name=""/>
        <dsp:cNvSpPr/>
      </dsp:nvSpPr>
      <dsp:spPr>
        <a:xfrm>
          <a:off x="0" y="2145362"/>
          <a:ext cx="10927829" cy="81549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Created through dots (Anchor points) connected with paths.</a:t>
          </a:r>
        </a:p>
      </dsp:txBody>
      <dsp:txXfrm>
        <a:off x="39809" y="2185171"/>
        <a:ext cx="10848211" cy="735872"/>
      </dsp:txXfrm>
    </dsp:sp>
    <dsp:sp modelId="{419C4E8F-7451-439E-B3F8-ED3621DEC06D}">
      <dsp:nvSpPr>
        <dsp:cNvPr id="0" name=""/>
        <dsp:cNvSpPr/>
      </dsp:nvSpPr>
      <dsp:spPr>
        <a:xfrm>
          <a:off x="0" y="3058772"/>
          <a:ext cx="10927829" cy="81549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This is a shape, which can ave a stroke or fill included.</a:t>
          </a:r>
        </a:p>
      </dsp:txBody>
      <dsp:txXfrm>
        <a:off x="39809" y="3098581"/>
        <a:ext cx="10848211" cy="7358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D681-C1A8-4E18-A5C1-0A5FDD6BBB47}">
      <dsp:nvSpPr>
        <dsp:cNvPr id="0" name=""/>
        <dsp:cNvSpPr/>
      </dsp:nvSpPr>
      <dsp:spPr>
        <a:xfrm>
          <a:off x="53" y="34123"/>
          <a:ext cx="5106412" cy="89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Bitmap:</a:t>
          </a:r>
        </a:p>
      </dsp:txBody>
      <dsp:txXfrm>
        <a:off x="53" y="34123"/>
        <a:ext cx="5106412" cy="892800"/>
      </dsp:txXfrm>
    </dsp:sp>
    <dsp:sp modelId="{5FF54887-DB3D-49F9-BBC4-AC53BD1D718A}">
      <dsp:nvSpPr>
        <dsp:cNvPr id="0" name=""/>
        <dsp:cNvSpPr/>
      </dsp:nvSpPr>
      <dsp:spPr>
        <a:xfrm>
          <a:off x="53" y="926923"/>
          <a:ext cx="5106412" cy="27283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Made up of pixels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Will pixelate when made bigger or smaller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Take up more memory</a:t>
          </a:r>
        </a:p>
      </dsp:txBody>
      <dsp:txXfrm>
        <a:off x="53" y="926923"/>
        <a:ext cx="5106412" cy="2728358"/>
      </dsp:txXfrm>
    </dsp:sp>
    <dsp:sp modelId="{0A21A3FD-F3EF-4132-88EA-91DC2F8EB052}">
      <dsp:nvSpPr>
        <dsp:cNvPr id="0" name=""/>
        <dsp:cNvSpPr/>
      </dsp:nvSpPr>
      <dsp:spPr>
        <a:xfrm>
          <a:off x="5821363" y="34123"/>
          <a:ext cx="5106412" cy="892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Vector:</a:t>
          </a:r>
        </a:p>
      </dsp:txBody>
      <dsp:txXfrm>
        <a:off x="5821363" y="34123"/>
        <a:ext cx="5106412" cy="892800"/>
      </dsp:txXfrm>
    </dsp:sp>
    <dsp:sp modelId="{1F030A06-2649-4109-BD45-1EA37D29E05C}">
      <dsp:nvSpPr>
        <dsp:cNvPr id="0" name=""/>
        <dsp:cNvSpPr/>
      </dsp:nvSpPr>
      <dsp:spPr>
        <a:xfrm>
          <a:off x="5821363" y="926923"/>
          <a:ext cx="5106412" cy="2728358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Made up of lines and curves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Can be resized without losing quality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Takes up less memory</a:t>
          </a:r>
        </a:p>
      </dsp:txBody>
      <dsp:txXfrm>
        <a:off x="5821363" y="926923"/>
        <a:ext cx="5106412" cy="27283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3E52EC-1333-405F-81A1-653AD026C74D}">
      <dsp:nvSpPr>
        <dsp:cNvPr id="0" name=""/>
        <dsp:cNvSpPr/>
      </dsp:nvSpPr>
      <dsp:spPr>
        <a:xfrm>
          <a:off x="2096280" y="2124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Open adobe illustrator.</a:t>
          </a:r>
        </a:p>
      </dsp:txBody>
      <dsp:txXfrm>
        <a:off x="2134862" y="40706"/>
        <a:ext cx="2557435" cy="1240135"/>
      </dsp:txXfrm>
    </dsp:sp>
    <dsp:sp modelId="{400E5396-1418-44C3-8D88-45650DA4CFD5}">
      <dsp:nvSpPr>
        <dsp:cNvPr id="0" name=""/>
        <dsp:cNvSpPr/>
      </dsp:nvSpPr>
      <dsp:spPr>
        <a:xfrm>
          <a:off x="2096280" y="1517019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Can either:</a:t>
          </a:r>
        </a:p>
      </dsp:txBody>
      <dsp:txXfrm>
        <a:off x="2134862" y="1555601"/>
        <a:ext cx="2557435" cy="1240135"/>
      </dsp:txXfrm>
    </dsp:sp>
    <dsp:sp modelId="{AD9A87CB-4888-43F2-B42E-350C27D20105}">
      <dsp:nvSpPr>
        <dsp:cNvPr id="0" name=""/>
        <dsp:cNvSpPr/>
      </dsp:nvSpPr>
      <dsp:spPr>
        <a:xfrm rot="18289469">
          <a:off x="4335102" y="1390975"/>
          <a:ext cx="184539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45395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11665" y="1372086"/>
        <a:ext cx="92269" cy="92269"/>
      </dsp:txXfrm>
    </dsp:sp>
    <dsp:sp modelId="{4CE1F1C7-E439-40A2-9416-1F0F9D8CB618}">
      <dsp:nvSpPr>
        <dsp:cNvPr id="0" name=""/>
        <dsp:cNvSpPr/>
      </dsp:nvSpPr>
      <dsp:spPr>
        <a:xfrm>
          <a:off x="5784719" y="2124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Hit the new button.</a:t>
          </a:r>
        </a:p>
      </dsp:txBody>
      <dsp:txXfrm>
        <a:off x="5823301" y="40706"/>
        <a:ext cx="2557435" cy="1240135"/>
      </dsp:txXfrm>
    </dsp:sp>
    <dsp:sp modelId="{AFCD74AF-9305-4337-8262-502A5818B133}">
      <dsp:nvSpPr>
        <dsp:cNvPr id="0" name=""/>
        <dsp:cNvSpPr/>
      </dsp:nvSpPr>
      <dsp:spPr>
        <a:xfrm>
          <a:off x="4730880" y="2148422"/>
          <a:ext cx="1053839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053839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31454" y="2149323"/>
        <a:ext cx="52691" cy="52691"/>
      </dsp:txXfrm>
    </dsp:sp>
    <dsp:sp modelId="{0DF228DF-30DC-4036-8737-A46FF21629E5}">
      <dsp:nvSpPr>
        <dsp:cNvPr id="0" name=""/>
        <dsp:cNvSpPr/>
      </dsp:nvSpPr>
      <dsp:spPr>
        <a:xfrm>
          <a:off x="5784719" y="1517019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Do the keyboard shortcut ctrl + N.</a:t>
          </a:r>
        </a:p>
      </dsp:txBody>
      <dsp:txXfrm>
        <a:off x="5823301" y="1555601"/>
        <a:ext cx="2557435" cy="1240135"/>
      </dsp:txXfrm>
    </dsp:sp>
    <dsp:sp modelId="{0D5E6D04-8122-4B0E-86AD-3EF00038F84F}">
      <dsp:nvSpPr>
        <dsp:cNvPr id="0" name=""/>
        <dsp:cNvSpPr/>
      </dsp:nvSpPr>
      <dsp:spPr>
        <a:xfrm rot="3310531">
          <a:off x="4335102" y="2905870"/>
          <a:ext cx="1845395" cy="54492"/>
        </a:xfrm>
        <a:custGeom>
          <a:avLst/>
          <a:gdLst/>
          <a:ahLst/>
          <a:cxnLst/>
          <a:rect l="0" t="0" r="0" b="0"/>
          <a:pathLst>
            <a:path>
              <a:moveTo>
                <a:pt x="0" y="27246"/>
              </a:moveTo>
              <a:lnTo>
                <a:pt x="1845395" y="2724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211665" y="2886981"/>
        <a:ext cx="92269" cy="92269"/>
      </dsp:txXfrm>
    </dsp:sp>
    <dsp:sp modelId="{86348D3E-52D2-415F-91D7-C5844D43812F}">
      <dsp:nvSpPr>
        <dsp:cNvPr id="0" name=""/>
        <dsp:cNvSpPr/>
      </dsp:nvSpPr>
      <dsp:spPr>
        <a:xfrm>
          <a:off x="5784719" y="3031913"/>
          <a:ext cx="2634599" cy="13172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File&gt;New from the main menu bar.</a:t>
          </a:r>
        </a:p>
      </dsp:txBody>
      <dsp:txXfrm>
        <a:off x="5823301" y="3070495"/>
        <a:ext cx="2557435" cy="124013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766DC-2B1C-4B9C-A2F2-D0FC907683FB}">
      <dsp:nvSpPr>
        <dsp:cNvPr id="0" name=""/>
        <dsp:cNvSpPr/>
      </dsp:nvSpPr>
      <dsp:spPr>
        <a:xfrm>
          <a:off x="880606" y="274207"/>
          <a:ext cx="1081999" cy="10819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C837D5-7BF4-4E4F-B3F9-7A0C317FE161}">
      <dsp:nvSpPr>
        <dsp:cNvPr id="0" name=""/>
        <dsp:cNvSpPr/>
      </dsp:nvSpPr>
      <dsp:spPr>
        <a:xfrm>
          <a:off x="219385" y="1680311"/>
          <a:ext cx="2404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black arrow (called Selection) selects an entire shape by clicking on it.</a:t>
          </a:r>
        </a:p>
      </dsp:txBody>
      <dsp:txXfrm>
        <a:off x="219385" y="1680311"/>
        <a:ext cx="2404442" cy="720000"/>
      </dsp:txXfrm>
    </dsp:sp>
    <dsp:sp modelId="{B833B4FF-8F77-4203-9F08-B963292B2962}">
      <dsp:nvSpPr>
        <dsp:cNvPr id="0" name=""/>
        <dsp:cNvSpPr/>
      </dsp:nvSpPr>
      <dsp:spPr>
        <a:xfrm>
          <a:off x="3705826" y="274207"/>
          <a:ext cx="1081999" cy="10819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BE2E1-FC6F-4F99-B052-C64778070702}">
      <dsp:nvSpPr>
        <dsp:cNvPr id="0" name=""/>
        <dsp:cNvSpPr/>
      </dsp:nvSpPr>
      <dsp:spPr>
        <a:xfrm>
          <a:off x="3044605" y="1680311"/>
          <a:ext cx="2404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 be used to move and resize via the bounding box of the shape.</a:t>
          </a:r>
        </a:p>
      </dsp:txBody>
      <dsp:txXfrm>
        <a:off x="3044605" y="1680311"/>
        <a:ext cx="2404442" cy="720000"/>
      </dsp:txXfrm>
    </dsp:sp>
    <dsp:sp modelId="{2CBEF495-4F89-45C6-B19C-481294B69D74}">
      <dsp:nvSpPr>
        <dsp:cNvPr id="0" name=""/>
        <dsp:cNvSpPr/>
      </dsp:nvSpPr>
      <dsp:spPr>
        <a:xfrm>
          <a:off x="880606" y="3001421"/>
          <a:ext cx="1081999" cy="10819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BE10D-541A-420F-AD1F-96E4DEDFF8E2}">
      <dsp:nvSpPr>
        <dsp:cNvPr id="0" name=""/>
        <dsp:cNvSpPr/>
      </dsp:nvSpPr>
      <dsp:spPr>
        <a:xfrm>
          <a:off x="219385" y="4407525"/>
          <a:ext cx="2404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white arrow (called Direct Selection) can be used to select part of a shape.</a:t>
          </a:r>
        </a:p>
      </dsp:txBody>
      <dsp:txXfrm>
        <a:off x="219385" y="4407525"/>
        <a:ext cx="2404442" cy="720000"/>
      </dsp:txXfrm>
    </dsp:sp>
    <dsp:sp modelId="{6151E3A4-F56D-448D-9195-7D43748A8080}">
      <dsp:nvSpPr>
        <dsp:cNvPr id="0" name=""/>
        <dsp:cNvSpPr/>
      </dsp:nvSpPr>
      <dsp:spPr>
        <a:xfrm>
          <a:off x="3705826" y="3001421"/>
          <a:ext cx="1081999" cy="10819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7257A-61E9-4A2C-B6D2-67912E0BB63D}">
      <dsp:nvSpPr>
        <dsp:cNvPr id="0" name=""/>
        <dsp:cNvSpPr/>
      </dsp:nvSpPr>
      <dsp:spPr>
        <a:xfrm>
          <a:off x="3044605" y="4407525"/>
          <a:ext cx="2404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It enables a designer to work with the anchor points by selecting and manipulating them </a:t>
          </a:r>
        </a:p>
      </dsp:txBody>
      <dsp:txXfrm>
        <a:off x="3044605" y="4407525"/>
        <a:ext cx="240444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38D-1CFA-4C6C-B1DF-20F02A0D74E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C07-F351-484F-97D2-D168E670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5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38D-1CFA-4C6C-B1DF-20F02A0D74E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C07-F351-484F-97D2-D168E670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39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38D-1CFA-4C6C-B1DF-20F02A0D74E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C07-F351-484F-97D2-D168E670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03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38D-1CFA-4C6C-B1DF-20F02A0D74E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C07-F351-484F-97D2-D168E670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009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38D-1CFA-4C6C-B1DF-20F02A0D74E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C07-F351-484F-97D2-D168E670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5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38D-1CFA-4C6C-B1DF-20F02A0D74E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C07-F351-484F-97D2-D168E670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10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38D-1CFA-4C6C-B1DF-20F02A0D74E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C07-F351-484F-97D2-D168E670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2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38D-1CFA-4C6C-B1DF-20F02A0D74E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C07-F351-484F-97D2-D168E670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4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38D-1CFA-4C6C-B1DF-20F02A0D74E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C07-F351-484F-97D2-D168E670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38D-1CFA-4C6C-B1DF-20F02A0D74E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C07-F351-484F-97D2-D168E670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830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A338D-1CFA-4C6C-B1DF-20F02A0D74E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1DC07-F351-484F-97D2-D168E670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7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A338D-1CFA-4C6C-B1DF-20F02A0D74E9}" type="datetimeFigureOut">
              <a:rPr lang="en-US" smtClean="0"/>
              <a:t>11/28/2023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1DC07-F351-484F-97D2-D168E6705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76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34A9C-BCA9-219F-F585-CAD876227086}"/>
              </a:ext>
            </a:extLst>
          </p:cNvPr>
          <p:cNvSpPr txBox="1"/>
          <p:nvPr/>
        </p:nvSpPr>
        <p:spPr>
          <a:xfrm>
            <a:off x="6194716" y="739978"/>
            <a:ext cx="5334930" cy="30041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atin typeface="+mj-lt"/>
                <a:ea typeface="+mj-ea"/>
                <a:cs typeface="+mj-cs"/>
              </a:rPr>
              <a:t>Introduction to Illustrator: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>
                <a:latin typeface="+mj-lt"/>
                <a:ea typeface="+mj-ea"/>
                <a:cs typeface="+mj-cs"/>
              </a:rPr>
              <a:t>Basics including: Toolbox, Basic tools, and creating a shape.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" name="Picture 2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95874910-2056-8BD4-897A-CA6A27143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66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591050-1B2B-4950-51CE-71E9082D3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/>
              <a:t>Creating a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78083-BB4D-4818-FB87-67181D201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r>
              <a:rPr lang="en-US" sz="1700"/>
              <a:t>Navigate the Tool box, locate the rectangle tool.</a:t>
            </a:r>
          </a:p>
          <a:p>
            <a:pPr marL="0" indent="0">
              <a:buNone/>
            </a:pPr>
            <a:r>
              <a:rPr lang="en-US" sz="1700"/>
              <a:t>	NOTE: Many tools in the Adobe products have a small arrow in 	the lower right corner denoting a collapsed set of tools. This 	means there is more than one similar tool in the group.</a:t>
            </a:r>
          </a:p>
          <a:p>
            <a:r>
              <a:rPr lang="en-US" sz="1700"/>
              <a:t>Click and hold the Rectangle Tool to access the collapsed tool group, and select the Ellipse tool.</a:t>
            </a:r>
          </a:p>
          <a:p>
            <a:r>
              <a:rPr lang="en-US" sz="1700"/>
              <a:t>Position the cursor on the artboard and click, hold and drag to draw a circle.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EF2C937-3CEC-2C2D-1142-25345D535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618" y="643468"/>
            <a:ext cx="3817508" cy="2545005"/>
          </a:xfrm>
          <a:prstGeom prst="rect">
            <a:avLst/>
          </a:prstGeom>
        </p:spPr>
      </p:pic>
      <p:pic>
        <p:nvPicPr>
          <p:cNvPr id="7" name="Graphic 6" descr="Touch Pointer">
            <a:extLst>
              <a:ext uri="{FF2B5EF4-FFF2-40B4-BE49-F238E27FC236}">
                <a16:creationId xmlns:a16="http://schemas.microsoft.com/office/drawing/2014/main" id="{F4B0488D-EF31-9225-2267-1437B791B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1617" y="3657600"/>
            <a:ext cx="2585510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888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48215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BE6E9A-68C5-C57F-B282-865A1725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6881026" cy="1322887"/>
          </a:xfrm>
        </p:spPr>
        <p:txBody>
          <a:bodyPr>
            <a:normAutofit/>
          </a:bodyPr>
          <a:lstStyle/>
          <a:p>
            <a:r>
              <a:rPr lang="en-US"/>
              <a:t>Creating a shape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E8F9F-51DD-E27D-5351-C795B0F7C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6573951" cy="3908585"/>
          </a:xfrm>
        </p:spPr>
        <p:txBody>
          <a:bodyPr>
            <a:normAutofit/>
          </a:bodyPr>
          <a:lstStyle/>
          <a:p>
            <a:r>
              <a:rPr lang="en-US" sz="2000"/>
              <a:t>The box in the image is called the Bounding box of the shape.</a:t>
            </a:r>
          </a:p>
          <a:p>
            <a:r>
              <a:rPr lang="en-US" sz="2000"/>
              <a:t>Can be used to size the shape.</a:t>
            </a:r>
          </a:p>
          <a:p>
            <a:r>
              <a:rPr lang="en-US" sz="2000"/>
              <a:t>Position the cursor over one of the corners/anchor points to drag and resize.</a:t>
            </a:r>
          </a:p>
        </p:txBody>
      </p:sp>
      <p:pic>
        <p:nvPicPr>
          <p:cNvPr id="5" name="Picture 4" descr="A red circle with blue arrows and a path&#10;&#10;Description automatically generated">
            <a:extLst>
              <a:ext uri="{FF2B5EF4-FFF2-40B4-BE49-F238E27FC236}">
                <a16:creationId xmlns:a16="http://schemas.microsoft.com/office/drawing/2014/main" id="{943F83DD-2ABD-F4C8-4BC6-25F699657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981" y="2339516"/>
            <a:ext cx="2906973" cy="22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04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FDF69-789F-F42B-B24C-E5B4FD61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5" y="3505199"/>
            <a:ext cx="4809068" cy="2608143"/>
          </a:xfrm>
        </p:spPr>
        <p:txBody>
          <a:bodyPr anchor="t">
            <a:normAutofit/>
          </a:bodyPr>
          <a:lstStyle/>
          <a:p>
            <a:pPr algn="ctr"/>
            <a:r>
              <a:rPr lang="en-US" sz="4000"/>
              <a:t>Arrow tools &amp; shapes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B2031C-843E-97B0-7C89-8430B55C4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602" y="1730327"/>
            <a:ext cx="2809887" cy="1522022"/>
          </a:xfrm>
          <a:prstGeom prst="rect">
            <a:avLst/>
          </a:prstGeom>
        </p:spPr>
      </p:pic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615D1785-2DCD-45AB-AD5F-F8F1A0F439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07100" y="643467"/>
          <a:ext cx="5668433" cy="5401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96402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BB068C-FC0A-D4A5-2476-BE5567D8B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5" y="609600"/>
            <a:ext cx="5816361" cy="1330839"/>
          </a:xfrm>
        </p:spPr>
        <p:txBody>
          <a:bodyPr>
            <a:normAutofit/>
          </a:bodyPr>
          <a:lstStyle/>
          <a:p>
            <a:r>
              <a:rPr lang="en-US"/>
              <a:t>Layers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86968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5753" y="6027658"/>
            <a:ext cx="7906247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urple oval with a red square&#10;&#10;Description automatically generated">
            <a:extLst>
              <a:ext uri="{FF2B5EF4-FFF2-40B4-BE49-F238E27FC236}">
                <a16:creationId xmlns:a16="http://schemas.microsoft.com/office/drawing/2014/main" id="{13D88655-DF26-9B89-7A1F-383F3C348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99" y="2005436"/>
            <a:ext cx="4029075" cy="327234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481C0-95E9-5D75-D820-958164B06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5" y="2194101"/>
            <a:ext cx="5816362" cy="3908587"/>
          </a:xfrm>
        </p:spPr>
        <p:txBody>
          <a:bodyPr>
            <a:normAutofit/>
          </a:bodyPr>
          <a:lstStyle/>
          <a:p>
            <a:r>
              <a:rPr lang="en-US" sz="2000"/>
              <a:t>Draw another small blue rounded rectangle, 2 pixel stroke.</a:t>
            </a:r>
          </a:p>
          <a:p>
            <a:r>
              <a:rPr lang="en-US" sz="2000"/>
              <a:t>With the use arrow keys to nudge the blue rectangle.</a:t>
            </a:r>
          </a:p>
        </p:txBody>
      </p:sp>
    </p:spTree>
    <p:extLst>
      <p:ext uri="{BB962C8B-B14F-4D97-AF65-F5344CB8AC3E}">
        <p14:creationId xmlns:p14="http://schemas.microsoft.com/office/powerpoint/2010/main" val="1955200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E44D7-1B5B-8D2B-E0D4-FAF01A211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Layers</a:t>
            </a:r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13B8C4-9052-93C0-E1AE-B348375F0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17" y="4034484"/>
            <a:ext cx="3836894" cy="1492853"/>
          </a:xfrm>
          <a:prstGeom prst="rect">
            <a:avLst/>
          </a:prstGeom>
        </p:spPr>
      </p:pic>
      <p:sp>
        <p:nvSpPr>
          <p:cNvPr id="16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1FD3B-920B-C2CC-C15F-42DEBD128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6415" y="723153"/>
            <a:ext cx="4555782" cy="5392482"/>
          </a:xfrm>
        </p:spPr>
        <p:txBody>
          <a:bodyPr anchor="ctr">
            <a:normAutofit/>
          </a:bodyPr>
          <a:lstStyle/>
          <a:p>
            <a:r>
              <a:rPr lang="en-US" sz="2000" dirty="0"/>
              <a:t>Find the layers pane (probably collapsed, bottom of screen at right side in older versions) </a:t>
            </a:r>
          </a:p>
          <a:p>
            <a:r>
              <a:rPr lang="en-US" sz="2000" dirty="0"/>
              <a:t>Try dragging a layer up or down, see how it changes stacking order of elements (your blue rectangle was automatically added to another layer)</a:t>
            </a:r>
          </a:p>
          <a:p>
            <a:r>
              <a:rPr lang="en-US" sz="2000" dirty="0"/>
              <a:t>Try trashing a layer (drag to trash icon)</a:t>
            </a:r>
          </a:p>
          <a:p>
            <a:r>
              <a:rPr lang="en-US" sz="2000" dirty="0"/>
              <a:t>The eye icon toggles the visibility of the layers</a:t>
            </a:r>
          </a:p>
          <a:p>
            <a:r>
              <a:rPr lang="en-US" sz="2000" dirty="0"/>
              <a:t>Empty block next to eye lets you lock a layer to prevent changes</a:t>
            </a:r>
          </a:p>
          <a:p>
            <a:r>
              <a:rPr lang="en-US" sz="2000" dirty="0"/>
              <a:t>Little blue button lets you select </a:t>
            </a:r>
            <a:r>
              <a:rPr lang="en-US" sz="2000"/>
              <a:t>the artwork on a layers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658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41F61-D077-FCA6-0C1B-D07D724B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17F481-BCEB-6B17-22D7-39FA3C7A58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880972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63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A1F33-A6E8-E7B9-83C4-9F1ABCB95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Illustrator Concepts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F1CC83-8EAC-2850-71B5-78A828851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9177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481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21BEC7-2546-643E-2CC4-2169023E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Bitmap &amp; vector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DABE47-575B-703F-F409-9A23E8FAB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347184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9874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05F3D-0583-7AFA-F58D-5729A7D08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Illustrator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B9F1A-9D06-D293-BDFF-070BAABDA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Through various tools, the designer can create shapes that have a base of anchor points and paths using fills and strokes.</a:t>
            </a:r>
          </a:p>
        </p:txBody>
      </p:sp>
    </p:spTree>
    <p:extLst>
      <p:ext uri="{BB962C8B-B14F-4D97-AF65-F5344CB8AC3E}">
        <p14:creationId xmlns:p14="http://schemas.microsoft.com/office/powerpoint/2010/main" val="117161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AAD0-1FDC-B79F-77F7-348DAFF8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Creating a new document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B24349-BD26-847C-0418-67FDE5C14D8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240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A5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09E2B0F-AF97-1FE1-BD9E-279F8F60C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7" y="643467"/>
            <a:ext cx="10413205" cy="5571066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30BFA55-5F65-251C-715C-F5D518E5429E}"/>
              </a:ext>
            </a:extLst>
          </p:cNvPr>
          <p:cNvSpPr/>
          <p:nvPr/>
        </p:nvSpPr>
        <p:spPr>
          <a:xfrm>
            <a:off x="1637731" y="3016155"/>
            <a:ext cx="1828800" cy="92804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4748AF-66CA-696F-A7EE-368B9273BC44}"/>
              </a:ext>
            </a:extLst>
          </p:cNvPr>
          <p:cNvSpPr txBox="1"/>
          <p:nvPr/>
        </p:nvSpPr>
        <p:spPr>
          <a:xfrm>
            <a:off x="1965278" y="3295513"/>
            <a:ext cx="1392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Tools panel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7B8BB8E-416D-2228-E9AE-24A534067A6A}"/>
              </a:ext>
            </a:extLst>
          </p:cNvPr>
          <p:cNvSpPr/>
          <p:nvPr/>
        </p:nvSpPr>
        <p:spPr>
          <a:xfrm>
            <a:off x="7096835" y="2985584"/>
            <a:ext cx="1628636" cy="9280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12622-1937-CDF7-3D3F-422537AEEA27}"/>
              </a:ext>
            </a:extLst>
          </p:cNvPr>
          <p:cNvSpPr txBox="1"/>
          <p:nvPr/>
        </p:nvSpPr>
        <p:spPr>
          <a:xfrm>
            <a:off x="7206017" y="3237931"/>
            <a:ext cx="129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Panel sets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D4D3BC50-D464-DC70-C0CC-7F59A2320ECC}"/>
              </a:ext>
            </a:extLst>
          </p:cNvPr>
          <p:cNvSpPr/>
          <p:nvPr/>
        </p:nvSpPr>
        <p:spPr>
          <a:xfrm>
            <a:off x="2251881" y="1160060"/>
            <a:ext cx="832513" cy="169268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4564C8-E693-4EDF-E367-CBD50BA1ADF9}"/>
              </a:ext>
            </a:extLst>
          </p:cNvPr>
          <p:cNvSpPr txBox="1"/>
          <p:nvPr/>
        </p:nvSpPr>
        <p:spPr>
          <a:xfrm rot="16200000">
            <a:off x="1904646" y="1904591"/>
            <a:ext cx="152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 Panel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5BFBDC-FA32-56D2-0759-4878CD43152A}"/>
              </a:ext>
            </a:extLst>
          </p:cNvPr>
          <p:cNvSpPr/>
          <p:nvPr/>
        </p:nvSpPr>
        <p:spPr>
          <a:xfrm>
            <a:off x="4326341" y="2756847"/>
            <a:ext cx="1628636" cy="14466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617074-E168-07E1-773C-DD3AF3E9750E}"/>
              </a:ext>
            </a:extLst>
          </p:cNvPr>
          <p:cNvSpPr txBox="1"/>
          <p:nvPr/>
        </p:nvSpPr>
        <p:spPr>
          <a:xfrm>
            <a:off x="4608389" y="3295513"/>
            <a:ext cx="1239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Artboard</a:t>
            </a:r>
          </a:p>
        </p:txBody>
      </p:sp>
    </p:spTree>
    <p:extLst>
      <p:ext uri="{BB962C8B-B14F-4D97-AF65-F5344CB8AC3E}">
        <p14:creationId xmlns:p14="http://schemas.microsoft.com/office/powerpoint/2010/main" val="347976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94382-24C5-737A-6A47-1D986A65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/>
              <a:t>Illustrator Workspace</a:t>
            </a:r>
          </a:p>
        </p:txBody>
      </p:sp>
      <p:pic>
        <p:nvPicPr>
          <p:cNvPr id="7" name="Graphic 6" descr="Zoom In">
            <a:extLst>
              <a:ext uri="{FF2B5EF4-FFF2-40B4-BE49-F238E27FC236}">
                <a16:creationId xmlns:a16="http://schemas.microsoft.com/office/drawing/2014/main" id="{43139B7A-D025-125F-E61F-2B1D661341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1EB4-41BC-4B5C-C2A5-4EF44B41B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US" sz="2000" dirty="0"/>
              <a:t>What if I can not see/find my workspace?</a:t>
            </a:r>
          </a:p>
          <a:p>
            <a:r>
              <a:rPr lang="en-US" sz="2000" dirty="0"/>
              <a:t>Solution:</a:t>
            </a:r>
          </a:p>
          <a:p>
            <a:pPr marL="0" indent="0">
              <a:buNone/>
            </a:pPr>
            <a:r>
              <a:rPr lang="en-US" sz="2000" dirty="0"/>
              <a:t>	View &gt; Fit Artboard in Window</a:t>
            </a:r>
          </a:p>
          <a:p>
            <a:pPr marL="0" indent="0">
              <a:buNone/>
            </a:pPr>
            <a:r>
              <a:rPr lang="en-US" sz="2000" dirty="0"/>
              <a:t>	Can also use the Zoom tool</a:t>
            </a:r>
          </a:p>
        </p:txBody>
      </p:sp>
      <p:pic>
        <p:nvPicPr>
          <p:cNvPr id="9" name="Graphic 8" descr="Zoom In">
            <a:extLst>
              <a:ext uri="{FF2B5EF4-FFF2-40B4-BE49-F238E27FC236}">
                <a16:creationId xmlns:a16="http://schemas.microsoft.com/office/drawing/2014/main" id="{20633D6A-423C-4319-8EE2-D7E38C414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3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22FA1E-E02A-4FC5-BBA6-577D6DA0C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05D27520-F270-4F3D-A46E-76A337B6E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6315529 w 12192000"/>
              <a:gd name="connsiteY0" fmla="*/ 4323896 h 6858000"/>
              <a:gd name="connsiteX1" fmla="*/ 6295588 w 12192000"/>
              <a:gd name="connsiteY1" fmla="*/ 4367579 h 6858000"/>
              <a:gd name="connsiteX2" fmla="*/ 6219229 w 12192000"/>
              <a:gd name="connsiteY2" fmla="*/ 4436818 h 6858000"/>
              <a:gd name="connsiteX3" fmla="*/ 6065687 w 12192000"/>
              <a:gd name="connsiteY3" fmla="*/ 4637204 h 6858000"/>
              <a:gd name="connsiteX4" fmla="*/ 5727387 w 12192000"/>
              <a:gd name="connsiteY4" fmla="*/ 5460076 h 6858000"/>
              <a:gd name="connsiteX5" fmla="*/ 5620972 w 12192000"/>
              <a:gd name="connsiteY5" fmla="*/ 5725836 h 6858000"/>
              <a:gd name="connsiteX6" fmla="*/ 5707795 w 12192000"/>
              <a:gd name="connsiteY6" fmla="*/ 5790089 h 6858000"/>
              <a:gd name="connsiteX7" fmla="*/ 5554627 w 12192000"/>
              <a:gd name="connsiteY7" fmla="*/ 6078873 h 6858000"/>
              <a:gd name="connsiteX8" fmla="*/ 5373489 w 12192000"/>
              <a:gd name="connsiteY8" fmla="*/ 6402408 h 6858000"/>
              <a:gd name="connsiteX9" fmla="*/ 5099999 w 12192000"/>
              <a:gd name="connsiteY9" fmla="*/ 6827527 h 6858000"/>
              <a:gd name="connsiteX10" fmla="*/ 5078133 w 12192000"/>
              <a:gd name="connsiteY10" fmla="*/ 6857998 h 6858000"/>
              <a:gd name="connsiteX11" fmla="*/ 9179960 w 12192000"/>
              <a:gd name="connsiteY11" fmla="*/ 6857998 h 6858000"/>
              <a:gd name="connsiteX12" fmla="*/ 9179960 w 12192000"/>
              <a:gd name="connsiteY12" fmla="*/ 4323896 h 6858000"/>
              <a:gd name="connsiteX13" fmla="*/ 0 w 12192000"/>
              <a:gd name="connsiteY13" fmla="*/ 0 h 6858000"/>
              <a:gd name="connsiteX14" fmla="*/ 5872711 w 12192000"/>
              <a:gd name="connsiteY14" fmla="*/ 0 h 6858000"/>
              <a:gd name="connsiteX15" fmla="*/ 5885421 w 12192000"/>
              <a:gd name="connsiteY15" fmla="*/ 20207 h 6858000"/>
              <a:gd name="connsiteX16" fmla="*/ 5925300 w 12192000"/>
              <a:gd name="connsiteY16" fmla="*/ 48911 h 6858000"/>
              <a:gd name="connsiteX17" fmla="*/ 5940039 w 12192000"/>
              <a:gd name="connsiteY17" fmla="*/ 101212 h 6858000"/>
              <a:gd name="connsiteX18" fmla="*/ 5969942 w 12192000"/>
              <a:gd name="connsiteY18" fmla="*/ 311282 h 6858000"/>
              <a:gd name="connsiteX19" fmla="*/ 5961238 w 12192000"/>
              <a:gd name="connsiteY19" fmla="*/ 357643 h 6858000"/>
              <a:gd name="connsiteX20" fmla="*/ 5917195 w 12192000"/>
              <a:gd name="connsiteY20" fmla="*/ 420369 h 6858000"/>
              <a:gd name="connsiteX21" fmla="*/ 5882753 w 12192000"/>
              <a:gd name="connsiteY21" fmla="*/ 556832 h 6858000"/>
              <a:gd name="connsiteX22" fmla="*/ 5814490 w 12192000"/>
              <a:gd name="connsiteY22" fmla="*/ 757416 h 6858000"/>
              <a:gd name="connsiteX23" fmla="*/ 5780064 w 12192000"/>
              <a:gd name="connsiteY23" fmla="*/ 817804 h 6858000"/>
              <a:gd name="connsiteX24" fmla="*/ 5808232 w 12192000"/>
              <a:gd name="connsiteY24" fmla="*/ 850533 h 6858000"/>
              <a:gd name="connsiteX25" fmla="*/ 5906473 w 12192000"/>
              <a:gd name="connsiteY25" fmla="*/ 1076571 h 6858000"/>
              <a:gd name="connsiteX26" fmla="*/ 5778623 w 12192000"/>
              <a:gd name="connsiteY26" fmla="*/ 1369280 h 6858000"/>
              <a:gd name="connsiteX27" fmla="*/ 5710841 w 12192000"/>
              <a:gd name="connsiteY27" fmla="*/ 1462628 h 6858000"/>
              <a:gd name="connsiteX28" fmla="*/ 5846774 w 12192000"/>
              <a:gd name="connsiteY28" fmla="*/ 1455933 h 6858000"/>
              <a:gd name="connsiteX29" fmla="*/ 5897329 w 12192000"/>
              <a:gd name="connsiteY29" fmla="*/ 1553073 h 6858000"/>
              <a:gd name="connsiteX30" fmla="*/ 5919735 w 12192000"/>
              <a:gd name="connsiteY30" fmla="*/ 1602736 h 6858000"/>
              <a:gd name="connsiteX31" fmla="*/ 6057874 w 12192000"/>
              <a:gd name="connsiteY31" fmla="*/ 1910648 h 6858000"/>
              <a:gd name="connsiteX32" fmla="*/ 6039719 w 12192000"/>
              <a:gd name="connsiteY32" fmla="*/ 2010547 h 6858000"/>
              <a:gd name="connsiteX33" fmla="*/ 5841713 w 12192000"/>
              <a:gd name="connsiteY33" fmla="*/ 2520599 h 6858000"/>
              <a:gd name="connsiteX34" fmla="*/ 6071734 w 12192000"/>
              <a:gd name="connsiteY34" fmla="*/ 2593468 h 6858000"/>
              <a:gd name="connsiteX35" fmla="*/ 6092050 w 12192000"/>
              <a:gd name="connsiteY35" fmla="*/ 2806646 h 6858000"/>
              <a:gd name="connsiteX36" fmla="*/ 6215122 w 12192000"/>
              <a:gd name="connsiteY36" fmla="*/ 3021197 h 6858000"/>
              <a:gd name="connsiteX37" fmla="*/ 6338100 w 12192000"/>
              <a:gd name="connsiteY37" fmla="*/ 3178087 h 6858000"/>
              <a:gd name="connsiteX38" fmla="*/ 6343927 w 12192000"/>
              <a:gd name="connsiteY38" fmla="*/ 3194685 h 6858000"/>
              <a:gd name="connsiteX39" fmla="*/ 6343850 w 12192000"/>
              <a:gd name="connsiteY39" fmla="*/ 3201174 h 6858000"/>
              <a:gd name="connsiteX40" fmla="*/ 6366375 w 12192000"/>
              <a:gd name="connsiteY40" fmla="*/ 3271251 h 6858000"/>
              <a:gd name="connsiteX41" fmla="*/ 6369430 w 12192000"/>
              <a:gd name="connsiteY41" fmla="*/ 3276240 h 6858000"/>
              <a:gd name="connsiteX42" fmla="*/ 6392405 w 12192000"/>
              <a:gd name="connsiteY42" fmla="*/ 3360437 h 6858000"/>
              <a:gd name="connsiteX43" fmla="*/ 6397993 w 12192000"/>
              <a:gd name="connsiteY43" fmla="*/ 3390203 h 6858000"/>
              <a:gd name="connsiteX44" fmla="*/ 6394652 w 12192000"/>
              <a:gd name="connsiteY44" fmla="*/ 3402205 h 6858000"/>
              <a:gd name="connsiteX45" fmla="*/ 6366662 w 12192000"/>
              <a:gd name="connsiteY45" fmla="*/ 3442044 h 6858000"/>
              <a:gd name="connsiteX46" fmla="*/ 6320915 w 12192000"/>
              <a:gd name="connsiteY46" fmla="*/ 3701547 h 6858000"/>
              <a:gd name="connsiteX47" fmla="*/ 6364618 w 12192000"/>
              <a:gd name="connsiteY47" fmla="*/ 3743844 h 6858000"/>
              <a:gd name="connsiteX48" fmla="*/ 6370409 w 12192000"/>
              <a:gd name="connsiteY48" fmla="*/ 3754454 h 6858000"/>
              <a:gd name="connsiteX49" fmla="*/ 6373773 w 12192000"/>
              <a:gd name="connsiteY49" fmla="*/ 3768237 h 6858000"/>
              <a:gd name="connsiteX50" fmla="*/ 6375298 w 12192000"/>
              <a:gd name="connsiteY50" fmla="*/ 3796540 h 6858000"/>
              <a:gd name="connsiteX51" fmla="*/ 6253487 w 12192000"/>
              <a:gd name="connsiteY51" fmla="*/ 3856948 h 6858000"/>
              <a:gd name="connsiteX52" fmla="*/ 6385416 w 12192000"/>
              <a:gd name="connsiteY52" fmla="*/ 4014409 h 6858000"/>
              <a:gd name="connsiteX53" fmla="*/ 6374795 w 12192000"/>
              <a:gd name="connsiteY53" fmla="*/ 4038554 h 6858000"/>
              <a:gd name="connsiteX54" fmla="*/ 6351015 w 12192000"/>
              <a:gd name="connsiteY54" fmla="*/ 4150489 h 6858000"/>
              <a:gd name="connsiteX55" fmla="*/ 6340821 w 12192000"/>
              <a:gd name="connsiteY55" fmla="*/ 4212706 h 6858000"/>
              <a:gd name="connsiteX56" fmla="*/ 12191999 w 12192000"/>
              <a:gd name="connsiteY56" fmla="*/ 4212706 h 6858000"/>
              <a:gd name="connsiteX57" fmla="*/ 12191999 w 12192000"/>
              <a:gd name="connsiteY57" fmla="*/ 0 h 6858000"/>
              <a:gd name="connsiteX58" fmla="*/ 12192000 w 12192000"/>
              <a:gd name="connsiteY58" fmla="*/ 0 h 6858000"/>
              <a:gd name="connsiteX59" fmla="*/ 12192000 w 12192000"/>
              <a:gd name="connsiteY59" fmla="*/ 6858000 h 6858000"/>
              <a:gd name="connsiteX60" fmla="*/ 12191999 w 12192000"/>
              <a:gd name="connsiteY60" fmla="*/ 6858000 h 6858000"/>
              <a:gd name="connsiteX61" fmla="*/ 12191999 w 12192000"/>
              <a:gd name="connsiteY61" fmla="*/ 4323902 h 6858000"/>
              <a:gd name="connsiteX62" fmla="*/ 9307672 w 12192000"/>
              <a:gd name="connsiteY62" fmla="*/ 4323902 h 6858000"/>
              <a:gd name="connsiteX63" fmla="*/ 9307672 w 12192000"/>
              <a:gd name="connsiteY63" fmla="*/ 6858000 h 6858000"/>
              <a:gd name="connsiteX64" fmla="*/ 0 w 12192000"/>
              <a:gd name="connsiteY6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2192000" h="6858000">
                <a:moveTo>
                  <a:pt x="6315529" y="4323896"/>
                </a:moveTo>
                <a:lnTo>
                  <a:pt x="6295588" y="4367579"/>
                </a:lnTo>
                <a:cubicBezTo>
                  <a:pt x="6278024" y="4397022"/>
                  <a:pt x="6253813" y="4421099"/>
                  <a:pt x="6219229" y="4436818"/>
                </a:cubicBezTo>
                <a:cubicBezTo>
                  <a:pt x="6148079" y="4469666"/>
                  <a:pt x="6116436" y="4572066"/>
                  <a:pt x="6065687" y="4637204"/>
                </a:cubicBezTo>
                <a:cubicBezTo>
                  <a:pt x="5888713" y="4862696"/>
                  <a:pt x="5773979" y="5125824"/>
                  <a:pt x="5727387" y="5460076"/>
                </a:cubicBezTo>
                <a:cubicBezTo>
                  <a:pt x="5714326" y="5552523"/>
                  <a:pt x="5656974" y="5638673"/>
                  <a:pt x="5620972" y="5725836"/>
                </a:cubicBezTo>
                <a:cubicBezTo>
                  <a:pt x="5641553" y="5779043"/>
                  <a:pt x="5738619" y="5631221"/>
                  <a:pt x="5707795" y="5790089"/>
                </a:cubicBezTo>
                <a:cubicBezTo>
                  <a:pt x="5684453" y="5909876"/>
                  <a:pt x="5617437" y="5996827"/>
                  <a:pt x="5554627" y="6078873"/>
                </a:cubicBezTo>
                <a:cubicBezTo>
                  <a:pt x="5482491" y="6172498"/>
                  <a:pt x="5402203" y="6253366"/>
                  <a:pt x="5373489" y="6402408"/>
                </a:cubicBezTo>
                <a:cubicBezTo>
                  <a:pt x="5371924" y="6410357"/>
                  <a:pt x="5276557" y="6577417"/>
                  <a:pt x="5099999" y="6827527"/>
                </a:cubicBezTo>
                <a:lnTo>
                  <a:pt x="5078133" y="6857998"/>
                </a:lnTo>
                <a:lnTo>
                  <a:pt x="9179960" y="6857998"/>
                </a:lnTo>
                <a:lnTo>
                  <a:pt x="9179960" y="4323896"/>
                </a:lnTo>
                <a:close/>
                <a:moveTo>
                  <a:pt x="0" y="0"/>
                </a:moveTo>
                <a:lnTo>
                  <a:pt x="5872711" y="0"/>
                </a:lnTo>
                <a:lnTo>
                  <a:pt x="5885421" y="20207"/>
                </a:lnTo>
                <a:cubicBezTo>
                  <a:pt x="5896481" y="32882"/>
                  <a:pt x="5909484" y="42864"/>
                  <a:pt x="5925300" y="48911"/>
                </a:cubicBezTo>
                <a:cubicBezTo>
                  <a:pt x="5940498" y="54526"/>
                  <a:pt x="5945509" y="75042"/>
                  <a:pt x="5940039" y="101212"/>
                </a:cubicBezTo>
                <a:cubicBezTo>
                  <a:pt x="5921950" y="187894"/>
                  <a:pt x="5936667" y="254951"/>
                  <a:pt x="5969942" y="311282"/>
                </a:cubicBezTo>
                <a:cubicBezTo>
                  <a:pt x="5981709" y="330926"/>
                  <a:pt x="5977292" y="344422"/>
                  <a:pt x="5961238" y="357643"/>
                </a:cubicBezTo>
                <a:cubicBezTo>
                  <a:pt x="5942802" y="372223"/>
                  <a:pt x="5928461" y="393565"/>
                  <a:pt x="5917195" y="420369"/>
                </a:cubicBezTo>
                <a:cubicBezTo>
                  <a:pt x="5898701" y="463685"/>
                  <a:pt x="5889992" y="510050"/>
                  <a:pt x="5882753" y="556832"/>
                </a:cubicBezTo>
                <a:cubicBezTo>
                  <a:pt x="5871511" y="630206"/>
                  <a:pt x="5858246" y="700969"/>
                  <a:pt x="5814490" y="757416"/>
                </a:cubicBezTo>
                <a:cubicBezTo>
                  <a:pt x="5801465" y="774559"/>
                  <a:pt x="5791019" y="796511"/>
                  <a:pt x="5780064" y="817804"/>
                </a:cubicBezTo>
                <a:cubicBezTo>
                  <a:pt x="5783558" y="836359"/>
                  <a:pt x="5792196" y="849005"/>
                  <a:pt x="5808232" y="850533"/>
                </a:cubicBezTo>
                <a:cubicBezTo>
                  <a:pt x="5910296" y="860624"/>
                  <a:pt x="5905771" y="962632"/>
                  <a:pt x="5906473" y="1076571"/>
                </a:cubicBezTo>
                <a:cubicBezTo>
                  <a:pt x="5907545" y="1217584"/>
                  <a:pt x="5849973" y="1296799"/>
                  <a:pt x="5778623" y="1369280"/>
                </a:cubicBezTo>
                <a:cubicBezTo>
                  <a:pt x="5754207" y="1393852"/>
                  <a:pt x="5718605" y="1401742"/>
                  <a:pt x="5710841" y="1462628"/>
                </a:cubicBezTo>
                <a:cubicBezTo>
                  <a:pt x="5753463" y="1508141"/>
                  <a:pt x="5802053" y="1451295"/>
                  <a:pt x="5846774" y="1455933"/>
                </a:cubicBezTo>
                <a:cubicBezTo>
                  <a:pt x="5883727" y="1460129"/>
                  <a:pt x="5943609" y="1438568"/>
                  <a:pt x="5897329" y="1553073"/>
                </a:cubicBezTo>
                <a:cubicBezTo>
                  <a:pt x="5883856" y="1586627"/>
                  <a:pt x="5901366" y="1604100"/>
                  <a:pt x="5919735" y="1602736"/>
                </a:cubicBezTo>
                <a:cubicBezTo>
                  <a:pt x="6068526" y="1589022"/>
                  <a:pt x="6006837" y="1813624"/>
                  <a:pt x="6057874" y="1910648"/>
                </a:cubicBezTo>
                <a:cubicBezTo>
                  <a:pt x="6072264" y="1936644"/>
                  <a:pt x="6059978" y="1992417"/>
                  <a:pt x="6039719" y="2010547"/>
                </a:cubicBezTo>
                <a:cubicBezTo>
                  <a:pt x="5911143" y="2127229"/>
                  <a:pt x="5899692" y="2331836"/>
                  <a:pt x="5841713" y="2520599"/>
                </a:cubicBezTo>
                <a:cubicBezTo>
                  <a:pt x="5912636" y="2572423"/>
                  <a:pt x="5995799" y="2566926"/>
                  <a:pt x="6071734" y="2593468"/>
                </a:cubicBezTo>
                <a:cubicBezTo>
                  <a:pt x="6150607" y="2620843"/>
                  <a:pt x="6151703" y="2655507"/>
                  <a:pt x="6092050" y="2806646"/>
                </a:cubicBezTo>
                <a:cubicBezTo>
                  <a:pt x="6259331" y="2795420"/>
                  <a:pt x="6259331" y="2795420"/>
                  <a:pt x="6215122" y="3021197"/>
                </a:cubicBezTo>
                <a:cubicBezTo>
                  <a:pt x="6259035" y="3016573"/>
                  <a:pt x="6302431" y="3085300"/>
                  <a:pt x="6338100" y="3178087"/>
                </a:cubicBezTo>
                <a:lnTo>
                  <a:pt x="6343927" y="3194685"/>
                </a:lnTo>
                <a:lnTo>
                  <a:pt x="6343850" y="3201174"/>
                </a:lnTo>
                <a:cubicBezTo>
                  <a:pt x="6346866" y="3232770"/>
                  <a:pt x="6355995" y="3253323"/>
                  <a:pt x="6366375" y="3271251"/>
                </a:cubicBezTo>
                <a:lnTo>
                  <a:pt x="6369430" y="3276240"/>
                </a:lnTo>
                <a:lnTo>
                  <a:pt x="6392405" y="3360437"/>
                </a:lnTo>
                <a:lnTo>
                  <a:pt x="6397993" y="3390203"/>
                </a:lnTo>
                <a:lnTo>
                  <a:pt x="6394652" y="3402205"/>
                </a:lnTo>
                <a:cubicBezTo>
                  <a:pt x="6388505" y="3414621"/>
                  <a:pt x="6379344" y="3427747"/>
                  <a:pt x="6366662" y="3442044"/>
                </a:cubicBezTo>
                <a:cubicBezTo>
                  <a:pt x="6239481" y="3584662"/>
                  <a:pt x="6224938" y="3605480"/>
                  <a:pt x="6320915" y="3701547"/>
                </a:cubicBezTo>
                <a:lnTo>
                  <a:pt x="6364618" y="3743844"/>
                </a:lnTo>
                <a:lnTo>
                  <a:pt x="6370409" y="3754454"/>
                </a:lnTo>
                <a:lnTo>
                  <a:pt x="6373773" y="3768237"/>
                </a:lnTo>
                <a:cubicBezTo>
                  <a:pt x="6374277" y="3777528"/>
                  <a:pt x="6374207" y="3788146"/>
                  <a:pt x="6375298" y="3796540"/>
                </a:cubicBezTo>
                <a:cubicBezTo>
                  <a:pt x="6339717" y="3831045"/>
                  <a:pt x="6294642" y="3774365"/>
                  <a:pt x="6253487" y="3856948"/>
                </a:cubicBezTo>
                <a:lnTo>
                  <a:pt x="6385416" y="4014409"/>
                </a:lnTo>
                <a:lnTo>
                  <a:pt x="6374795" y="4038554"/>
                </a:lnTo>
                <a:cubicBezTo>
                  <a:pt x="6363579" y="4073249"/>
                  <a:pt x="6356895" y="4111559"/>
                  <a:pt x="6351015" y="4150489"/>
                </a:cubicBezTo>
                <a:lnTo>
                  <a:pt x="6340821" y="4212706"/>
                </a:lnTo>
                <a:lnTo>
                  <a:pt x="12191999" y="4212706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12191999" y="6858000"/>
                </a:lnTo>
                <a:lnTo>
                  <a:pt x="12191999" y="4323902"/>
                </a:lnTo>
                <a:lnTo>
                  <a:pt x="9307672" y="4323902"/>
                </a:lnTo>
                <a:lnTo>
                  <a:pt x="930767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pPr defTabSz="45720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D1347-1F66-2416-52C9-F2409E139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47949" cy="2137273"/>
          </a:xfrm>
        </p:spPr>
        <p:txBody>
          <a:bodyPr anchor="b">
            <a:normAutofit/>
          </a:bodyPr>
          <a:lstStyle/>
          <a:p>
            <a:r>
              <a:rPr lang="en-US" dirty="0"/>
              <a:t>Creating a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D76E-9A55-4DBC-3E17-32B27D6A6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1785"/>
            <a:ext cx="4347948" cy="3495178"/>
          </a:xfrm>
        </p:spPr>
        <p:txBody>
          <a:bodyPr>
            <a:normAutofit/>
          </a:bodyPr>
          <a:lstStyle/>
          <a:p>
            <a:r>
              <a:rPr lang="en-US" sz="2000"/>
              <a:t>Draw a red ellipse (circle) with a black, 4 pt. stroke</a:t>
            </a:r>
          </a:p>
          <a:p>
            <a:r>
              <a:rPr lang="en-US" sz="2000"/>
              <a:t>Use the color picker to select the fill color (any)</a:t>
            </a:r>
          </a:p>
          <a:p>
            <a:r>
              <a:rPr lang="en-US" sz="2000"/>
              <a:t>To access the color picker, double-click on the fill icon at the bottom of the tool box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0246FC5-DDEA-3540-B7B0-609DBF515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532" y="556076"/>
            <a:ext cx="4520907" cy="321733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6A083C4-06C0-7221-445D-BF0586EF71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433" y="4679676"/>
            <a:ext cx="2513506" cy="1596076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E2593E3E-64F8-4177-A3B2-42952232C8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6412" y="4705377"/>
            <a:ext cx="2183079" cy="15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3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185</TotalTime>
  <Words>564</Words>
  <Application>Microsoft Office PowerPoint</Application>
  <PresentationFormat>Widescreen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Overview</vt:lpstr>
      <vt:lpstr>Illustrator Concepts</vt:lpstr>
      <vt:lpstr>Bitmap &amp; vector</vt:lpstr>
      <vt:lpstr>Illustrator Concepts</vt:lpstr>
      <vt:lpstr>Creating a new document</vt:lpstr>
      <vt:lpstr>PowerPoint Presentation</vt:lpstr>
      <vt:lpstr>Illustrator Workspace</vt:lpstr>
      <vt:lpstr>Creating a shape</vt:lpstr>
      <vt:lpstr>Creating a shape</vt:lpstr>
      <vt:lpstr>Creating a shape</vt:lpstr>
      <vt:lpstr>Arrow tools &amp; shapes</vt:lpstr>
      <vt:lpstr>Layers</vt:lpstr>
      <vt:lpstr>Layers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umimadoali@gmail.com</dc:creator>
  <cp:lastModifiedBy>umimadoali@gmail.com</cp:lastModifiedBy>
  <cp:revision>2</cp:revision>
  <dcterms:created xsi:type="dcterms:W3CDTF">2023-11-28T13:44:24Z</dcterms:created>
  <dcterms:modified xsi:type="dcterms:W3CDTF">2023-11-28T16:53:16Z</dcterms:modified>
</cp:coreProperties>
</file>