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0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F327-879C-4361-AFBB-3353180CE604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4E40A-14B0-4C48-A730-0A77E1D06A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Introducing Computer Systems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Information Process Cycle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001000" cy="501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Essential Computer Hardware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err="1" smtClean="0"/>
              <a:t>Input/Output</a:t>
            </a:r>
            <a:endParaRPr lang="en-US" dirty="0" smtClean="0"/>
          </a:p>
          <a:p>
            <a:r>
              <a:rPr lang="en-US" dirty="0" smtClean="0"/>
              <a:t>Storage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Essential Computer Hardware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Processor: </a:t>
            </a:r>
            <a:r>
              <a:rPr lang="en-US" dirty="0"/>
              <a:t>A </a:t>
            </a:r>
            <a:r>
              <a:rPr lang="en-US" b="1" dirty="0"/>
              <a:t>central processing unit</a:t>
            </a:r>
            <a:r>
              <a:rPr lang="en-US" dirty="0"/>
              <a:t> (</a:t>
            </a:r>
            <a:r>
              <a:rPr lang="en-US" b="1" dirty="0"/>
              <a:t>CPU</a:t>
            </a:r>
            <a:r>
              <a:rPr lang="en-US" dirty="0"/>
              <a:t>), also called a </a:t>
            </a:r>
            <a:r>
              <a:rPr lang="en-US" b="1" dirty="0"/>
              <a:t>central processor</a:t>
            </a:r>
            <a:r>
              <a:rPr lang="en-US" dirty="0"/>
              <a:t> or </a:t>
            </a:r>
            <a:r>
              <a:rPr lang="en-US" b="1" dirty="0"/>
              <a:t>main processor</a:t>
            </a:r>
            <a:r>
              <a:rPr lang="en-US" dirty="0"/>
              <a:t>, is the electronic circuitry within a </a:t>
            </a:r>
            <a:r>
              <a:rPr lang="en-US" dirty="0" smtClean="0"/>
              <a:t>computer</a:t>
            </a:r>
            <a:r>
              <a:rPr lang="en-US" dirty="0"/>
              <a:t> that executes </a:t>
            </a:r>
            <a:r>
              <a:rPr lang="en-US" dirty="0" smtClean="0"/>
              <a:t>instructions that </a:t>
            </a:r>
            <a:r>
              <a:rPr lang="en-US" dirty="0"/>
              <a:t>make up a computer program. The CPU performs basic arithmetic, logic, controlling, and </a:t>
            </a:r>
            <a:r>
              <a:rPr lang="en-US" dirty="0" smtClean="0"/>
              <a:t>input/output (I/O</a:t>
            </a:r>
            <a:r>
              <a:rPr lang="en-US" dirty="0"/>
              <a:t>) operations specified by the instructions in the program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Most modern CPUs are microprocessors, where the CPU is contained on a single metal-oxide-semiconductor (MOS) integrated circuit (IC) </a:t>
            </a:r>
            <a:r>
              <a:rPr lang="en-US" dirty="0" smtClean="0"/>
              <a:t>chip.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Essential Computer Hardware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37159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Memory: </a:t>
            </a:r>
            <a:r>
              <a:rPr lang="en-US" sz="2000" dirty="0"/>
              <a:t>In computing, </a:t>
            </a:r>
            <a:r>
              <a:rPr lang="en-US" sz="2000" b="1" dirty="0"/>
              <a:t>memory</a:t>
            </a:r>
            <a:r>
              <a:rPr lang="en-US" sz="2000" dirty="0"/>
              <a:t> refers to a device that is used to store information for immediate use in a computer or related computer hardware device</a:t>
            </a:r>
            <a:endParaRPr lang="en-US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048000"/>
            <a:ext cx="7620000" cy="199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2590800"/>
            <a:ext cx="3555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RAM (Random Access Memory)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334000"/>
            <a:ext cx="7520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ROM (Read Only Memory)</a:t>
            </a:r>
          </a:p>
          <a:p>
            <a:r>
              <a:rPr lang="en-US" sz="2000" dirty="0" smtClean="0"/>
              <a:t>ROM permanently stores its data even if the computer is shut off. </a:t>
            </a:r>
          </a:p>
          <a:p>
            <a:r>
              <a:rPr lang="en-US" sz="2000" dirty="0" smtClean="0"/>
              <a:t>ROM is called non-volatile memory because it never loses its contents.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Essential Computer Hardware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sz="2800" b="1" dirty="0" err="1" smtClean="0"/>
              <a:t>Input/Output</a:t>
            </a:r>
            <a:r>
              <a:rPr lang="en-US" sz="2800" b="1" dirty="0" smtClean="0"/>
              <a:t>: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313044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38200" y="3886200"/>
            <a:ext cx="27463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Examples of Input </a:t>
            </a:r>
            <a:r>
              <a:rPr lang="en-US" b="1" dirty="0"/>
              <a:t>D</a:t>
            </a:r>
            <a:r>
              <a:rPr lang="en-US" b="1" dirty="0" smtClean="0"/>
              <a:t>evices: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Keyboard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Touchpad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Scanner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Digital Camera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Microphone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Joystick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Mouse etc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3886200"/>
            <a:ext cx="29210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Examples of Output </a:t>
            </a:r>
            <a:r>
              <a:rPr lang="en-US" b="1" dirty="0"/>
              <a:t>D</a:t>
            </a:r>
            <a:r>
              <a:rPr lang="en-US" b="1" dirty="0" smtClean="0"/>
              <a:t>evices: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Screen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Speaker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Printer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Digital Camera etc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Essential Computer Hardware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609600"/>
          </a:xfrm>
        </p:spPr>
        <p:txBody>
          <a:bodyPr/>
          <a:lstStyle/>
          <a:p>
            <a:r>
              <a:rPr lang="en-US" b="1" dirty="0" smtClean="0"/>
              <a:t>Storage:</a:t>
            </a:r>
            <a:endParaRPr 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6864" y="2133600"/>
            <a:ext cx="7268936" cy="98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3581400"/>
            <a:ext cx="217508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Types of Storage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Magnetic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Optical Storage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Difference between Storage and Memory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534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Software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2133600"/>
            <a:ext cx="89096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System Software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794090" cy="48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Application Software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41248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78295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85800" y="4648200"/>
            <a:ext cx="38265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More Examples:</a:t>
            </a:r>
          </a:p>
          <a:p>
            <a:r>
              <a:rPr lang="en-US" dirty="0" smtClean="0"/>
              <a:t>Database Management Software</a:t>
            </a:r>
          </a:p>
          <a:p>
            <a:r>
              <a:rPr lang="en-US" dirty="0" smtClean="0"/>
              <a:t>Presentation Programs</a:t>
            </a:r>
          </a:p>
          <a:p>
            <a:r>
              <a:rPr lang="en-US" dirty="0" smtClean="0"/>
              <a:t>Graphic Programs</a:t>
            </a:r>
          </a:p>
          <a:p>
            <a:r>
              <a:rPr lang="en-US" dirty="0" smtClean="0"/>
              <a:t>Multimedia </a:t>
            </a:r>
            <a:r>
              <a:rPr lang="en-US" dirty="0"/>
              <a:t>A</a:t>
            </a:r>
            <a:r>
              <a:rPr lang="en-US" dirty="0" smtClean="0"/>
              <a:t>uthoring Applications</a:t>
            </a:r>
          </a:p>
          <a:p>
            <a:r>
              <a:rPr lang="en-US" dirty="0" smtClean="0"/>
              <a:t>Entertainment and Education Software</a:t>
            </a:r>
          </a:p>
          <a:p>
            <a:r>
              <a:rPr lang="en-US" dirty="0" smtClean="0"/>
              <a:t>Web Design Tool ad Web Browsers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Definition of Computer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basic terms, a computer is an electronic device that process data, converting it into an information that is useful to people.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Any computer regardless of its type, is controlled by programmed instructions which give a machine a purpose and tell it what to do.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Computers for Individual Users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</a:t>
            </a:r>
          </a:p>
          <a:p>
            <a:r>
              <a:rPr lang="en-US" dirty="0" smtClean="0"/>
              <a:t>Workstations</a:t>
            </a:r>
          </a:p>
          <a:p>
            <a:r>
              <a:rPr lang="en-US" dirty="0" smtClean="0"/>
              <a:t>Laptops</a:t>
            </a:r>
          </a:p>
          <a:p>
            <a:r>
              <a:rPr lang="en-US" dirty="0" smtClean="0"/>
              <a:t>Notebook Computers</a:t>
            </a:r>
          </a:p>
          <a:p>
            <a:r>
              <a:rPr lang="en-US" dirty="0" smtClean="0"/>
              <a:t>Tablets</a:t>
            </a:r>
          </a:p>
          <a:p>
            <a:r>
              <a:rPr lang="en-US" dirty="0" smtClean="0"/>
              <a:t>Smart Phones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Computers for Organizations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Servers</a:t>
            </a:r>
          </a:p>
          <a:p>
            <a:r>
              <a:rPr lang="en-US" dirty="0" smtClean="0"/>
              <a:t>Mainframe Computers</a:t>
            </a:r>
          </a:p>
          <a:p>
            <a:r>
              <a:rPr lang="en-US" dirty="0" smtClean="0"/>
              <a:t>Super Computers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Why Computers are so Important?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Manage your schedule on daily or hourly basis</a:t>
            </a:r>
          </a:p>
          <a:p>
            <a:r>
              <a:rPr lang="en-US" dirty="0" smtClean="0"/>
              <a:t>Manage List of contacts</a:t>
            </a:r>
          </a:p>
          <a:p>
            <a:r>
              <a:rPr lang="en-US" dirty="0" smtClean="0"/>
              <a:t>Send faxes and e-mails</a:t>
            </a:r>
          </a:p>
          <a:p>
            <a:r>
              <a:rPr lang="en-US" dirty="0" smtClean="0"/>
              <a:t>Carry your data with you</a:t>
            </a:r>
          </a:p>
          <a:p>
            <a:r>
              <a:rPr lang="en-US" dirty="0" smtClean="0"/>
              <a:t>Be able to work anywhere</a:t>
            </a:r>
          </a:p>
          <a:p>
            <a:r>
              <a:rPr lang="en-US" dirty="0" smtClean="0"/>
              <a:t>Communicate and share data from anywhere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Entertainment</a:t>
            </a:r>
          </a:p>
          <a:p>
            <a:r>
              <a:rPr lang="en-US" dirty="0" smtClean="0"/>
              <a:t>Home based business</a:t>
            </a:r>
          </a:p>
          <a:p>
            <a:r>
              <a:rPr lang="en-US" dirty="0" smtClean="0"/>
              <a:t>Population</a:t>
            </a:r>
          </a:p>
          <a:p>
            <a:r>
              <a:rPr lang="en-US" dirty="0" smtClean="0"/>
              <a:t>Military</a:t>
            </a:r>
          </a:p>
          <a:p>
            <a:r>
              <a:rPr lang="en-US" dirty="0" smtClean="0"/>
              <a:t>Police</a:t>
            </a:r>
          </a:p>
          <a:p>
            <a:r>
              <a:rPr lang="en-US" dirty="0" smtClean="0"/>
              <a:t>Healthcare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Parts of Computer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Data</a:t>
            </a:r>
          </a:p>
          <a:p>
            <a:r>
              <a:rPr lang="en-US" dirty="0" smtClean="0"/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Parts of Computer System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8268913" cy="194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981200"/>
            <a:ext cx="206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Hardware</a:t>
            </a:r>
            <a:endParaRPr lang="en-US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Parts of Computer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1915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Software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465" y="2943224"/>
            <a:ext cx="8098215" cy="200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Parts of Computer System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81200"/>
            <a:ext cx="108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940" y="3048000"/>
            <a:ext cx="750287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4267200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User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105400"/>
            <a:ext cx="4384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are the computer operators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287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Introducing Computer Systems</vt:lpstr>
      <vt:lpstr>Definition of Computer</vt:lpstr>
      <vt:lpstr>Computers for Individual Users</vt:lpstr>
      <vt:lpstr>Computers for Organizations</vt:lpstr>
      <vt:lpstr>Why Computers are so Important?</vt:lpstr>
      <vt:lpstr>Parts of Computer System</vt:lpstr>
      <vt:lpstr>Parts of Computer System</vt:lpstr>
      <vt:lpstr>Parts of Computer System</vt:lpstr>
      <vt:lpstr>Parts of Computer System</vt:lpstr>
      <vt:lpstr>Information Process Cycle</vt:lpstr>
      <vt:lpstr>Essential Computer Hardware</vt:lpstr>
      <vt:lpstr>Essential Computer Hardware</vt:lpstr>
      <vt:lpstr>Essential Computer Hardware</vt:lpstr>
      <vt:lpstr>Essential Computer Hardware</vt:lpstr>
      <vt:lpstr>Essential Computer Hardware</vt:lpstr>
      <vt:lpstr>Difference between Storage and Memory</vt:lpstr>
      <vt:lpstr>Software</vt:lpstr>
      <vt:lpstr>System Software</vt:lpstr>
      <vt:lpstr>Application Software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25</cp:revision>
  <dcterms:created xsi:type="dcterms:W3CDTF">2020-05-08T08:30:05Z</dcterms:created>
  <dcterms:modified xsi:type="dcterms:W3CDTF">2020-08-13T18:47:39Z</dcterms:modified>
</cp:coreProperties>
</file>