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SOFTWARES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Reading Assignment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Topics:</a:t>
            </a:r>
          </a:p>
          <a:p>
            <a:r>
              <a:rPr lang="en-US" dirty="0" smtClean="0"/>
              <a:t>Word Processing </a:t>
            </a:r>
            <a:r>
              <a:rPr lang="en-US" dirty="0" smtClean="0"/>
              <a:t>Programs (e.g. MS Word)</a:t>
            </a:r>
            <a:endParaRPr lang="en-US" dirty="0" smtClean="0"/>
          </a:p>
          <a:p>
            <a:r>
              <a:rPr lang="en-US" dirty="0" smtClean="0"/>
              <a:t>Spreadsheets </a:t>
            </a:r>
            <a:r>
              <a:rPr lang="en-US" dirty="0" smtClean="0"/>
              <a:t>Programs</a:t>
            </a:r>
            <a:r>
              <a:rPr lang="en-US" dirty="0" smtClean="0"/>
              <a:t> (e.g. MS </a:t>
            </a:r>
            <a:r>
              <a:rPr lang="en-US" dirty="0" smtClean="0"/>
              <a:t>Excel)</a:t>
            </a:r>
            <a:endParaRPr lang="en-US" dirty="0" smtClean="0"/>
          </a:p>
          <a:p>
            <a:r>
              <a:rPr lang="en-US" dirty="0" smtClean="0"/>
              <a:t>Presentation </a:t>
            </a:r>
            <a:r>
              <a:rPr lang="en-US" dirty="0" smtClean="0"/>
              <a:t>Programs</a:t>
            </a:r>
            <a:r>
              <a:rPr lang="en-US" dirty="0" smtClean="0"/>
              <a:t> (e.g. MS </a:t>
            </a:r>
            <a:r>
              <a:rPr lang="en-US" dirty="0" smtClean="0"/>
              <a:t>Power Point)</a:t>
            </a:r>
            <a:endParaRPr lang="en-US" dirty="0" smtClean="0"/>
          </a:p>
          <a:p>
            <a:r>
              <a:rPr lang="en-US" dirty="0" smtClean="0"/>
              <a:t>Graphic Software </a:t>
            </a:r>
            <a:r>
              <a:rPr lang="en-US" dirty="0" smtClean="0"/>
              <a:t>(photo </a:t>
            </a:r>
            <a:r>
              <a:rPr lang="en-US" dirty="0" smtClean="0"/>
              <a:t>editing programs, draw programs, computer aided design programs</a:t>
            </a:r>
            <a:r>
              <a:rPr lang="en-US" dirty="0" smtClean="0"/>
              <a:t>,)</a:t>
            </a:r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THE END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Software - Definition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09800"/>
            <a:ext cx="8098215" cy="200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Types of Software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Software is divided into to major categories: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System  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Application Software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System Software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6794090" cy="48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Application Software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41248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78295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5800" y="4648200"/>
            <a:ext cx="38265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More Examples:</a:t>
            </a:r>
          </a:p>
          <a:p>
            <a:r>
              <a:rPr lang="en-US" dirty="0" smtClean="0"/>
              <a:t>Database Management Software</a:t>
            </a:r>
          </a:p>
          <a:p>
            <a:r>
              <a:rPr lang="en-US" dirty="0" smtClean="0"/>
              <a:t>Presentation Programs</a:t>
            </a:r>
          </a:p>
          <a:p>
            <a:r>
              <a:rPr lang="en-US" dirty="0" smtClean="0"/>
              <a:t>Graphic Programs</a:t>
            </a:r>
          </a:p>
          <a:p>
            <a:r>
              <a:rPr lang="en-US" dirty="0" smtClean="0"/>
              <a:t>Multimedia </a:t>
            </a:r>
            <a:r>
              <a:rPr lang="en-US" dirty="0"/>
              <a:t>A</a:t>
            </a:r>
            <a:r>
              <a:rPr lang="en-US" dirty="0" smtClean="0"/>
              <a:t>uthoring Applications</a:t>
            </a:r>
          </a:p>
          <a:p>
            <a:r>
              <a:rPr lang="en-US" dirty="0" smtClean="0"/>
              <a:t>Entertainment and Education Software</a:t>
            </a:r>
          </a:p>
          <a:p>
            <a:r>
              <a:rPr lang="en-US" dirty="0" smtClean="0"/>
              <a:t>Web Design Tool ad Web Browsers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Commercial Software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759" y="1447800"/>
            <a:ext cx="857434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Freeware Software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7859751" cy="3990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Open-source Software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Open-source software</a:t>
            </a:r>
            <a:r>
              <a:rPr lang="en-US" dirty="0" smtClean="0"/>
              <a:t> (</a:t>
            </a:r>
            <a:r>
              <a:rPr lang="en-US" b="1" dirty="0" smtClean="0"/>
              <a:t>OSS</a:t>
            </a:r>
            <a:r>
              <a:rPr lang="en-US" dirty="0" smtClean="0"/>
              <a:t>) is a type of computer software in which source code is released under a license in which the copyright holder grants users the rights to use, study, change, and distribute the software to anyone and for any purpose.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Application Program - Examples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 Processing Programs</a:t>
            </a:r>
          </a:p>
          <a:p>
            <a:r>
              <a:rPr lang="en-US" dirty="0" smtClean="0"/>
              <a:t>Spreadsheets Programs</a:t>
            </a:r>
          </a:p>
          <a:p>
            <a:r>
              <a:rPr lang="en-US" dirty="0" smtClean="0"/>
              <a:t>Presentation Programs</a:t>
            </a:r>
          </a:p>
          <a:p>
            <a:r>
              <a:rPr lang="en-US" dirty="0" smtClean="0"/>
              <a:t>Graphic Software (paint programs, photo editing programs, draw programs, computer aided design programs, 3-D modeling and animation program)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136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SOFTWARES</vt:lpstr>
      <vt:lpstr>Software - Definition</vt:lpstr>
      <vt:lpstr>Types of Software</vt:lpstr>
      <vt:lpstr>System Software</vt:lpstr>
      <vt:lpstr>Application Software</vt:lpstr>
      <vt:lpstr>Commercial Software</vt:lpstr>
      <vt:lpstr>Freeware Software</vt:lpstr>
      <vt:lpstr>Open-source Software</vt:lpstr>
      <vt:lpstr>Application Program - Examples</vt:lpstr>
      <vt:lpstr>Reading Assignment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SOFTWARES</dc:title>
  <dc:creator>SaherUmar</dc:creator>
  <cp:lastModifiedBy>hp</cp:lastModifiedBy>
  <cp:revision>9</cp:revision>
  <dcterms:created xsi:type="dcterms:W3CDTF">2006-08-16T00:00:00Z</dcterms:created>
  <dcterms:modified xsi:type="dcterms:W3CDTF">2020-08-13T19:20:04Z</dcterms:modified>
</cp:coreProperties>
</file>