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OPERATING SYSTEMS</a:t>
            </a:r>
            <a:endParaRPr lang="en-US" sz="6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Enhancing OS with Software Utilities.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Antivirus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872" y="2743200"/>
            <a:ext cx="902512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Enhancing OS with Software Utilities.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Firewalls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 computing, a </a:t>
            </a:r>
            <a:r>
              <a:rPr lang="en-US" b="1" dirty="0" smtClean="0"/>
              <a:t>firewall</a:t>
            </a:r>
            <a:r>
              <a:rPr lang="en-US" dirty="0" smtClean="0"/>
              <a:t> is a network security system that monitors and controls incoming and outgoing network traffic based on predetermined security rules. A firewall typically establishes a barrier between a trusted internal network and un-trusted external network, such as the Internet.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Enhancing OS with Software Utilities.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Screensavers</a:t>
            </a:r>
            <a:r>
              <a:rPr lang="en-US" dirty="0" smtClean="0"/>
              <a:t>:</a:t>
            </a:r>
          </a:p>
          <a:p>
            <a:r>
              <a:rPr lang="en-US" dirty="0" smtClean="0"/>
              <a:t>A </a:t>
            </a:r>
            <a:r>
              <a:rPr lang="en-US" b="1" dirty="0" smtClean="0"/>
              <a:t>screensaver</a:t>
            </a:r>
            <a:r>
              <a:rPr lang="en-US" dirty="0" smtClean="0"/>
              <a:t> (or </a:t>
            </a:r>
            <a:r>
              <a:rPr lang="en-US" b="1" dirty="0" smtClean="0"/>
              <a:t>screen saver</a:t>
            </a:r>
            <a:r>
              <a:rPr lang="en-US" dirty="0" smtClean="0"/>
              <a:t>) is a computer program that blanks the screen or fills it with moving images or patterns when the computer has been idle for a long time. The original purpose of screensavers was to prevent phosphor burn-in on CRT and plasma computer monitors (hence the name). </a:t>
            </a:r>
          </a:p>
          <a:p>
            <a:endParaRPr lang="en-US" dirty="0" smtClean="0"/>
          </a:p>
          <a:p>
            <a:r>
              <a:rPr lang="en-US" dirty="0" smtClean="0"/>
              <a:t>Though modern monitors are not susceptible to this issue, screensavers are still used for other purposes.</a:t>
            </a:r>
          </a:p>
          <a:p>
            <a:endParaRPr lang="en-US" dirty="0" smtClean="0"/>
          </a:p>
          <a:p>
            <a:r>
              <a:rPr lang="en-US" dirty="0" smtClean="0"/>
              <a:t> Screensavers are often set up to offer a basic layer of security, by requiring a password to re-access the device.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THE END</a:t>
            </a:r>
            <a:endParaRPr lang="en-US" sz="7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Operating System - Definition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54102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An operating system is a program that acts as an interface between the user and the computer hardware and controls the execution of all kinds of programs.</a:t>
            </a:r>
          </a:p>
          <a:p>
            <a:endParaRPr lang="en-US" dirty="0" smtClean="0"/>
          </a:p>
          <a:p>
            <a:r>
              <a:rPr lang="en-US" dirty="0" smtClean="0"/>
              <a:t>An </a:t>
            </a:r>
            <a:r>
              <a:rPr lang="en-US" b="1" dirty="0" smtClean="0"/>
              <a:t>operating system</a:t>
            </a:r>
            <a:r>
              <a:rPr lang="en-US" dirty="0" smtClean="0"/>
              <a:t> (</a:t>
            </a:r>
            <a:r>
              <a:rPr lang="en-US" b="1" dirty="0" smtClean="0"/>
              <a:t>OS</a:t>
            </a:r>
            <a:r>
              <a:rPr lang="en-US" dirty="0" smtClean="0"/>
              <a:t>) is system software that manages computer hardware, software resources, and provides common services for computer programs.</a:t>
            </a:r>
          </a:p>
          <a:p>
            <a:r>
              <a:rPr lang="en-US" dirty="0" smtClean="0"/>
              <a:t>E.g.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Microsoft Windows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Linux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iOS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Android  etc.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onceptual view of an Operating 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2286000"/>
            <a:ext cx="3267075" cy="3381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Operating Systems – Basic Functions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380" y="1523999"/>
            <a:ext cx="7923020" cy="2230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43434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Beside above mentioned operating system performs all the basic tasks like;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file management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memory management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process management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handling input and output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controlling peripheral devices such as disk drives and printers.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Types of Operating System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Real Time Operating System:</a:t>
            </a:r>
          </a:p>
          <a:p>
            <a:r>
              <a:rPr lang="en-US" dirty="0" smtClean="0"/>
              <a:t>A real-time system is defined as a data processing system in which the time interval required to process and respond to inputs is so small that it controls the environment.</a:t>
            </a:r>
          </a:p>
          <a:p>
            <a:endParaRPr lang="en-US" dirty="0" smtClean="0"/>
          </a:p>
          <a:p>
            <a:r>
              <a:rPr lang="en-US" dirty="0" smtClean="0"/>
              <a:t>A real-time operating system must have well-defined, fixed time constraints, otherwise the system will fail. For example, Scientific experiments, medical imaging systems, industrial control systems, weapon systems, robots, air traffic control systems, etc.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Types of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Single User Operating System:</a:t>
            </a:r>
          </a:p>
          <a:p>
            <a:r>
              <a:rPr lang="en-US" dirty="0" smtClean="0"/>
              <a:t>An </a:t>
            </a:r>
            <a:r>
              <a:rPr lang="en-US" b="1" dirty="0" smtClean="0"/>
              <a:t>operating system</a:t>
            </a:r>
            <a:r>
              <a:rPr lang="en-US" dirty="0" smtClean="0"/>
              <a:t> that allows a </a:t>
            </a:r>
            <a:r>
              <a:rPr lang="en-US" b="1" dirty="0" smtClean="0"/>
              <a:t>single user</a:t>
            </a:r>
            <a:r>
              <a:rPr lang="en-US" dirty="0" smtClean="0"/>
              <a:t> to perform only one task or multiple tasks  at a time is called a </a:t>
            </a:r>
            <a:r>
              <a:rPr lang="en-US" b="1" dirty="0" smtClean="0"/>
              <a:t>Single</a:t>
            </a:r>
            <a:r>
              <a:rPr lang="en-US" dirty="0" smtClean="0"/>
              <a:t>-</a:t>
            </a:r>
            <a:r>
              <a:rPr lang="en-US" b="1" dirty="0" smtClean="0"/>
              <a:t>User</a:t>
            </a:r>
            <a:r>
              <a:rPr lang="en-US" dirty="0" smtClean="0"/>
              <a:t> </a:t>
            </a:r>
            <a:r>
              <a:rPr lang="en-US" b="1" dirty="0" smtClean="0"/>
              <a:t>Operating System</a:t>
            </a:r>
            <a:r>
              <a:rPr lang="en-US" dirty="0" smtClean="0"/>
              <a:t>. Functions like printing a document, downloading images, etc., can be performed only one at a time. </a:t>
            </a:r>
          </a:p>
          <a:p>
            <a:r>
              <a:rPr lang="en-US" b="1" dirty="0" smtClean="0"/>
              <a:t>Examples</a:t>
            </a:r>
            <a:r>
              <a:rPr lang="en-US" dirty="0" smtClean="0"/>
              <a:t> include MS-DOS, Palm </a:t>
            </a:r>
            <a:r>
              <a:rPr lang="en-US" b="1" dirty="0" smtClean="0"/>
              <a:t>OS</a:t>
            </a:r>
            <a:r>
              <a:rPr lang="en-US" dirty="0" smtClean="0"/>
              <a:t>,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Types of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Multi user Operating System</a:t>
            </a:r>
          </a:p>
          <a:p>
            <a:r>
              <a:rPr lang="en-US" dirty="0" smtClean="0"/>
              <a:t>A multi user operating system allows to permission of multiple users for accessing the single machine at a time. All different users can access that system running operating system with the help of several terminals, which are connected in networking form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Types of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Time-sharing operating system</a:t>
            </a:r>
          </a:p>
          <a:p>
            <a:r>
              <a:rPr lang="en-US" dirty="0" smtClean="0"/>
              <a:t>Time-sharing is a technique which enables many people, located at various terminals, to use a particular computer system at the same time.</a:t>
            </a:r>
          </a:p>
          <a:p>
            <a:r>
              <a:rPr lang="en-US" dirty="0" smtClean="0"/>
              <a:t>Processor's time which is shared among multiple users simultaneously is termed as time-sharing.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Types of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Distributed operating System</a:t>
            </a:r>
          </a:p>
          <a:p>
            <a:r>
              <a:rPr lang="en-US" dirty="0" smtClean="0"/>
              <a:t>Distributed systems use multiple central processors to serve multiple real-time applications and multiple users. </a:t>
            </a:r>
          </a:p>
          <a:p>
            <a:r>
              <a:rPr lang="en-US" dirty="0" smtClean="0"/>
              <a:t>Data processing jobs are distributed among the processors accordingly.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Enhancing OS with Software Utilities.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Backup Utilities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438400"/>
            <a:ext cx="6765901" cy="3323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334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OPERATING SYSTEMS</vt:lpstr>
      <vt:lpstr>Operating System - Definition</vt:lpstr>
      <vt:lpstr>Operating Systems – Basic Functions</vt:lpstr>
      <vt:lpstr>Types of Operating System</vt:lpstr>
      <vt:lpstr>Types of Operating System</vt:lpstr>
      <vt:lpstr>Types of Operating System</vt:lpstr>
      <vt:lpstr>Types of Operating System</vt:lpstr>
      <vt:lpstr>Types of Operating System</vt:lpstr>
      <vt:lpstr>Enhancing OS with Software Utilities.</vt:lpstr>
      <vt:lpstr>Enhancing OS with Software Utilities.</vt:lpstr>
      <vt:lpstr>Enhancing OS with Software Utilities.</vt:lpstr>
      <vt:lpstr>Enhancing OS with Software Utilities.</vt:lpstr>
      <vt:lpstr>THE 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SaherUmar</dc:creator>
  <cp:lastModifiedBy>hp</cp:lastModifiedBy>
  <cp:revision>21</cp:revision>
  <dcterms:created xsi:type="dcterms:W3CDTF">2006-08-16T00:00:00Z</dcterms:created>
  <dcterms:modified xsi:type="dcterms:W3CDTF">2020-11-04T09:39:47Z</dcterms:modified>
</cp:coreProperties>
</file>