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2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E9A6AB-AD07-48B3-8987-AE5B3F30C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73F9D4-D235-417E-B80D-2454576D45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3D9C1B-7666-4075-BEFB-4F0AB75EDA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BEDCEB-106E-4C83-A9DE-81C322B964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E7CE3B-932D-446B-B1B0-C376EFADE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99E1C7-D94B-4920-9608-4221646FF8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13E1C2-4CD2-4BEF-8C67-A0A878C5C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8D95BF-14A6-47C8-A2FA-29F0361858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873F72-7393-4EE7-A94F-DB7583577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64A6B8-C8FE-4331-8AB0-E613B9852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AB05EC6-DCA3-4675-9204-4D1C9F6455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78FE89C-4F7E-4F07-AAC3-6D7170E05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Lecturer-4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Looping &amp;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C's do-while statement has the form: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  			do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 </a:t>
            </a:r>
            <a:r>
              <a:rPr lang="en-US" sz="2400" i="1"/>
              <a:t>statement</a:t>
            </a:r>
            <a:r>
              <a:rPr lang="en-US" sz="240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	 while (</a:t>
            </a:r>
            <a:r>
              <a:rPr lang="en-US" sz="2400" i="1"/>
              <a:t>expression</a:t>
            </a:r>
            <a:r>
              <a:rPr lang="en-US" sz="240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For example: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  int x=3;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			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{ do 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	 printf("x=%dn",x-);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while (x&gt;0);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..outputs:-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 			x=3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 	x=2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 	x=1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9144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sz="2800"/>
              <a:t>do</a:t>
            </a:r>
            <a:r>
              <a:rPr lang="en-US"/>
              <a:t>-</a:t>
            </a:r>
            <a:r>
              <a:rPr lang="en-US" sz="2800"/>
              <a:t>while </a:t>
            </a:r>
            <a:r>
              <a:rPr lang="en-US"/>
              <a:t>statement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81534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C provides two commands to control how we loop: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break -- exit form loop or switch.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continue -- skip 1 iteration of loop.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while (scanf( ``%d'', &amp;value )!= 0)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			 if (value &lt; 0)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printf(``Illegal value \n'');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break;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/* Abandon the loop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			 if (value &gt; 100)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printf(``Invalid value \n'');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continue;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/* Skip to start loop again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				 	 }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96200" cy="914400"/>
          </a:xfrm>
        </p:spPr>
        <p:txBody>
          <a:bodyPr/>
          <a:lstStyle/>
          <a:p>
            <a:r>
              <a:rPr lang="en-US" sz="2800"/>
              <a:t>break  </a:t>
            </a:r>
            <a:r>
              <a:rPr lang="en-US"/>
              <a:t>And </a:t>
            </a:r>
            <a:r>
              <a:rPr lang="en-US" sz="2800"/>
              <a:t>continue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80772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 A </a:t>
            </a:r>
            <a:r>
              <a:rPr lang="en-US" sz="2800" i="1"/>
              <a:t>continue </a:t>
            </a:r>
            <a:r>
              <a:rPr lang="en-US" sz="2800"/>
              <a:t>is usually associated with an </a:t>
            </a:r>
            <a:r>
              <a:rPr lang="en-US" sz="2800" i="1"/>
              <a:t>if </a:t>
            </a:r>
            <a:r>
              <a:rPr lang="en-US" sz="2800"/>
              <a:t>. As an example, let’s consider the following program.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{ int i, j;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  for ( i=1 ; i&lt;=2 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  { for ( j=1 ; j&lt;=2 ; j++)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    { if ( i ==j)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	continue;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printf(“\n %d %d \n”, i, j );\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	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   }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696200" cy="914400"/>
          </a:xfrm>
        </p:spPr>
        <p:txBody>
          <a:bodyPr/>
          <a:lstStyle/>
          <a:p>
            <a:r>
              <a:rPr lang="en-US" sz="2800"/>
              <a:t>break  </a:t>
            </a:r>
            <a:r>
              <a:rPr lang="en-US"/>
              <a:t>And </a:t>
            </a:r>
            <a:r>
              <a:rPr lang="en-US" sz="2800"/>
              <a:t>continue (con’td)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8077200" cy="4419600"/>
          </a:xfrm>
        </p:spPr>
        <p:txBody>
          <a:bodyPr/>
          <a:lstStyle/>
          <a:p>
            <a:r>
              <a:rPr lang="en-US"/>
              <a:t>Write a program to print the multiplication table of the number entered by the user. The table should get displayed in the following form:</a:t>
            </a:r>
          </a:p>
          <a:p>
            <a:pPr>
              <a:buFontTx/>
              <a:buNone/>
            </a:pPr>
            <a:r>
              <a:rPr lang="en-US"/>
              <a:t>	2 * 1 = 2</a:t>
            </a:r>
          </a:p>
          <a:p>
            <a:pPr>
              <a:buFontTx/>
              <a:buNone/>
            </a:pPr>
            <a:r>
              <a:rPr lang="en-US"/>
              <a:t>	2 * 2 = 4 etc.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696200" cy="914400"/>
          </a:xfrm>
        </p:spPr>
        <p:txBody>
          <a:bodyPr/>
          <a:lstStyle/>
          <a:p>
            <a:pPr algn="ctr"/>
            <a:r>
              <a:rPr lang="en-US" sz="3600"/>
              <a:t>Assignments</a:t>
            </a:r>
            <a:br>
              <a:rPr lang="en-US" sz="3600"/>
            </a:br>
            <a:r>
              <a:rPr lang="en-US" sz="3600"/>
              <a:t>(Class Work)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610600" cy="533400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/>
              <a:t>Read a positive integer value, and compute the following sequence: If the number is even, halve it; if it's odd, multiply by 3 and add 1. Repeat this process until the value is 1, printing out each value. Finally print out how many of these operations you performed.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/>
              <a:t>	Typical output might be: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/>
              <a:t>		Initial value is 3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/>
              <a:t>		Next value is  10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/>
              <a:t>		Next value is  5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/>
              <a:t>		Next value is  16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/>
              <a:t>		Next value is  8	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/>
              <a:t>		Next value is  4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/>
              <a:t>		Next value is  2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/>
              <a:t>		Next value is  1</a:t>
            </a:r>
            <a:r>
              <a:rPr lang="en-US" sz="2400"/>
              <a:t>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/>
              <a:t>		Final value 1, number of steps 19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400"/>
              <a:t>If the input value is less than 1, print a message containing the word   "Error” and perform an  exit( 0 ); 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696200" cy="914400"/>
          </a:xfrm>
        </p:spPr>
        <p:txBody>
          <a:bodyPr/>
          <a:lstStyle/>
          <a:p>
            <a:pPr algn="ctr"/>
            <a:r>
              <a:rPr lang="en-US" sz="3600"/>
              <a:t>Assignments</a:t>
            </a:r>
            <a:br>
              <a:rPr lang="en-US" sz="3600"/>
            </a:br>
            <a:r>
              <a:rPr lang="en-US" sz="3600"/>
              <a:t>(Home Work)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Lecture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Loops</a:t>
            </a:r>
          </a:p>
          <a:p>
            <a:r>
              <a:rPr lang="en-US"/>
              <a:t>for-Loops</a:t>
            </a:r>
          </a:p>
          <a:p>
            <a:r>
              <a:rPr lang="en-US"/>
              <a:t>while-Loops</a:t>
            </a:r>
          </a:p>
          <a:p>
            <a:r>
              <a:rPr lang="en-US"/>
              <a:t>do-while-Loops</a:t>
            </a:r>
          </a:p>
          <a:p>
            <a:r>
              <a:rPr lang="en-US"/>
              <a:t>Break &amp; Continue keywords</a:t>
            </a:r>
          </a:p>
          <a:p>
            <a:r>
              <a:rPr lang="en-US"/>
              <a:t>Exercise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696200" cy="914400"/>
          </a:xfrm>
        </p:spPr>
        <p:txBody>
          <a:bodyPr/>
          <a:lstStyle/>
          <a:p>
            <a:r>
              <a:rPr lang="en-US"/>
              <a:t>We Will Learn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/>
              <a:t>The versatility of the computer lies in its ability to perform a set of instructions repeatedly. This involves repeating some portion of the program either a specified number of times or until a particular condition is being satisfied. This repetitive operation is done through a loop control instruction.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/>
              <a:t>There are three methods by way of which we can repeat a part of a program. These are:</a:t>
            </a:r>
          </a:p>
          <a:p>
            <a:pPr marL="1295400" lvl="2" indent="-381000">
              <a:lnSpc>
                <a:spcPct val="90000"/>
              </a:lnSpc>
              <a:buFontTx/>
              <a:buAutoNum type="alphaLcParenR"/>
            </a:pPr>
            <a:r>
              <a:rPr lang="en-US"/>
              <a:t>Using a </a:t>
            </a:r>
            <a:r>
              <a:rPr lang="en-US" b="1"/>
              <a:t>for </a:t>
            </a:r>
            <a:r>
              <a:rPr lang="en-US"/>
              <a:t>statement</a:t>
            </a:r>
          </a:p>
          <a:p>
            <a:pPr marL="1295400" lvl="2" indent="-381000">
              <a:lnSpc>
                <a:spcPct val="90000"/>
              </a:lnSpc>
              <a:buFontTx/>
              <a:buAutoNum type="alphaLcParenR"/>
            </a:pPr>
            <a:r>
              <a:rPr lang="en-US"/>
              <a:t>Using a </a:t>
            </a:r>
            <a:r>
              <a:rPr lang="en-US" b="1"/>
              <a:t>while </a:t>
            </a:r>
            <a:r>
              <a:rPr lang="en-US"/>
              <a:t>statement</a:t>
            </a:r>
          </a:p>
          <a:p>
            <a:pPr marL="1295400" lvl="2" indent="-381000">
              <a:lnSpc>
                <a:spcPct val="90000"/>
              </a:lnSpc>
              <a:buFontTx/>
              <a:buAutoNum type="alphaLcParenR"/>
            </a:pPr>
            <a:r>
              <a:rPr lang="en-US"/>
              <a:t>Using a</a:t>
            </a:r>
            <a:r>
              <a:rPr lang="en-US" b="1"/>
              <a:t> do-while </a:t>
            </a:r>
            <a:r>
              <a:rPr lang="en-US"/>
              <a:t>statement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696200" cy="914400"/>
          </a:xfrm>
        </p:spPr>
        <p:txBody>
          <a:bodyPr/>
          <a:lstStyle/>
          <a:p>
            <a:r>
              <a:rPr lang="en-US"/>
              <a:t>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800"/>
              <a:t>The C for statement has the following form:</a:t>
            </a:r>
          </a:p>
          <a:p>
            <a:pPr>
              <a:buFontTx/>
              <a:buNone/>
            </a:pPr>
            <a:r>
              <a:rPr lang="en-US" sz="2800"/>
              <a:t>  </a:t>
            </a:r>
          </a:p>
          <a:p>
            <a:pPr>
              <a:buFontTx/>
              <a:buNone/>
            </a:pPr>
            <a:r>
              <a:rPr lang="en-US" sz="2800"/>
              <a:t>	for(</a:t>
            </a:r>
            <a:r>
              <a:rPr lang="en-US" sz="2800" i="1"/>
              <a:t>expression1</a:t>
            </a:r>
            <a:r>
              <a:rPr lang="en-US" sz="2800"/>
              <a:t>; </a:t>
            </a:r>
            <a:r>
              <a:rPr lang="en-US" sz="2800" i="1"/>
              <a:t>expression</a:t>
            </a:r>
            <a:r>
              <a:rPr lang="en-US" sz="2800"/>
              <a:t>2; </a:t>
            </a:r>
            <a:r>
              <a:rPr lang="en-US" sz="2800" i="1"/>
              <a:t>expression3</a:t>
            </a:r>
            <a:r>
              <a:rPr lang="en-US" sz="2800"/>
              <a:t>)</a:t>
            </a:r>
          </a:p>
          <a:p>
            <a:pPr>
              <a:buFontTx/>
              <a:buNone/>
            </a:pPr>
            <a:r>
              <a:rPr lang="en-US" sz="2800"/>
              <a:t>				 </a:t>
            </a:r>
            <a:r>
              <a:rPr lang="en-US" sz="2800" i="1"/>
              <a:t>statement</a:t>
            </a:r>
            <a:r>
              <a:rPr lang="en-US" sz="2800"/>
              <a:t>;</a:t>
            </a:r>
          </a:p>
          <a:p>
            <a:pPr>
              <a:buFontTx/>
              <a:buNone/>
            </a:pPr>
            <a:r>
              <a:rPr lang="en-US" sz="2800"/>
              <a:t>				 or </a:t>
            </a:r>
            <a:r>
              <a:rPr lang="en-US" sz="2800" i="1"/>
              <a:t>{block of statements}</a:t>
            </a:r>
          </a:p>
          <a:p>
            <a:pPr>
              <a:buFontTx/>
              <a:buNone/>
            </a:pPr>
            <a:endParaRPr lang="en-US" sz="2800" i="1"/>
          </a:p>
          <a:p>
            <a:r>
              <a:rPr lang="en-US" sz="2800" i="1"/>
              <a:t>expression1 initialises; expression2 is the terminate test; expression3 is the modifier (which may be more than just simple increment);</a:t>
            </a:r>
            <a:r>
              <a:rPr lang="en-US" sz="2800"/>
              <a:t> 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696200" cy="9144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sz="2800"/>
              <a:t>for </a:t>
            </a:r>
            <a:r>
              <a:rPr lang="en-US"/>
              <a:t>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For example:</a:t>
            </a:r>
            <a:r>
              <a:rPr lang="en-US" sz="20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		 int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	for (x=3;x&gt;0;x--)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	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	 printf("x=%d \n",x);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	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...outputs: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			 x=3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x=2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x=1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...to the screen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696200" cy="9144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sz="2800"/>
              <a:t>for </a:t>
            </a:r>
            <a:r>
              <a:rPr lang="en-US"/>
              <a:t>statement (con’td)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All the following are legal for statements in C. The practical application of such statements is not important here, we are just trying to illustrate peculiar features of C for that may be useful:- </a:t>
            </a:r>
          </a:p>
          <a:p>
            <a:pPr>
              <a:lnSpc>
                <a:spcPct val="90000"/>
              </a:lnSpc>
            </a:pPr>
            <a:r>
              <a:rPr lang="en-US" sz="2800"/>
              <a:t>for (x=0;((x&gt;3) &amp;&amp; (x&lt;9)); x++) </a:t>
            </a:r>
          </a:p>
          <a:p>
            <a:pPr>
              <a:lnSpc>
                <a:spcPct val="90000"/>
              </a:lnSpc>
            </a:pPr>
            <a:r>
              <a:rPr lang="en-US" sz="2800"/>
              <a:t>for (x=0,y=4;((x&gt;3) &amp;&amp; (y&lt;9)); x++,y+=2) </a:t>
            </a:r>
          </a:p>
          <a:p>
            <a:pPr>
              <a:lnSpc>
                <a:spcPct val="90000"/>
              </a:lnSpc>
            </a:pPr>
            <a:r>
              <a:rPr lang="en-US" sz="2800"/>
              <a:t> for (x=0,y=4,z=4000;z; z/=10) </a:t>
            </a:r>
          </a:p>
          <a:p>
            <a:pPr>
              <a:lnSpc>
                <a:spcPct val="90000"/>
              </a:lnSpc>
            </a:pPr>
            <a:r>
              <a:rPr lang="en-US" sz="2800"/>
              <a:t>The second example shows that multiple expressions can be separated by , . </a:t>
            </a:r>
          </a:p>
          <a:p>
            <a:pPr>
              <a:lnSpc>
                <a:spcPct val="90000"/>
              </a:lnSpc>
            </a:pPr>
            <a:r>
              <a:rPr lang="en-US" sz="2800"/>
              <a:t>In the third example the loop will continue to iterate until z becomes 0;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9144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sz="2800"/>
              <a:t>for </a:t>
            </a:r>
            <a:r>
              <a:rPr lang="en-US"/>
              <a:t>statement (con’td)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696200" cy="4800600"/>
          </a:xfrm>
        </p:spPr>
        <p:txBody>
          <a:bodyPr/>
          <a:lstStyle/>
          <a:p>
            <a:r>
              <a:rPr lang="en-US"/>
              <a:t>The while statement is similar to those used in other languages although more can be done with the expression statement -- a standard feature of C. </a:t>
            </a:r>
          </a:p>
          <a:p>
            <a:r>
              <a:rPr lang="en-US"/>
              <a:t>The while has the form: </a:t>
            </a:r>
          </a:p>
          <a:p>
            <a:pPr>
              <a:buFontTx/>
              <a:buNone/>
            </a:pPr>
            <a:r>
              <a:rPr lang="en-US"/>
              <a:t> 		 while (</a:t>
            </a:r>
            <a:r>
              <a:rPr lang="en-US" i="1"/>
              <a:t>expression</a:t>
            </a:r>
            <a:r>
              <a:rPr lang="en-US"/>
              <a:t>)</a:t>
            </a:r>
          </a:p>
          <a:p>
            <a:pPr>
              <a:buFontTx/>
              <a:buNone/>
            </a:pPr>
            <a:r>
              <a:rPr lang="en-US"/>
              <a:t>				 </a:t>
            </a:r>
            <a:r>
              <a:rPr lang="en-US" i="1"/>
              <a:t>statement</a:t>
            </a:r>
            <a:r>
              <a:rPr lang="en-US"/>
              <a:t>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9144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sz="2800"/>
              <a:t>while </a:t>
            </a:r>
            <a:r>
              <a:rPr lang="en-US"/>
              <a:t>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For 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int x=3;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 		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while (x&gt;0)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printf("x=%dn",x);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x--;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	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...outputs: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  	x=3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x=2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		x=1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	...to the screen. 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696200" cy="9144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sz="2800"/>
              <a:t>while </a:t>
            </a:r>
            <a:r>
              <a:rPr lang="en-US"/>
              <a:t>statement (con’td)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8077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Because the while loop can accept expressions, not just conditions, the following are all legal:-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while (x--);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while (x=x+1);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while (x+=5);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/>
              <a:t>Example:</a:t>
            </a:r>
          </a:p>
          <a:p>
            <a:pPr>
              <a:lnSpc>
                <a:spcPct val="90000"/>
              </a:lnSpc>
            </a:pPr>
            <a:r>
              <a:rPr lang="en-US" sz="2400"/>
              <a:t> while (i++ &lt; 10);</a:t>
            </a:r>
          </a:p>
          <a:p>
            <a:pPr>
              <a:lnSpc>
                <a:spcPct val="90000"/>
              </a:lnSpc>
            </a:pPr>
            <a:r>
              <a:rPr lang="en-US" sz="2400"/>
              <a:t> while ( (ch = getchar()) != `q')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	  	putchar(ch);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The first example counts i up to 10.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The second example prints the character until you pressed </a:t>
            </a:r>
            <a:r>
              <a:rPr lang="en-US" sz="2400" i="1"/>
              <a:t>q.</a:t>
            </a: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96200" cy="9144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sz="2800"/>
              <a:t>while </a:t>
            </a:r>
            <a:r>
              <a:rPr lang="en-US"/>
              <a:t>statement (con’td)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383</TotalTime>
  <Words>440</Words>
  <Application>Microsoft Office PowerPoint</Application>
  <PresentationFormat>On-screen Show (4:3)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Arial Black</vt:lpstr>
      <vt:lpstr>Concourse</vt:lpstr>
      <vt:lpstr>Lecturer-4</vt:lpstr>
      <vt:lpstr>We Will Learn Today</vt:lpstr>
      <vt:lpstr>Loops</vt:lpstr>
      <vt:lpstr>The for statement</vt:lpstr>
      <vt:lpstr>The for statement (con’td)</vt:lpstr>
      <vt:lpstr>The for statement (con’td)</vt:lpstr>
      <vt:lpstr>The while statement</vt:lpstr>
      <vt:lpstr>The while statement (con’td)</vt:lpstr>
      <vt:lpstr>The while statement (con’td)</vt:lpstr>
      <vt:lpstr>The do-while statement </vt:lpstr>
      <vt:lpstr>break  And continue</vt:lpstr>
      <vt:lpstr>break  And continue (con’td)</vt:lpstr>
      <vt:lpstr>Assignments (Class Work)</vt:lpstr>
      <vt:lpstr>Assignments (Home Work)</vt:lpstr>
      <vt:lpstr>End of Lecture</vt:lpstr>
    </vt:vector>
  </TitlesOfParts>
  <Company>BIIT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Lecturer-4</dc:title>
  <dc:creator>BIIT</dc:creator>
  <cp:lastModifiedBy>Hijazi Darwesh</cp:lastModifiedBy>
  <cp:revision>47</cp:revision>
  <dcterms:created xsi:type="dcterms:W3CDTF">2005-12-15T09:53:36Z</dcterms:created>
  <dcterms:modified xsi:type="dcterms:W3CDTF">2023-01-04T08:29:12Z</dcterms:modified>
</cp:coreProperties>
</file>