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3" r:id="rId13"/>
    <p:sldId id="291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7686D4-A348-4CC6-A1E8-24A139382AF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68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5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43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5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840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5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201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77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3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8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5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4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7686D4-A348-4CC6-A1E8-24A139382AF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5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Dr. Abdul Aziz</a:t>
            </a:r>
          </a:p>
          <a:p>
            <a:r>
              <a:rPr lang="en-US" dirty="0" smtClean="0"/>
              <a:t>Assistant Professor &amp; </a:t>
            </a:r>
            <a:r>
              <a:rPr lang="en-US" dirty="0" err="1" smtClean="0"/>
              <a:t>HoD</a:t>
            </a:r>
            <a:endParaRPr lang="en-US" dirty="0" smtClean="0"/>
          </a:p>
          <a:p>
            <a:r>
              <a:rPr lang="en-US" dirty="0" smtClean="0"/>
              <a:t>Department of Software Engineering</a:t>
            </a:r>
          </a:p>
          <a:p>
            <a:r>
              <a:rPr lang="en-US" dirty="0" smtClean="0"/>
              <a:t>NUCES-FAST, Karachi.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 .</a:t>
            </a:r>
          </a:p>
          <a:p>
            <a:r>
              <a:rPr lang="en-US" dirty="0" smtClean="0"/>
              <a:t>How a specific task in done in a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6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Syntax:</a:t>
            </a:r>
          </a:p>
          <a:p>
            <a:r>
              <a:rPr lang="en-US" dirty="0" smtClean="0"/>
              <a:t>Datatype   Name ;</a:t>
            </a:r>
          </a:p>
          <a:p>
            <a:pPr lvl="1"/>
            <a:r>
              <a:rPr lang="en-US" dirty="0" smtClean="0"/>
              <a:t>OR</a:t>
            </a:r>
          </a:p>
          <a:p>
            <a:pPr marL="457200" lvl="1" indent="0">
              <a:buNone/>
            </a:pPr>
            <a:r>
              <a:rPr lang="en-US" dirty="0" smtClean="0"/>
              <a:t>Datatype Name = Value;</a:t>
            </a:r>
            <a:endParaRPr lang="en-US" dirty="0"/>
          </a:p>
          <a:p>
            <a:pPr marL="342900" lvl="1" indent="-342900"/>
            <a:r>
              <a:rPr lang="en-US" dirty="0" smtClean="0"/>
              <a:t>Example:</a:t>
            </a:r>
          </a:p>
          <a:p>
            <a:pPr marL="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;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=0;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	char </a:t>
            </a:r>
            <a:r>
              <a:rPr lang="en-US" dirty="0" err="1" smtClean="0"/>
              <a:t>ch</a:t>
            </a:r>
            <a:r>
              <a:rPr lang="en-US" dirty="0" smtClean="0"/>
              <a:t>;			char </a:t>
            </a:r>
            <a:r>
              <a:rPr lang="en-US" dirty="0" err="1" smtClean="0"/>
              <a:t>ch</a:t>
            </a:r>
            <a:r>
              <a:rPr lang="en-US" dirty="0" smtClean="0"/>
              <a:t>=‘A’;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	float f1;			float f1= 10.5;</a:t>
            </a:r>
          </a:p>
        </p:txBody>
      </p:sp>
    </p:spTree>
    <p:extLst>
      <p:ext uri="{BB962C8B-B14F-4D97-AF65-F5344CB8AC3E}">
        <p14:creationId xmlns:p14="http://schemas.microsoft.com/office/powerpoint/2010/main" val="187530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Value from User/Keyboard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SCANF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FF0000"/>
                </a:solidFill>
              </a:rPr>
              <a:t>s</a:t>
            </a:r>
            <a:r>
              <a:rPr lang="en-US" sz="3200" b="1" dirty="0" err="1" smtClean="0">
                <a:solidFill>
                  <a:srgbClr val="FF0000"/>
                </a:solidFill>
              </a:rPr>
              <a:t>canf</a:t>
            </a:r>
            <a:r>
              <a:rPr lang="en-US" sz="3200" b="1" dirty="0" smtClean="0">
                <a:solidFill>
                  <a:srgbClr val="FF0000"/>
                </a:solidFill>
              </a:rPr>
              <a:t>(“format specifier”, address of the variable);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a=0;</a:t>
            </a:r>
          </a:p>
          <a:p>
            <a:r>
              <a:rPr lang="en-US" dirty="0" err="1" smtClean="0"/>
              <a:t>scanf</a:t>
            </a:r>
            <a:r>
              <a:rPr lang="en-US" smtClean="0"/>
              <a:t>(“%d”, &amp;a);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9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 escape sequence is to represent the characters that cannot be used normally using the keyboard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1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605600"/>
            <a:ext cx="9601196" cy="56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3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Set: Alphabets		</a:t>
            </a:r>
          </a:p>
          <a:p>
            <a:r>
              <a:rPr lang="en-US" dirty="0" smtClean="0"/>
              <a:t>Grammar: The rules of language </a:t>
            </a:r>
          </a:p>
          <a:p>
            <a:r>
              <a:rPr lang="en-US" dirty="0" smtClean="0"/>
              <a:t>Sentences: Meaningful element created with the help of Characters and Grammar.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Computer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Set</a:t>
            </a:r>
          </a:p>
          <a:p>
            <a:r>
              <a:rPr lang="en-US" dirty="0" smtClean="0"/>
              <a:t>Keywords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0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 - </a:t>
            </a:r>
            <a:r>
              <a:rPr lang="en-US" dirty="0"/>
              <a:t>American Standard Code for Information </a:t>
            </a:r>
            <a:r>
              <a:rPr lang="en-US" dirty="0" smtClean="0"/>
              <a:t>Interchange</a:t>
            </a:r>
          </a:p>
          <a:p>
            <a:r>
              <a:rPr lang="en-US" dirty="0"/>
              <a:t>S</a:t>
            </a:r>
            <a:r>
              <a:rPr lang="en-US" dirty="0" smtClean="0"/>
              <a:t>tandard </a:t>
            </a:r>
            <a:r>
              <a:rPr lang="en-US" dirty="0"/>
              <a:t>data-encoding format for electronic communication between computers. </a:t>
            </a:r>
            <a:endParaRPr lang="en-US" dirty="0" smtClean="0"/>
          </a:p>
          <a:p>
            <a:r>
              <a:rPr lang="en-US" dirty="0" smtClean="0"/>
              <a:t>ASCII </a:t>
            </a:r>
            <a:r>
              <a:rPr lang="en-US" dirty="0"/>
              <a:t>assigns standard numeric values to letters, numerals, punctuation marks, and other characters used in computers</a:t>
            </a:r>
          </a:p>
        </p:txBody>
      </p:sp>
    </p:spTree>
    <p:extLst>
      <p:ext uri="{BB962C8B-B14F-4D97-AF65-F5344CB8AC3E}">
        <p14:creationId xmlns:p14="http://schemas.microsoft.com/office/powerpoint/2010/main" val="3155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917" y="635938"/>
            <a:ext cx="9747681" cy="560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Reserved </a:t>
            </a:r>
            <a:r>
              <a:rPr lang="en-US" dirty="0"/>
              <a:t>words used in programming that have special meanings to the </a:t>
            </a:r>
            <a:r>
              <a:rPr lang="en-US" dirty="0" smtClean="0"/>
              <a:t>compiler.</a:t>
            </a:r>
          </a:p>
          <a:p>
            <a:r>
              <a:rPr lang="en-US" dirty="0" smtClean="0"/>
              <a:t>They are 32 keywords.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182" y="982132"/>
            <a:ext cx="7555635" cy="526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define variables.</a:t>
            </a:r>
          </a:p>
          <a:p>
            <a:r>
              <a:rPr lang="en-US" dirty="0" smtClean="0"/>
              <a:t>Variables are define as </a:t>
            </a:r>
            <a:r>
              <a:rPr lang="en-US" dirty="0" smtClean="0">
                <a:solidFill>
                  <a:srgbClr val="FF0000"/>
                </a:solidFill>
              </a:rPr>
              <a:t>“A temporary memory space to store data, and have a name for easy reference”.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every thing is in binary then why data types?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65" y="506103"/>
            <a:ext cx="6427433" cy="5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1213</TotalTime>
  <Words>212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Programming Fundamentals</vt:lpstr>
      <vt:lpstr>Elements of a language </vt:lpstr>
      <vt:lpstr>Elements of Computer Language</vt:lpstr>
      <vt:lpstr>Character Set</vt:lpstr>
      <vt:lpstr>PowerPoint Presentation</vt:lpstr>
      <vt:lpstr>Keywords</vt:lpstr>
      <vt:lpstr>PowerPoint Presentation</vt:lpstr>
      <vt:lpstr>Data Types</vt:lpstr>
      <vt:lpstr>PowerPoint Presentation</vt:lpstr>
      <vt:lpstr>Syntax</vt:lpstr>
      <vt:lpstr>Using a variable</vt:lpstr>
      <vt:lpstr>Reading a Value from User/Keyboard</vt:lpstr>
      <vt:lpstr>Escape Sequence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Administrator</dc:creator>
  <cp:lastModifiedBy>Administrator</cp:lastModifiedBy>
  <cp:revision>22</cp:revision>
  <dcterms:created xsi:type="dcterms:W3CDTF">2023-08-21T03:13:15Z</dcterms:created>
  <dcterms:modified xsi:type="dcterms:W3CDTF">2023-08-29T07:15:49Z</dcterms:modified>
</cp:coreProperties>
</file>