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2" r:id="rId5"/>
    <p:sldMasterId id="214748371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Lst>
  <p:sldSz cy="5143500" cx="9144000"/>
  <p:notesSz cx="6858000" cy="9144000"/>
  <p:embeddedFontLst>
    <p:embeddedFont>
      <p:font typeface="Roboto"/>
      <p:regular r:id="rId46"/>
      <p:bold r:id="rId47"/>
      <p:italic r:id="rId48"/>
      <p:boldItalic r:id="rId49"/>
    </p:embeddedFont>
    <p:embeddedFont>
      <p:font typeface="Nunito"/>
      <p:regular r:id="rId50"/>
      <p:bold r:id="rId51"/>
      <p:italic r:id="rId52"/>
      <p:boldItalic r:id="rId53"/>
    </p:embeddedFont>
    <p:embeddedFont>
      <p:font typeface="Roboto Mono"/>
      <p:regular r:id="rId54"/>
      <p:bold r:id="rId55"/>
      <p:italic r:id="rId56"/>
      <p:boldItalic r:id="rId57"/>
    </p:embeddedFont>
    <p:embeddedFont>
      <p:font typeface="Century Gothic"/>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31DA4A-C8E1-4411-80A6-F05E2A3F7EA0}">
  <a:tblStyle styleId="{FE31DA4A-C8E1-4411-80A6-F05E2A3F7EA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font" Target="fonts/Roboto-regular.fntdata"/><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Roboto-italic.fntdata"/><Relationship Id="rId47" Type="http://schemas.openxmlformats.org/officeDocument/2006/relationships/font" Target="fonts/Roboto-bold.fntdata"/><Relationship Id="rId49"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1" Type="http://schemas.openxmlformats.org/officeDocument/2006/relationships/font" Target="fonts/CenturyGothic-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CenturyGothic-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Nunito-bold.fntdata"/><Relationship Id="rId50" Type="http://schemas.openxmlformats.org/officeDocument/2006/relationships/font" Target="fonts/Nunito-regular.fntdata"/><Relationship Id="rId53" Type="http://schemas.openxmlformats.org/officeDocument/2006/relationships/font" Target="fonts/Nunito-boldItalic.fntdata"/><Relationship Id="rId52" Type="http://schemas.openxmlformats.org/officeDocument/2006/relationships/font" Target="fonts/Nunito-italic.fntdata"/><Relationship Id="rId11" Type="http://schemas.openxmlformats.org/officeDocument/2006/relationships/slide" Target="slides/slide4.xml"/><Relationship Id="rId55" Type="http://schemas.openxmlformats.org/officeDocument/2006/relationships/font" Target="fonts/RobotoMono-bold.fntdata"/><Relationship Id="rId10" Type="http://schemas.openxmlformats.org/officeDocument/2006/relationships/slide" Target="slides/slide3.xml"/><Relationship Id="rId54" Type="http://schemas.openxmlformats.org/officeDocument/2006/relationships/font" Target="fonts/RobotoMono-regular.fntdata"/><Relationship Id="rId13" Type="http://schemas.openxmlformats.org/officeDocument/2006/relationships/slide" Target="slides/slide6.xml"/><Relationship Id="rId57" Type="http://schemas.openxmlformats.org/officeDocument/2006/relationships/font" Target="fonts/RobotoMono-boldItalic.fntdata"/><Relationship Id="rId12" Type="http://schemas.openxmlformats.org/officeDocument/2006/relationships/slide" Target="slides/slide5.xml"/><Relationship Id="rId56" Type="http://schemas.openxmlformats.org/officeDocument/2006/relationships/font" Target="fonts/RobotoMono-italic.fntdata"/><Relationship Id="rId15" Type="http://schemas.openxmlformats.org/officeDocument/2006/relationships/slide" Target="slides/slide8.xml"/><Relationship Id="rId59" Type="http://schemas.openxmlformats.org/officeDocument/2006/relationships/font" Target="fonts/CenturyGothic-bold.fntdata"/><Relationship Id="rId14" Type="http://schemas.openxmlformats.org/officeDocument/2006/relationships/slide" Target="slides/slide7.xml"/><Relationship Id="rId58" Type="http://schemas.openxmlformats.org/officeDocument/2006/relationships/font" Target="fonts/CenturyGothic-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sonplaceholder.typicode.com/"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4688e3e76678cb0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2" name="Google Shape;672;g4688e3e76678cb06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4688e3e76678cb06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4688e3e76678cb06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4688e3e76678cb06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4688e3e76678cb06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298205df5bc_2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298205df5bc_2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4688e3e76678cb06_17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0" name="Google Shape;700;g4688e3e76678cb06_17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4688e3e76678cb06_1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0" name="Google Shape;710;g4688e3e76678cb06_17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4688e3e76678cb0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4688e3e76678cb0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298205df5bc_2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298205df5bc_2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4688e3e76678cb06_2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4688e3e76678cb06_2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exclamation mark (</a:t>
            </a:r>
            <a:r>
              <a:rPr lang="en">
                <a:solidFill>
                  <a:srgbClr val="188038"/>
                </a:solidFill>
                <a:latin typeface="Roboto Mono"/>
                <a:ea typeface="Roboto Mono"/>
                <a:cs typeface="Roboto Mono"/>
                <a:sym typeface="Roboto Mono"/>
              </a:rPr>
              <a:t>!</a:t>
            </a:r>
            <a:r>
              <a:rPr lang="en">
                <a:solidFill>
                  <a:schemeClr val="dk1"/>
                </a:solidFill>
              </a:rPr>
              <a:t>) is used in Jupyter Notebook cells to execute shell commands. This allows you to run </a:t>
            </a:r>
            <a:r>
              <a:rPr lang="en">
                <a:solidFill>
                  <a:srgbClr val="188038"/>
                </a:solidFill>
                <a:latin typeface="Roboto Mono"/>
                <a:ea typeface="Roboto Mono"/>
                <a:cs typeface="Roboto Mono"/>
                <a:sym typeface="Roboto Mono"/>
              </a:rPr>
              <a:t>pip install requests</a:t>
            </a:r>
            <a:r>
              <a:rPr lang="en">
                <a:solidFill>
                  <a:schemeClr val="dk1"/>
                </a:solidFill>
              </a:rPr>
              <a:t> directly from within the notebook.</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98205df5bc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298205df5bc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0fba41d2a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0fba41d2a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4688e3e76678cb06_2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4688e3e76678cb06_2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6" name="Shape 756"/>
        <p:cNvGrpSpPr/>
        <p:nvPr/>
      </p:nvGrpSpPr>
      <p:grpSpPr>
        <a:xfrm>
          <a:off x="0" y="0"/>
          <a:ext cx="0" cy="0"/>
          <a:chOff x="0" y="0"/>
          <a:chExt cx="0" cy="0"/>
        </a:xfrm>
      </p:grpSpPr>
      <p:sp>
        <p:nvSpPr>
          <p:cNvPr id="757" name="Google Shape;757;g298205df5bc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8" name="Google Shape;758;g298205df5bc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chemeClr val="lt1"/>
                </a:highlight>
              </a:rPr>
              <a:t>To demonstrate how the request module works, we will use </a:t>
            </a:r>
            <a:r>
              <a:rPr lang="en" u="sng">
                <a:solidFill>
                  <a:schemeClr val="hlink"/>
                </a:solidFill>
                <a:highlight>
                  <a:schemeClr val="lt1"/>
                </a:highlight>
                <a:hlinkClick r:id="rId2"/>
              </a:rPr>
              <a:t>JSONPlaceholder</a:t>
            </a:r>
            <a:r>
              <a:rPr lang="en">
                <a:highlight>
                  <a:schemeClr val="lt1"/>
                </a:highlight>
              </a:rPr>
              <a:t>, which is a freely available fake API used for testing and prototyping. </a:t>
            </a:r>
            <a:endParaRPr>
              <a:highlight>
                <a:schemeClr val="lt1"/>
              </a:highlight>
            </a:endParaRPr>
          </a:p>
          <a:p>
            <a:pPr indent="0" lvl="0" marL="0" rtl="0" algn="l">
              <a:lnSpc>
                <a:spcPct val="105000"/>
              </a:lnSpc>
              <a:spcBef>
                <a:spcPts val="0"/>
              </a:spcBef>
              <a:spcAft>
                <a:spcPts val="1200"/>
              </a:spcAft>
              <a:buClr>
                <a:schemeClr val="dk1"/>
              </a:buClr>
              <a:buSzPts val="1100"/>
              <a:buFont typeface="Arial"/>
              <a:buNone/>
            </a:pPr>
            <a:r>
              <a:rPr lang="en">
                <a:solidFill>
                  <a:srgbClr val="222222"/>
                </a:solidFill>
                <a:highlight>
                  <a:schemeClr val="lt1"/>
                </a:highlight>
              </a:rPr>
              <a:t>It is fairly straightforward to send an HTTP request using Requests. You start by importing the module, and then making the request using </a:t>
            </a:r>
            <a:r>
              <a:rPr b="1" lang="en">
                <a:solidFill>
                  <a:srgbClr val="222222"/>
                </a:solidFill>
                <a:highlight>
                  <a:schemeClr val="lt1"/>
                </a:highlight>
              </a:rPr>
              <a:t>get()</a:t>
            </a:r>
            <a:r>
              <a:rPr lang="en">
                <a:solidFill>
                  <a:srgbClr val="222222"/>
                </a:solidFill>
                <a:highlight>
                  <a:schemeClr val="lt1"/>
                </a:highlight>
              </a:rPr>
              <a:t> method. Check out the example:</a:t>
            </a:r>
            <a:r>
              <a:rPr lang="en">
                <a:solidFill>
                  <a:srgbClr val="222222"/>
                </a:solidFill>
                <a:highlight>
                  <a:schemeClr val="lt1"/>
                </a:highlight>
              </a:rPr>
              <a:t> </a:t>
            </a:r>
            <a:endParaRPr>
              <a:highlight>
                <a:schemeClr val="lt1"/>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98205df5bc_2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6" name="Google Shape;766;g298205df5bc_2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298205df5bc_2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298205df5bc_2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Here’s what we did differently: </a:t>
            </a:r>
            <a:endParaRPr/>
          </a:p>
          <a:p>
            <a:pPr indent="-298450" lvl="0" marL="457200" rtl="0" algn="l">
              <a:spcBef>
                <a:spcPts val="0"/>
              </a:spcBef>
              <a:spcAft>
                <a:spcPts val="0"/>
              </a:spcAft>
              <a:buSzPts val="1100"/>
              <a:buAutoNum type="arabicPeriod"/>
            </a:pPr>
            <a:r>
              <a:rPr lang="en"/>
              <a:t>Changed the API endpoint. Notice it no longer has a ‘1’ at the end. </a:t>
            </a:r>
            <a:endParaRPr/>
          </a:p>
          <a:p>
            <a:pPr indent="-298450" lvl="0" marL="457200" rtl="0" algn="l">
              <a:spcBef>
                <a:spcPts val="0"/>
              </a:spcBef>
              <a:spcAft>
                <a:spcPts val="0"/>
              </a:spcAft>
              <a:buSzPts val="1100"/>
              <a:buAutoNum type="arabicPeriod"/>
            </a:pPr>
            <a:r>
              <a:rPr lang="en"/>
              <a:t>Defined the payload in a dictionary.  </a:t>
            </a:r>
            <a:endParaRPr/>
          </a:p>
          <a:p>
            <a:pPr indent="-298450" lvl="0" marL="457200" rtl="0" algn="l">
              <a:spcBef>
                <a:spcPts val="0"/>
              </a:spcBef>
              <a:spcAft>
                <a:spcPts val="0"/>
              </a:spcAft>
              <a:buSzPts val="1100"/>
              <a:buAutoNum type="arabicPeriod"/>
            </a:pPr>
            <a:r>
              <a:rPr lang="en"/>
              <a:t>Passed the payload to the param argument of the requests.get() method. </a:t>
            </a:r>
            <a:endParaRPr/>
          </a:p>
          <a:p>
            <a:pPr indent="-298450" lvl="0" marL="457200" rtl="0" algn="l">
              <a:spcBef>
                <a:spcPts val="0"/>
              </a:spcBef>
              <a:spcAft>
                <a:spcPts val="0"/>
              </a:spcAft>
              <a:buSzPts val="1100"/>
              <a:buAutoNum type="arabicPeriod"/>
            </a:pPr>
            <a:r>
              <a:rPr lang="en"/>
              <a:t>This returned a list object so we looped through the list and printed each item on a new line.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98205df5bc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98205df5bc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298205df5bc_2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298205df5bc_2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the code above, we performed the following: </a:t>
            </a:r>
            <a:endParaRPr/>
          </a:p>
          <a:p>
            <a:pPr indent="-298450" lvl="0" marL="457200" rtl="0" algn="l">
              <a:spcBef>
                <a:spcPts val="0"/>
              </a:spcBef>
              <a:spcAft>
                <a:spcPts val="0"/>
              </a:spcAft>
              <a:buSzPts val="1100"/>
              <a:buAutoNum type="arabicPeriod"/>
            </a:pPr>
            <a:r>
              <a:rPr lang="en"/>
              <a:t>Created a new resource we wanted to add to the JSONPlaceholder API </a:t>
            </a:r>
            <a:endParaRPr/>
          </a:p>
          <a:p>
            <a:pPr indent="-298450" lvl="0" marL="457200" rtl="0" algn="l">
              <a:spcBef>
                <a:spcPts val="0"/>
              </a:spcBef>
              <a:spcAft>
                <a:spcPts val="0"/>
              </a:spcAft>
              <a:buSzPts val="1100"/>
              <a:buAutoNum type="arabicPeriod"/>
            </a:pPr>
            <a:r>
              <a:rPr lang="en"/>
              <a:t>Defined the endpoint to POST the new data</a:t>
            </a:r>
            <a:endParaRPr/>
          </a:p>
          <a:p>
            <a:pPr indent="-298450" lvl="0" marL="457200" rtl="0" algn="l">
              <a:spcBef>
                <a:spcPts val="0"/>
              </a:spcBef>
              <a:spcAft>
                <a:spcPts val="0"/>
              </a:spcAft>
              <a:buSzPts val="1100"/>
              <a:buAutoNum type="arabicPeriod"/>
            </a:pPr>
            <a:r>
              <a:rPr lang="en"/>
              <a:t>Sent a POST request using the requests.post() method. Note that the json parameter was set in the post() method; we do this to tell the API we are explicitly sending a JSON object to the specified URL. </a:t>
            </a:r>
            <a:endParaRPr/>
          </a:p>
          <a:p>
            <a:pPr indent="-298450" lvl="0" marL="457200" rtl="0" algn="l">
              <a:spcBef>
                <a:spcPts val="0"/>
              </a:spcBef>
              <a:spcAft>
                <a:spcPts val="0"/>
              </a:spcAft>
              <a:buSzPts val="1100"/>
              <a:buAutoNum type="arabicPeriod"/>
            </a:pPr>
            <a:r>
              <a:rPr lang="en"/>
              <a:t>Used the response.json() method to store the response data in a dictionary object</a:t>
            </a:r>
            <a:endParaRPr/>
          </a:p>
          <a:p>
            <a:pPr indent="-298450" lvl="0" marL="457200" rtl="0" algn="l">
              <a:spcBef>
                <a:spcPts val="0"/>
              </a:spcBef>
              <a:spcAft>
                <a:spcPts val="0"/>
              </a:spcAft>
              <a:buSzPts val="1100"/>
              <a:buAutoNum type="arabicPeriod"/>
            </a:pPr>
            <a:r>
              <a:rPr lang="en"/>
              <a:t>The last step is to print the JSON response data.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298205df5bc_2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298205df5bc_2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298205df5bc_2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298205df5bc_2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98205df5bc_2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98205df5bc_2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g298205df5bc_2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2" name="Google Shape;832;g298205df5bc_2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g298205df5bc_2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6" name="Google Shape;616;g298205df5bc_2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298205df5bc_2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298205df5bc_2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298205df5bc_2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298205df5bc_2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298205df5bc_2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298205df5bc_2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4" name="Shape 864"/>
        <p:cNvGrpSpPr/>
        <p:nvPr/>
      </p:nvGrpSpPr>
      <p:grpSpPr>
        <a:xfrm>
          <a:off x="0" y="0"/>
          <a:ext cx="0" cy="0"/>
          <a:chOff x="0" y="0"/>
          <a:chExt cx="0" cy="0"/>
        </a:xfrm>
      </p:grpSpPr>
      <p:sp>
        <p:nvSpPr>
          <p:cNvPr id="865" name="Google Shape;865;g298205df5bc_2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6" name="Google Shape;866;g298205df5bc_2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98205df5bc_2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98205df5bc_2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2ad7870b7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2ad7870b7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98205df5bc_2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98205df5bc_2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98205df5bc_2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6" name="Google Shape;896;g298205df5bc_2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98205df5bc_2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98205df5bc_2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0fba41d2ad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0fba41d2ad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g20fba41d2ad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0" name="Google Shape;630;g20fba41d2ad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298205df5bc_2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298205df5bc_2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20fba41d2ad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20fba41d2ad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g298205df5bc_2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6" name="Google Shape;656;g298205df5bc_2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298205df5bc_2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298205df5bc_2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2.jp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 Id="rId3" Type="http://schemas.openxmlformats.org/officeDocument/2006/relationships/image" Target="../media/image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 Id="rId3" Type="http://schemas.openxmlformats.org/officeDocument/2006/relationships/image" Target="../media/image4.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 Id="rId3" Type="http://schemas.openxmlformats.org/officeDocument/2006/relationships/image" Target="../media/image4.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 Id="rId3" Type="http://schemas.openxmlformats.org/officeDocument/2006/relationships/image" Target="../media/image4.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jp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38" name="Shape 38"/>
        <p:cNvGrpSpPr/>
        <p:nvPr/>
      </p:nvGrpSpPr>
      <p:grpSpPr>
        <a:xfrm>
          <a:off x="0" y="0"/>
          <a:ext cx="0" cy="0"/>
          <a:chOff x="0" y="0"/>
          <a:chExt cx="0" cy="0"/>
        </a:xfrm>
      </p:grpSpPr>
      <p:sp>
        <p:nvSpPr>
          <p:cNvPr id="39" name="Google Shape;39;p2"/>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algn="ctr">
              <a:spcBef>
                <a:spcPts val="0"/>
              </a:spcBef>
              <a:spcAft>
                <a:spcPts val="0"/>
              </a:spcAft>
              <a:buClr>
                <a:srgbClr val="FEC14F"/>
              </a:buClr>
              <a:buSzPts val="3600"/>
              <a:buNone/>
              <a:defRPr sz="3600">
                <a:solidFill>
                  <a:srgbClr val="FEC14F"/>
                </a:solidFill>
              </a:defRPr>
            </a:lvl2pPr>
            <a:lvl3pPr lvl="2" algn="ctr">
              <a:spcBef>
                <a:spcPts val="0"/>
              </a:spcBef>
              <a:spcAft>
                <a:spcPts val="0"/>
              </a:spcAft>
              <a:buClr>
                <a:srgbClr val="FEC14F"/>
              </a:buClr>
              <a:buSzPts val="3600"/>
              <a:buNone/>
              <a:defRPr sz="3600">
                <a:solidFill>
                  <a:srgbClr val="FEC14F"/>
                </a:solidFill>
              </a:defRPr>
            </a:lvl3pPr>
            <a:lvl4pPr lvl="3" algn="ctr">
              <a:spcBef>
                <a:spcPts val="0"/>
              </a:spcBef>
              <a:spcAft>
                <a:spcPts val="0"/>
              </a:spcAft>
              <a:buClr>
                <a:srgbClr val="FEC14F"/>
              </a:buClr>
              <a:buSzPts val="3600"/>
              <a:buNone/>
              <a:defRPr sz="3600">
                <a:solidFill>
                  <a:srgbClr val="FEC14F"/>
                </a:solidFill>
              </a:defRPr>
            </a:lvl4pPr>
            <a:lvl5pPr lvl="4" algn="ctr">
              <a:spcBef>
                <a:spcPts val="0"/>
              </a:spcBef>
              <a:spcAft>
                <a:spcPts val="0"/>
              </a:spcAft>
              <a:buClr>
                <a:srgbClr val="FEC14F"/>
              </a:buClr>
              <a:buSzPts val="3600"/>
              <a:buNone/>
              <a:defRPr sz="3600">
                <a:solidFill>
                  <a:srgbClr val="FEC14F"/>
                </a:solidFill>
              </a:defRPr>
            </a:lvl5pPr>
            <a:lvl6pPr lvl="5" algn="ctr">
              <a:spcBef>
                <a:spcPts val="0"/>
              </a:spcBef>
              <a:spcAft>
                <a:spcPts val="0"/>
              </a:spcAft>
              <a:buClr>
                <a:srgbClr val="FEC14F"/>
              </a:buClr>
              <a:buSzPts val="3600"/>
              <a:buNone/>
              <a:defRPr sz="3600">
                <a:solidFill>
                  <a:srgbClr val="FEC14F"/>
                </a:solidFill>
              </a:defRPr>
            </a:lvl6pPr>
            <a:lvl7pPr lvl="6" algn="ctr">
              <a:spcBef>
                <a:spcPts val="0"/>
              </a:spcBef>
              <a:spcAft>
                <a:spcPts val="0"/>
              </a:spcAft>
              <a:buClr>
                <a:srgbClr val="FEC14F"/>
              </a:buClr>
              <a:buSzPts val="3600"/>
              <a:buNone/>
              <a:defRPr sz="3600">
                <a:solidFill>
                  <a:srgbClr val="FEC14F"/>
                </a:solidFill>
              </a:defRPr>
            </a:lvl7pPr>
            <a:lvl8pPr lvl="7" algn="ctr">
              <a:spcBef>
                <a:spcPts val="0"/>
              </a:spcBef>
              <a:spcAft>
                <a:spcPts val="0"/>
              </a:spcAft>
              <a:buClr>
                <a:srgbClr val="FEC14F"/>
              </a:buClr>
              <a:buSzPts val="3600"/>
              <a:buNone/>
              <a:defRPr sz="3600">
                <a:solidFill>
                  <a:srgbClr val="FEC14F"/>
                </a:solidFill>
              </a:defRPr>
            </a:lvl8pPr>
            <a:lvl9pPr lvl="8" algn="ctr">
              <a:spcBef>
                <a:spcPts val="0"/>
              </a:spcBef>
              <a:spcAft>
                <a:spcPts val="0"/>
              </a:spcAft>
              <a:buClr>
                <a:srgbClr val="FEC14F"/>
              </a:buClr>
              <a:buSzPts val="3600"/>
              <a:buNone/>
              <a:defRPr sz="3600">
                <a:solidFill>
                  <a:srgbClr val="FEC14F"/>
                </a:solidFill>
              </a:defRPr>
            </a:lvl9pPr>
          </a:lstStyle>
          <a:p/>
        </p:txBody>
      </p:sp>
      <p:sp>
        <p:nvSpPr>
          <p:cNvPr id="41" name="Google Shape;41;p2"/>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txBox="1"/>
          <p:nvPr>
            <p:ph idx="12" type="sldNum"/>
          </p:nvPr>
        </p:nvSpPr>
        <p:spPr>
          <a:xfrm>
            <a:off x="8556784" y="4749851"/>
            <a:ext cx="548700" cy="393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92" name="Shape 92"/>
        <p:cNvGrpSpPr/>
        <p:nvPr/>
      </p:nvGrpSpPr>
      <p:grpSpPr>
        <a:xfrm>
          <a:off x="0" y="0"/>
          <a:ext cx="0" cy="0"/>
          <a:chOff x="0" y="0"/>
          <a:chExt cx="0" cy="0"/>
        </a:xfrm>
      </p:grpSpPr>
      <p:sp>
        <p:nvSpPr>
          <p:cNvPr id="93" name="Google Shape;93;p11"/>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500"/>
              <a:buNone/>
              <a:defRPr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1"/>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1"/>
          <p:cNvSpPr/>
          <p:nvPr>
            <p:ph idx="2" type="pic"/>
          </p:nvPr>
        </p:nvSpPr>
        <p:spPr>
          <a:xfrm>
            <a:off x="862050" y="1816475"/>
            <a:ext cx="1693500" cy="2139900"/>
          </a:xfrm>
          <a:prstGeom prst="roundRect">
            <a:avLst>
              <a:gd fmla="val 16667" name="adj"/>
            </a:avLst>
          </a:prstGeom>
          <a:noFill/>
          <a:ln>
            <a:noFill/>
          </a:ln>
        </p:spPr>
      </p:sp>
      <p:sp>
        <p:nvSpPr>
          <p:cNvPr id="97" name="Google Shape;97;p11"/>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chemeClr val="lt1"/>
              </a:buClr>
              <a:buSzPts val="16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98" name="Google Shape;98;p11"/>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0" name="Shape 100"/>
        <p:cNvGrpSpPr/>
        <p:nvPr/>
      </p:nvGrpSpPr>
      <p:grpSpPr>
        <a:xfrm>
          <a:off x="0" y="0"/>
          <a:ext cx="0" cy="0"/>
          <a:chOff x="0" y="0"/>
          <a:chExt cx="0" cy="0"/>
        </a:xfrm>
      </p:grpSpPr>
      <p:sp>
        <p:nvSpPr>
          <p:cNvPr id="101" name="Google Shape;101;p12"/>
          <p:cNvSpPr txBox="1"/>
          <p:nvPr>
            <p:ph type="title"/>
          </p:nvPr>
        </p:nvSpPr>
        <p:spPr>
          <a:xfrm>
            <a:off x="490250" y="450150"/>
            <a:ext cx="8415900" cy="4090800"/>
          </a:xfrm>
          <a:prstGeom prst="rect">
            <a:avLst/>
          </a:prstGeom>
        </p:spPr>
        <p:txBody>
          <a:bodyPr anchorCtr="0" anchor="ctr" bIns="91425" lIns="91425" spcFirstLastPara="1" rIns="91425" wrap="square" tIns="91425">
            <a:spAutoFit/>
          </a:bodyPr>
          <a:lstStyle>
            <a:lvl1pPr lvl="0">
              <a:spcBef>
                <a:spcPts val="0"/>
              </a:spcBef>
              <a:spcAft>
                <a:spcPts val="0"/>
              </a:spcAft>
              <a:buClr>
                <a:srgbClr val="0079C0"/>
              </a:buClr>
              <a:buSzPts val="4700"/>
              <a:buChar char="●"/>
              <a:defRPr b="1" sz="4700">
                <a:solidFill>
                  <a:srgbClr val="0079C0"/>
                </a:solidFill>
              </a:defRPr>
            </a:lvl1pPr>
            <a:lvl2pPr lvl="1">
              <a:spcBef>
                <a:spcPts val="0"/>
              </a:spcBef>
              <a:spcAft>
                <a:spcPts val="0"/>
              </a:spcAft>
              <a:buSzPts val="4800"/>
              <a:buChar char="○"/>
              <a:defRPr sz="4800"/>
            </a:lvl2pPr>
            <a:lvl3pPr lvl="2">
              <a:spcBef>
                <a:spcPts val="0"/>
              </a:spcBef>
              <a:spcAft>
                <a:spcPts val="0"/>
              </a:spcAft>
              <a:buSzPts val="4800"/>
              <a:buChar char="■"/>
              <a:defRPr sz="4800"/>
            </a:lvl3pPr>
            <a:lvl4pPr lvl="3">
              <a:spcBef>
                <a:spcPts val="0"/>
              </a:spcBef>
              <a:spcAft>
                <a:spcPts val="0"/>
              </a:spcAft>
              <a:buSzPts val="4800"/>
              <a:buChar char="●"/>
              <a:defRPr sz="4800"/>
            </a:lvl4pPr>
            <a:lvl5pPr lvl="4">
              <a:spcBef>
                <a:spcPts val="0"/>
              </a:spcBef>
              <a:spcAft>
                <a:spcPts val="0"/>
              </a:spcAft>
              <a:buSzPts val="4800"/>
              <a:buChar char="○"/>
              <a:defRPr sz="4800"/>
            </a:lvl5pPr>
            <a:lvl6pPr lvl="5">
              <a:spcBef>
                <a:spcPts val="0"/>
              </a:spcBef>
              <a:spcAft>
                <a:spcPts val="0"/>
              </a:spcAft>
              <a:buSzPts val="4800"/>
              <a:buChar char="■"/>
              <a:defRPr sz="4800"/>
            </a:lvl6pPr>
            <a:lvl7pPr lvl="6">
              <a:spcBef>
                <a:spcPts val="0"/>
              </a:spcBef>
              <a:spcAft>
                <a:spcPts val="0"/>
              </a:spcAft>
              <a:buSzPts val="4800"/>
              <a:buChar char="●"/>
              <a:defRPr sz="4800"/>
            </a:lvl7pPr>
            <a:lvl8pPr lvl="7">
              <a:spcBef>
                <a:spcPts val="0"/>
              </a:spcBef>
              <a:spcAft>
                <a:spcPts val="0"/>
              </a:spcAft>
              <a:buSzPts val="4800"/>
              <a:buChar char="○"/>
              <a:defRPr sz="4800"/>
            </a:lvl8pPr>
            <a:lvl9pPr lvl="8">
              <a:spcBef>
                <a:spcPts val="0"/>
              </a:spcBef>
              <a:spcAft>
                <a:spcPts val="0"/>
              </a:spcAft>
              <a:buSzPts val="4800"/>
              <a:buChar char="■"/>
              <a:defRPr sz="4800"/>
            </a:lvl9pPr>
          </a:lstStyle>
          <a:p/>
        </p:txBody>
      </p:sp>
      <p:sp>
        <p:nvSpPr>
          <p:cNvPr id="102" name="Google Shape;102;p12"/>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1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107" name="Shape 107"/>
        <p:cNvGrpSpPr/>
        <p:nvPr/>
      </p:nvGrpSpPr>
      <p:grpSpPr>
        <a:xfrm>
          <a:off x="0" y="0"/>
          <a:ext cx="0" cy="0"/>
          <a:chOff x="0" y="0"/>
          <a:chExt cx="0" cy="0"/>
        </a:xfrm>
      </p:grpSpPr>
      <p:pic>
        <p:nvPicPr>
          <p:cNvPr descr="Celestia-R1---OverlayTitleHD.png" id="108" name="Google Shape;108;p14"/>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109" name="Google Shape;109;p14"/>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110" name="Google Shape;110;p14"/>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111" name="Google Shape;111;p14"/>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2" name="Google Shape;112;p14"/>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113" name="Google Shape;113;p14"/>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114" name="Shape 114"/>
        <p:cNvGrpSpPr/>
        <p:nvPr/>
      </p:nvGrpSpPr>
      <p:grpSpPr>
        <a:xfrm>
          <a:off x="0" y="0"/>
          <a:ext cx="0" cy="0"/>
          <a:chOff x="0" y="0"/>
          <a:chExt cx="0" cy="0"/>
        </a:xfrm>
      </p:grpSpPr>
      <p:grpSp>
        <p:nvGrpSpPr>
          <p:cNvPr id="115" name="Google Shape;115;p15"/>
          <p:cNvGrpSpPr/>
          <p:nvPr/>
        </p:nvGrpSpPr>
        <p:grpSpPr>
          <a:xfrm>
            <a:off x="0" y="-1780"/>
            <a:ext cx="9144000" cy="5150270"/>
            <a:chOff x="0" y="-2373"/>
            <a:chExt cx="12192000" cy="6867027"/>
          </a:xfrm>
        </p:grpSpPr>
        <p:sp>
          <p:nvSpPr>
            <p:cNvPr id="116" name="Google Shape;116;p1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7" name="Google Shape;117;p1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8" name="Google Shape;118;p1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9" name="Google Shape;119;p1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0" name="Google Shape;120;p1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1" name="Google Shape;121;p1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2" name="Google Shape;122;p1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3" name="Google Shape;123;p1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24" name="Google Shape;124;p1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125" name="Google Shape;125;p1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126" name="Google Shape;126;p1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27" name="Google Shape;127;p1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128" name="Google Shape;128;p1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29" name="Google Shape;129;p1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130" name="Google Shape;130;p1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31" name="Google Shape;131;p15"/>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2" name="Shape 132"/>
        <p:cNvGrpSpPr/>
        <p:nvPr/>
      </p:nvGrpSpPr>
      <p:grpSpPr>
        <a:xfrm>
          <a:off x="0" y="0"/>
          <a:ext cx="0" cy="0"/>
          <a:chOff x="0" y="0"/>
          <a:chExt cx="0" cy="0"/>
        </a:xfrm>
      </p:grpSpPr>
      <p:sp>
        <p:nvSpPr>
          <p:cNvPr id="133" name="Google Shape;133;p16"/>
          <p:cNvSpPr txBox="1"/>
          <p:nvPr>
            <p:ph type="title"/>
          </p:nvPr>
        </p:nvSpPr>
        <p:spPr>
          <a:xfrm>
            <a:off x="426019" y="730256"/>
            <a:ext cx="70113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134" name="Google Shape;134;p16"/>
          <p:cNvSpPr txBox="1"/>
          <p:nvPr>
            <p:ph idx="1" type="body"/>
          </p:nvPr>
        </p:nvSpPr>
        <p:spPr>
          <a:xfrm>
            <a:off x="523874" y="1290600"/>
            <a:ext cx="8186700" cy="25623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3050" lvl="3" marL="1828800" marR="0" rtl="0" algn="l">
              <a:lnSpc>
                <a:spcPct val="100000"/>
              </a:lnSpc>
              <a:spcBef>
                <a:spcPts val="800"/>
              </a:spcBef>
              <a:spcAft>
                <a:spcPts val="0"/>
              </a:spcAft>
              <a:buClr>
                <a:srgbClr val="B45F06"/>
              </a:buClr>
              <a:buSzPts val="700"/>
              <a:buChar char="▶"/>
              <a:defRPr i="0" sz="900" u="none" cap="none" strike="noStrike">
                <a:solidFill>
                  <a:srgbClr val="222222"/>
                </a:solidFill>
              </a:defRPr>
            </a:lvl4pPr>
            <a:lvl5pPr indent="-273050" lvl="4" marL="2286000" marR="0" rtl="0" algn="l">
              <a:lnSpc>
                <a:spcPct val="100000"/>
              </a:lnSpc>
              <a:spcBef>
                <a:spcPts val="800"/>
              </a:spcBef>
              <a:spcAft>
                <a:spcPts val="0"/>
              </a:spcAft>
              <a:buClr>
                <a:srgbClr val="222222"/>
              </a:buClr>
              <a:buSzPts val="700"/>
              <a:buChar char="▶"/>
              <a:defRPr i="0" sz="900" u="none" cap="none" strike="noStrike">
                <a:solidFill>
                  <a:srgbClr val="222222"/>
                </a:solidFill>
              </a:defRPr>
            </a:lvl5pPr>
            <a:lvl6pPr indent="-273050" lvl="5" marL="2743200" marR="0" rtl="0" algn="l">
              <a:lnSpc>
                <a:spcPct val="100000"/>
              </a:lnSpc>
              <a:spcBef>
                <a:spcPts val="800"/>
              </a:spcBef>
              <a:spcAft>
                <a:spcPts val="0"/>
              </a:spcAft>
              <a:buClr>
                <a:srgbClr val="222222"/>
              </a:buClr>
              <a:buSzPts val="700"/>
              <a:buChar char="▶"/>
              <a:defRPr i="0" sz="900" u="none" cap="none" strike="noStrike">
                <a:solidFill>
                  <a:srgbClr val="222222"/>
                </a:solidFill>
              </a:defRPr>
            </a:lvl6pPr>
            <a:lvl7pPr indent="-273050" lvl="6" marL="3200400" marR="0" rtl="0" algn="l">
              <a:lnSpc>
                <a:spcPct val="100000"/>
              </a:lnSpc>
              <a:spcBef>
                <a:spcPts val="800"/>
              </a:spcBef>
              <a:spcAft>
                <a:spcPts val="0"/>
              </a:spcAft>
              <a:buClr>
                <a:srgbClr val="222222"/>
              </a:buClr>
              <a:buSzPts val="700"/>
              <a:buChar char="▶"/>
              <a:defRPr i="0" sz="900" u="none" cap="none" strike="noStrike">
                <a:solidFill>
                  <a:srgbClr val="222222"/>
                </a:solidFill>
              </a:defRPr>
            </a:lvl7pPr>
            <a:lvl8pPr indent="-273050" lvl="7" marL="3657600" marR="0" rtl="0" algn="l">
              <a:lnSpc>
                <a:spcPct val="100000"/>
              </a:lnSpc>
              <a:spcBef>
                <a:spcPts val="800"/>
              </a:spcBef>
              <a:spcAft>
                <a:spcPts val="0"/>
              </a:spcAft>
              <a:buClr>
                <a:srgbClr val="222222"/>
              </a:buClr>
              <a:buSzPts val="700"/>
              <a:buChar char="▶"/>
              <a:defRPr i="0" sz="900" u="none" cap="none" strike="noStrike">
                <a:solidFill>
                  <a:srgbClr val="222222"/>
                </a:solidFill>
              </a:defRPr>
            </a:lvl8pPr>
            <a:lvl9pPr indent="-273050" lvl="8" marL="4114800" marR="0" rtl="0" algn="l">
              <a:lnSpc>
                <a:spcPct val="100000"/>
              </a:lnSpc>
              <a:spcBef>
                <a:spcPts val="800"/>
              </a:spcBef>
              <a:spcAft>
                <a:spcPts val="0"/>
              </a:spcAft>
              <a:buClr>
                <a:srgbClr val="222222"/>
              </a:buClr>
              <a:buSzPts val="700"/>
              <a:buChar char="▶"/>
              <a:defRPr i="0" sz="900" u="none" cap="none" strike="noStrike">
                <a:solidFill>
                  <a:srgbClr val="222222"/>
                </a:solidFill>
              </a:defRPr>
            </a:lvl9pPr>
          </a:lstStyle>
          <a:p/>
        </p:txBody>
      </p:sp>
      <p:sp>
        <p:nvSpPr>
          <p:cNvPr id="135" name="Google Shape;135;p16"/>
          <p:cNvSpPr txBox="1"/>
          <p:nvPr>
            <p:ph idx="12" type="sldNum"/>
          </p:nvPr>
        </p:nvSpPr>
        <p:spPr>
          <a:xfrm>
            <a:off x="8504981" y="4686113"/>
            <a:ext cx="583200" cy="4056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
              <a:t>‹#›</a:t>
            </a:fld>
            <a:endParaRPr/>
          </a:p>
        </p:txBody>
      </p:sp>
      <p:sp>
        <p:nvSpPr>
          <p:cNvPr id="136" name="Google Shape;136;p1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137" name="Shape 137"/>
        <p:cNvGrpSpPr/>
        <p:nvPr/>
      </p:nvGrpSpPr>
      <p:grpSpPr>
        <a:xfrm>
          <a:off x="0" y="0"/>
          <a:ext cx="0" cy="0"/>
          <a:chOff x="0" y="0"/>
          <a:chExt cx="0" cy="0"/>
        </a:xfrm>
      </p:grpSpPr>
      <p:sp>
        <p:nvSpPr>
          <p:cNvPr id="138" name="Google Shape;138;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Char char="●"/>
              <a:defRPr sz="5200"/>
            </a:lvl1pPr>
            <a:lvl2pPr lvl="1" rtl="0" algn="ctr">
              <a:spcBef>
                <a:spcPts val="0"/>
              </a:spcBef>
              <a:spcAft>
                <a:spcPts val="0"/>
              </a:spcAft>
              <a:buSzPts val="5200"/>
              <a:buChar char="○"/>
              <a:defRPr sz="5200"/>
            </a:lvl2pPr>
            <a:lvl3pPr lvl="2" rtl="0" algn="ctr">
              <a:spcBef>
                <a:spcPts val="0"/>
              </a:spcBef>
              <a:spcAft>
                <a:spcPts val="0"/>
              </a:spcAft>
              <a:buSzPts val="5200"/>
              <a:buChar char="■"/>
              <a:defRPr sz="5200"/>
            </a:lvl3pPr>
            <a:lvl4pPr lvl="3" rtl="0" algn="ctr">
              <a:spcBef>
                <a:spcPts val="0"/>
              </a:spcBef>
              <a:spcAft>
                <a:spcPts val="0"/>
              </a:spcAft>
              <a:buSzPts val="5200"/>
              <a:buChar char="●"/>
              <a:defRPr sz="5200"/>
            </a:lvl4pPr>
            <a:lvl5pPr lvl="4" rtl="0" algn="ctr">
              <a:spcBef>
                <a:spcPts val="0"/>
              </a:spcBef>
              <a:spcAft>
                <a:spcPts val="0"/>
              </a:spcAft>
              <a:buSzPts val="5200"/>
              <a:buChar char="○"/>
              <a:defRPr sz="5200"/>
            </a:lvl5pPr>
            <a:lvl6pPr lvl="5" rtl="0" algn="ctr">
              <a:spcBef>
                <a:spcPts val="0"/>
              </a:spcBef>
              <a:spcAft>
                <a:spcPts val="0"/>
              </a:spcAft>
              <a:buSzPts val="5200"/>
              <a:buChar char="■"/>
              <a:defRPr sz="5200"/>
            </a:lvl6pPr>
            <a:lvl7pPr lvl="6" rtl="0" algn="ctr">
              <a:spcBef>
                <a:spcPts val="0"/>
              </a:spcBef>
              <a:spcAft>
                <a:spcPts val="0"/>
              </a:spcAft>
              <a:buSzPts val="5200"/>
              <a:buChar char="●"/>
              <a:defRPr sz="5200"/>
            </a:lvl7pPr>
            <a:lvl8pPr lvl="7" rtl="0" algn="ctr">
              <a:spcBef>
                <a:spcPts val="0"/>
              </a:spcBef>
              <a:spcAft>
                <a:spcPts val="0"/>
              </a:spcAft>
              <a:buSzPts val="5200"/>
              <a:buChar char="○"/>
              <a:defRPr sz="5200"/>
            </a:lvl8pPr>
            <a:lvl9pPr lvl="8" rtl="0" algn="ctr">
              <a:spcBef>
                <a:spcPts val="0"/>
              </a:spcBef>
              <a:spcAft>
                <a:spcPts val="0"/>
              </a:spcAft>
              <a:buSzPts val="5200"/>
              <a:buChar char="■"/>
              <a:defRPr sz="5200"/>
            </a:lvl9pPr>
          </a:lstStyle>
          <a:p/>
        </p:txBody>
      </p:sp>
      <p:sp>
        <p:nvSpPr>
          <p:cNvPr id="139" name="Google Shape;139;p17"/>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40" name="Google Shape;140;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noFill/>
      </p:bgPr>
    </p:bg>
    <p:spTree>
      <p:nvGrpSpPr>
        <p:cNvPr id="174" name="Shape 174"/>
        <p:cNvGrpSpPr/>
        <p:nvPr/>
      </p:nvGrpSpPr>
      <p:grpSpPr>
        <a:xfrm>
          <a:off x="0" y="0"/>
          <a:ext cx="0" cy="0"/>
          <a:chOff x="0" y="0"/>
          <a:chExt cx="0" cy="0"/>
        </a:xfrm>
      </p:grpSpPr>
      <p:sp>
        <p:nvSpPr>
          <p:cNvPr id="175" name="Google Shape;175;p19"/>
          <p:cNvSpPr/>
          <p:nvPr/>
        </p:nvSpPr>
        <p:spPr>
          <a:xfrm>
            <a:off x="0" y="1179625"/>
            <a:ext cx="9144000" cy="309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9"/>
          <p:cNvSpPr txBox="1"/>
          <p:nvPr>
            <p:ph type="title"/>
          </p:nvPr>
        </p:nvSpPr>
        <p:spPr>
          <a:xfrm>
            <a:off x="0" y="2100400"/>
            <a:ext cx="9144000" cy="14382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FEC14F"/>
              </a:buClr>
              <a:buSzPts val="4000"/>
              <a:buFont typeface="Avenir"/>
              <a:buNone/>
              <a:defRPr sz="4000">
                <a:solidFill>
                  <a:srgbClr val="FEC14F"/>
                </a:solidFill>
                <a:latin typeface="Avenir"/>
                <a:ea typeface="Avenir"/>
                <a:cs typeface="Avenir"/>
                <a:sym typeface="Avenir"/>
              </a:defRPr>
            </a:lvl1pPr>
            <a:lvl2pPr lvl="1" rtl="0" algn="ctr">
              <a:spcBef>
                <a:spcPts val="0"/>
              </a:spcBef>
              <a:spcAft>
                <a:spcPts val="0"/>
              </a:spcAft>
              <a:buClr>
                <a:srgbClr val="FEC14F"/>
              </a:buClr>
              <a:buSzPts val="3600"/>
              <a:buNone/>
              <a:defRPr sz="3600">
                <a:solidFill>
                  <a:srgbClr val="FEC14F"/>
                </a:solidFill>
              </a:defRPr>
            </a:lvl2pPr>
            <a:lvl3pPr lvl="2" rtl="0" algn="ctr">
              <a:spcBef>
                <a:spcPts val="0"/>
              </a:spcBef>
              <a:spcAft>
                <a:spcPts val="0"/>
              </a:spcAft>
              <a:buClr>
                <a:srgbClr val="FEC14F"/>
              </a:buClr>
              <a:buSzPts val="3600"/>
              <a:buNone/>
              <a:defRPr sz="3600">
                <a:solidFill>
                  <a:srgbClr val="FEC14F"/>
                </a:solidFill>
              </a:defRPr>
            </a:lvl3pPr>
            <a:lvl4pPr lvl="3" rtl="0" algn="ctr">
              <a:spcBef>
                <a:spcPts val="0"/>
              </a:spcBef>
              <a:spcAft>
                <a:spcPts val="0"/>
              </a:spcAft>
              <a:buClr>
                <a:srgbClr val="FEC14F"/>
              </a:buClr>
              <a:buSzPts val="3600"/>
              <a:buNone/>
              <a:defRPr sz="3600">
                <a:solidFill>
                  <a:srgbClr val="FEC14F"/>
                </a:solidFill>
              </a:defRPr>
            </a:lvl4pPr>
            <a:lvl5pPr lvl="4" rtl="0" algn="ctr">
              <a:spcBef>
                <a:spcPts val="0"/>
              </a:spcBef>
              <a:spcAft>
                <a:spcPts val="0"/>
              </a:spcAft>
              <a:buClr>
                <a:srgbClr val="FEC14F"/>
              </a:buClr>
              <a:buSzPts val="3600"/>
              <a:buNone/>
              <a:defRPr sz="3600">
                <a:solidFill>
                  <a:srgbClr val="FEC14F"/>
                </a:solidFill>
              </a:defRPr>
            </a:lvl5pPr>
            <a:lvl6pPr lvl="5" rtl="0" algn="ctr">
              <a:spcBef>
                <a:spcPts val="0"/>
              </a:spcBef>
              <a:spcAft>
                <a:spcPts val="0"/>
              </a:spcAft>
              <a:buClr>
                <a:srgbClr val="FEC14F"/>
              </a:buClr>
              <a:buSzPts val="3600"/>
              <a:buNone/>
              <a:defRPr sz="3600">
                <a:solidFill>
                  <a:srgbClr val="FEC14F"/>
                </a:solidFill>
              </a:defRPr>
            </a:lvl6pPr>
            <a:lvl7pPr lvl="6" rtl="0" algn="ctr">
              <a:spcBef>
                <a:spcPts val="0"/>
              </a:spcBef>
              <a:spcAft>
                <a:spcPts val="0"/>
              </a:spcAft>
              <a:buClr>
                <a:srgbClr val="FEC14F"/>
              </a:buClr>
              <a:buSzPts val="3600"/>
              <a:buNone/>
              <a:defRPr sz="3600">
                <a:solidFill>
                  <a:srgbClr val="FEC14F"/>
                </a:solidFill>
              </a:defRPr>
            </a:lvl7pPr>
            <a:lvl8pPr lvl="7" rtl="0" algn="ctr">
              <a:spcBef>
                <a:spcPts val="0"/>
              </a:spcBef>
              <a:spcAft>
                <a:spcPts val="0"/>
              </a:spcAft>
              <a:buClr>
                <a:srgbClr val="FEC14F"/>
              </a:buClr>
              <a:buSzPts val="3600"/>
              <a:buNone/>
              <a:defRPr sz="3600">
                <a:solidFill>
                  <a:srgbClr val="FEC14F"/>
                </a:solidFill>
              </a:defRPr>
            </a:lvl8pPr>
            <a:lvl9pPr lvl="8" rtl="0" algn="ctr">
              <a:spcBef>
                <a:spcPts val="0"/>
              </a:spcBef>
              <a:spcAft>
                <a:spcPts val="0"/>
              </a:spcAft>
              <a:buClr>
                <a:srgbClr val="FEC14F"/>
              </a:buClr>
              <a:buSzPts val="3600"/>
              <a:buNone/>
              <a:defRPr sz="3600">
                <a:solidFill>
                  <a:srgbClr val="FEC14F"/>
                </a:solidFill>
              </a:defRPr>
            </a:lvl9pPr>
          </a:lstStyle>
          <a:p/>
        </p:txBody>
      </p:sp>
      <p:sp>
        <p:nvSpPr>
          <p:cNvPr id="177" name="Google Shape;177;p19"/>
          <p:cNvSpPr/>
          <p:nvPr/>
        </p:nvSpPr>
        <p:spPr>
          <a:xfrm rot="10800000">
            <a:off x="2671975" y="3196945"/>
            <a:ext cx="3646848" cy="11838"/>
          </a:xfrm>
          <a:custGeom>
            <a:rect b="b" l="l" r="r" t="t"/>
            <a:pathLst>
              <a:path extrusionOk="0" h="389" w="119834">
                <a:moveTo>
                  <a:pt x="183" y="1"/>
                </a:moveTo>
                <a:cubicBezTo>
                  <a:pt x="69" y="1"/>
                  <a:pt x="0" y="92"/>
                  <a:pt x="0" y="183"/>
                </a:cubicBezTo>
                <a:cubicBezTo>
                  <a:pt x="0" y="297"/>
                  <a:pt x="69" y="389"/>
                  <a:pt x="183" y="389"/>
                </a:cubicBezTo>
                <a:lnTo>
                  <a:pt x="119628" y="389"/>
                </a:lnTo>
                <a:cubicBezTo>
                  <a:pt x="119742" y="389"/>
                  <a:pt x="119833" y="297"/>
                  <a:pt x="119833" y="183"/>
                </a:cubicBezTo>
                <a:cubicBezTo>
                  <a:pt x="119833" y="92"/>
                  <a:pt x="119742" y="1"/>
                  <a:pt x="119628" y="1"/>
                </a:cubicBezTo>
                <a:close/>
              </a:path>
            </a:pathLst>
          </a:custGeom>
          <a:solidFill>
            <a:srgbClr val="9FC5E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9"/>
          <p:cNvSpPr txBox="1"/>
          <p:nvPr>
            <p:ph idx="12" type="sldNum"/>
          </p:nvPr>
        </p:nvSpPr>
        <p:spPr>
          <a:xfrm>
            <a:off x="8556784" y="4749851"/>
            <a:ext cx="548700" cy="393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9" name="Shape 179"/>
        <p:cNvGrpSpPr/>
        <p:nvPr/>
      </p:nvGrpSpPr>
      <p:grpSpPr>
        <a:xfrm>
          <a:off x="0" y="0"/>
          <a:ext cx="0" cy="0"/>
          <a:chOff x="0" y="0"/>
          <a:chExt cx="0" cy="0"/>
        </a:xfrm>
      </p:grpSpPr>
      <p:sp>
        <p:nvSpPr>
          <p:cNvPr id="180" name="Google Shape;180;p20"/>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rt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1" name="Google Shape;181;p20"/>
          <p:cNvGrpSpPr/>
          <p:nvPr/>
        </p:nvGrpSpPr>
        <p:grpSpPr>
          <a:xfrm>
            <a:off x="92087" y="1772839"/>
            <a:ext cx="7992414" cy="1597301"/>
            <a:chOff x="1032650" y="1735501"/>
            <a:chExt cx="2458221" cy="2138575"/>
          </a:xfrm>
        </p:grpSpPr>
        <p:sp>
          <p:nvSpPr>
            <p:cNvPr id="182" name="Google Shape;182;p20"/>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0"/>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0"/>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0"/>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0"/>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187" name="Google Shape;187;p2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189" name="Shape 189"/>
        <p:cNvGrpSpPr/>
        <p:nvPr/>
      </p:nvGrpSpPr>
      <p:grpSpPr>
        <a:xfrm>
          <a:off x="0" y="0"/>
          <a:ext cx="0" cy="0"/>
          <a:chOff x="0" y="0"/>
          <a:chExt cx="0" cy="0"/>
        </a:xfrm>
      </p:grpSpPr>
      <p:sp>
        <p:nvSpPr>
          <p:cNvPr id="190" name="Google Shape;190;p21"/>
          <p:cNvSpPr/>
          <p:nvPr/>
        </p:nvSpPr>
        <p:spPr>
          <a:xfrm>
            <a:off x="0" y="654600"/>
            <a:ext cx="4365900" cy="448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191" name="Google Shape;191;p21"/>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92" name="Google Shape;192;p21"/>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rgbClr val="F98C61"/>
              </a:buClr>
              <a:buSzPts val="1600"/>
              <a:buChar char="●"/>
              <a:defRPr>
                <a:solidFill>
                  <a:srgbClr val="000000"/>
                </a:solidFill>
              </a:defRPr>
            </a:lvl1pPr>
            <a:lvl2pPr indent="-317500" lvl="1" marL="914400" rtl="0">
              <a:spcBef>
                <a:spcPts val="0"/>
              </a:spcBef>
              <a:spcAft>
                <a:spcPts val="0"/>
              </a:spcAft>
              <a:buClr>
                <a:srgbClr val="F98C61"/>
              </a:buClr>
              <a:buSzPts val="1400"/>
              <a:buChar char="○"/>
              <a:defRPr>
                <a:solidFill>
                  <a:srgbClr val="000000"/>
                </a:solidFill>
              </a:defRPr>
            </a:lvl2pPr>
            <a:lvl3pPr indent="-317500" lvl="2" marL="1371600" rtl="0">
              <a:spcBef>
                <a:spcPts val="0"/>
              </a:spcBef>
              <a:spcAft>
                <a:spcPts val="0"/>
              </a:spcAft>
              <a:buClr>
                <a:srgbClr val="E69138"/>
              </a:buClr>
              <a:buSzPts val="1400"/>
              <a:buChar char="■"/>
              <a:defRPr>
                <a:solidFill>
                  <a:srgbClr val="000000"/>
                </a:solidFill>
              </a:defRPr>
            </a:lvl3pPr>
            <a:lvl4pPr indent="-317500" lvl="3" marL="1828800" rtl="0">
              <a:spcBef>
                <a:spcPts val="0"/>
              </a:spcBef>
              <a:spcAft>
                <a:spcPts val="0"/>
              </a:spcAft>
              <a:buClr>
                <a:srgbClr val="000000"/>
              </a:buClr>
              <a:buSzPts val="1400"/>
              <a:buChar char="●"/>
              <a:defRPr>
                <a:solidFill>
                  <a:srgbClr val="000000"/>
                </a:solidFill>
              </a:defRPr>
            </a:lvl4pPr>
            <a:lvl5pPr indent="-330200" lvl="4" marL="2286000" rtl="0">
              <a:spcBef>
                <a:spcPts val="0"/>
              </a:spcBef>
              <a:spcAft>
                <a:spcPts val="0"/>
              </a:spcAft>
              <a:buClr>
                <a:srgbClr val="000000"/>
              </a:buClr>
              <a:buSzPts val="1600"/>
              <a:buChar char="○"/>
              <a:defRPr sz="1600">
                <a:solidFill>
                  <a:srgbClr val="000000"/>
                </a:solidFill>
              </a:defRPr>
            </a:lvl5pPr>
            <a:lvl6pPr indent="-317500" lvl="5" marL="2743200" rtl="0">
              <a:spcBef>
                <a:spcPts val="0"/>
              </a:spcBef>
              <a:spcAft>
                <a:spcPts val="0"/>
              </a:spcAft>
              <a:buClr>
                <a:srgbClr val="000000"/>
              </a:buClr>
              <a:buSzPts val="1400"/>
              <a:buChar char="■"/>
              <a:defRPr>
                <a:solidFill>
                  <a:srgbClr val="000000"/>
                </a:solidFill>
              </a:defRPr>
            </a:lvl6pPr>
            <a:lvl7pPr indent="-317500" lvl="6" marL="3200400" rtl="0">
              <a:spcBef>
                <a:spcPts val="0"/>
              </a:spcBef>
              <a:spcAft>
                <a:spcPts val="0"/>
              </a:spcAft>
              <a:buClr>
                <a:srgbClr val="000000"/>
              </a:buClr>
              <a:buSzPts val="1400"/>
              <a:buChar char="●"/>
              <a:defRPr>
                <a:solidFill>
                  <a:srgbClr val="000000"/>
                </a:solidFill>
              </a:defRPr>
            </a:lvl7pPr>
            <a:lvl8pPr indent="-317500" lvl="7" marL="3657600" rtl="0">
              <a:spcBef>
                <a:spcPts val="0"/>
              </a:spcBef>
              <a:spcAft>
                <a:spcPts val="0"/>
              </a:spcAft>
              <a:buClr>
                <a:srgbClr val="000000"/>
              </a:buClr>
              <a:buSzPts val="1400"/>
              <a:buChar char="○"/>
              <a:defRPr>
                <a:solidFill>
                  <a:srgbClr val="000000"/>
                </a:solidFill>
              </a:defRPr>
            </a:lvl8pPr>
            <a:lvl9pPr indent="-317500" lvl="8" marL="4114800" rtl="0">
              <a:spcBef>
                <a:spcPts val="0"/>
              </a:spcBef>
              <a:spcAft>
                <a:spcPts val="0"/>
              </a:spcAft>
              <a:buClr>
                <a:srgbClr val="000000"/>
              </a:buClr>
              <a:buSzPts val="1400"/>
              <a:buChar char="■"/>
              <a:defRPr>
                <a:solidFill>
                  <a:srgbClr val="000000"/>
                </a:solidFill>
              </a:defRPr>
            </a:lvl9pPr>
          </a:lstStyle>
          <a:p/>
        </p:txBody>
      </p:sp>
      <p:sp>
        <p:nvSpPr>
          <p:cNvPr id="193" name="Google Shape;193;p21"/>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194" name="Google Shape;19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3"/>
          <p:cNvSpPr txBox="1"/>
          <p:nvPr>
            <p:ph type="title"/>
          </p:nvPr>
        </p:nvSpPr>
        <p:spPr>
          <a:xfrm>
            <a:off x="-37225" y="2099725"/>
            <a:ext cx="9144000" cy="648600"/>
          </a:xfrm>
          <a:prstGeom prst="rect">
            <a:avLst/>
          </a:prstGeom>
        </p:spPr>
        <p:txBody>
          <a:bodyPr anchorCtr="0" anchor="t" bIns="91425" lIns="91425" spcFirstLastPara="1" rIns="91425" wrap="square" tIns="91425">
            <a:noAutofit/>
          </a:bodyPr>
          <a:lstStyle>
            <a:lvl1pPr lvl="0" algn="ctr">
              <a:spcBef>
                <a:spcPts val="0"/>
              </a:spcBef>
              <a:spcAft>
                <a:spcPts val="0"/>
              </a:spcAft>
              <a:buClr>
                <a:srgbClr val="E69138"/>
              </a:buClr>
              <a:buSzPts val="3500"/>
              <a:buFont typeface="Avenir"/>
              <a:buNone/>
              <a:defRPr sz="3500">
                <a:solidFill>
                  <a:srgbClr val="E69138"/>
                </a:solidFill>
                <a:latin typeface="Avenir"/>
                <a:ea typeface="Avenir"/>
                <a:cs typeface="Avenir"/>
                <a:sym typeface="Avenir"/>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45" name="Google Shape;45;p3"/>
          <p:cNvGrpSpPr/>
          <p:nvPr/>
        </p:nvGrpSpPr>
        <p:grpSpPr>
          <a:xfrm>
            <a:off x="92087" y="1773012"/>
            <a:ext cx="7992414" cy="1597515"/>
            <a:chOff x="1032650" y="1735501"/>
            <a:chExt cx="2458221" cy="2138575"/>
          </a:xfrm>
        </p:grpSpPr>
        <p:sp>
          <p:nvSpPr>
            <p:cNvPr id="46" name="Google Shape;46;p3"/>
            <p:cNvSpPr/>
            <p:nvPr/>
          </p:nvSpPr>
          <p:spPr>
            <a:xfrm>
              <a:off x="1487148" y="1877758"/>
              <a:ext cx="1854040" cy="1854040"/>
            </a:xfrm>
            <a:custGeom>
              <a:rect b="b" l="l" r="r" t="t"/>
              <a:pathLst>
                <a:path extrusionOk="0" fill="none" h="4813" w="4813">
                  <a:moveTo>
                    <a:pt x="0" y="0"/>
                  </a:moveTo>
                  <a:lnTo>
                    <a:pt x="4812" y="0"/>
                  </a:lnTo>
                  <a:lnTo>
                    <a:pt x="4812" y="4812"/>
                  </a:lnTo>
                  <a:lnTo>
                    <a:pt x="0" y="4812"/>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344890" y="1735501"/>
              <a:ext cx="2145981" cy="2138575"/>
            </a:xfrm>
            <a:custGeom>
              <a:rect b="b" l="l" r="r" t="t"/>
              <a:pathLst>
                <a:path extrusionOk="0" fill="none" h="7219" w="7244">
                  <a:moveTo>
                    <a:pt x="0" y="0"/>
                  </a:moveTo>
                  <a:lnTo>
                    <a:pt x="7243" y="0"/>
                  </a:lnTo>
                  <a:lnTo>
                    <a:pt x="7243" y="7218"/>
                  </a:lnTo>
                  <a:lnTo>
                    <a:pt x="0" y="7218"/>
                  </a:lnTo>
                  <a:close/>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114412" y="3017876"/>
              <a:ext cx="230477" cy="296"/>
            </a:xfrm>
            <a:custGeom>
              <a:rect b="b" l="l" r="r" t="t"/>
              <a:pathLst>
                <a:path extrusionOk="0" fill="none" h="1" w="778">
                  <a:moveTo>
                    <a:pt x="778"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144037" y="2439021"/>
              <a:ext cx="200852" cy="296"/>
            </a:xfrm>
            <a:custGeom>
              <a:rect b="b" l="l" r="r" t="t"/>
              <a:pathLst>
                <a:path extrusionOk="0" fill="none" h="1" w="678">
                  <a:moveTo>
                    <a:pt x="678" y="0"/>
                  </a:moveTo>
                  <a:lnTo>
                    <a:pt x="1" y="0"/>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1032650" y="2025910"/>
              <a:ext cx="312240" cy="296"/>
            </a:xfrm>
            <a:custGeom>
              <a:rect b="b" l="l" r="r" t="t"/>
              <a:pathLst>
                <a:path extrusionOk="0" fill="none" h="1" w="1054">
                  <a:moveTo>
                    <a:pt x="1054" y="1"/>
                  </a:moveTo>
                  <a:lnTo>
                    <a:pt x="1" y="1"/>
                  </a:lnTo>
                </a:path>
              </a:pathLst>
            </a:custGeom>
            <a:solidFill>
              <a:srgbClr val="FF9900"/>
            </a:solidFill>
            <a:ln cap="rnd" cmpd="sng" w="19050">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51" name="Google Shape;51;p3"/>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195" name="Shape 195"/>
        <p:cNvGrpSpPr/>
        <p:nvPr/>
      </p:nvGrpSpPr>
      <p:grpSpPr>
        <a:xfrm>
          <a:off x="0" y="0"/>
          <a:ext cx="0" cy="0"/>
          <a:chOff x="0" y="0"/>
          <a:chExt cx="0" cy="0"/>
        </a:xfrm>
      </p:grpSpPr>
      <p:sp>
        <p:nvSpPr>
          <p:cNvPr id="196" name="Google Shape;196;p22"/>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97" name="Google Shape;197;p22"/>
          <p:cNvSpPr/>
          <p:nvPr>
            <p:ph idx="2" type="pic"/>
          </p:nvPr>
        </p:nvSpPr>
        <p:spPr>
          <a:xfrm>
            <a:off x="5711000" y="1247275"/>
            <a:ext cx="2905200" cy="3214800"/>
          </a:xfrm>
          <a:prstGeom prst="rect">
            <a:avLst/>
          </a:prstGeom>
          <a:noFill/>
          <a:ln>
            <a:noFill/>
          </a:ln>
        </p:spPr>
      </p:sp>
      <p:sp>
        <p:nvSpPr>
          <p:cNvPr id="198" name="Google Shape;198;p22"/>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99" name="Google Shape;199;p22"/>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01" name="Shape 201"/>
        <p:cNvGrpSpPr/>
        <p:nvPr/>
      </p:nvGrpSpPr>
      <p:grpSpPr>
        <a:xfrm>
          <a:off x="0" y="0"/>
          <a:ext cx="0" cy="0"/>
          <a:chOff x="0" y="0"/>
          <a:chExt cx="0" cy="0"/>
        </a:xfrm>
      </p:grpSpPr>
      <p:sp>
        <p:nvSpPr>
          <p:cNvPr id="202" name="Google Shape;202;p23"/>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3" name="Google Shape;203;p23"/>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204" name="Google Shape;204;p2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206" name="Shape 206"/>
        <p:cNvGrpSpPr/>
        <p:nvPr/>
      </p:nvGrpSpPr>
      <p:grpSpPr>
        <a:xfrm>
          <a:off x="0" y="0"/>
          <a:ext cx="0" cy="0"/>
          <a:chOff x="0" y="0"/>
          <a:chExt cx="0" cy="0"/>
        </a:xfrm>
      </p:grpSpPr>
      <p:sp>
        <p:nvSpPr>
          <p:cNvPr id="207" name="Google Shape;207;p2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08" name="Google Shape;208;p24"/>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210" name="Google Shape;210;p24"/>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16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2" name="Google Shape;212;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213" name="Shape 213"/>
        <p:cNvGrpSpPr/>
        <p:nvPr/>
      </p:nvGrpSpPr>
      <p:grpSpPr>
        <a:xfrm>
          <a:off x="0" y="0"/>
          <a:ext cx="0" cy="0"/>
          <a:chOff x="0" y="0"/>
          <a:chExt cx="0" cy="0"/>
        </a:xfrm>
      </p:grpSpPr>
      <p:sp>
        <p:nvSpPr>
          <p:cNvPr id="214" name="Google Shape;214;p2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15" name="Google Shape;215;p2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216" name="Google Shape;216;p25"/>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8" name="Shape 218"/>
        <p:cNvGrpSpPr/>
        <p:nvPr/>
      </p:nvGrpSpPr>
      <p:grpSpPr>
        <a:xfrm>
          <a:off x="0" y="0"/>
          <a:ext cx="0" cy="0"/>
          <a:chOff x="0" y="0"/>
          <a:chExt cx="0" cy="0"/>
        </a:xfrm>
      </p:grpSpPr>
      <p:sp>
        <p:nvSpPr>
          <p:cNvPr id="219" name="Google Shape;219;p26"/>
          <p:cNvSpPr txBox="1"/>
          <p:nvPr>
            <p:ph idx="1" type="body"/>
          </p:nvPr>
        </p:nvSpPr>
        <p:spPr>
          <a:xfrm>
            <a:off x="3117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Clr>
                <a:srgbClr val="FF9900"/>
              </a:buClr>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0" name="Google Shape;220;p26"/>
          <p:cNvSpPr txBox="1"/>
          <p:nvPr>
            <p:ph idx="2" type="body"/>
          </p:nvPr>
        </p:nvSpPr>
        <p:spPr>
          <a:xfrm>
            <a:off x="4884200" y="1496000"/>
            <a:ext cx="39996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Clr>
                <a:srgbClr val="FF9900"/>
              </a:buClr>
              <a:buSzPts val="1400"/>
              <a:buChar char="●"/>
              <a:defRPr sz="1400"/>
            </a:lvl1pPr>
            <a:lvl2pPr indent="-304800" lvl="1" marL="914400" rtl="0">
              <a:spcBef>
                <a:spcPts val="0"/>
              </a:spcBef>
              <a:spcAft>
                <a:spcPts val="0"/>
              </a:spcAft>
              <a:buClr>
                <a:srgbClr val="FF9900"/>
              </a:buClr>
              <a:buSzPts val="1200"/>
              <a:buChar char="○"/>
              <a:defRPr sz="1200"/>
            </a:lvl2pPr>
            <a:lvl3pPr indent="-304800" lvl="2" marL="1371600" rtl="0">
              <a:spcBef>
                <a:spcPts val="0"/>
              </a:spcBef>
              <a:spcAft>
                <a:spcPts val="0"/>
              </a:spcAft>
              <a:buClr>
                <a:srgbClr val="FF9900"/>
              </a:buClr>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21" name="Google Shape;221;p2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2" name="Google Shape;222;p26"/>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4" name="Shape 224"/>
        <p:cNvGrpSpPr/>
        <p:nvPr/>
      </p:nvGrpSpPr>
      <p:grpSpPr>
        <a:xfrm>
          <a:off x="0" y="0"/>
          <a:ext cx="0" cy="0"/>
          <a:chOff x="0" y="0"/>
          <a:chExt cx="0" cy="0"/>
        </a:xfrm>
      </p:grpSpPr>
      <p:sp>
        <p:nvSpPr>
          <p:cNvPr id="225" name="Google Shape;225;p2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226" name="Google Shape;226;p27"/>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p:cSld name="CUSTOM_3">
    <p:spTree>
      <p:nvGrpSpPr>
        <p:cNvPr id="228" name="Shape 228"/>
        <p:cNvGrpSpPr/>
        <p:nvPr/>
      </p:nvGrpSpPr>
      <p:grpSpPr>
        <a:xfrm>
          <a:off x="0" y="0"/>
          <a:ext cx="0" cy="0"/>
          <a:chOff x="0" y="0"/>
          <a:chExt cx="0" cy="0"/>
        </a:xfrm>
      </p:grpSpPr>
      <p:sp>
        <p:nvSpPr>
          <p:cNvPr id="229" name="Google Shape;229;p28"/>
          <p:cNvSpPr txBox="1"/>
          <p:nvPr>
            <p:ph type="title"/>
          </p:nvPr>
        </p:nvSpPr>
        <p:spPr>
          <a:xfrm>
            <a:off x="485575" y="67495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0" name="Google Shape;230;p28"/>
          <p:cNvSpPr/>
          <p:nvPr/>
        </p:nvSpPr>
        <p:spPr>
          <a:xfrm>
            <a:off x="485575" y="1477825"/>
            <a:ext cx="23931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8"/>
          <p:cNvSpPr/>
          <p:nvPr/>
        </p:nvSpPr>
        <p:spPr>
          <a:xfrm>
            <a:off x="3094175" y="1477825"/>
            <a:ext cx="5541900" cy="2832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p:nvPr>
            <p:ph idx="2" type="pic"/>
          </p:nvPr>
        </p:nvSpPr>
        <p:spPr>
          <a:xfrm>
            <a:off x="862050" y="1816475"/>
            <a:ext cx="1693500" cy="2139900"/>
          </a:xfrm>
          <a:prstGeom prst="roundRect">
            <a:avLst>
              <a:gd fmla="val 16667" name="adj"/>
            </a:avLst>
          </a:prstGeom>
          <a:noFill/>
          <a:ln>
            <a:noFill/>
          </a:ln>
        </p:spPr>
      </p:sp>
      <p:sp>
        <p:nvSpPr>
          <p:cNvPr id="233" name="Google Shape;233;p28"/>
          <p:cNvSpPr txBox="1"/>
          <p:nvPr>
            <p:ph idx="1" type="body"/>
          </p:nvPr>
        </p:nvSpPr>
        <p:spPr>
          <a:xfrm>
            <a:off x="3402050" y="1816475"/>
            <a:ext cx="4972200" cy="2262900"/>
          </a:xfrm>
          <a:prstGeom prst="rect">
            <a:avLst/>
          </a:prstGeom>
        </p:spPr>
        <p:txBody>
          <a:bodyPr anchorCtr="0" anchor="t" bIns="91425" lIns="91425" spcFirstLastPara="1" rIns="91425" wrap="square" tIns="91425">
            <a:normAutofit/>
          </a:bodyPr>
          <a:lstStyle>
            <a:lvl1pPr indent="-330200" lvl="0" marL="457200" rtl="0">
              <a:spcBef>
                <a:spcPts val="0"/>
              </a:spcBef>
              <a:spcAft>
                <a:spcPts val="0"/>
              </a:spcAft>
              <a:buClr>
                <a:schemeClr val="lt1"/>
              </a:buClr>
              <a:buSzPts val="16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234" name="Google Shape;234;p28"/>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36" name="Shape 236"/>
        <p:cNvGrpSpPr/>
        <p:nvPr/>
      </p:nvGrpSpPr>
      <p:grpSpPr>
        <a:xfrm>
          <a:off x="0" y="0"/>
          <a:ext cx="0" cy="0"/>
          <a:chOff x="0" y="0"/>
          <a:chExt cx="0" cy="0"/>
        </a:xfrm>
      </p:grpSpPr>
      <p:sp>
        <p:nvSpPr>
          <p:cNvPr id="237" name="Google Shape;237;p29"/>
          <p:cNvSpPr txBox="1"/>
          <p:nvPr>
            <p:ph type="title"/>
          </p:nvPr>
        </p:nvSpPr>
        <p:spPr>
          <a:xfrm>
            <a:off x="490250" y="450150"/>
            <a:ext cx="8415600" cy="4090800"/>
          </a:xfrm>
          <a:prstGeom prst="rect">
            <a:avLst/>
          </a:prstGeom>
        </p:spPr>
        <p:txBody>
          <a:bodyPr anchorCtr="0" anchor="ctr" bIns="91425" lIns="91425" spcFirstLastPara="1" rIns="91425" wrap="square" tIns="91425">
            <a:spAutoFit/>
          </a:bodyPr>
          <a:lstStyle>
            <a:lvl1pPr lvl="0" rtl="0">
              <a:spcBef>
                <a:spcPts val="0"/>
              </a:spcBef>
              <a:spcAft>
                <a:spcPts val="0"/>
              </a:spcAft>
              <a:buClr>
                <a:srgbClr val="0079C0"/>
              </a:buClr>
              <a:buSzPts val="4700"/>
              <a:buChar char="●"/>
              <a:defRPr b="1" sz="4700">
                <a:solidFill>
                  <a:srgbClr val="0079C0"/>
                </a:solidFill>
              </a:defRPr>
            </a:lvl1pPr>
            <a:lvl2pPr lvl="1" rtl="0">
              <a:spcBef>
                <a:spcPts val="0"/>
              </a:spcBef>
              <a:spcAft>
                <a:spcPts val="0"/>
              </a:spcAft>
              <a:buSzPts val="4800"/>
              <a:buChar char="○"/>
              <a:defRPr sz="4800"/>
            </a:lvl2pPr>
            <a:lvl3pPr lvl="2" rtl="0">
              <a:spcBef>
                <a:spcPts val="0"/>
              </a:spcBef>
              <a:spcAft>
                <a:spcPts val="0"/>
              </a:spcAft>
              <a:buSzPts val="4800"/>
              <a:buChar char="■"/>
              <a:defRPr sz="4800"/>
            </a:lvl3pPr>
            <a:lvl4pPr lvl="3" rtl="0">
              <a:spcBef>
                <a:spcPts val="0"/>
              </a:spcBef>
              <a:spcAft>
                <a:spcPts val="0"/>
              </a:spcAft>
              <a:buSzPts val="4800"/>
              <a:buChar char="●"/>
              <a:defRPr sz="4800"/>
            </a:lvl4pPr>
            <a:lvl5pPr lvl="4" rtl="0">
              <a:spcBef>
                <a:spcPts val="0"/>
              </a:spcBef>
              <a:spcAft>
                <a:spcPts val="0"/>
              </a:spcAft>
              <a:buSzPts val="4800"/>
              <a:buChar char="○"/>
              <a:defRPr sz="4800"/>
            </a:lvl5pPr>
            <a:lvl6pPr lvl="5" rtl="0">
              <a:spcBef>
                <a:spcPts val="0"/>
              </a:spcBef>
              <a:spcAft>
                <a:spcPts val="0"/>
              </a:spcAft>
              <a:buSzPts val="4800"/>
              <a:buChar char="■"/>
              <a:defRPr sz="4800"/>
            </a:lvl6pPr>
            <a:lvl7pPr lvl="6" rtl="0">
              <a:spcBef>
                <a:spcPts val="0"/>
              </a:spcBef>
              <a:spcAft>
                <a:spcPts val="0"/>
              </a:spcAft>
              <a:buSzPts val="4800"/>
              <a:buChar char="●"/>
              <a:defRPr sz="4800"/>
            </a:lvl7pPr>
            <a:lvl8pPr lvl="7" rtl="0">
              <a:spcBef>
                <a:spcPts val="0"/>
              </a:spcBef>
              <a:spcAft>
                <a:spcPts val="0"/>
              </a:spcAft>
              <a:buSzPts val="4800"/>
              <a:buChar char="○"/>
              <a:defRPr sz="4800"/>
            </a:lvl8pPr>
            <a:lvl9pPr lvl="8" rtl="0">
              <a:spcBef>
                <a:spcPts val="0"/>
              </a:spcBef>
              <a:spcAft>
                <a:spcPts val="0"/>
              </a:spcAft>
              <a:buSzPts val="4800"/>
              <a:buChar char="■"/>
              <a:defRPr sz="4800"/>
            </a:lvl9pPr>
          </a:lstStyle>
          <a:p/>
        </p:txBody>
      </p:sp>
      <p:sp>
        <p:nvSpPr>
          <p:cNvPr id="238" name="Google Shape;238;p29"/>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40" name="Shape 240"/>
        <p:cNvGrpSpPr/>
        <p:nvPr/>
      </p:nvGrpSpPr>
      <p:grpSpPr>
        <a:xfrm>
          <a:off x="0" y="0"/>
          <a:ext cx="0" cy="0"/>
          <a:chOff x="0" y="0"/>
          <a:chExt cx="0" cy="0"/>
        </a:xfrm>
      </p:grpSpPr>
      <p:sp>
        <p:nvSpPr>
          <p:cNvPr id="241" name="Google Shape;241;p30"/>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1">
    <p:bg>
      <p:bgPr>
        <a:blipFill>
          <a:blip r:embed="rId2">
            <a:alphaModFix/>
          </a:blip>
          <a:stretch>
            <a:fillRect/>
          </a:stretch>
        </a:blipFill>
      </p:bgPr>
    </p:bg>
    <p:spTree>
      <p:nvGrpSpPr>
        <p:cNvPr id="243" name="Shape 243"/>
        <p:cNvGrpSpPr/>
        <p:nvPr/>
      </p:nvGrpSpPr>
      <p:grpSpPr>
        <a:xfrm>
          <a:off x="0" y="0"/>
          <a:ext cx="0" cy="0"/>
          <a:chOff x="0" y="0"/>
          <a:chExt cx="0" cy="0"/>
        </a:xfrm>
      </p:grpSpPr>
      <p:pic>
        <p:nvPicPr>
          <p:cNvPr descr="Celestia-R1---OverlayTitleHD.png" id="244" name="Google Shape;244;p31"/>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245" name="Google Shape;245;p3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defRPr>
            </a:lvl9pPr>
          </a:lstStyle>
          <a:p/>
        </p:txBody>
      </p:sp>
      <p:sp>
        <p:nvSpPr>
          <p:cNvPr id="246" name="Google Shape;246;p3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247" name="Google Shape;247;p3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48" name="Google Shape;248;p3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249" name="Google Shape;249;p31"/>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53" name="Shape 53"/>
        <p:cNvGrpSpPr/>
        <p:nvPr/>
      </p:nvGrpSpPr>
      <p:grpSpPr>
        <a:xfrm>
          <a:off x="0" y="0"/>
          <a:ext cx="0" cy="0"/>
          <a:chOff x="0" y="0"/>
          <a:chExt cx="0" cy="0"/>
        </a:xfrm>
      </p:grpSpPr>
      <p:sp>
        <p:nvSpPr>
          <p:cNvPr id="54" name="Google Shape;54;p4"/>
          <p:cNvSpPr/>
          <p:nvPr/>
        </p:nvSpPr>
        <p:spPr>
          <a:xfrm>
            <a:off x="0" y="654600"/>
            <a:ext cx="4366200" cy="4488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solidFill>
                <a:srgbClr val="285293"/>
              </a:solidFill>
            </a:endParaRPr>
          </a:p>
        </p:txBody>
      </p:sp>
      <p:sp>
        <p:nvSpPr>
          <p:cNvPr id="55" name="Google Shape;55;p4"/>
          <p:cNvSpPr txBox="1"/>
          <p:nvPr/>
        </p:nvSpPr>
        <p:spPr>
          <a:xfrm>
            <a:off x="4415700" y="898775"/>
            <a:ext cx="4161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56" name="Google Shape;56;p4"/>
          <p:cNvSpPr txBox="1"/>
          <p:nvPr>
            <p:ph idx="1" type="body"/>
          </p:nvPr>
        </p:nvSpPr>
        <p:spPr>
          <a:xfrm>
            <a:off x="4474300" y="1347525"/>
            <a:ext cx="4103100" cy="3654300"/>
          </a:xfrm>
          <a:prstGeom prst="rect">
            <a:avLst/>
          </a:prstGeom>
        </p:spPr>
        <p:txBody>
          <a:bodyPr anchorCtr="0" anchor="t" bIns="91425" lIns="91425" spcFirstLastPara="1" rIns="91425" wrap="square" tIns="91425">
            <a:normAutofit/>
          </a:bodyPr>
          <a:lstStyle>
            <a:lvl1pPr indent="-330200" lvl="0" marL="457200">
              <a:spcBef>
                <a:spcPts val="0"/>
              </a:spcBef>
              <a:spcAft>
                <a:spcPts val="0"/>
              </a:spcAft>
              <a:buClr>
                <a:srgbClr val="F98C61"/>
              </a:buClr>
              <a:buSzPts val="1600"/>
              <a:buChar char="●"/>
              <a:defRPr>
                <a:solidFill>
                  <a:srgbClr val="000000"/>
                </a:solidFill>
              </a:defRPr>
            </a:lvl1pPr>
            <a:lvl2pPr indent="-317500" lvl="1" marL="914400">
              <a:spcBef>
                <a:spcPts val="0"/>
              </a:spcBef>
              <a:spcAft>
                <a:spcPts val="0"/>
              </a:spcAft>
              <a:buClr>
                <a:srgbClr val="F98C61"/>
              </a:buClr>
              <a:buSzPts val="1400"/>
              <a:buChar char="○"/>
              <a:defRPr>
                <a:solidFill>
                  <a:srgbClr val="000000"/>
                </a:solidFill>
              </a:defRPr>
            </a:lvl2pPr>
            <a:lvl3pPr indent="-317500" lvl="2" marL="1371600">
              <a:spcBef>
                <a:spcPts val="0"/>
              </a:spcBef>
              <a:spcAft>
                <a:spcPts val="0"/>
              </a:spcAft>
              <a:buClr>
                <a:srgbClr val="E69138"/>
              </a:buClr>
              <a:buSzPts val="1400"/>
              <a:buChar char="■"/>
              <a:defRPr>
                <a:solidFill>
                  <a:srgbClr val="000000"/>
                </a:solidFill>
              </a:defRPr>
            </a:lvl3pPr>
            <a:lvl4pPr indent="-317500" lvl="3" marL="1828800">
              <a:spcBef>
                <a:spcPts val="0"/>
              </a:spcBef>
              <a:spcAft>
                <a:spcPts val="0"/>
              </a:spcAft>
              <a:buClr>
                <a:srgbClr val="000000"/>
              </a:buClr>
              <a:buSzPts val="1400"/>
              <a:buChar char="●"/>
              <a:defRPr>
                <a:solidFill>
                  <a:srgbClr val="000000"/>
                </a:solidFill>
              </a:defRPr>
            </a:lvl4pPr>
            <a:lvl5pPr indent="-330200" lvl="4" marL="2286000">
              <a:spcBef>
                <a:spcPts val="0"/>
              </a:spcBef>
              <a:spcAft>
                <a:spcPts val="0"/>
              </a:spcAft>
              <a:buClr>
                <a:srgbClr val="000000"/>
              </a:buClr>
              <a:buSzPts val="1600"/>
              <a:buChar char="○"/>
              <a:defRPr sz="1600">
                <a:solidFill>
                  <a:srgbClr val="000000"/>
                </a:solidFill>
              </a:defRPr>
            </a:lvl5pPr>
            <a:lvl6pPr indent="-317500" lvl="5" marL="2743200">
              <a:spcBef>
                <a:spcPts val="0"/>
              </a:spcBef>
              <a:spcAft>
                <a:spcPts val="0"/>
              </a:spcAft>
              <a:buClr>
                <a:srgbClr val="000000"/>
              </a:buClr>
              <a:buSzPts val="1400"/>
              <a:buChar char="■"/>
              <a:defRPr>
                <a:solidFill>
                  <a:srgbClr val="000000"/>
                </a:solidFill>
              </a:defRPr>
            </a:lvl6pPr>
            <a:lvl7pPr indent="-317500" lvl="6" marL="3200400">
              <a:spcBef>
                <a:spcPts val="0"/>
              </a:spcBef>
              <a:spcAft>
                <a:spcPts val="0"/>
              </a:spcAft>
              <a:buClr>
                <a:srgbClr val="000000"/>
              </a:buClr>
              <a:buSzPts val="1400"/>
              <a:buChar char="●"/>
              <a:defRPr>
                <a:solidFill>
                  <a:srgbClr val="000000"/>
                </a:solidFill>
              </a:defRPr>
            </a:lvl7pPr>
            <a:lvl8pPr indent="-317500" lvl="7" marL="3657600">
              <a:spcBef>
                <a:spcPts val="0"/>
              </a:spcBef>
              <a:spcAft>
                <a:spcPts val="0"/>
              </a:spcAft>
              <a:buClr>
                <a:srgbClr val="000000"/>
              </a:buClr>
              <a:buSzPts val="1400"/>
              <a:buChar char="○"/>
              <a:defRPr>
                <a:solidFill>
                  <a:srgbClr val="000000"/>
                </a:solidFill>
              </a:defRPr>
            </a:lvl8pPr>
            <a:lvl9pPr indent="-317500" lvl="8" marL="4114800">
              <a:spcBef>
                <a:spcPts val="0"/>
              </a:spcBef>
              <a:spcAft>
                <a:spcPts val="0"/>
              </a:spcAft>
              <a:buClr>
                <a:srgbClr val="000000"/>
              </a:buClr>
              <a:buSzPts val="1400"/>
              <a:buChar char="■"/>
              <a:defRPr>
                <a:solidFill>
                  <a:srgbClr val="000000"/>
                </a:solidFill>
              </a:defRPr>
            </a:lvl9pPr>
          </a:lstStyle>
          <a:p/>
        </p:txBody>
      </p:sp>
      <p:sp>
        <p:nvSpPr>
          <p:cNvPr id="57" name="Google Shape;57;p4"/>
          <p:cNvSpPr txBox="1"/>
          <p:nvPr/>
        </p:nvSpPr>
        <p:spPr>
          <a:xfrm>
            <a:off x="365125" y="2285475"/>
            <a:ext cx="35952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0">
              <a:solidFill>
                <a:schemeClr val="lt1"/>
              </a:solidFill>
              <a:latin typeface="Avenir"/>
              <a:ea typeface="Avenir"/>
              <a:cs typeface="Avenir"/>
              <a:sym typeface="Avenir"/>
            </a:endParaRPr>
          </a:p>
        </p:txBody>
      </p:sp>
      <p:sp>
        <p:nvSpPr>
          <p:cNvPr id="58" name="Google Shape;58;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p:cSld name="SECTION_HEADER_1">
    <p:spTree>
      <p:nvGrpSpPr>
        <p:cNvPr id="250" name="Shape 250"/>
        <p:cNvGrpSpPr/>
        <p:nvPr/>
      </p:nvGrpSpPr>
      <p:grpSpPr>
        <a:xfrm>
          <a:off x="0" y="0"/>
          <a:ext cx="0" cy="0"/>
          <a:chOff x="0" y="0"/>
          <a:chExt cx="0" cy="0"/>
        </a:xfrm>
      </p:grpSpPr>
      <p:grpSp>
        <p:nvGrpSpPr>
          <p:cNvPr id="251" name="Google Shape;251;p32"/>
          <p:cNvGrpSpPr/>
          <p:nvPr/>
        </p:nvGrpSpPr>
        <p:grpSpPr>
          <a:xfrm>
            <a:off x="0" y="-1780"/>
            <a:ext cx="9144000" cy="5150957"/>
            <a:chOff x="0" y="-2373"/>
            <a:chExt cx="12192000" cy="6867027"/>
          </a:xfrm>
        </p:grpSpPr>
        <p:sp>
          <p:nvSpPr>
            <p:cNvPr id="252" name="Google Shape;252;p3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3" name="Google Shape;253;p3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4" name="Google Shape;254;p3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5" name="Google Shape;255;p3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6" name="Google Shape;256;p3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7" name="Google Shape;257;p3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8" name="Google Shape;258;p32"/>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59" name="Google Shape;259;p32"/>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0" name="Google Shape;260;p32"/>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61" name="Google Shape;261;p32"/>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62" name="Google Shape;262;p32"/>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63" name="Google Shape;263;p32"/>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64" name="Google Shape;264;p32"/>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65" name="Google Shape;265;p32"/>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66" name="Google Shape;266;p32"/>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67" name="Google Shape;267;p32"/>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8" name="Shape 268"/>
        <p:cNvGrpSpPr/>
        <p:nvPr/>
      </p:nvGrpSpPr>
      <p:grpSpPr>
        <a:xfrm>
          <a:off x="0" y="0"/>
          <a:ext cx="0" cy="0"/>
          <a:chOff x="0" y="0"/>
          <a:chExt cx="0" cy="0"/>
        </a:xfrm>
      </p:grpSpPr>
      <p:sp>
        <p:nvSpPr>
          <p:cNvPr id="269" name="Google Shape;269;p33"/>
          <p:cNvSpPr txBox="1"/>
          <p:nvPr>
            <p:ph type="title"/>
          </p:nvPr>
        </p:nvSpPr>
        <p:spPr>
          <a:xfrm>
            <a:off x="426012" y="730247"/>
            <a:ext cx="8116800" cy="5304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SzPts val="2300"/>
              <a:buNone/>
              <a:defRPr b="1" i="0" sz="2300" u="none" cap="none" strike="noStrike"/>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70" name="Google Shape;270;p33"/>
          <p:cNvSpPr txBox="1"/>
          <p:nvPr>
            <p:ph idx="1" type="body"/>
          </p:nvPr>
        </p:nvSpPr>
        <p:spPr>
          <a:xfrm>
            <a:off x="523875" y="1290600"/>
            <a:ext cx="8186700" cy="3395400"/>
          </a:xfrm>
          <a:prstGeom prst="rect">
            <a:avLst/>
          </a:prstGeom>
          <a:noFill/>
          <a:ln>
            <a:noFill/>
          </a:ln>
        </p:spPr>
        <p:txBody>
          <a:bodyPr anchorCtr="0" anchor="t" bIns="68575" lIns="68575" spcFirstLastPara="1" rIns="68575" wrap="square" tIns="68575">
            <a:normAutofit/>
          </a:bodyPr>
          <a:lstStyle>
            <a:lvl1pPr indent="-298450" lvl="0" marL="457200" marR="0" rtl="0" algn="l">
              <a:lnSpc>
                <a:spcPct val="100000"/>
              </a:lnSpc>
              <a:spcBef>
                <a:spcPts val="800"/>
              </a:spcBef>
              <a:spcAft>
                <a:spcPts val="0"/>
              </a:spcAft>
              <a:buClr>
                <a:srgbClr val="FF9900"/>
              </a:buClr>
              <a:buSzPts val="1100"/>
              <a:buChar char="❑"/>
              <a:defRPr i="0" sz="1400" u="none" cap="none" strike="noStrike">
                <a:solidFill>
                  <a:srgbClr val="222222"/>
                </a:solidFill>
              </a:defRPr>
            </a:lvl1pPr>
            <a:lvl2pPr indent="-292100" lvl="1" marL="914400" marR="0" rtl="0" algn="l">
              <a:lnSpc>
                <a:spcPct val="100000"/>
              </a:lnSpc>
              <a:spcBef>
                <a:spcPts val="800"/>
              </a:spcBef>
              <a:spcAft>
                <a:spcPts val="0"/>
              </a:spcAft>
              <a:buClr>
                <a:srgbClr val="E69138"/>
              </a:buClr>
              <a:buSzPts val="1000"/>
              <a:buChar char="➢"/>
              <a:defRPr i="0" sz="1200" u="none" cap="none" strike="noStrike">
                <a:solidFill>
                  <a:srgbClr val="222222"/>
                </a:solidFill>
              </a:defRPr>
            </a:lvl2pPr>
            <a:lvl3pPr indent="-279400" lvl="2" marL="1371600" marR="0" rtl="0" algn="l">
              <a:lnSpc>
                <a:spcPct val="100000"/>
              </a:lnSpc>
              <a:spcBef>
                <a:spcPts val="800"/>
              </a:spcBef>
              <a:spcAft>
                <a:spcPts val="0"/>
              </a:spcAft>
              <a:buClr>
                <a:srgbClr val="E69138"/>
              </a:buClr>
              <a:buSzPts val="800"/>
              <a:buChar char="▶"/>
              <a:defRPr i="0" sz="1100" u="none" cap="none" strike="noStrike">
                <a:solidFill>
                  <a:srgbClr val="222222"/>
                </a:solidFill>
              </a:defRPr>
            </a:lvl3pPr>
            <a:lvl4pPr indent="-279400" lvl="3" marL="1828800" marR="0" rtl="0" algn="l">
              <a:lnSpc>
                <a:spcPct val="100000"/>
              </a:lnSpc>
              <a:spcBef>
                <a:spcPts val="800"/>
              </a:spcBef>
              <a:spcAft>
                <a:spcPts val="0"/>
              </a:spcAft>
              <a:buClr>
                <a:srgbClr val="B45F06"/>
              </a:buClr>
              <a:buSzPts val="800"/>
              <a:buChar char="▶"/>
              <a:defRPr i="0" sz="900" u="none" cap="none" strike="noStrike">
                <a:solidFill>
                  <a:srgbClr val="222222"/>
                </a:solidFill>
              </a:defRPr>
            </a:lvl4pPr>
            <a:lvl5pPr indent="-279400" lvl="4" marL="2286000" marR="0" rtl="0" algn="l">
              <a:lnSpc>
                <a:spcPct val="100000"/>
              </a:lnSpc>
              <a:spcBef>
                <a:spcPts val="800"/>
              </a:spcBef>
              <a:spcAft>
                <a:spcPts val="0"/>
              </a:spcAft>
              <a:buClr>
                <a:srgbClr val="222222"/>
              </a:buClr>
              <a:buSzPts val="800"/>
              <a:buChar char="▶"/>
              <a:defRPr i="0" sz="900" u="none" cap="none" strike="noStrike">
                <a:solidFill>
                  <a:srgbClr val="222222"/>
                </a:solidFill>
              </a:defRPr>
            </a:lvl5pPr>
            <a:lvl6pPr indent="-279400" lvl="5" marL="2743200" marR="0" rtl="0" algn="l">
              <a:lnSpc>
                <a:spcPct val="100000"/>
              </a:lnSpc>
              <a:spcBef>
                <a:spcPts val="800"/>
              </a:spcBef>
              <a:spcAft>
                <a:spcPts val="0"/>
              </a:spcAft>
              <a:buClr>
                <a:srgbClr val="222222"/>
              </a:buClr>
              <a:buSzPts val="800"/>
              <a:buChar char="▶"/>
              <a:defRPr i="0" sz="900" u="none" cap="none" strike="noStrike">
                <a:solidFill>
                  <a:srgbClr val="222222"/>
                </a:solidFill>
              </a:defRPr>
            </a:lvl6pPr>
            <a:lvl7pPr indent="-279400" lvl="6" marL="3200400" marR="0" rtl="0" algn="l">
              <a:lnSpc>
                <a:spcPct val="100000"/>
              </a:lnSpc>
              <a:spcBef>
                <a:spcPts val="800"/>
              </a:spcBef>
              <a:spcAft>
                <a:spcPts val="0"/>
              </a:spcAft>
              <a:buClr>
                <a:srgbClr val="222222"/>
              </a:buClr>
              <a:buSzPts val="800"/>
              <a:buChar char="▶"/>
              <a:defRPr i="0" sz="900" u="none" cap="none" strike="noStrike">
                <a:solidFill>
                  <a:srgbClr val="222222"/>
                </a:solidFill>
              </a:defRPr>
            </a:lvl7pPr>
            <a:lvl8pPr indent="-279400" lvl="7" marL="3657600" marR="0" rtl="0" algn="l">
              <a:lnSpc>
                <a:spcPct val="100000"/>
              </a:lnSpc>
              <a:spcBef>
                <a:spcPts val="800"/>
              </a:spcBef>
              <a:spcAft>
                <a:spcPts val="0"/>
              </a:spcAft>
              <a:buClr>
                <a:srgbClr val="222222"/>
              </a:buClr>
              <a:buSzPts val="800"/>
              <a:buChar char="▶"/>
              <a:defRPr i="0" sz="900" u="none" cap="none" strike="noStrike">
                <a:solidFill>
                  <a:srgbClr val="222222"/>
                </a:solidFill>
              </a:defRPr>
            </a:lvl8pPr>
            <a:lvl9pPr indent="-279400" lvl="8" marL="4114800" marR="0" rtl="0" algn="l">
              <a:lnSpc>
                <a:spcPct val="100000"/>
              </a:lnSpc>
              <a:spcBef>
                <a:spcPts val="800"/>
              </a:spcBef>
              <a:spcAft>
                <a:spcPts val="0"/>
              </a:spcAft>
              <a:buClr>
                <a:srgbClr val="222222"/>
              </a:buClr>
              <a:buSzPts val="800"/>
              <a:buChar char="▶"/>
              <a:defRPr i="0" sz="900" u="none" cap="none" strike="noStrike">
                <a:solidFill>
                  <a:srgbClr val="222222"/>
                </a:solidFill>
              </a:defRPr>
            </a:lvl9pPr>
          </a:lstStyle>
          <a:p/>
        </p:txBody>
      </p:sp>
      <p:sp>
        <p:nvSpPr>
          <p:cNvPr id="271" name="Google Shape;271;p33"/>
          <p:cNvSpPr/>
          <p:nvPr/>
        </p:nvSpPr>
        <p:spPr>
          <a:xfrm>
            <a:off x="0" y="0"/>
            <a:ext cx="2148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33"/>
          <p:cNvSpPr txBox="1"/>
          <p:nvPr>
            <p:ph idx="12" type="sldNum"/>
          </p:nvPr>
        </p:nvSpPr>
        <p:spPr>
          <a:xfrm>
            <a:off x="8504981" y="4686113"/>
            <a:ext cx="583200" cy="4056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1pPr>
            <a:lvl2pPr indent="0" lvl="1"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2pPr>
            <a:lvl3pPr indent="0" lvl="2"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3pPr>
            <a:lvl4pPr indent="0" lvl="3"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4pPr>
            <a:lvl5pPr indent="0" lvl="4"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5pPr>
            <a:lvl6pPr indent="0" lvl="5"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6pPr>
            <a:lvl7pPr indent="0" lvl="6"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7pPr>
            <a:lvl8pPr indent="0" lvl="7"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8pPr>
            <a:lvl9pPr indent="0" lvl="8" marL="0" marR="0" rtl="0" algn="ctr">
              <a:lnSpc>
                <a:spcPct val="100000"/>
              </a:lnSpc>
              <a:spcBef>
                <a:spcPts val="0"/>
              </a:spcBef>
              <a:spcAft>
                <a:spcPts val="0"/>
              </a:spcAft>
              <a:buClr>
                <a:srgbClr val="000000"/>
              </a:buClr>
              <a:buSzPts val="2100"/>
              <a:buFont typeface="Arial"/>
              <a:buNone/>
              <a:defRPr i="0" sz="1200" u="none" cap="none" strike="noStrike">
                <a:solidFill>
                  <a:srgbClr val="222222"/>
                </a:solidFil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2">
    <p:spTree>
      <p:nvGrpSpPr>
        <p:cNvPr id="273" name="Shape 273"/>
        <p:cNvGrpSpPr/>
        <p:nvPr/>
      </p:nvGrpSpPr>
      <p:grpSpPr>
        <a:xfrm>
          <a:off x="0" y="0"/>
          <a:ext cx="0" cy="0"/>
          <a:chOff x="0" y="0"/>
          <a:chExt cx="0" cy="0"/>
        </a:xfrm>
      </p:grpSpPr>
      <p:sp>
        <p:nvSpPr>
          <p:cNvPr id="274" name="Google Shape;274;p34"/>
          <p:cNvSpPr txBox="1"/>
          <p:nvPr>
            <p:ph type="ctrTitle"/>
          </p:nvPr>
        </p:nvSpPr>
        <p:spPr>
          <a:xfrm>
            <a:off x="1143000" y="841772"/>
            <a:ext cx="6858300" cy="1790700"/>
          </a:xfrm>
          <a:prstGeom prst="rect">
            <a:avLst/>
          </a:prstGeom>
          <a:noFill/>
          <a:ln>
            <a:noFill/>
          </a:ln>
        </p:spPr>
        <p:txBody>
          <a:bodyPr anchorCtr="0" anchor="b" bIns="68575" lIns="68575" spcFirstLastPara="1" rIns="68575" wrap="square" tIns="68575">
            <a:noAutofit/>
          </a:bodyPr>
          <a:lstStyle>
            <a:lvl1pPr lvl="0" rtl="0" algn="ctr">
              <a:lnSpc>
                <a:spcPct val="100000"/>
              </a:lnSpc>
              <a:spcBef>
                <a:spcPts val="0"/>
              </a:spcBef>
              <a:spcAft>
                <a:spcPts val="0"/>
              </a:spcAft>
              <a:buSzPts val="1100"/>
              <a:buChar char="●"/>
              <a:defRPr sz="4500"/>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275" name="Google Shape;275;p34"/>
          <p:cNvSpPr txBox="1"/>
          <p:nvPr>
            <p:ph idx="1" type="subTitle"/>
          </p:nvPr>
        </p:nvSpPr>
        <p:spPr>
          <a:xfrm>
            <a:off x="1143000" y="2701528"/>
            <a:ext cx="6858300" cy="1241700"/>
          </a:xfrm>
          <a:prstGeom prst="rect">
            <a:avLst/>
          </a:prstGeom>
          <a:noFill/>
          <a:ln>
            <a:noFill/>
          </a:ln>
        </p:spPr>
        <p:txBody>
          <a:bodyPr anchorCtr="0" anchor="ctr" bIns="68575" lIns="68575" spcFirstLastPara="1" rIns="68575" wrap="square" tIns="68575">
            <a:normAutofit/>
          </a:bodyPr>
          <a:lstStyle>
            <a:lvl1pPr lvl="0" rtl="0" algn="ctr">
              <a:lnSpc>
                <a:spcPct val="100000"/>
              </a:lnSpc>
              <a:spcBef>
                <a:spcPts val="0"/>
              </a:spcBef>
              <a:spcAft>
                <a:spcPts val="0"/>
              </a:spcAft>
              <a:buSzPts val="1400"/>
              <a:buNone/>
              <a:defRPr sz="1800"/>
            </a:lvl1pPr>
            <a:lvl2pPr lvl="1" rtl="0" algn="ctr">
              <a:lnSpc>
                <a:spcPct val="100000"/>
              </a:lnSpc>
              <a:spcBef>
                <a:spcPts val="800"/>
              </a:spcBef>
              <a:spcAft>
                <a:spcPts val="0"/>
              </a:spcAft>
              <a:buSzPts val="1200"/>
              <a:buNone/>
              <a:defRPr sz="1600"/>
            </a:lvl2pPr>
            <a:lvl3pPr lvl="2" rtl="0" algn="ctr">
              <a:lnSpc>
                <a:spcPct val="100000"/>
              </a:lnSpc>
              <a:spcBef>
                <a:spcPts val="800"/>
              </a:spcBef>
              <a:spcAft>
                <a:spcPts val="0"/>
              </a:spcAft>
              <a:buSzPts val="1100"/>
              <a:buNone/>
              <a:defRPr sz="1400"/>
            </a:lvl3pPr>
            <a:lvl4pPr lvl="3" rtl="0" algn="ctr">
              <a:lnSpc>
                <a:spcPct val="100000"/>
              </a:lnSpc>
              <a:spcBef>
                <a:spcPts val="800"/>
              </a:spcBef>
              <a:spcAft>
                <a:spcPts val="0"/>
              </a:spcAft>
              <a:buSzPts val="900"/>
              <a:buNone/>
              <a:defRPr sz="1200"/>
            </a:lvl4pPr>
            <a:lvl5pPr lvl="4" rtl="0" algn="ctr">
              <a:lnSpc>
                <a:spcPct val="100000"/>
              </a:lnSpc>
              <a:spcBef>
                <a:spcPts val="800"/>
              </a:spcBef>
              <a:spcAft>
                <a:spcPts val="0"/>
              </a:spcAft>
              <a:buSzPts val="900"/>
              <a:buNone/>
              <a:defRPr sz="1200"/>
            </a:lvl5pPr>
            <a:lvl6pPr lvl="5" rtl="0" algn="ctr">
              <a:lnSpc>
                <a:spcPct val="100000"/>
              </a:lnSpc>
              <a:spcBef>
                <a:spcPts val="800"/>
              </a:spcBef>
              <a:spcAft>
                <a:spcPts val="0"/>
              </a:spcAft>
              <a:buSzPts val="900"/>
              <a:buNone/>
              <a:defRPr sz="1200"/>
            </a:lvl6pPr>
            <a:lvl7pPr lvl="6" rtl="0" algn="ctr">
              <a:lnSpc>
                <a:spcPct val="100000"/>
              </a:lnSpc>
              <a:spcBef>
                <a:spcPts val="800"/>
              </a:spcBef>
              <a:spcAft>
                <a:spcPts val="0"/>
              </a:spcAft>
              <a:buSzPts val="900"/>
              <a:buNone/>
              <a:defRPr sz="1200"/>
            </a:lvl7pPr>
            <a:lvl8pPr lvl="7" rtl="0" algn="ctr">
              <a:lnSpc>
                <a:spcPct val="100000"/>
              </a:lnSpc>
              <a:spcBef>
                <a:spcPts val="800"/>
              </a:spcBef>
              <a:spcAft>
                <a:spcPts val="0"/>
              </a:spcAft>
              <a:buSzPts val="900"/>
              <a:buNone/>
              <a:defRPr sz="1200"/>
            </a:lvl8pPr>
            <a:lvl9pPr lvl="8" rtl="0" algn="ctr">
              <a:lnSpc>
                <a:spcPct val="100000"/>
              </a:lnSpc>
              <a:spcBef>
                <a:spcPts val="800"/>
              </a:spcBef>
              <a:spcAft>
                <a:spcPts val="800"/>
              </a:spcAft>
              <a:buSzPts val="900"/>
              <a:buNone/>
              <a:defRPr sz="1200"/>
            </a:lvl9pPr>
          </a:lstStyle>
          <a:p/>
        </p:txBody>
      </p:sp>
      <p:sp>
        <p:nvSpPr>
          <p:cNvPr id="276" name="Google Shape;276;p34"/>
          <p:cNvSpPr txBox="1"/>
          <p:nvPr>
            <p:ph idx="10" type="dt"/>
          </p:nvPr>
        </p:nvSpPr>
        <p:spPr>
          <a:xfrm>
            <a:off x="6442245" y="4402931"/>
            <a:ext cx="1200300" cy="283200"/>
          </a:xfrm>
          <a:prstGeom prst="rect">
            <a:avLst/>
          </a:prstGeom>
          <a:noFill/>
          <a:ln>
            <a:noFill/>
          </a:ln>
        </p:spPr>
        <p:txBody>
          <a:bodyPr anchorCtr="0" anchor="ctr" bIns="68575" lIns="68575" spcFirstLastPara="1" rIns="68575" wrap="square" tIns="68575">
            <a:noAutofit/>
          </a:bodyPr>
          <a:lstStyle>
            <a:lvl1pPr lvl="0" rtl="0" algn="r">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277" name="Google Shape;277;p34"/>
          <p:cNvSpPr txBox="1"/>
          <p:nvPr>
            <p:ph idx="11" type="ftr"/>
          </p:nvPr>
        </p:nvSpPr>
        <p:spPr>
          <a:xfrm>
            <a:off x="514350" y="4402931"/>
            <a:ext cx="5870400" cy="283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sz="1100"/>
            </a:lvl1pPr>
            <a:lvl2pPr lvl="1" rtl="0" algn="l">
              <a:lnSpc>
                <a:spcPct val="100000"/>
              </a:lnSpc>
              <a:spcBef>
                <a:spcPts val="0"/>
              </a:spcBef>
              <a:spcAft>
                <a:spcPts val="0"/>
              </a:spcAft>
              <a:buSzPts val="1100"/>
              <a:buChar char="○"/>
              <a:defRPr sz="1100"/>
            </a:lvl2pPr>
            <a:lvl3pPr lvl="2" rtl="0" algn="l">
              <a:lnSpc>
                <a:spcPct val="100000"/>
              </a:lnSpc>
              <a:spcBef>
                <a:spcPts val="0"/>
              </a:spcBef>
              <a:spcAft>
                <a:spcPts val="0"/>
              </a:spcAft>
              <a:buSzPts val="1100"/>
              <a:buChar char="■"/>
              <a:defRPr sz="1100"/>
            </a:lvl3pPr>
            <a:lvl4pPr lvl="3" rtl="0" algn="l">
              <a:lnSpc>
                <a:spcPct val="100000"/>
              </a:lnSpc>
              <a:spcBef>
                <a:spcPts val="0"/>
              </a:spcBef>
              <a:spcAft>
                <a:spcPts val="0"/>
              </a:spcAft>
              <a:buSzPts val="1100"/>
              <a:buChar char="●"/>
              <a:defRPr sz="1100"/>
            </a:lvl4pPr>
            <a:lvl5pPr lvl="4" rtl="0" algn="l">
              <a:lnSpc>
                <a:spcPct val="100000"/>
              </a:lnSpc>
              <a:spcBef>
                <a:spcPts val="0"/>
              </a:spcBef>
              <a:spcAft>
                <a:spcPts val="0"/>
              </a:spcAft>
              <a:buSzPts val="1100"/>
              <a:buChar char="○"/>
              <a:defRPr sz="1100"/>
            </a:lvl5pPr>
            <a:lvl6pPr lvl="5" rtl="0" algn="l">
              <a:lnSpc>
                <a:spcPct val="100000"/>
              </a:lnSpc>
              <a:spcBef>
                <a:spcPts val="0"/>
              </a:spcBef>
              <a:spcAft>
                <a:spcPts val="0"/>
              </a:spcAft>
              <a:buSzPts val="1100"/>
              <a:buChar char="■"/>
              <a:defRPr sz="1100"/>
            </a:lvl6pPr>
            <a:lvl7pPr lvl="6" rtl="0" algn="l">
              <a:lnSpc>
                <a:spcPct val="100000"/>
              </a:lnSpc>
              <a:spcBef>
                <a:spcPts val="0"/>
              </a:spcBef>
              <a:spcAft>
                <a:spcPts val="0"/>
              </a:spcAft>
              <a:buSzPts val="1100"/>
              <a:buChar char="●"/>
              <a:defRPr sz="1100"/>
            </a:lvl7pPr>
            <a:lvl8pPr lvl="7" rtl="0" algn="l">
              <a:lnSpc>
                <a:spcPct val="100000"/>
              </a:lnSpc>
              <a:spcBef>
                <a:spcPts val="0"/>
              </a:spcBef>
              <a:spcAft>
                <a:spcPts val="0"/>
              </a:spcAft>
              <a:buSzPts val="1100"/>
              <a:buChar char="○"/>
              <a:defRPr sz="1100"/>
            </a:lvl8pPr>
            <a:lvl9pPr lvl="8" rtl="0" algn="l">
              <a:lnSpc>
                <a:spcPct val="100000"/>
              </a:lnSpc>
              <a:spcBef>
                <a:spcPts val="0"/>
              </a:spcBef>
              <a:spcAft>
                <a:spcPts val="0"/>
              </a:spcAft>
              <a:buSzPts val="1100"/>
              <a:buChar char="■"/>
              <a:defRPr sz="1100"/>
            </a:lvl9pPr>
          </a:lstStyle>
          <a:p/>
        </p:txBody>
      </p:sp>
      <p:sp>
        <p:nvSpPr>
          <p:cNvPr id="278" name="Google Shape;278;p34"/>
          <p:cNvSpPr txBox="1"/>
          <p:nvPr>
            <p:ph idx="12" type="sldNum"/>
          </p:nvPr>
        </p:nvSpPr>
        <p:spPr>
          <a:xfrm>
            <a:off x="7699546"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a:lvl1pPr>
            <a:lvl2pPr indent="0" lvl="1" marL="0" marR="0" rtl="0" algn="r">
              <a:lnSpc>
                <a:spcPct val="100000"/>
              </a:lnSpc>
              <a:spcBef>
                <a:spcPts val="0"/>
              </a:spcBef>
              <a:spcAft>
                <a:spcPts val="0"/>
              </a:spcAft>
              <a:buClr>
                <a:srgbClr val="000000"/>
              </a:buClr>
              <a:buSzPts val="800"/>
              <a:buFont typeface="Arial"/>
              <a:buNone/>
              <a:defRPr/>
            </a:lvl2pPr>
            <a:lvl3pPr indent="0" lvl="2" marL="0" marR="0" rtl="0" algn="r">
              <a:lnSpc>
                <a:spcPct val="100000"/>
              </a:lnSpc>
              <a:spcBef>
                <a:spcPts val="0"/>
              </a:spcBef>
              <a:spcAft>
                <a:spcPts val="0"/>
              </a:spcAft>
              <a:buClr>
                <a:srgbClr val="000000"/>
              </a:buClr>
              <a:buSzPts val="800"/>
              <a:buFont typeface="Arial"/>
              <a:buNone/>
              <a:defRPr/>
            </a:lvl3pPr>
            <a:lvl4pPr indent="0" lvl="3" marL="0" marR="0" rtl="0" algn="r">
              <a:lnSpc>
                <a:spcPct val="100000"/>
              </a:lnSpc>
              <a:spcBef>
                <a:spcPts val="0"/>
              </a:spcBef>
              <a:spcAft>
                <a:spcPts val="0"/>
              </a:spcAft>
              <a:buClr>
                <a:srgbClr val="000000"/>
              </a:buClr>
              <a:buSzPts val="800"/>
              <a:buFont typeface="Arial"/>
              <a:buNone/>
              <a:defRPr/>
            </a:lvl4pPr>
            <a:lvl5pPr indent="0" lvl="4" marL="0" marR="0" rtl="0" algn="r">
              <a:lnSpc>
                <a:spcPct val="100000"/>
              </a:lnSpc>
              <a:spcBef>
                <a:spcPts val="0"/>
              </a:spcBef>
              <a:spcAft>
                <a:spcPts val="0"/>
              </a:spcAft>
              <a:buClr>
                <a:srgbClr val="000000"/>
              </a:buClr>
              <a:buSzPts val="800"/>
              <a:buFont typeface="Arial"/>
              <a:buNone/>
              <a:defRPr/>
            </a:lvl5pPr>
            <a:lvl6pPr indent="0" lvl="5" marL="0" marR="0" rtl="0" algn="r">
              <a:lnSpc>
                <a:spcPct val="100000"/>
              </a:lnSpc>
              <a:spcBef>
                <a:spcPts val="0"/>
              </a:spcBef>
              <a:spcAft>
                <a:spcPts val="0"/>
              </a:spcAft>
              <a:buClr>
                <a:srgbClr val="000000"/>
              </a:buClr>
              <a:buSzPts val="800"/>
              <a:buFont typeface="Arial"/>
              <a:buNone/>
              <a:defRPr/>
            </a:lvl6pPr>
            <a:lvl7pPr indent="0" lvl="6" marL="0" marR="0" rtl="0" algn="r">
              <a:lnSpc>
                <a:spcPct val="100000"/>
              </a:lnSpc>
              <a:spcBef>
                <a:spcPts val="0"/>
              </a:spcBef>
              <a:spcAft>
                <a:spcPts val="0"/>
              </a:spcAft>
              <a:buClr>
                <a:srgbClr val="000000"/>
              </a:buClr>
              <a:buSzPts val="800"/>
              <a:buFont typeface="Arial"/>
              <a:buNone/>
              <a:defRPr/>
            </a:lvl7pPr>
            <a:lvl8pPr indent="0" lvl="7" marL="0" marR="0" rtl="0" algn="r">
              <a:lnSpc>
                <a:spcPct val="100000"/>
              </a:lnSpc>
              <a:spcBef>
                <a:spcPts val="0"/>
              </a:spcBef>
              <a:spcAft>
                <a:spcPts val="0"/>
              </a:spcAft>
              <a:buClr>
                <a:srgbClr val="000000"/>
              </a:buClr>
              <a:buSzPts val="800"/>
              <a:buFont typeface="Arial"/>
              <a:buNone/>
              <a:defRPr/>
            </a:lvl8pPr>
            <a:lvl9pPr indent="0" lvl="8" marL="0" marR="0" rtl="0" algn="r">
              <a:lnSpc>
                <a:spcPct val="100000"/>
              </a:lnSpc>
              <a:spcBef>
                <a:spcPts val="0"/>
              </a:spcBef>
              <a:spcAft>
                <a:spcPts val="0"/>
              </a:spcAft>
              <a:buClr>
                <a:srgbClr val="000000"/>
              </a:buClr>
              <a:buSzPts val="800"/>
              <a:buFont typeface="Arial"/>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_HEADER_2">
    <p:spTree>
      <p:nvGrpSpPr>
        <p:cNvPr id="279" name="Shape 279"/>
        <p:cNvGrpSpPr/>
        <p:nvPr/>
      </p:nvGrpSpPr>
      <p:grpSpPr>
        <a:xfrm>
          <a:off x="0" y="0"/>
          <a:ext cx="0" cy="0"/>
          <a:chOff x="0" y="0"/>
          <a:chExt cx="0" cy="0"/>
        </a:xfrm>
      </p:grpSpPr>
      <p:grpSp>
        <p:nvGrpSpPr>
          <p:cNvPr id="280" name="Google Shape;280;p35"/>
          <p:cNvGrpSpPr/>
          <p:nvPr/>
        </p:nvGrpSpPr>
        <p:grpSpPr>
          <a:xfrm>
            <a:off x="0" y="-1780"/>
            <a:ext cx="9144000" cy="5150957"/>
            <a:chOff x="0" y="-2373"/>
            <a:chExt cx="12192000" cy="6867027"/>
          </a:xfrm>
        </p:grpSpPr>
        <p:sp>
          <p:nvSpPr>
            <p:cNvPr id="281" name="Google Shape;281;p3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2" name="Google Shape;282;p3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3" name="Google Shape;283;p3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4" name="Google Shape;284;p3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5" name="Google Shape;285;p3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6" name="Google Shape;286;p3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7" name="Google Shape;287;p3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8" name="Google Shape;288;p3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89" name="Google Shape;289;p3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290" name="Google Shape;290;p3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291" name="Google Shape;291;p3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292" name="Google Shape;292;p3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293" name="Google Shape;293;p3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94" name="Google Shape;294;p3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295" name="Google Shape;295;p3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296" name="Google Shape;296;p35"/>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p:cSld name="Questions Slide">
    <p:spTree>
      <p:nvGrpSpPr>
        <p:cNvPr id="297" name="Shape 297"/>
        <p:cNvGrpSpPr/>
        <p:nvPr/>
      </p:nvGrpSpPr>
      <p:grpSpPr>
        <a:xfrm>
          <a:off x="0" y="0"/>
          <a:ext cx="0" cy="0"/>
          <a:chOff x="0" y="0"/>
          <a:chExt cx="0" cy="0"/>
        </a:xfrm>
      </p:grpSpPr>
      <p:sp>
        <p:nvSpPr>
          <p:cNvPr id="298" name="Google Shape;298;p3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299" name="Google Shape;299;p36"/>
          <p:cNvSpPr txBox="1"/>
          <p:nvPr/>
        </p:nvSpPr>
        <p:spPr>
          <a:xfrm>
            <a:off x="255374" y="797569"/>
            <a:ext cx="7399200" cy="530400"/>
          </a:xfrm>
          <a:prstGeom prst="rect">
            <a:avLst/>
          </a:prstGeom>
          <a:noFill/>
          <a:ln>
            <a:noFill/>
          </a:ln>
        </p:spPr>
        <p:txBody>
          <a:bodyPr anchorCtr="0" anchor="ctr" bIns="68575" lIns="68575" spcFirstLastPara="1" rIns="68575" wrap="square" tIns="68575">
            <a:noAutofit/>
          </a:bodyPr>
          <a:lstStyle/>
          <a:p>
            <a:pPr indent="0" lvl="0" marL="0" rtl="0" algn="l">
              <a:spcBef>
                <a:spcPts val="0"/>
              </a:spcBef>
              <a:spcAft>
                <a:spcPts val="0"/>
              </a:spcAft>
              <a:buClr>
                <a:srgbClr val="EBEBEB"/>
              </a:buClr>
              <a:buSzPts val="2700"/>
              <a:buFont typeface="Century Gothic"/>
              <a:buNone/>
            </a:pPr>
            <a:r>
              <a:rPr lang="en" sz="2300">
                <a:solidFill>
                  <a:schemeClr val="dk1"/>
                </a:solidFill>
              </a:rPr>
              <a:t>Questions?</a:t>
            </a:r>
            <a:endParaRPr sz="2300">
              <a:solidFill>
                <a:schemeClr val="dk1"/>
              </a:solidFill>
            </a:endParaRPr>
          </a:p>
        </p:txBody>
      </p:sp>
      <p:pic>
        <p:nvPicPr>
          <p:cNvPr id="300" name="Google Shape;300;p36"/>
          <p:cNvPicPr preferRelativeResize="0"/>
          <p:nvPr/>
        </p:nvPicPr>
        <p:blipFill rotWithShape="1">
          <a:blip r:embed="rId2">
            <a:alphaModFix/>
          </a:blip>
          <a:srcRect b="0" l="0" r="0" t="0"/>
          <a:stretch/>
        </p:blipFill>
        <p:spPr>
          <a:xfrm>
            <a:off x="2768145" y="1671607"/>
            <a:ext cx="2652770" cy="265277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3">
    <p:bg>
      <p:bgPr>
        <a:blipFill>
          <a:blip r:embed="rId2">
            <a:alphaModFix/>
          </a:blip>
          <a:stretch>
            <a:fillRect/>
          </a:stretch>
        </a:blipFill>
      </p:bgPr>
    </p:bg>
    <p:spTree>
      <p:nvGrpSpPr>
        <p:cNvPr id="301" name="Shape 301"/>
        <p:cNvGrpSpPr/>
        <p:nvPr/>
      </p:nvGrpSpPr>
      <p:grpSpPr>
        <a:xfrm>
          <a:off x="0" y="0"/>
          <a:ext cx="0" cy="0"/>
          <a:chOff x="0" y="0"/>
          <a:chExt cx="0" cy="0"/>
        </a:xfrm>
      </p:grpSpPr>
      <p:pic>
        <p:nvPicPr>
          <p:cNvPr descr="Celestia-R1---OverlayTitleHD.png" id="302" name="Google Shape;302;p37"/>
          <p:cNvPicPr preferRelativeResize="0"/>
          <p:nvPr/>
        </p:nvPicPr>
        <p:blipFill rotWithShape="1">
          <a:blip r:embed="rId3">
            <a:alphaModFix/>
          </a:blip>
          <a:srcRect b="0" l="0" r="0" t="0"/>
          <a:stretch/>
        </p:blipFill>
        <p:spPr>
          <a:xfrm>
            <a:off x="1" y="0"/>
            <a:ext cx="9140885" cy="5141788"/>
          </a:xfrm>
          <a:prstGeom prst="rect">
            <a:avLst/>
          </a:prstGeom>
          <a:noFill/>
          <a:ln>
            <a:noFill/>
          </a:ln>
        </p:spPr>
      </p:pic>
      <p:sp>
        <p:nvSpPr>
          <p:cNvPr id="303" name="Google Shape;303;p37"/>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04" name="Google Shape;304;p37"/>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05" name="Google Shape;305;p37"/>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6" name="Google Shape;306;p37"/>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07" name="Google Shape;307;p37"/>
          <p:cNvSpPr txBox="1"/>
          <p:nvPr>
            <p:ph idx="12" type="sldNum"/>
          </p:nvPr>
        </p:nvSpPr>
        <p:spPr>
          <a:xfrm>
            <a:off x="7956718"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showMasterSp="0">
  <p:cSld name="SECTION_HEADER_3">
    <p:spTree>
      <p:nvGrpSpPr>
        <p:cNvPr id="308" name="Shape 308"/>
        <p:cNvGrpSpPr/>
        <p:nvPr/>
      </p:nvGrpSpPr>
      <p:grpSpPr>
        <a:xfrm>
          <a:off x="0" y="0"/>
          <a:ext cx="0" cy="0"/>
          <a:chOff x="0" y="0"/>
          <a:chExt cx="0" cy="0"/>
        </a:xfrm>
      </p:grpSpPr>
      <p:grpSp>
        <p:nvGrpSpPr>
          <p:cNvPr id="309" name="Google Shape;309;p38"/>
          <p:cNvGrpSpPr/>
          <p:nvPr/>
        </p:nvGrpSpPr>
        <p:grpSpPr>
          <a:xfrm>
            <a:off x="0" y="-1780"/>
            <a:ext cx="9144000" cy="5150957"/>
            <a:chOff x="0" y="-2373"/>
            <a:chExt cx="12192000" cy="6867027"/>
          </a:xfrm>
        </p:grpSpPr>
        <p:sp>
          <p:nvSpPr>
            <p:cNvPr id="310" name="Google Shape;310;p3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1" name="Google Shape;311;p3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2" name="Google Shape;312;p3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3" name="Google Shape;313;p3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4" name="Google Shape;314;p3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5" name="Google Shape;315;p3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6" name="Google Shape;316;p3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7" name="Google Shape;317;p3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18" name="Google Shape;318;p3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19" name="Google Shape;319;p3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20" name="Google Shape;320;p3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21" name="Google Shape;321;p3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22" name="Google Shape;322;p3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3" name="Google Shape;323;p3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24" name="Google Shape;324;p3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25" name="Google Shape;325;p3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3">
  <p:cSld name="TITLE_AND_BODY_2">
    <p:spTree>
      <p:nvGrpSpPr>
        <p:cNvPr id="326" name="Shape 326"/>
        <p:cNvGrpSpPr/>
        <p:nvPr/>
      </p:nvGrpSpPr>
      <p:grpSpPr>
        <a:xfrm>
          <a:off x="0" y="0"/>
          <a:ext cx="0" cy="0"/>
          <a:chOff x="0" y="0"/>
          <a:chExt cx="0" cy="0"/>
        </a:xfrm>
      </p:grpSpPr>
      <p:sp>
        <p:nvSpPr>
          <p:cNvPr id="327" name="Google Shape;327;p39"/>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28" name="Google Shape;328;p39"/>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
        <p:nvSpPr>
          <p:cNvPr id="329" name="Google Shape;329;p39"/>
          <p:cNvSpPr txBox="1"/>
          <p:nvPr>
            <p:ph idx="12" type="sldNum"/>
          </p:nvPr>
        </p:nvSpPr>
        <p:spPr>
          <a:xfrm>
            <a:off x="8556784" y="4749851"/>
            <a:ext cx="548700" cy="393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showMasterSp="0">
  <p:cSld name="SECTION_HEADER_4">
    <p:spTree>
      <p:nvGrpSpPr>
        <p:cNvPr id="330" name="Shape 330"/>
        <p:cNvGrpSpPr/>
        <p:nvPr/>
      </p:nvGrpSpPr>
      <p:grpSpPr>
        <a:xfrm>
          <a:off x="0" y="0"/>
          <a:ext cx="0" cy="0"/>
          <a:chOff x="0" y="0"/>
          <a:chExt cx="0" cy="0"/>
        </a:xfrm>
      </p:grpSpPr>
      <p:grpSp>
        <p:nvGrpSpPr>
          <p:cNvPr id="331" name="Google Shape;331;p40"/>
          <p:cNvGrpSpPr/>
          <p:nvPr/>
        </p:nvGrpSpPr>
        <p:grpSpPr>
          <a:xfrm>
            <a:off x="0" y="-1780"/>
            <a:ext cx="9144000" cy="5150957"/>
            <a:chOff x="0" y="-2373"/>
            <a:chExt cx="12192000" cy="6867027"/>
          </a:xfrm>
        </p:grpSpPr>
        <p:sp>
          <p:nvSpPr>
            <p:cNvPr id="332" name="Google Shape;332;p4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3" name="Google Shape;333;p4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4" name="Google Shape;334;p4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5" name="Google Shape;335;p4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6" name="Google Shape;336;p4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7" name="Google Shape;337;p4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8" name="Google Shape;338;p4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39" name="Google Shape;339;p4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0" name="Google Shape;340;p4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41" name="Google Shape;341;p4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42" name="Google Shape;342;p4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43" name="Google Shape;343;p4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44" name="Google Shape;344;p4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5" name="Google Shape;345;p4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46" name="Google Shape;346;p4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47" name="Google Shape;347;p4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TITLE_AND_BODY_3">
    <p:spTree>
      <p:nvGrpSpPr>
        <p:cNvPr id="348" name="Shape 348"/>
        <p:cNvGrpSpPr/>
        <p:nvPr/>
      </p:nvGrpSpPr>
      <p:grpSpPr>
        <a:xfrm>
          <a:off x="0" y="0"/>
          <a:ext cx="0" cy="0"/>
          <a:chOff x="0" y="0"/>
          <a:chExt cx="0" cy="0"/>
        </a:xfrm>
      </p:grpSpPr>
      <p:sp>
        <p:nvSpPr>
          <p:cNvPr id="349" name="Google Shape;349;p41"/>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50" name="Google Shape;350;p41"/>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pic>
        <p:nvPicPr>
          <p:cNvPr id="351" name="Google Shape;351;p41"/>
          <p:cNvPicPr preferRelativeResize="0"/>
          <p:nvPr/>
        </p:nvPicPr>
        <p:blipFill>
          <a:blip r:embed="rId2">
            <a:alphaModFix/>
          </a:blip>
          <a:stretch>
            <a:fillRect/>
          </a:stretch>
        </p:blipFill>
        <p:spPr>
          <a:xfrm>
            <a:off x="109871" y="103019"/>
            <a:ext cx="2190552" cy="315939"/>
          </a:xfrm>
          <a:prstGeom prst="rect">
            <a:avLst/>
          </a:prstGeom>
          <a:noFill/>
          <a:ln>
            <a:noFill/>
          </a:ln>
        </p:spPr>
      </p:pic>
      <p:sp>
        <p:nvSpPr>
          <p:cNvPr id="352" name="Google Shape;352;p41"/>
          <p:cNvSpPr txBox="1"/>
          <p:nvPr>
            <p:ph idx="12" type="sldNum"/>
          </p:nvPr>
        </p:nvSpPr>
        <p:spPr>
          <a:xfrm>
            <a:off x="8556784" y="4749851"/>
            <a:ext cx="548700" cy="393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ndard Content: Image" type="tx">
  <p:cSld name="TITLE_AND_BODY">
    <p:spTree>
      <p:nvGrpSpPr>
        <p:cNvPr id="59" name="Shape 59"/>
        <p:cNvGrpSpPr/>
        <p:nvPr/>
      </p:nvGrpSpPr>
      <p:grpSpPr>
        <a:xfrm>
          <a:off x="0" y="0"/>
          <a:ext cx="0" cy="0"/>
          <a:chOff x="0" y="0"/>
          <a:chExt cx="0" cy="0"/>
        </a:xfrm>
      </p:grpSpPr>
      <p:sp>
        <p:nvSpPr>
          <p:cNvPr id="60" name="Google Shape;60;p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1" name="Google Shape;61;p5"/>
          <p:cNvSpPr/>
          <p:nvPr>
            <p:ph idx="2" type="pic"/>
          </p:nvPr>
        </p:nvSpPr>
        <p:spPr>
          <a:xfrm>
            <a:off x="5711000" y="1247275"/>
            <a:ext cx="2905200" cy="3214800"/>
          </a:xfrm>
          <a:prstGeom prst="rect">
            <a:avLst/>
          </a:prstGeom>
          <a:noFill/>
          <a:ln>
            <a:noFill/>
          </a:ln>
        </p:spPr>
      </p:sp>
      <p:sp>
        <p:nvSpPr>
          <p:cNvPr id="62" name="Google Shape;62;p5"/>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63" name="Google Shape;63;p5"/>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showMasterSp="0">
  <p:cSld name="SECTION_HEADER_5">
    <p:spTree>
      <p:nvGrpSpPr>
        <p:cNvPr id="353" name="Shape 353"/>
        <p:cNvGrpSpPr/>
        <p:nvPr/>
      </p:nvGrpSpPr>
      <p:grpSpPr>
        <a:xfrm>
          <a:off x="0" y="0"/>
          <a:ext cx="0" cy="0"/>
          <a:chOff x="0" y="0"/>
          <a:chExt cx="0" cy="0"/>
        </a:xfrm>
      </p:grpSpPr>
      <p:grpSp>
        <p:nvGrpSpPr>
          <p:cNvPr id="354" name="Google Shape;354;p42"/>
          <p:cNvGrpSpPr/>
          <p:nvPr/>
        </p:nvGrpSpPr>
        <p:grpSpPr>
          <a:xfrm>
            <a:off x="0" y="-1780"/>
            <a:ext cx="9144000" cy="5150957"/>
            <a:chOff x="0" y="-2373"/>
            <a:chExt cx="12192000" cy="6867027"/>
          </a:xfrm>
        </p:grpSpPr>
        <p:sp>
          <p:nvSpPr>
            <p:cNvPr id="355" name="Google Shape;355;p4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6" name="Google Shape;356;p4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7" name="Google Shape;357;p4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8" name="Google Shape;358;p4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59" name="Google Shape;359;p4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0" name="Google Shape;360;p4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1" name="Google Shape;361;p42"/>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2" name="Google Shape;362;p42"/>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63" name="Google Shape;363;p42"/>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64" name="Google Shape;364;p42"/>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65" name="Google Shape;365;p42"/>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66" name="Google Shape;366;p42"/>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67" name="Google Shape;367;p42"/>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8" name="Google Shape;368;p42"/>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69" name="Google Shape;369;p42"/>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0" name="Google Shape;370;p42"/>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5">
  <p:cSld name="TITLE_AND_BODY_4">
    <p:spTree>
      <p:nvGrpSpPr>
        <p:cNvPr id="371" name="Shape 371"/>
        <p:cNvGrpSpPr/>
        <p:nvPr/>
      </p:nvGrpSpPr>
      <p:grpSpPr>
        <a:xfrm>
          <a:off x="0" y="0"/>
          <a:ext cx="0" cy="0"/>
          <a:chOff x="0" y="0"/>
          <a:chExt cx="0" cy="0"/>
        </a:xfrm>
      </p:grpSpPr>
      <p:sp>
        <p:nvSpPr>
          <p:cNvPr id="372" name="Google Shape;372;p43"/>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3" name="Google Shape;373;p43"/>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
        <p:nvSpPr>
          <p:cNvPr id="374" name="Google Shape;374;p43"/>
          <p:cNvSpPr txBox="1"/>
          <p:nvPr>
            <p:ph idx="12" type="sldNum"/>
          </p:nvPr>
        </p:nvSpPr>
        <p:spPr>
          <a:xfrm>
            <a:off x="8556784" y="4749851"/>
            <a:ext cx="548700" cy="393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showMasterSp="0">
  <p:cSld name="SECTION_HEADER_6">
    <p:spTree>
      <p:nvGrpSpPr>
        <p:cNvPr id="375" name="Shape 375"/>
        <p:cNvGrpSpPr/>
        <p:nvPr/>
      </p:nvGrpSpPr>
      <p:grpSpPr>
        <a:xfrm>
          <a:off x="0" y="0"/>
          <a:ext cx="0" cy="0"/>
          <a:chOff x="0" y="0"/>
          <a:chExt cx="0" cy="0"/>
        </a:xfrm>
      </p:grpSpPr>
      <p:grpSp>
        <p:nvGrpSpPr>
          <p:cNvPr id="376" name="Google Shape;376;p44"/>
          <p:cNvGrpSpPr/>
          <p:nvPr/>
        </p:nvGrpSpPr>
        <p:grpSpPr>
          <a:xfrm>
            <a:off x="0" y="-1780"/>
            <a:ext cx="9144000" cy="5150957"/>
            <a:chOff x="0" y="-2373"/>
            <a:chExt cx="12192000" cy="6867027"/>
          </a:xfrm>
        </p:grpSpPr>
        <p:sp>
          <p:nvSpPr>
            <p:cNvPr id="377" name="Google Shape;377;p44"/>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8" name="Google Shape;378;p44"/>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79" name="Google Shape;379;p44"/>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0" name="Google Shape;380;p44"/>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1" name="Google Shape;381;p44"/>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2" name="Google Shape;382;p44"/>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3" name="Google Shape;383;p44"/>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4" name="Google Shape;384;p44"/>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85" name="Google Shape;385;p44"/>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386" name="Google Shape;386;p44"/>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387" name="Google Shape;387;p44"/>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388" name="Google Shape;388;p44"/>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389" name="Google Shape;389;p44"/>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90" name="Google Shape;390;p44"/>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391" name="Google Shape;391;p44"/>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392" name="Google Shape;392;p44"/>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6">
  <p:cSld name="TITLE_4">
    <p:bg>
      <p:bgPr>
        <a:blipFill>
          <a:blip r:embed="rId2">
            <a:alphaModFix/>
          </a:blip>
          <a:stretch>
            <a:fillRect/>
          </a:stretch>
        </a:blipFill>
      </p:bgPr>
    </p:bg>
    <p:spTree>
      <p:nvGrpSpPr>
        <p:cNvPr id="393" name="Shape 393"/>
        <p:cNvGrpSpPr/>
        <p:nvPr/>
      </p:nvGrpSpPr>
      <p:grpSpPr>
        <a:xfrm>
          <a:off x="0" y="0"/>
          <a:ext cx="0" cy="0"/>
          <a:chOff x="0" y="0"/>
          <a:chExt cx="0" cy="0"/>
        </a:xfrm>
      </p:grpSpPr>
      <p:pic>
        <p:nvPicPr>
          <p:cNvPr descr="Celestia-R1---OverlayTitleHD.png" id="394" name="Google Shape;394;p45"/>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395" name="Google Shape;395;p45"/>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396" name="Google Shape;396;p45"/>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397" name="Google Shape;397;p45"/>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8" name="Google Shape;398;p45"/>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399" name="Google Shape;399;p45"/>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showMasterSp="0">
  <p:cSld name="SECTION_HEADER_7">
    <p:spTree>
      <p:nvGrpSpPr>
        <p:cNvPr id="400" name="Shape 400"/>
        <p:cNvGrpSpPr/>
        <p:nvPr/>
      </p:nvGrpSpPr>
      <p:grpSpPr>
        <a:xfrm>
          <a:off x="0" y="0"/>
          <a:ext cx="0" cy="0"/>
          <a:chOff x="0" y="0"/>
          <a:chExt cx="0" cy="0"/>
        </a:xfrm>
      </p:grpSpPr>
      <p:grpSp>
        <p:nvGrpSpPr>
          <p:cNvPr id="401" name="Google Shape;401;p46"/>
          <p:cNvGrpSpPr/>
          <p:nvPr/>
        </p:nvGrpSpPr>
        <p:grpSpPr>
          <a:xfrm>
            <a:off x="0" y="-1780"/>
            <a:ext cx="9144000" cy="5150957"/>
            <a:chOff x="0" y="-2373"/>
            <a:chExt cx="12192000" cy="6867027"/>
          </a:xfrm>
        </p:grpSpPr>
        <p:sp>
          <p:nvSpPr>
            <p:cNvPr id="402" name="Google Shape;402;p46"/>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3" name="Google Shape;403;p46"/>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4" name="Google Shape;404;p46"/>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5" name="Google Shape;405;p46"/>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6" name="Google Shape;406;p46"/>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7" name="Google Shape;407;p46"/>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8" name="Google Shape;408;p46"/>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09" name="Google Shape;409;p46"/>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0" name="Google Shape;410;p46"/>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11" name="Google Shape;411;p46"/>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12" name="Google Shape;412;p46"/>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13" name="Google Shape;413;p46"/>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14" name="Google Shape;414;p46"/>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15" name="Google Shape;415;p46"/>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16" name="Google Shape;416;p46"/>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17" name="Google Shape;417;p46"/>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7">
  <p:cSld name="TITLE_AND_BODY_5">
    <p:spTree>
      <p:nvGrpSpPr>
        <p:cNvPr id="418" name="Shape 418"/>
        <p:cNvGrpSpPr/>
        <p:nvPr/>
      </p:nvGrpSpPr>
      <p:grpSpPr>
        <a:xfrm>
          <a:off x="0" y="0"/>
          <a:ext cx="0" cy="0"/>
          <a:chOff x="0" y="0"/>
          <a:chExt cx="0" cy="0"/>
        </a:xfrm>
      </p:grpSpPr>
      <p:sp>
        <p:nvSpPr>
          <p:cNvPr id="419" name="Google Shape;419;p47"/>
          <p:cNvSpPr txBox="1"/>
          <p:nvPr>
            <p:ph type="title"/>
          </p:nvPr>
        </p:nvSpPr>
        <p:spPr>
          <a:xfrm>
            <a:off x="457172" y="205067"/>
            <a:ext cx="8229000" cy="858600"/>
          </a:xfrm>
          <a:prstGeom prst="rect">
            <a:avLst/>
          </a:prstGeom>
          <a:noFill/>
          <a:ln>
            <a:noFill/>
          </a:ln>
        </p:spPr>
        <p:txBody>
          <a:bodyPr anchorCtr="0" anchor="ctr" bIns="0" lIns="0" spcFirstLastPara="1" rIns="0" wrap="square" tIns="0">
            <a:noAutofit/>
          </a:bodyPr>
          <a:lstStyle>
            <a:lvl1pPr lvl="0" rtl="0" algn="l">
              <a:lnSpc>
                <a:spcPct val="90000"/>
              </a:lnSpc>
              <a:spcBef>
                <a:spcPts val="0"/>
              </a:spcBef>
              <a:spcAft>
                <a:spcPts val="0"/>
              </a:spcAft>
              <a:buClr>
                <a:schemeClr val="dk1"/>
              </a:buClr>
              <a:buSzPts val="17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20" name="Google Shape;420;p47"/>
          <p:cNvSpPr txBox="1"/>
          <p:nvPr>
            <p:ph idx="1" type="subTitle"/>
          </p:nvPr>
        </p:nvSpPr>
        <p:spPr>
          <a:xfrm>
            <a:off x="457172" y="1203299"/>
            <a:ext cx="8229000" cy="2982600"/>
          </a:xfrm>
          <a:prstGeom prst="rect">
            <a:avLst/>
          </a:prstGeom>
          <a:noFill/>
          <a:ln>
            <a:noFill/>
          </a:ln>
        </p:spPr>
        <p:txBody>
          <a:bodyPr anchorCtr="0" anchor="ctr" bIns="0" lIns="0" spcFirstLastPara="1" rIns="0" wrap="square" tIns="0">
            <a:normAutofit/>
          </a:bodyPr>
          <a:lstStyle>
            <a:lvl1pPr lvl="0" rtl="0" algn="l">
              <a:lnSpc>
                <a:spcPct val="90000"/>
              </a:lnSpc>
              <a:spcBef>
                <a:spcPts val="900"/>
              </a:spcBef>
              <a:spcAft>
                <a:spcPts val="0"/>
              </a:spcAft>
              <a:buClr>
                <a:schemeClr val="dk1"/>
              </a:buClr>
              <a:buSzPts val="1700"/>
              <a:buChar char="●"/>
              <a:defRPr/>
            </a:lvl1pPr>
            <a:lvl2pPr lvl="1" rtl="0" algn="l">
              <a:lnSpc>
                <a:spcPct val="90000"/>
              </a:lnSpc>
              <a:spcBef>
                <a:spcPts val="1200"/>
              </a:spcBef>
              <a:spcAft>
                <a:spcPts val="0"/>
              </a:spcAft>
              <a:buClr>
                <a:schemeClr val="dk1"/>
              </a:buClr>
              <a:buSzPts val="1700"/>
              <a:buChar char="○"/>
              <a:defRPr/>
            </a:lvl2pPr>
            <a:lvl3pPr lvl="2" rtl="0" algn="l">
              <a:lnSpc>
                <a:spcPct val="90000"/>
              </a:lnSpc>
              <a:spcBef>
                <a:spcPts val="1200"/>
              </a:spcBef>
              <a:spcAft>
                <a:spcPts val="0"/>
              </a:spcAft>
              <a:buClr>
                <a:schemeClr val="dk1"/>
              </a:buClr>
              <a:buSzPts val="1700"/>
              <a:buChar char="■"/>
              <a:defRPr/>
            </a:lvl3pPr>
            <a:lvl4pPr lvl="3" rtl="0" algn="l">
              <a:lnSpc>
                <a:spcPct val="90000"/>
              </a:lnSpc>
              <a:spcBef>
                <a:spcPts val="1200"/>
              </a:spcBef>
              <a:spcAft>
                <a:spcPts val="0"/>
              </a:spcAft>
              <a:buClr>
                <a:schemeClr val="dk1"/>
              </a:buClr>
              <a:buSzPts val="1700"/>
              <a:buChar char="●"/>
              <a:defRPr/>
            </a:lvl4pPr>
            <a:lvl5pPr lvl="4" rtl="0" algn="l">
              <a:lnSpc>
                <a:spcPct val="90000"/>
              </a:lnSpc>
              <a:spcBef>
                <a:spcPts val="1200"/>
              </a:spcBef>
              <a:spcAft>
                <a:spcPts val="0"/>
              </a:spcAft>
              <a:buClr>
                <a:schemeClr val="dk1"/>
              </a:buClr>
              <a:buSzPts val="1700"/>
              <a:buChar char="○"/>
              <a:defRPr/>
            </a:lvl5pPr>
            <a:lvl6pPr lvl="5" rtl="0" algn="l">
              <a:lnSpc>
                <a:spcPct val="90000"/>
              </a:lnSpc>
              <a:spcBef>
                <a:spcPts val="1200"/>
              </a:spcBef>
              <a:spcAft>
                <a:spcPts val="0"/>
              </a:spcAft>
              <a:buClr>
                <a:schemeClr val="dk1"/>
              </a:buClr>
              <a:buSzPts val="1700"/>
              <a:buChar char="■"/>
              <a:defRPr/>
            </a:lvl6pPr>
            <a:lvl7pPr lvl="6" rtl="0" algn="l">
              <a:lnSpc>
                <a:spcPct val="90000"/>
              </a:lnSpc>
              <a:spcBef>
                <a:spcPts val="1200"/>
              </a:spcBef>
              <a:spcAft>
                <a:spcPts val="0"/>
              </a:spcAft>
              <a:buClr>
                <a:schemeClr val="dk1"/>
              </a:buClr>
              <a:buSzPts val="1700"/>
              <a:buChar char="●"/>
              <a:defRPr/>
            </a:lvl7pPr>
            <a:lvl8pPr lvl="7" rtl="0" algn="l">
              <a:lnSpc>
                <a:spcPct val="90000"/>
              </a:lnSpc>
              <a:spcBef>
                <a:spcPts val="1200"/>
              </a:spcBef>
              <a:spcAft>
                <a:spcPts val="0"/>
              </a:spcAft>
              <a:buClr>
                <a:schemeClr val="dk1"/>
              </a:buClr>
              <a:buSzPts val="1700"/>
              <a:buChar char="○"/>
              <a:defRPr/>
            </a:lvl8pPr>
            <a:lvl9pPr lvl="8" rtl="0" algn="l">
              <a:lnSpc>
                <a:spcPct val="90000"/>
              </a:lnSpc>
              <a:spcBef>
                <a:spcPts val="1200"/>
              </a:spcBef>
              <a:spcAft>
                <a:spcPts val="1200"/>
              </a:spcAft>
              <a:buClr>
                <a:schemeClr val="dk1"/>
              </a:buClr>
              <a:buSzPts val="1700"/>
              <a:buChar char="■"/>
              <a:defRPr/>
            </a:lvl9pPr>
          </a:lstStyle>
          <a:p/>
        </p:txBody>
      </p:sp>
      <p:sp>
        <p:nvSpPr>
          <p:cNvPr id="421" name="Google Shape;421;p47"/>
          <p:cNvSpPr txBox="1"/>
          <p:nvPr>
            <p:ph idx="12" type="sldNum"/>
          </p:nvPr>
        </p:nvSpPr>
        <p:spPr>
          <a:xfrm>
            <a:off x="8556784" y="4749851"/>
            <a:ext cx="548700" cy="393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showMasterSp="0">
  <p:cSld name="SECTION_HEADER_8">
    <p:spTree>
      <p:nvGrpSpPr>
        <p:cNvPr id="422" name="Shape 422"/>
        <p:cNvGrpSpPr/>
        <p:nvPr/>
      </p:nvGrpSpPr>
      <p:grpSpPr>
        <a:xfrm>
          <a:off x="0" y="0"/>
          <a:ext cx="0" cy="0"/>
          <a:chOff x="0" y="0"/>
          <a:chExt cx="0" cy="0"/>
        </a:xfrm>
      </p:grpSpPr>
      <p:grpSp>
        <p:nvGrpSpPr>
          <p:cNvPr id="423" name="Google Shape;423;p48"/>
          <p:cNvGrpSpPr/>
          <p:nvPr/>
        </p:nvGrpSpPr>
        <p:grpSpPr>
          <a:xfrm>
            <a:off x="0" y="-1780"/>
            <a:ext cx="9144000" cy="5150957"/>
            <a:chOff x="0" y="-2373"/>
            <a:chExt cx="12192000" cy="6867027"/>
          </a:xfrm>
        </p:grpSpPr>
        <p:sp>
          <p:nvSpPr>
            <p:cNvPr id="424" name="Google Shape;424;p48"/>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5" name="Google Shape;425;p48"/>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6" name="Google Shape;426;p48"/>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7" name="Google Shape;427;p48"/>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8" name="Google Shape;428;p48"/>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29" name="Google Shape;429;p48"/>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0" name="Google Shape;430;p48"/>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1" name="Google Shape;431;p48"/>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2" name="Google Shape;432;p48"/>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33" name="Google Shape;433;p48"/>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34" name="Google Shape;434;p48"/>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35" name="Google Shape;435;p48"/>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36" name="Google Shape;436;p48"/>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37" name="Google Shape;437;p48"/>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38" name="Google Shape;438;p48"/>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39" name="Google Shape;439;p48"/>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8">
  <p:cSld name="TITLE_5">
    <p:bg>
      <p:bgPr>
        <a:blipFill>
          <a:blip r:embed="rId2">
            <a:alphaModFix/>
          </a:blip>
          <a:stretch>
            <a:fillRect/>
          </a:stretch>
        </a:blipFill>
      </p:bgPr>
    </p:bg>
    <p:spTree>
      <p:nvGrpSpPr>
        <p:cNvPr id="440" name="Shape 440"/>
        <p:cNvGrpSpPr/>
        <p:nvPr/>
      </p:nvGrpSpPr>
      <p:grpSpPr>
        <a:xfrm>
          <a:off x="0" y="0"/>
          <a:ext cx="0" cy="0"/>
          <a:chOff x="0" y="0"/>
          <a:chExt cx="0" cy="0"/>
        </a:xfrm>
      </p:grpSpPr>
      <p:pic>
        <p:nvPicPr>
          <p:cNvPr descr="Celestia-R1---OverlayTitleHD.png" id="441" name="Google Shape;441;p49"/>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442" name="Google Shape;442;p49"/>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43" name="Google Shape;443;p49"/>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44" name="Google Shape;444;p49"/>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45" name="Google Shape;445;p49"/>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46" name="Google Shape;446;p49"/>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showMasterSp="0">
  <p:cSld name="SECTION_HEADER_9">
    <p:spTree>
      <p:nvGrpSpPr>
        <p:cNvPr id="447" name="Shape 447"/>
        <p:cNvGrpSpPr/>
        <p:nvPr/>
      </p:nvGrpSpPr>
      <p:grpSpPr>
        <a:xfrm>
          <a:off x="0" y="0"/>
          <a:ext cx="0" cy="0"/>
          <a:chOff x="0" y="0"/>
          <a:chExt cx="0" cy="0"/>
        </a:xfrm>
      </p:grpSpPr>
      <p:grpSp>
        <p:nvGrpSpPr>
          <p:cNvPr id="448" name="Google Shape;448;p50"/>
          <p:cNvGrpSpPr/>
          <p:nvPr/>
        </p:nvGrpSpPr>
        <p:grpSpPr>
          <a:xfrm>
            <a:off x="0" y="-1780"/>
            <a:ext cx="9144000" cy="5150957"/>
            <a:chOff x="0" y="-2373"/>
            <a:chExt cx="12192000" cy="6867027"/>
          </a:xfrm>
        </p:grpSpPr>
        <p:sp>
          <p:nvSpPr>
            <p:cNvPr id="449" name="Google Shape;449;p50"/>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0" name="Google Shape;450;p50"/>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1" name="Google Shape;451;p50"/>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2" name="Google Shape;452;p50"/>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3" name="Google Shape;453;p50"/>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4" name="Google Shape;454;p50"/>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5" name="Google Shape;455;p50"/>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6" name="Google Shape;456;p50"/>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57" name="Google Shape;457;p50"/>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58" name="Google Shape;458;p50"/>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59" name="Google Shape;459;p50"/>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60" name="Google Shape;460;p50"/>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61" name="Google Shape;461;p50"/>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62" name="Google Shape;462;p50"/>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63" name="Google Shape;463;p50"/>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64" name="Google Shape;464;p50"/>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9">
  <p:cSld name="TITLE_6">
    <p:bg>
      <p:bgPr>
        <a:blipFill>
          <a:blip r:embed="rId2">
            <a:alphaModFix/>
          </a:blip>
          <a:stretch>
            <a:fillRect/>
          </a:stretch>
        </a:blipFill>
      </p:bgPr>
    </p:bg>
    <p:spTree>
      <p:nvGrpSpPr>
        <p:cNvPr id="465" name="Shape 465"/>
        <p:cNvGrpSpPr/>
        <p:nvPr/>
      </p:nvGrpSpPr>
      <p:grpSpPr>
        <a:xfrm>
          <a:off x="0" y="0"/>
          <a:ext cx="0" cy="0"/>
          <a:chOff x="0" y="0"/>
          <a:chExt cx="0" cy="0"/>
        </a:xfrm>
      </p:grpSpPr>
      <p:pic>
        <p:nvPicPr>
          <p:cNvPr descr="Celestia-R1---OverlayTitleHD.png" id="466" name="Google Shape;466;p51"/>
          <p:cNvPicPr preferRelativeResize="0"/>
          <p:nvPr/>
        </p:nvPicPr>
        <p:blipFill rotWithShape="1">
          <a:blip r:embed="rId3">
            <a:alphaModFix/>
          </a:blip>
          <a:srcRect b="0" l="0" r="0" t="0"/>
          <a:stretch/>
        </p:blipFill>
        <p:spPr>
          <a:xfrm>
            <a:off x="1" y="0"/>
            <a:ext cx="9141202" cy="5141969"/>
          </a:xfrm>
          <a:prstGeom prst="rect">
            <a:avLst/>
          </a:prstGeom>
          <a:noFill/>
          <a:ln>
            <a:noFill/>
          </a:ln>
        </p:spPr>
      </p:pic>
      <p:sp>
        <p:nvSpPr>
          <p:cNvPr id="467" name="Google Shape;467;p5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468" name="Google Shape;468;p5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469" name="Google Shape;469;p5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70" name="Google Shape;470;p5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471" name="Google Shape;471;p51"/>
          <p:cNvSpPr txBox="1"/>
          <p:nvPr>
            <p:ph idx="12" type="sldNum"/>
          </p:nvPr>
        </p:nvSpPr>
        <p:spPr>
          <a:xfrm>
            <a:off x="7956719" y="4402931"/>
            <a:ext cx="413400" cy="283200"/>
          </a:xfrm>
          <a:prstGeom prst="rect">
            <a:avLst/>
          </a:prstGeom>
          <a:noFill/>
          <a:ln>
            <a:noFill/>
          </a:ln>
        </p:spPr>
        <p:txBody>
          <a:bodyPr anchorCtr="0" anchor="ctr" bIns="34250" lIns="68575" spcFirstLastPara="1" rIns="68575" wrap="square" tIns="34250">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5" name="Shape 65"/>
        <p:cNvGrpSpPr/>
        <p:nvPr/>
      </p:nvGrpSpPr>
      <p:grpSpPr>
        <a:xfrm>
          <a:off x="0" y="0"/>
          <a:ext cx="0" cy="0"/>
          <a:chOff x="0" y="0"/>
          <a:chExt cx="0" cy="0"/>
        </a:xfrm>
      </p:grpSpPr>
      <p:sp>
        <p:nvSpPr>
          <p:cNvPr id="66" name="Google Shape;66;p6"/>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sz="2500">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6"/>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rgbClr val="F98C61"/>
              </a:buClr>
              <a:buSzPts val="1600"/>
              <a:buChar char="●"/>
              <a:defRPr sz="1600">
                <a:solidFill>
                  <a:srgbClr val="222222"/>
                </a:solidFill>
              </a:defRPr>
            </a:lvl1pPr>
            <a:lvl2pPr indent="-317500" lvl="1" marL="914400" rtl="0">
              <a:lnSpc>
                <a:spcPct val="115000"/>
              </a:lnSpc>
              <a:spcBef>
                <a:spcPts val="0"/>
              </a:spcBef>
              <a:spcAft>
                <a:spcPts val="0"/>
              </a:spcAft>
              <a:buClr>
                <a:srgbClr val="F98C61"/>
              </a:buClr>
              <a:buSzPts val="1400"/>
              <a:buChar char="○"/>
              <a:defRPr>
                <a:solidFill>
                  <a:srgbClr val="222222"/>
                </a:solidFill>
              </a:defRPr>
            </a:lvl2pPr>
            <a:lvl3pPr indent="-317500" lvl="2" marL="1371600" rtl="0">
              <a:lnSpc>
                <a:spcPct val="115000"/>
              </a:lnSpc>
              <a:spcBef>
                <a:spcPts val="0"/>
              </a:spcBef>
              <a:spcAft>
                <a:spcPts val="0"/>
              </a:spcAft>
              <a:buClr>
                <a:srgbClr val="F98C61"/>
              </a:buClr>
              <a:buSzPts val="1400"/>
              <a:buChar char="■"/>
              <a:defRPr>
                <a:solidFill>
                  <a:srgbClr val="222222"/>
                </a:solidFill>
              </a:defRPr>
            </a:lvl3pPr>
            <a:lvl4pPr indent="-317500" lvl="3" marL="1828800" rtl="0">
              <a:lnSpc>
                <a:spcPct val="115000"/>
              </a:lnSpc>
              <a:spcBef>
                <a:spcPts val="0"/>
              </a:spcBef>
              <a:spcAft>
                <a:spcPts val="0"/>
              </a:spcAft>
              <a:buClr>
                <a:srgbClr val="222222"/>
              </a:buClr>
              <a:buSzPts val="1400"/>
              <a:buChar char="●"/>
              <a:defRPr>
                <a:solidFill>
                  <a:srgbClr val="222222"/>
                </a:solidFill>
              </a:defRPr>
            </a:lvl4pPr>
            <a:lvl5pPr indent="-317500" lvl="4" marL="2286000" rtl="0">
              <a:lnSpc>
                <a:spcPct val="115000"/>
              </a:lnSpc>
              <a:spcBef>
                <a:spcPts val="0"/>
              </a:spcBef>
              <a:spcAft>
                <a:spcPts val="0"/>
              </a:spcAft>
              <a:buClr>
                <a:srgbClr val="222222"/>
              </a:buClr>
              <a:buSzPts val="1400"/>
              <a:buChar char="○"/>
              <a:defRPr>
                <a:solidFill>
                  <a:srgbClr val="222222"/>
                </a:solidFill>
              </a:defRPr>
            </a:lvl5pPr>
            <a:lvl6pPr indent="-317500" lvl="5" marL="2743200" rtl="0">
              <a:lnSpc>
                <a:spcPct val="115000"/>
              </a:lnSpc>
              <a:spcBef>
                <a:spcPts val="0"/>
              </a:spcBef>
              <a:spcAft>
                <a:spcPts val="0"/>
              </a:spcAft>
              <a:buClr>
                <a:srgbClr val="222222"/>
              </a:buClr>
              <a:buSzPts val="1400"/>
              <a:buChar char="■"/>
              <a:defRPr>
                <a:solidFill>
                  <a:srgbClr val="222222"/>
                </a:solidFill>
              </a:defRPr>
            </a:lvl6pPr>
            <a:lvl7pPr indent="-317500" lvl="6" marL="3200400" rtl="0">
              <a:lnSpc>
                <a:spcPct val="115000"/>
              </a:lnSpc>
              <a:spcBef>
                <a:spcPts val="0"/>
              </a:spcBef>
              <a:spcAft>
                <a:spcPts val="0"/>
              </a:spcAft>
              <a:buClr>
                <a:srgbClr val="222222"/>
              </a:buClr>
              <a:buSzPts val="1400"/>
              <a:buChar char="●"/>
              <a:defRPr>
                <a:solidFill>
                  <a:srgbClr val="222222"/>
                </a:solidFill>
              </a:defRPr>
            </a:lvl7pPr>
            <a:lvl8pPr indent="-317500" lvl="7" marL="3657600" rtl="0">
              <a:lnSpc>
                <a:spcPct val="115000"/>
              </a:lnSpc>
              <a:spcBef>
                <a:spcPts val="0"/>
              </a:spcBef>
              <a:spcAft>
                <a:spcPts val="0"/>
              </a:spcAft>
              <a:buClr>
                <a:srgbClr val="222222"/>
              </a:buClr>
              <a:buSzPts val="1400"/>
              <a:buChar char="○"/>
              <a:defRPr>
                <a:solidFill>
                  <a:srgbClr val="222222"/>
                </a:solidFill>
              </a:defRPr>
            </a:lvl8pPr>
            <a:lvl9pPr indent="-317500" lvl="8" marL="4114800" rtl="0">
              <a:lnSpc>
                <a:spcPct val="115000"/>
              </a:lnSpc>
              <a:spcBef>
                <a:spcPts val="0"/>
              </a:spcBef>
              <a:spcAft>
                <a:spcPts val="0"/>
              </a:spcAft>
              <a:buClr>
                <a:srgbClr val="222222"/>
              </a:buClr>
              <a:buSzPts val="1400"/>
              <a:buChar char="■"/>
              <a:defRPr>
                <a:solidFill>
                  <a:srgbClr val="222222"/>
                </a:solidFill>
              </a:defRPr>
            </a:lvl9pPr>
          </a:lstStyle>
          <a:p/>
        </p:txBody>
      </p:sp>
      <p:sp>
        <p:nvSpPr>
          <p:cNvPr id="68" name="Google Shape;68;p6"/>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showMasterSp="0">
  <p:cSld name="SECTION_HEADER_10">
    <p:spTree>
      <p:nvGrpSpPr>
        <p:cNvPr id="472" name="Shape 472"/>
        <p:cNvGrpSpPr/>
        <p:nvPr/>
      </p:nvGrpSpPr>
      <p:grpSpPr>
        <a:xfrm>
          <a:off x="0" y="0"/>
          <a:ext cx="0" cy="0"/>
          <a:chOff x="0" y="0"/>
          <a:chExt cx="0" cy="0"/>
        </a:xfrm>
      </p:grpSpPr>
      <p:grpSp>
        <p:nvGrpSpPr>
          <p:cNvPr id="473" name="Google Shape;473;p52"/>
          <p:cNvGrpSpPr/>
          <p:nvPr/>
        </p:nvGrpSpPr>
        <p:grpSpPr>
          <a:xfrm>
            <a:off x="0" y="-1780"/>
            <a:ext cx="9144000" cy="5150957"/>
            <a:chOff x="0" y="-2373"/>
            <a:chExt cx="12192000" cy="6867027"/>
          </a:xfrm>
        </p:grpSpPr>
        <p:sp>
          <p:nvSpPr>
            <p:cNvPr id="474" name="Google Shape;474;p52"/>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5" name="Google Shape;475;p52"/>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6" name="Google Shape;476;p52"/>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7" name="Google Shape;477;p52"/>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8" name="Google Shape;478;p52"/>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79" name="Google Shape;479;p52"/>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0" name="Google Shape;480;p52"/>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1" name="Google Shape;481;p52"/>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2" name="Google Shape;482;p52"/>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483" name="Google Shape;483;p52"/>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484" name="Google Shape;484;p52"/>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485" name="Google Shape;485;p52"/>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6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8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486" name="Google Shape;486;p52"/>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87" name="Google Shape;487;p52"/>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488" name="Google Shape;488;p52"/>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489" name="Google Shape;489;p52"/>
          <p:cNvSpPr txBox="1"/>
          <p:nvPr>
            <p:ph idx="12" type="sldNum"/>
          </p:nvPr>
        </p:nvSpPr>
        <p:spPr>
          <a:xfrm>
            <a:off x="7764405" y="221797"/>
            <a:ext cx="628800" cy="575700"/>
          </a:xfrm>
          <a:prstGeom prst="rect">
            <a:avLst/>
          </a:prstGeom>
          <a:noFill/>
          <a:ln>
            <a:noFill/>
          </a:ln>
        </p:spPr>
        <p:txBody>
          <a:bodyPr anchorCtr="0" anchor="b" bIns="34250" lIns="68575" spcFirstLastPara="1" rIns="68575" wrap="square" tIns="34250">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0" name="Shape 490"/>
        <p:cNvGrpSpPr/>
        <p:nvPr/>
      </p:nvGrpSpPr>
      <p:grpSpPr>
        <a:xfrm>
          <a:off x="0" y="0"/>
          <a:ext cx="0" cy="0"/>
          <a:chOff x="0" y="0"/>
          <a:chExt cx="0" cy="0"/>
        </a:xfrm>
      </p:grpSpPr>
      <p:sp>
        <p:nvSpPr>
          <p:cNvPr id="491" name="Google Shape;491;p53"/>
          <p:cNvSpPr txBox="1"/>
          <p:nvPr>
            <p:ph type="title"/>
          </p:nvPr>
        </p:nvSpPr>
        <p:spPr>
          <a:xfrm>
            <a:off x="365054" y="363413"/>
            <a:ext cx="6571200" cy="530400"/>
          </a:xfrm>
          <a:prstGeom prst="rect">
            <a:avLst/>
          </a:prstGeom>
          <a:noFill/>
          <a:ln>
            <a:noFill/>
          </a:ln>
        </p:spPr>
        <p:txBody>
          <a:bodyPr anchorCtr="0" anchor="ctr" bIns="68575" lIns="68575" spcFirstLastPara="1" rIns="68575" wrap="square" tIns="68575">
            <a:noAutofit/>
          </a:bodyPr>
          <a:lstStyle>
            <a:lvl1pPr lvl="0" marR="0" rtl="0" algn="l">
              <a:spcBef>
                <a:spcPts val="0"/>
              </a:spcBef>
              <a:spcAft>
                <a:spcPts val="0"/>
              </a:spcAft>
              <a:buClr>
                <a:schemeClr val="lt2"/>
              </a:buClr>
              <a:buSzPts val="1100"/>
              <a:buFont typeface="Century Gothic"/>
              <a:buNone/>
              <a:defRPr b="0" i="0" sz="2000" u="none" cap="none" strike="noStrike">
                <a:solidFill>
                  <a:schemeClr val="lt2"/>
                </a:solidFill>
                <a:latin typeface="Century Gothic"/>
                <a:ea typeface="Century Gothic"/>
                <a:cs typeface="Century Gothic"/>
                <a:sym typeface="Century Gothic"/>
              </a:defRPr>
            </a:lvl1pPr>
            <a:lvl2pPr lvl="1" marR="0" rtl="0" algn="l">
              <a:spcBef>
                <a:spcPts val="0"/>
              </a:spcBef>
              <a:spcAft>
                <a:spcPts val="0"/>
              </a:spcAft>
              <a:buSzPts val="1100"/>
              <a:buNone/>
              <a:defRPr b="0" i="0" sz="1000" u="none" cap="none" strike="noStrike">
                <a:solidFill>
                  <a:schemeClr val="dk2"/>
                </a:solidFill>
              </a:defRPr>
            </a:lvl2pPr>
            <a:lvl3pPr lvl="2" marR="0" rtl="0" algn="l">
              <a:spcBef>
                <a:spcPts val="0"/>
              </a:spcBef>
              <a:spcAft>
                <a:spcPts val="0"/>
              </a:spcAft>
              <a:buSzPts val="1100"/>
              <a:buNone/>
              <a:defRPr b="0" i="0" sz="1000" u="none" cap="none" strike="noStrike">
                <a:solidFill>
                  <a:schemeClr val="dk2"/>
                </a:solidFill>
              </a:defRPr>
            </a:lvl3pPr>
            <a:lvl4pPr lvl="3" marR="0" rtl="0" algn="l">
              <a:spcBef>
                <a:spcPts val="0"/>
              </a:spcBef>
              <a:spcAft>
                <a:spcPts val="0"/>
              </a:spcAft>
              <a:buSzPts val="1100"/>
              <a:buNone/>
              <a:defRPr b="0" i="0" sz="1000" u="none" cap="none" strike="noStrike">
                <a:solidFill>
                  <a:schemeClr val="dk2"/>
                </a:solidFill>
              </a:defRPr>
            </a:lvl4pPr>
            <a:lvl5pPr lvl="4" marR="0" rtl="0" algn="l">
              <a:spcBef>
                <a:spcPts val="0"/>
              </a:spcBef>
              <a:spcAft>
                <a:spcPts val="0"/>
              </a:spcAft>
              <a:buSzPts val="1100"/>
              <a:buNone/>
              <a:defRPr b="0" i="0" sz="1000" u="none" cap="none" strike="noStrike">
                <a:solidFill>
                  <a:schemeClr val="dk2"/>
                </a:solidFill>
              </a:defRPr>
            </a:lvl5pPr>
            <a:lvl6pPr lvl="5" marR="0" rtl="0" algn="l">
              <a:lnSpc>
                <a:spcPct val="100000"/>
              </a:lnSpc>
              <a:spcBef>
                <a:spcPts val="0"/>
              </a:spcBef>
              <a:spcAft>
                <a:spcPts val="0"/>
              </a:spcAft>
              <a:buSzPts val="1100"/>
              <a:buNone/>
              <a:defRPr b="0" i="0" sz="1000" u="none" cap="none" strike="noStrike">
                <a:solidFill>
                  <a:schemeClr val="dk2"/>
                </a:solidFill>
              </a:defRPr>
            </a:lvl6pPr>
            <a:lvl7pPr lvl="6" marR="0" rtl="0" algn="l">
              <a:lnSpc>
                <a:spcPct val="100000"/>
              </a:lnSpc>
              <a:spcBef>
                <a:spcPts val="0"/>
              </a:spcBef>
              <a:spcAft>
                <a:spcPts val="0"/>
              </a:spcAft>
              <a:buSzPts val="1100"/>
              <a:buNone/>
              <a:defRPr b="0" i="0" sz="1000" u="none" cap="none" strike="noStrike">
                <a:solidFill>
                  <a:schemeClr val="dk2"/>
                </a:solidFill>
              </a:defRPr>
            </a:lvl7pPr>
            <a:lvl8pPr lvl="7" marR="0" rtl="0" algn="l">
              <a:lnSpc>
                <a:spcPct val="100000"/>
              </a:lnSpc>
              <a:spcBef>
                <a:spcPts val="0"/>
              </a:spcBef>
              <a:spcAft>
                <a:spcPts val="0"/>
              </a:spcAft>
              <a:buSzPts val="1100"/>
              <a:buNone/>
              <a:defRPr b="0" i="0" sz="1000" u="none" cap="none" strike="noStrike">
                <a:solidFill>
                  <a:schemeClr val="dk2"/>
                </a:solidFill>
              </a:defRPr>
            </a:lvl8pPr>
            <a:lvl9pPr lvl="8" marR="0" rtl="0" algn="l">
              <a:lnSpc>
                <a:spcPct val="100000"/>
              </a:lnSpc>
              <a:spcBef>
                <a:spcPts val="0"/>
              </a:spcBef>
              <a:spcAft>
                <a:spcPts val="0"/>
              </a:spcAft>
              <a:buSzPts val="1100"/>
              <a:buNone/>
              <a:defRPr b="0" i="0" sz="1000" u="none" cap="none" strike="noStrike">
                <a:solidFill>
                  <a:schemeClr val="dk2"/>
                </a:solidFill>
              </a:defRPr>
            </a:lvl9pPr>
          </a:lstStyle>
          <a:p/>
        </p:txBody>
      </p:sp>
      <p:sp>
        <p:nvSpPr>
          <p:cNvPr id="492" name="Google Shape;492;p53"/>
          <p:cNvSpPr txBox="1"/>
          <p:nvPr>
            <p:ph idx="1" type="body"/>
          </p:nvPr>
        </p:nvSpPr>
        <p:spPr>
          <a:xfrm>
            <a:off x="866216"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493" name="Google Shape;493;p53"/>
          <p:cNvSpPr txBox="1"/>
          <p:nvPr>
            <p:ph idx="2" type="body"/>
          </p:nvPr>
        </p:nvSpPr>
        <p:spPr>
          <a:xfrm>
            <a:off x="4656534" y="1952625"/>
            <a:ext cx="3618900" cy="2562300"/>
          </a:xfrm>
          <a:prstGeom prst="rect">
            <a:avLst/>
          </a:prstGeom>
          <a:noFill/>
          <a:ln>
            <a:noFill/>
          </a:ln>
        </p:spPr>
        <p:txBody>
          <a:bodyPr anchorCtr="0" anchor="t" bIns="68575" lIns="68575" spcFirstLastPara="1" rIns="68575" wrap="square" tIns="68575">
            <a:normAutofit/>
          </a:bodyPr>
          <a:lstStyle>
            <a:lvl1pPr indent="-298450" lvl="0" marL="457200" marR="0" rtl="0" algn="l">
              <a:spcBef>
                <a:spcPts val="500"/>
              </a:spcBef>
              <a:spcAft>
                <a:spcPts val="0"/>
              </a:spcAft>
              <a:buClr>
                <a:schemeClr val="accent1"/>
              </a:buClr>
              <a:buSzPts val="1100"/>
              <a:buFont typeface="Noto Sans Symbols"/>
              <a:buChar char="❑"/>
              <a:defRPr b="0" i="0" sz="1000" u="none" cap="none" strike="noStrike">
                <a:solidFill>
                  <a:srgbClr val="3F3F3F"/>
                </a:solidFill>
                <a:latin typeface="Century Gothic"/>
                <a:ea typeface="Century Gothic"/>
                <a:cs typeface="Century Gothic"/>
                <a:sym typeface="Century Gothic"/>
              </a:defRPr>
            </a:lvl1pPr>
            <a:lvl2pPr indent="-292100" lvl="1" marL="914400" marR="0" rtl="0" algn="l">
              <a:spcBef>
                <a:spcPts val="500"/>
              </a:spcBef>
              <a:spcAft>
                <a:spcPts val="0"/>
              </a:spcAft>
              <a:buClr>
                <a:schemeClr val="accent1"/>
              </a:buClr>
              <a:buSzPts val="1000"/>
              <a:buFont typeface="Noto Sans Symbols"/>
              <a:buChar char="➢"/>
              <a:defRPr b="0" i="0" sz="900" u="none" cap="none" strike="noStrike">
                <a:solidFill>
                  <a:srgbClr val="3F3F3F"/>
                </a:solidFill>
                <a:latin typeface="Century Gothic"/>
                <a:ea typeface="Century Gothic"/>
                <a:cs typeface="Century Gothic"/>
                <a:sym typeface="Century Gothic"/>
              </a:defRPr>
            </a:lvl2pPr>
            <a:lvl3pPr indent="-279400" lvl="2" marL="1371600" marR="0" rtl="0" algn="l">
              <a:spcBef>
                <a:spcPts val="500"/>
              </a:spcBef>
              <a:spcAft>
                <a:spcPts val="0"/>
              </a:spcAft>
              <a:buClr>
                <a:schemeClr val="accent1"/>
              </a:buClr>
              <a:buSzPts val="800"/>
              <a:buFont typeface="Noto Sans Symbols"/>
              <a:buChar char="▶"/>
              <a:defRPr b="0" i="0" sz="800" u="none" cap="none" strike="noStrike">
                <a:solidFill>
                  <a:srgbClr val="3F3F3F"/>
                </a:solidFill>
                <a:latin typeface="Century Gothic"/>
                <a:ea typeface="Century Gothic"/>
                <a:cs typeface="Century Gothic"/>
                <a:sym typeface="Century Gothic"/>
              </a:defRPr>
            </a:lvl3pPr>
            <a:lvl4pPr indent="-279400" lvl="3" marL="18288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4pPr>
            <a:lvl5pPr indent="-279400" lvl="4" marL="2286000" marR="0" rtl="0" algn="l">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5pPr>
            <a:lvl6pPr indent="-279400" lvl="5" marL="27432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6pPr>
            <a:lvl7pPr indent="-279400" lvl="6" marL="32004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7pPr>
            <a:lvl8pPr indent="-279400" lvl="7" marL="36576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8pPr>
            <a:lvl9pPr indent="-279400" lvl="8" marL="4114800" marR="0" rtl="0" algn="l">
              <a:lnSpc>
                <a:spcPct val="100000"/>
              </a:lnSpc>
              <a:spcBef>
                <a:spcPts val="500"/>
              </a:spcBef>
              <a:spcAft>
                <a:spcPts val="0"/>
              </a:spcAft>
              <a:buClr>
                <a:schemeClr val="accent1"/>
              </a:buClr>
              <a:buSzPts val="800"/>
              <a:buFont typeface="Noto Sans Symbols"/>
              <a:buChar char="▶"/>
              <a:defRPr b="0" i="0" sz="600" u="none" cap="none" strike="noStrike">
                <a:solidFill>
                  <a:srgbClr val="3F3F3F"/>
                </a:solidFill>
                <a:latin typeface="Century Gothic"/>
                <a:ea typeface="Century Gothic"/>
                <a:cs typeface="Century Gothic"/>
                <a:sym typeface="Century Gothic"/>
              </a:defRPr>
            </a:lvl9pPr>
          </a:lstStyle>
          <a:p/>
        </p:txBody>
      </p:sp>
      <p:sp>
        <p:nvSpPr>
          <p:cNvPr id="494" name="Google Shape;494;p53"/>
          <p:cNvSpPr txBox="1"/>
          <p:nvPr>
            <p:ph idx="12" type="sldNum"/>
          </p:nvPr>
        </p:nvSpPr>
        <p:spPr>
          <a:xfrm>
            <a:off x="7764066" y="221456"/>
            <a:ext cx="628800" cy="576300"/>
          </a:xfrm>
          <a:prstGeom prst="rect">
            <a:avLst/>
          </a:prstGeom>
          <a:noFill/>
          <a:ln>
            <a:noFill/>
          </a:ln>
        </p:spPr>
        <p:txBody>
          <a:bodyPr anchorCtr="0" anchor="b" bIns="34250" lIns="68575" spcFirstLastPara="1" rIns="68575" wrap="square" tIns="34250">
            <a:noAutofit/>
          </a:bodyPr>
          <a:lstStyle>
            <a:lvl1pPr indent="0" lvl="0"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1pPr>
            <a:lvl2pPr indent="0" lvl="1"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2pPr>
            <a:lvl3pPr indent="0" lvl="2"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3pPr>
            <a:lvl4pPr indent="0" lvl="3"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4pPr>
            <a:lvl5pPr indent="0" lvl="4"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5pPr>
            <a:lvl6pPr indent="0" lvl="5"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6pPr>
            <a:lvl7pPr indent="0" lvl="6"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7pPr>
            <a:lvl8pPr indent="0" lvl="7"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8pPr>
            <a:lvl9pPr indent="0" lvl="8" marL="0" marR="0" rtl="0" algn="ctr">
              <a:spcBef>
                <a:spcPts val="0"/>
              </a:spcBef>
              <a:spcAft>
                <a:spcPts val="0"/>
              </a:spcAft>
              <a:buClr>
                <a:schemeClr val="lt1"/>
              </a:buClr>
              <a:buSzPts val="1600"/>
              <a:buFont typeface="Century Gothic"/>
              <a:buNone/>
              <a:defRPr b="0" i="0" sz="16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0">
  <p:cSld name="Title Slide">
    <p:spTree>
      <p:nvGrpSpPr>
        <p:cNvPr id="495" name="Shape 495"/>
        <p:cNvGrpSpPr/>
        <p:nvPr/>
      </p:nvGrpSpPr>
      <p:grpSpPr>
        <a:xfrm>
          <a:off x="0" y="0"/>
          <a:ext cx="0" cy="0"/>
          <a:chOff x="0" y="0"/>
          <a:chExt cx="0" cy="0"/>
        </a:xfrm>
      </p:grpSpPr>
      <p:sp>
        <p:nvSpPr>
          <p:cNvPr id="496" name="Google Shape;496;p54"/>
          <p:cNvSpPr txBox="1"/>
          <p:nvPr>
            <p:ph type="title"/>
          </p:nvPr>
        </p:nvSpPr>
        <p:spPr>
          <a:xfrm>
            <a:off x="483577" y="1733732"/>
            <a:ext cx="8177100" cy="1016100"/>
          </a:xfrm>
          <a:prstGeom prst="rect">
            <a:avLst/>
          </a:prstGeom>
          <a:noFill/>
          <a:ln>
            <a:noFill/>
          </a:ln>
        </p:spPr>
        <p:txBody>
          <a:bodyPr anchorCtr="0" anchor="ctr" bIns="68575" lIns="68575" spcFirstLastPara="1" rIns="68575" wrap="square" tIns="68575">
            <a:noAutofit/>
          </a:bodyPr>
          <a:lstStyle>
            <a:lvl1pPr lvl="0" rtl="0" algn="ctr">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497" name="Google Shape;497;p54"/>
          <p:cNvSpPr txBox="1"/>
          <p:nvPr>
            <p:ph idx="1" type="body"/>
          </p:nvPr>
        </p:nvSpPr>
        <p:spPr>
          <a:xfrm>
            <a:off x="461963" y="2921794"/>
            <a:ext cx="8218800" cy="529800"/>
          </a:xfrm>
          <a:prstGeom prst="rect">
            <a:avLst/>
          </a:prstGeom>
          <a:noFill/>
          <a:ln>
            <a:noFill/>
          </a:ln>
        </p:spPr>
        <p:txBody>
          <a:bodyPr anchorCtr="0" anchor="ctr" bIns="68575" lIns="68575" spcFirstLastPara="1" rIns="68575" wrap="square" tIns="68575">
            <a:normAutofit/>
          </a:bodyPr>
          <a:lstStyle>
            <a:lvl1pPr indent="-228600" lvl="0" marL="457200" rtl="0" algn="ctr">
              <a:lnSpc>
                <a:spcPct val="100000"/>
              </a:lnSpc>
              <a:spcBef>
                <a:spcPts val="0"/>
              </a:spcBef>
              <a:spcAft>
                <a:spcPts val="0"/>
              </a:spcAft>
              <a:buSzPts val="1400"/>
              <a:buNone/>
              <a:defRPr sz="1800"/>
            </a:lvl1pPr>
            <a:lvl2pPr indent="-304800" lvl="1" marL="914400" rtl="0" algn="l">
              <a:lnSpc>
                <a:spcPct val="100000"/>
              </a:lnSpc>
              <a:spcBef>
                <a:spcPts val="800"/>
              </a:spcBef>
              <a:spcAft>
                <a:spcPts val="0"/>
              </a:spcAft>
              <a:buSzPts val="1200"/>
              <a:buChar char="○"/>
              <a:defRPr/>
            </a:lvl2pPr>
            <a:lvl3pPr indent="-298450" lvl="2" marL="1371600" rtl="0" algn="l">
              <a:lnSpc>
                <a:spcPct val="100000"/>
              </a:lnSpc>
              <a:spcBef>
                <a:spcPts val="800"/>
              </a:spcBef>
              <a:spcAft>
                <a:spcPts val="0"/>
              </a:spcAft>
              <a:buSzPts val="1100"/>
              <a:buChar char="■"/>
              <a:defRPr/>
            </a:lvl3pPr>
            <a:lvl4pPr indent="-285750" lvl="3" marL="1828800" rtl="0" algn="l">
              <a:lnSpc>
                <a:spcPct val="100000"/>
              </a:lnSpc>
              <a:spcBef>
                <a:spcPts val="800"/>
              </a:spcBef>
              <a:spcAft>
                <a:spcPts val="0"/>
              </a:spcAft>
              <a:buSzPts val="900"/>
              <a:buChar char="●"/>
              <a:defRPr/>
            </a:lvl4pPr>
            <a:lvl5pPr indent="-285750" lvl="4" marL="2286000" rtl="0" algn="l">
              <a:lnSpc>
                <a:spcPct val="100000"/>
              </a:lnSpc>
              <a:spcBef>
                <a:spcPts val="800"/>
              </a:spcBef>
              <a:spcAft>
                <a:spcPts val="0"/>
              </a:spcAft>
              <a:buSzPts val="900"/>
              <a:buChar char="○"/>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
        <p:nvSpPr>
          <p:cNvPr id="498" name="Google Shape;498;p54"/>
          <p:cNvSpPr txBox="1"/>
          <p:nvPr>
            <p:ph idx="12" type="sldNum"/>
          </p:nvPr>
        </p:nvSpPr>
        <p:spPr>
          <a:xfrm>
            <a:off x="8556784" y="4749851"/>
            <a:ext cx="548700" cy="393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showMasterSp="0">
  <p:cSld name="SECTION_HEADER_11">
    <p:spTree>
      <p:nvGrpSpPr>
        <p:cNvPr id="499" name="Shape 499"/>
        <p:cNvGrpSpPr/>
        <p:nvPr/>
      </p:nvGrpSpPr>
      <p:grpSpPr>
        <a:xfrm>
          <a:off x="0" y="0"/>
          <a:ext cx="0" cy="0"/>
          <a:chOff x="0" y="0"/>
          <a:chExt cx="0" cy="0"/>
        </a:xfrm>
      </p:grpSpPr>
      <p:grpSp>
        <p:nvGrpSpPr>
          <p:cNvPr id="500" name="Google Shape;500;p55"/>
          <p:cNvGrpSpPr/>
          <p:nvPr/>
        </p:nvGrpSpPr>
        <p:grpSpPr>
          <a:xfrm>
            <a:off x="0" y="-1780"/>
            <a:ext cx="9144000" cy="5150270"/>
            <a:chOff x="0" y="-2373"/>
            <a:chExt cx="12192000" cy="6867027"/>
          </a:xfrm>
        </p:grpSpPr>
        <p:sp>
          <p:nvSpPr>
            <p:cNvPr id="501" name="Google Shape;501;p55"/>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2" name="Google Shape;502;p55"/>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3" name="Google Shape;503;p55"/>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4" name="Google Shape;504;p55"/>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5" name="Google Shape;505;p55"/>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6" name="Google Shape;506;p55"/>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7" name="Google Shape;507;p55"/>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8" name="Google Shape;508;p55"/>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09" name="Google Shape;509;p55"/>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10" name="Google Shape;510;p55"/>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11" name="Google Shape;511;p55"/>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12" name="Google Shape;512;p55"/>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13" name="Google Shape;513;p55"/>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14" name="Google Shape;514;p55"/>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15" name="Google Shape;515;p55"/>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16" name="Google Shape;516;p55"/>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1">
  <p:cSld name="TITLE_7">
    <p:bg>
      <p:bgPr>
        <a:blipFill>
          <a:blip r:embed="rId2">
            <a:alphaModFix/>
          </a:blip>
          <a:stretch>
            <a:fillRect/>
          </a:stretch>
        </a:blipFill>
      </p:bgPr>
    </p:bg>
    <p:spTree>
      <p:nvGrpSpPr>
        <p:cNvPr id="517" name="Shape 517"/>
        <p:cNvGrpSpPr/>
        <p:nvPr/>
      </p:nvGrpSpPr>
      <p:grpSpPr>
        <a:xfrm>
          <a:off x="0" y="0"/>
          <a:ext cx="0" cy="0"/>
          <a:chOff x="0" y="0"/>
          <a:chExt cx="0" cy="0"/>
        </a:xfrm>
      </p:grpSpPr>
      <p:pic>
        <p:nvPicPr>
          <p:cNvPr descr="Celestia-R1---OverlayTitleHD.png" id="518" name="Google Shape;518;p56"/>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519" name="Google Shape;519;p56"/>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20" name="Google Shape;520;p56"/>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21" name="Google Shape;521;p56"/>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22" name="Google Shape;522;p56"/>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23" name="Google Shape;523;p56"/>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s Slide 1">
  <p:cSld name="CUSTOM_4">
    <p:spTree>
      <p:nvGrpSpPr>
        <p:cNvPr id="524" name="Shape 524"/>
        <p:cNvGrpSpPr/>
        <p:nvPr/>
      </p:nvGrpSpPr>
      <p:grpSpPr>
        <a:xfrm>
          <a:off x="0" y="0"/>
          <a:ext cx="0" cy="0"/>
          <a:chOff x="0" y="0"/>
          <a:chExt cx="0" cy="0"/>
        </a:xfrm>
      </p:grpSpPr>
      <p:sp>
        <p:nvSpPr>
          <p:cNvPr id="525" name="Google Shape;525;p57"/>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526" name="Google Shape;526;p57"/>
          <p:cNvSpPr txBox="1"/>
          <p:nvPr/>
        </p:nvSpPr>
        <p:spPr>
          <a:xfrm>
            <a:off x="365249" y="376238"/>
            <a:ext cx="7399200" cy="530400"/>
          </a:xfrm>
          <a:prstGeom prst="rect">
            <a:avLst/>
          </a:prstGeom>
          <a:noFill/>
          <a:ln>
            <a:noFill/>
          </a:ln>
        </p:spPr>
        <p:txBody>
          <a:bodyPr anchorCtr="0" anchor="ctr"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lt2"/>
                </a:solidFill>
                <a:latin typeface="Century Gothic"/>
                <a:ea typeface="Century Gothic"/>
                <a:cs typeface="Century Gothic"/>
                <a:sym typeface="Century Gothic"/>
              </a:rPr>
              <a:t>Questions?</a:t>
            </a:r>
            <a:endParaRPr b="0" i="0" sz="2700" u="none" cap="none" strike="noStrike">
              <a:solidFill>
                <a:schemeClr val="lt2"/>
              </a:solidFill>
              <a:latin typeface="Century Gothic"/>
              <a:ea typeface="Century Gothic"/>
              <a:cs typeface="Century Gothic"/>
              <a:sym typeface="Century Gothic"/>
            </a:endParaRPr>
          </a:p>
        </p:txBody>
      </p:sp>
      <p:pic>
        <p:nvPicPr>
          <p:cNvPr id="527" name="Google Shape;527;p57"/>
          <p:cNvPicPr preferRelativeResize="0"/>
          <p:nvPr/>
        </p:nvPicPr>
        <p:blipFill rotWithShape="1">
          <a:blip r:embed="rId2">
            <a:alphaModFix/>
          </a:blip>
          <a:srcRect b="0" l="0" r="0" t="0"/>
          <a:stretch/>
        </p:blipFill>
        <p:spPr>
          <a:xfrm>
            <a:off x="2768145" y="1671607"/>
            <a:ext cx="2652956" cy="2652956"/>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verview">
  <p:cSld name="Overview">
    <p:spTree>
      <p:nvGrpSpPr>
        <p:cNvPr id="528" name="Shape 528"/>
        <p:cNvGrpSpPr/>
        <p:nvPr/>
      </p:nvGrpSpPr>
      <p:grpSpPr>
        <a:xfrm>
          <a:off x="0" y="0"/>
          <a:ext cx="0" cy="0"/>
          <a:chOff x="0" y="0"/>
          <a:chExt cx="0" cy="0"/>
        </a:xfrm>
      </p:grpSpPr>
      <p:sp>
        <p:nvSpPr>
          <p:cNvPr id="529" name="Google Shape;529;p58"/>
          <p:cNvSpPr txBox="1"/>
          <p:nvPr>
            <p:ph type="title"/>
          </p:nvPr>
        </p:nvSpPr>
        <p:spPr>
          <a:xfrm>
            <a:off x="514351" y="457200"/>
            <a:ext cx="7598400" cy="4992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530" name="Google Shape;530;p58"/>
          <p:cNvSpPr txBox="1"/>
          <p:nvPr>
            <p:ph idx="1" type="body"/>
          </p:nvPr>
        </p:nvSpPr>
        <p:spPr>
          <a:xfrm>
            <a:off x="207719" y="1296317"/>
            <a:ext cx="4154100" cy="3468300"/>
          </a:xfrm>
          <a:prstGeom prst="rect">
            <a:avLst/>
          </a:prstGeom>
          <a:noFill/>
          <a:ln>
            <a:noFill/>
          </a:ln>
        </p:spPr>
        <p:txBody>
          <a:bodyPr anchorCtr="0" anchor="t" bIns="68575" lIns="68575" spcFirstLastPara="1" rIns="68575" wrap="square" tIns="68575">
            <a:normAutofit/>
          </a:bodyPr>
          <a:lstStyle>
            <a:lvl1pPr indent="-317500" lvl="0" marL="457200" rtl="0" algn="l">
              <a:lnSpc>
                <a:spcPct val="100000"/>
              </a:lnSpc>
              <a:spcBef>
                <a:spcPts val="0"/>
              </a:spcBef>
              <a:spcAft>
                <a:spcPts val="0"/>
              </a:spcAft>
              <a:buClr>
                <a:schemeClr val="accent6"/>
              </a:buClr>
              <a:buSzPts val="1400"/>
              <a:buFont typeface="Noto Sans Symbols"/>
              <a:buChar char="❑"/>
              <a:defRPr sz="1800">
                <a:latin typeface="Arial"/>
                <a:ea typeface="Arial"/>
                <a:cs typeface="Arial"/>
                <a:sym typeface="Arial"/>
              </a:defRPr>
            </a:lvl1pPr>
            <a:lvl2pPr indent="-304800" lvl="1" marL="914400" rtl="0" algn="l">
              <a:lnSpc>
                <a:spcPct val="100000"/>
              </a:lnSpc>
              <a:spcBef>
                <a:spcPts val="0"/>
              </a:spcBef>
              <a:spcAft>
                <a:spcPts val="0"/>
              </a:spcAft>
              <a:buClr>
                <a:schemeClr val="accent6"/>
              </a:buClr>
              <a:buSzPts val="1200"/>
              <a:buFont typeface="Noto Sans Symbols"/>
              <a:buChar char="⮚"/>
              <a:defRPr sz="1500">
                <a:latin typeface="Arial"/>
                <a:ea typeface="Arial"/>
                <a:cs typeface="Arial"/>
                <a:sym typeface="Arial"/>
              </a:defRPr>
            </a:lvl2pPr>
            <a:lvl3pPr indent="-298450" lvl="2" marL="1371600" rtl="0" algn="l">
              <a:lnSpc>
                <a:spcPct val="100000"/>
              </a:lnSpc>
              <a:spcBef>
                <a:spcPts val="0"/>
              </a:spcBef>
              <a:spcAft>
                <a:spcPts val="0"/>
              </a:spcAft>
              <a:buClr>
                <a:schemeClr val="accent6"/>
              </a:buClr>
              <a:buSzPts val="1100"/>
              <a:buFont typeface="Courier New"/>
              <a:buChar char="o"/>
              <a:defRPr sz="1400">
                <a:latin typeface="Arial"/>
                <a:ea typeface="Arial"/>
                <a:cs typeface="Arial"/>
                <a:sym typeface="Arial"/>
              </a:defRPr>
            </a:lvl3pPr>
            <a:lvl4pPr indent="-285750" lvl="3" marL="1828800" rtl="0" algn="l">
              <a:lnSpc>
                <a:spcPct val="100000"/>
              </a:lnSpc>
              <a:spcBef>
                <a:spcPts val="0"/>
              </a:spcBef>
              <a:spcAft>
                <a:spcPts val="0"/>
              </a:spcAft>
              <a:buClr>
                <a:schemeClr val="accent6"/>
              </a:buClr>
              <a:buSzPts val="900"/>
              <a:buFont typeface="Arial"/>
              <a:buChar char="•"/>
              <a:defRPr sz="1200">
                <a:latin typeface="Arial"/>
                <a:ea typeface="Arial"/>
                <a:cs typeface="Arial"/>
                <a:sym typeface="Arial"/>
              </a:defRPr>
            </a:lvl4pPr>
            <a:lvl5pPr indent="-285750" lvl="4" marL="2286000" rtl="0" algn="l">
              <a:lnSpc>
                <a:spcPct val="100000"/>
              </a:lnSpc>
              <a:spcBef>
                <a:spcPts val="0"/>
              </a:spcBef>
              <a:spcAft>
                <a:spcPts val="0"/>
              </a:spcAft>
              <a:buSzPts val="900"/>
              <a:buFont typeface="Arial"/>
              <a:buChar char="•"/>
              <a:defRPr sz="1200">
                <a:latin typeface="Arial"/>
                <a:ea typeface="Arial"/>
                <a:cs typeface="Arial"/>
                <a:sym typeface="Arial"/>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
        <p:nvSpPr>
          <p:cNvPr id="531" name="Google Shape;531;p58"/>
          <p:cNvSpPr txBox="1"/>
          <p:nvPr>
            <p:ph idx="2" type="body"/>
          </p:nvPr>
        </p:nvSpPr>
        <p:spPr>
          <a:xfrm>
            <a:off x="4361810" y="1296317"/>
            <a:ext cx="4154100" cy="3468300"/>
          </a:xfrm>
          <a:prstGeom prst="rect">
            <a:avLst/>
          </a:prstGeom>
          <a:noFill/>
          <a:ln>
            <a:noFill/>
          </a:ln>
        </p:spPr>
        <p:txBody>
          <a:bodyPr anchorCtr="0" anchor="t" bIns="68575" lIns="68575" spcFirstLastPara="1" rIns="68575" wrap="square" tIns="68575">
            <a:normAutofit/>
          </a:bodyPr>
          <a:lstStyle>
            <a:lvl1pPr indent="-317500" lvl="0" marL="457200" rtl="0" algn="l">
              <a:lnSpc>
                <a:spcPct val="100000"/>
              </a:lnSpc>
              <a:spcBef>
                <a:spcPts val="0"/>
              </a:spcBef>
              <a:spcAft>
                <a:spcPts val="0"/>
              </a:spcAft>
              <a:buClr>
                <a:schemeClr val="accent6"/>
              </a:buClr>
              <a:buSzPts val="1400"/>
              <a:buFont typeface="Noto Sans Symbols"/>
              <a:buChar char="❑"/>
              <a:defRPr sz="1800">
                <a:latin typeface="Arial"/>
                <a:ea typeface="Arial"/>
                <a:cs typeface="Arial"/>
                <a:sym typeface="Arial"/>
              </a:defRPr>
            </a:lvl1pPr>
            <a:lvl2pPr indent="-304800" lvl="1" marL="914400" rtl="0" algn="l">
              <a:lnSpc>
                <a:spcPct val="100000"/>
              </a:lnSpc>
              <a:spcBef>
                <a:spcPts val="0"/>
              </a:spcBef>
              <a:spcAft>
                <a:spcPts val="0"/>
              </a:spcAft>
              <a:buClr>
                <a:schemeClr val="accent6"/>
              </a:buClr>
              <a:buSzPts val="1200"/>
              <a:buFont typeface="Noto Sans Symbols"/>
              <a:buChar char="⮚"/>
              <a:defRPr sz="1500">
                <a:latin typeface="Arial"/>
                <a:ea typeface="Arial"/>
                <a:cs typeface="Arial"/>
                <a:sym typeface="Arial"/>
              </a:defRPr>
            </a:lvl2pPr>
            <a:lvl3pPr indent="-298450" lvl="2" marL="1371600" rtl="0" algn="l">
              <a:lnSpc>
                <a:spcPct val="100000"/>
              </a:lnSpc>
              <a:spcBef>
                <a:spcPts val="0"/>
              </a:spcBef>
              <a:spcAft>
                <a:spcPts val="0"/>
              </a:spcAft>
              <a:buClr>
                <a:schemeClr val="accent6"/>
              </a:buClr>
              <a:buSzPts val="1100"/>
              <a:buFont typeface="Courier New"/>
              <a:buChar char="o"/>
              <a:defRPr sz="1400">
                <a:latin typeface="Arial"/>
                <a:ea typeface="Arial"/>
                <a:cs typeface="Arial"/>
                <a:sym typeface="Arial"/>
              </a:defRPr>
            </a:lvl3pPr>
            <a:lvl4pPr indent="-285750" lvl="3" marL="1828800" rtl="0" algn="l">
              <a:lnSpc>
                <a:spcPct val="100000"/>
              </a:lnSpc>
              <a:spcBef>
                <a:spcPts val="0"/>
              </a:spcBef>
              <a:spcAft>
                <a:spcPts val="0"/>
              </a:spcAft>
              <a:buClr>
                <a:schemeClr val="accent6"/>
              </a:buClr>
              <a:buSzPts val="900"/>
              <a:buFont typeface="Arial"/>
              <a:buChar char="•"/>
              <a:defRPr sz="1200">
                <a:latin typeface="Arial"/>
                <a:ea typeface="Arial"/>
                <a:cs typeface="Arial"/>
                <a:sym typeface="Arial"/>
              </a:defRPr>
            </a:lvl4pPr>
            <a:lvl5pPr indent="-285750" lvl="4" marL="2286000" rtl="0" algn="l">
              <a:lnSpc>
                <a:spcPct val="100000"/>
              </a:lnSpc>
              <a:spcBef>
                <a:spcPts val="0"/>
              </a:spcBef>
              <a:spcAft>
                <a:spcPts val="0"/>
              </a:spcAft>
              <a:buSzPts val="900"/>
              <a:buFont typeface="Arial"/>
              <a:buChar char="•"/>
              <a:defRPr sz="1200">
                <a:latin typeface="Arial"/>
                <a:ea typeface="Arial"/>
                <a:cs typeface="Arial"/>
                <a:sym typeface="Arial"/>
              </a:defRPr>
            </a:lvl5pPr>
            <a:lvl6pPr indent="-285750" lvl="5" marL="2743200" rtl="0" algn="l">
              <a:lnSpc>
                <a:spcPct val="100000"/>
              </a:lnSpc>
              <a:spcBef>
                <a:spcPts val="800"/>
              </a:spcBef>
              <a:spcAft>
                <a:spcPts val="0"/>
              </a:spcAft>
              <a:buSzPts val="900"/>
              <a:buChar char="■"/>
              <a:defRPr/>
            </a:lvl6pPr>
            <a:lvl7pPr indent="-285750" lvl="6" marL="3200400" rtl="0" algn="l">
              <a:lnSpc>
                <a:spcPct val="100000"/>
              </a:lnSpc>
              <a:spcBef>
                <a:spcPts val="800"/>
              </a:spcBef>
              <a:spcAft>
                <a:spcPts val="0"/>
              </a:spcAft>
              <a:buSzPts val="900"/>
              <a:buChar char="●"/>
              <a:defRPr/>
            </a:lvl7pPr>
            <a:lvl8pPr indent="-285750" lvl="7" marL="3657600" rtl="0" algn="l">
              <a:lnSpc>
                <a:spcPct val="100000"/>
              </a:lnSpc>
              <a:spcBef>
                <a:spcPts val="800"/>
              </a:spcBef>
              <a:spcAft>
                <a:spcPts val="0"/>
              </a:spcAft>
              <a:buSzPts val="900"/>
              <a:buChar char="○"/>
              <a:defRPr/>
            </a:lvl8pPr>
            <a:lvl9pPr indent="-285750" lvl="8" marL="4114800" rtl="0" algn="l">
              <a:lnSpc>
                <a:spcPct val="100000"/>
              </a:lnSpc>
              <a:spcBef>
                <a:spcPts val="800"/>
              </a:spcBef>
              <a:spcAft>
                <a:spcPts val="800"/>
              </a:spcAft>
              <a:buSzPts val="900"/>
              <a:buChar char="■"/>
              <a:defRPr/>
            </a:lvl9pPr>
          </a:lstStyle>
          <a:p/>
        </p:txBody>
      </p:sp>
      <p:sp>
        <p:nvSpPr>
          <p:cNvPr id="532" name="Google Shape;532;p58"/>
          <p:cNvSpPr txBox="1"/>
          <p:nvPr>
            <p:ph idx="12" type="sldNum"/>
          </p:nvPr>
        </p:nvSpPr>
        <p:spPr>
          <a:xfrm>
            <a:off x="8556784" y="4749851"/>
            <a:ext cx="548700" cy="393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showMasterSp="0">
  <p:cSld name="SECTION_HEADER_12">
    <p:spTree>
      <p:nvGrpSpPr>
        <p:cNvPr id="533" name="Shape 533"/>
        <p:cNvGrpSpPr/>
        <p:nvPr/>
      </p:nvGrpSpPr>
      <p:grpSpPr>
        <a:xfrm>
          <a:off x="0" y="0"/>
          <a:ext cx="0" cy="0"/>
          <a:chOff x="0" y="0"/>
          <a:chExt cx="0" cy="0"/>
        </a:xfrm>
      </p:grpSpPr>
      <p:grpSp>
        <p:nvGrpSpPr>
          <p:cNvPr id="534" name="Google Shape;534;p59"/>
          <p:cNvGrpSpPr/>
          <p:nvPr/>
        </p:nvGrpSpPr>
        <p:grpSpPr>
          <a:xfrm>
            <a:off x="0" y="-1780"/>
            <a:ext cx="9144000" cy="5150270"/>
            <a:chOff x="0" y="-2373"/>
            <a:chExt cx="12192000" cy="6867027"/>
          </a:xfrm>
        </p:grpSpPr>
        <p:sp>
          <p:nvSpPr>
            <p:cNvPr id="535" name="Google Shape;535;p59"/>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6" name="Google Shape;536;p59"/>
            <p:cNvSpPr/>
            <p:nvPr/>
          </p:nvSpPr>
          <p:spPr>
            <a:xfrm>
              <a:off x="3220" y="2667000"/>
              <a:ext cx="4191000" cy="4191000"/>
            </a:xfrm>
            <a:prstGeom prst="ellipse">
              <a:avLst/>
            </a:prstGeom>
            <a:gradFill>
              <a:gsLst>
                <a:gs pos="0">
                  <a:srgbClr val="F7F7F7">
                    <a:alpha val="10588"/>
                  </a:srgbClr>
                </a:gs>
                <a:gs pos="36000">
                  <a:srgbClr val="F7F7F7">
                    <a:alpha val="9411"/>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7" name="Google Shape;537;p59"/>
            <p:cNvSpPr/>
            <p:nvPr/>
          </p:nvSpPr>
          <p:spPr>
            <a:xfrm>
              <a:off x="1750" y="2895600"/>
              <a:ext cx="2362200" cy="2362200"/>
            </a:xfrm>
            <a:prstGeom prst="ellipse">
              <a:avLst/>
            </a:prstGeom>
            <a:gradFill>
              <a:gsLst>
                <a:gs pos="0">
                  <a:srgbClr val="F7F7F7">
                    <a:alpha val="7450"/>
                  </a:srgbClr>
                </a:gs>
                <a:gs pos="36000">
                  <a:srgbClr val="F7F7F7">
                    <a:alpha val="7450"/>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8" name="Google Shape;538;p59"/>
            <p:cNvSpPr/>
            <p:nvPr/>
          </p:nvSpPr>
          <p:spPr>
            <a:xfrm>
              <a:off x="8609012" y="1676400"/>
              <a:ext cx="2819400" cy="2819400"/>
            </a:xfrm>
            <a:prstGeom prst="ellipse">
              <a:avLst/>
            </a:prstGeom>
            <a:gradFill>
              <a:gsLst>
                <a:gs pos="0">
                  <a:srgbClr val="F7F7F7">
                    <a:alpha val="6274"/>
                  </a:srgbClr>
                </a:gs>
                <a:gs pos="36000">
                  <a:srgbClr val="F7F7F7">
                    <a:alpha val="5490"/>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9" name="Google Shape;539;p59"/>
            <p:cNvSpPr/>
            <p:nvPr/>
          </p:nvSpPr>
          <p:spPr>
            <a:xfrm>
              <a:off x="7999412" y="-2373"/>
              <a:ext cx="1600200" cy="1600200"/>
            </a:xfrm>
            <a:prstGeom prst="ellipse">
              <a:avLst/>
            </a:prstGeom>
            <a:gradFill>
              <a:gsLst>
                <a:gs pos="0">
                  <a:srgbClr val="F7F7F7">
                    <a:alpha val="13333"/>
                  </a:srgbClr>
                </a:gs>
                <a:gs pos="36000">
                  <a:srgbClr val="F7F7F7">
                    <a:alpha val="6274"/>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0" name="Google Shape;540;p59"/>
            <p:cNvSpPr/>
            <p:nvPr/>
          </p:nvSpPr>
          <p:spPr>
            <a:xfrm>
              <a:off x="8609012" y="5874054"/>
              <a:ext cx="990600" cy="990600"/>
            </a:xfrm>
            <a:prstGeom prst="ellipse">
              <a:avLst/>
            </a:prstGeom>
            <a:gradFill>
              <a:gsLst>
                <a:gs pos="0">
                  <a:srgbClr val="F7F7F7">
                    <a:alpha val="13333"/>
                  </a:srgbClr>
                </a:gs>
                <a:gs pos="36000">
                  <a:srgbClr val="F7F7F7">
                    <a:alpha val="6274"/>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1" name="Google Shape;541;p59"/>
            <p:cNvSpPr/>
            <p:nvPr/>
          </p:nvSpPr>
          <p:spPr>
            <a:xfrm>
              <a:off x="7289800" y="402165"/>
              <a:ext cx="4479000" cy="6053700"/>
            </a:xfrm>
            <a:prstGeom prst="rect">
              <a:avLst/>
            </a:prstGeom>
            <a:solidFill>
              <a:schemeClr val="lt1"/>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2" name="Google Shape;542;p59"/>
            <p:cNvSpPr/>
            <p:nvPr/>
          </p:nvSpPr>
          <p:spPr>
            <a:xfrm rot="-5677564">
              <a:off x="4698359" y="1825957"/>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3" name="Google Shape;543;p59"/>
            <p:cNvSpPr/>
            <p:nvPr/>
          </p:nvSpPr>
          <p:spPr>
            <a:xfrm rot="-5400000">
              <a:off x="3787250"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44" name="Google Shape;544;p59"/>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45" name="Google Shape;545;p59"/>
          <p:cNvSpPr txBox="1"/>
          <p:nvPr>
            <p:ph type="title"/>
          </p:nvPr>
        </p:nvSpPr>
        <p:spPr>
          <a:xfrm>
            <a:off x="866217" y="2008234"/>
            <a:ext cx="3263100" cy="17130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2"/>
              </a:buClr>
              <a:buSzPts val="1100"/>
              <a:buFont typeface="Century Gothic"/>
              <a:buNone/>
              <a:defRPr b="0" i="0" sz="30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2"/>
                </a:solidFill>
              </a:defRPr>
            </a:lvl2pPr>
            <a:lvl3pPr lvl="2" marR="0" rtl="0" algn="l">
              <a:lnSpc>
                <a:spcPct val="100000"/>
              </a:lnSpc>
              <a:spcBef>
                <a:spcPts val="0"/>
              </a:spcBef>
              <a:spcAft>
                <a:spcPts val="0"/>
              </a:spcAft>
              <a:buSzPts val="1100"/>
              <a:buNone/>
              <a:defRPr b="0" i="0" sz="1400" u="none" cap="none" strike="noStrike">
                <a:solidFill>
                  <a:schemeClr val="dk2"/>
                </a:solidFill>
              </a:defRPr>
            </a:lvl3pPr>
            <a:lvl4pPr lvl="3" marR="0" rtl="0" algn="l">
              <a:lnSpc>
                <a:spcPct val="100000"/>
              </a:lnSpc>
              <a:spcBef>
                <a:spcPts val="0"/>
              </a:spcBef>
              <a:spcAft>
                <a:spcPts val="0"/>
              </a:spcAft>
              <a:buSzPts val="1100"/>
              <a:buNone/>
              <a:defRPr b="0" i="0" sz="1400" u="none" cap="none" strike="noStrike">
                <a:solidFill>
                  <a:schemeClr val="dk2"/>
                </a:solidFill>
              </a:defRPr>
            </a:lvl4pPr>
            <a:lvl5pPr lvl="4" marR="0" rtl="0" algn="l">
              <a:lnSpc>
                <a:spcPct val="100000"/>
              </a:lnSpc>
              <a:spcBef>
                <a:spcPts val="0"/>
              </a:spcBef>
              <a:spcAft>
                <a:spcPts val="0"/>
              </a:spcAft>
              <a:buSzPts val="1100"/>
              <a:buNone/>
              <a:defRPr b="0" i="0" sz="1400" u="none" cap="none" strike="noStrike">
                <a:solidFill>
                  <a:schemeClr val="dk2"/>
                </a:solidFill>
              </a:defRPr>
            </a:lvl5pPr>
            <a:lvl6pPr lvl="5" marR="0" rtl="0" algn="l">
              <a:lnSpc>
                <a:spcPct val="100000"/>
              </a:lnSpc>
              <a:spcBef>
                <a:spcPts val="0"/>
              </a:spcBef>
              <a:spcAft>
                <a:spcPts val="0"/>
              </a:spcAft>
              <a:buSzPts val="1100"/>
              <a:buNone/>
              <a:defRPr b="0" i="0" sz="1400" u="none" cap="none" strike="noStrike">
                <a:solidFill>
                  <a:schemeClr val="dk2"/>
                </a:solidFill>
              </a:defRPr>
            </a:lvl6pPr>
            <a:lvl7pPr lvl="6" marR="0" rtl="0" algn="l">
              <a:lnSpc>
                <a:spcPct val="100000"/>
              </a:lnSpc>
              <a:spcBef>
                <a:spcPts val="0"/>
              </a:spcBef>
              <a:spcAft>
                <a:spcPts val="0"/>
              </a:spcAft>
              <a:buSzPts val="1100"/>
              <a:buNone/>
              <a:defRPr b="0" i="0" sz="1400" u="none" cap="none" strike="noStrike">
                <a:solidFill>
                  <a:schemeClr val="dk2"/>
                </a:solidFill>
              </a:defRPr>
            </a:lvl7pPr>
            <a:lvl8pPr lvl="7" marR="0" rtl="0" algn="l">
              <a:lnSpc>
                <a:spcPct val="100000"/>
              </a:lnSpc>
              <a:spcBef>
                <a:spcPts val="0"/>
              </a:spcBef>
              <a:spcAft>
                <a:spcPts val="0"/>
              </a:spcAft>
              <a:buSzPts val="1100"/>
              <a:buNone/>
              <a:defRPr b="0" i="0" sz="1400" u="none" cap="none" strike="noStrike">
                <a:solidFill>
                  <a:schemeClr val="dk2"/>
                </a:solidFill>
              </a:defRPr>
            </a:lvl8pPr>
            <a:lvl9pPr lvl="8" marR="0" rtl="0" algn="l">
              <a:lnSpc>
                <a:spcPct val="100000"/>
              </a:lnSpc>
              <a:spcBef>
                <a:spcPts val="0"/>
              </a:spcBef>
              <a:spcAft>
                <a:spcPts val="0"/>
              </a:spcAft>
              <a:buSzPts val="1100"/>
              <a:buNone/>
              <a:defRPr b="0" i="0" sz="1400" u="none" cap="none" strike="noStrike">
                <a:solidFill>
                  <a:schemeClr val="dk2"/>
                </a:solidFill>
              </a:defRPr>
            </a:lvl9pPr>
          </a:lstStyle>
          <a:p/>
        </p:txBody>
      </p:sp>
      <p:sp>
        <p:nvSpPr>
          <p:cNvPr id="546" name="Google Shape;546;p59"/>
          <p:cNvSpPr txBox="1"/>
          <p:nvPr>
            <p:ph idx="1" type="body"/>
          </p:nvPr>
        </p:nvSpPr>
        <p:spPr>
          <a:xfrm>
            <a:off x="5171668" y="2008233"/>
            <a:ext cx="2816700" cy="1713000"/>
          </a:xfrm>
          <a:prstGeom prst="rect">
            <a:avLst/>
          </a:prstGeom>
          <a:noFill/>
          <a:ln>
            <a:noFill/>
          </a:ln>
        </p:spPr>
        <p:txBody>
          <a:bodyPr anchorCtr="0" anchor="ctr" bIns="68575" lIns="68575" spcFirstLastPara="1" rIns="68575" wrap="square" tIns="68575">
            <a:normAutofit/>
          </a:bodyPr>
          <a:lstStyle>
            <a:lvl1pPr indent="-228600" lvl="0" marL="457200" marR="0" rtl="0" algn="l">
              <a:lnSpc>
                <a:spcPct val="100000"/>
              </a:lnSpc>
              <a:spcBef>
                <a:spcPts val="800"/>
              </a:spcBef>
              <a:spcAft>
                <a:spcPts val="0"/>
              </a:spcAft>
              <a:buClr>
                <a:schemeClr val="accent1"/>
              </a:buClr>
              <a:buSzPts val="1100"/>
              <a:buFont typeface="Noto Sans Symbols"/>
              <a:buNone/>
              <a:defRPr b="0" i="0" sz="1500" u="none" cap="none" strike="noStrike">
                <a:solidFill>
                  <a:schemeClr val="accent1"/>
                </a:solidFill>
                <a:latin typeface="Century Gothic"/>
                <a:ea typeface="Century Gothic"/>
                <a:cs typeface="Century Gothic"/>
                <a:sym typeface="Century Gothic"/>
              </a:defRPr>
            </a:lvl1pPr>
            <a:lvl2pPr indent="-228600" lvl="1" marL="914400" marR="0" rtl="0" algn="l">
              <a:lnSpc>
                <a:spcPct val="100000"/>
              </a:lnSpc>
              <a:spcBef>
                <a:spcPts val="800"/>
              </a:spcBef>
              <a:spcAft>
                <a:spcPts val="0"/>
              </a:spcAft>
              <a:buClr>
                <a:schemeClr val="accent1"/>
              </a:buClr>
              <a:buSzPts val="1000"/>
              <a:buFont typeface="Noto Sans Symbols"/>
              <a:buNone/>
              <a:defRPr b="0" i="0" sz="1400" u="none" cap="none" strike="noStrike">
                <a:solidFill>
                  <a:srgbClr val="888888"/>
                </a:solidFill>
                <a:latin typeface="Century Gothic"/>
                <a:ea typeface="Century Gothic"/>
                <a:cs typeface="Century Gothic"/>
                <a:sym typeface="Century Gothic"/>
              </a:defRPr>
            </a:lvl2pPr>
            <a:lvl3pPr indent="-228600" lvl="2" marL="1371600" marR="0" rtl="0" algn="l">
              <a:lnSpc>
                <a:spcPct val="100000"/>
              </a:lnSpc>
              <a:spcBef>
                <a:spcPts val="800"/>
              </a:spcBef>
              <a:spcAft>
                <a:spcPts val="0"/>
              </a:spcAft>
              <a:buClr>
                <a:schemeClr val="accent1"/>
              </a:buClr>
              <a:buSzPts val="800"/>
              <a:buFont typeface="Noto Sans Symbols"/>
              <a:buNone/>
              <a:defRPr b="0" i="0" sz="1200" u="none" cap="none" strike="noStrike">
                <a:solidFill>
                  <a:srgbClr val="888888"/>
                </a:solidFill>
                <a:latin typeface="Century Gothic"/>
                <a:ea typeface="Century Gothic"/>
                <a:cs typeface="Century Gothic"/>
                <a:sym typeface="Century Gothic"/>
              </a:defRPr>
            </a:lvl3pPr>
            <a:lvl4pPr indent="-228600" lvl="3" marL="1828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4pPr>
            <a:lvl5pPr indent="-228600" lvl="4" marL="22860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5pPr>
            <a:lvl6pPr indent="-228600" lvl="5" marL="27432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6pPr>
            <a:lvl7pPr indent="-228600" lvl="6" marL="32004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7pPr>
            <a:lvl8pPr indent="-228600" lvl="7" marL="36576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8pPr>
            <a:lvl9pPr indent="-228600" lvl="8" marL="4114800" marR="0" rtl="0" algn="l">
              <a:lnSpc>
                <a:spcPct val="100000"/>
              </a:lnSpc>
              <a:spcBef>
                <a:spcPts val="800"/>
              </a:spcBef>
              <a:spcAft>
                <a:spcPts val="0"/>
              </a:spcAft>
              <a:buClr>
                <a:schemeClr val="accent1"/>
              </a:buClr>
              <a:buSzPts val="700"/>
              <a:buFont typeface="Noto Sans Symbols"/>
              <a:buNone/>
              <a:defRPr b="0" i="0" sz="1100" u="none" cap="none" strike="noStrike">
                <a:solidFill>
                  <a:srgbClr val="888888"/>
                </a:solidFill>
                <a:latin typeface="Century Gothic"/>
                <a:ea typeface="Century Gothic"/>
                <a:cs typeface="Century Gothic"/>
                <a:sym typeface="Century Gothic"/>
              </a:defRPr>
            </a:lvl9pPr>
          </a:lstStyle>
          <a:p/>
        </p:txBody>
      </p:sp>
      <p:sp>
        <p:nvSpPr>
          <p:cNvPr id="547" name="Google Shape;547;p59"/>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lvl="0" marR="0" rtl="0" algn="r">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48" name="Google Shape;548;p59"/>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lvl="0" marR="0" rtl="0" algn="l">
              <a:lnSpc>
                <a:spcPct val="100000"/>
              </a:lnSpc>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lvl="1"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49" name="Google Shape;549;p59"/>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0" name="Google Shape;550;p59"/>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Content Layout">
  <p:cSld name="Single Content Layout">
    <p:spTree>
      <p:nvGrpSpPr>
        <p:cNvPr id="551" name="Shape 551"/>
        <p:cNvGrpSpPr/>
        <p:nvPr/>
      </p:nvGrpSpPr>
      <p:grpSpPr>
        <a:xfrm>
          <a:off x="0" y="0"/>
          <a:ext cx="0" cy="0"/>
          <a:chOff x="0" y="0"/>
          <a:chExt cx="0" cy="0"/>
        </a:xfrm>
      </p:grpSpPr>
      <p:sp>
        <p:nvSpPr>
          <p:cNvPr id="552" name="Google Shape;552;p60"/>
          <p:cNvSpPr txBox="1"/>
          <p:nvPr>
            <p:ph type="title"/>
          </p:nvPr>
        </p:nvSpPr>
        <p:spPr>
          <a:xfrm>
            <a:off x="365613" y="361096"/>
            <a:ext cx="6571200" cy="530400"/>
          </a:xfrm>
          <a:prstGeom prst="rect">
            <a:avLst/>
          </a:prstGeom>
          <a:noFill/>
          <a:ln>
            <a:noFill/>
          </a:ln>
        </p:spPr>
        <p:txBody>
          <a:bodyPr anchorCtr="0" anchor="ctr" bIns="68575" lIns="68575" spcFirstLastPara="1" rIns="68575" wrap="square" tIns="68575">
            <a:noAutofit/>
          </a:bodyPr>
          <a:lstStyle>
            <a:lvl1pPr lvl="0" rtl="0" algn="l">
              <a:lnSpc>
                <a:spcPct val="100000"/>
              </a:lnSpc>
              <a:spcBef>
                <a:spcPts val="0"/>
              </a:spcBef>
              <a:spcAft>
                <a:spcPts val="0"/>
              </a:spcAft>
              <a:buSzPts val="1100"/>
              <a:buChar char="●"/>
              <a:defRPr/>
            </a:lvl1pPr>
            <a:lvl2pPr lvl="1" rtl="0" algn="l">
              <a:lnSpc>
                <a:spcPct val="100000"/>
              </a:lnSpc>
              <a:spcBef>
                <a:spcPts val="0"/>
              </a:spcBef>
              <a:spcAft>
                <a:spcPts val="0"/>
              </a:spcAft>
              <a:buSzPts val="1100"/>
              <a:buChar char="○"/>
              <a:defRPr/>
            </a:lvl2pPr>
            <a:lvl3pPr lvl="2" rtl="0" algn="l">
              <a:lnSpc>
                <a:spcPct val="100000"/>
              </a:lnSpc>
              <a:spcBef>
                <a:spcPts val="0"/>
              </a:spcBef>
              <a:spcAft>
                <a:spcPts val="0"/>
              </a:spcAft>
              <a:buSzPts val="1100"/>
              <a:buChar char="■"/>
              <a:defRPr/>
            </a:lvl3pPr>
            <a:lvl4pPr lvl="3" rtl="0" algn="l">
              <a:lnSpc>
                <a:spcPct val="100000"/>
              </a:lnSpc>
              <a:spcBef>
                <a:spcPts val="0"/>
              </a:spcBef>
              <a:spcAft>
                <a:spcPts val="0"/>
              </a:spcAft>
              <a:buSzPts val="1100"/>
              <a:buChar char="●"/>
              <a:defRPr/>
            </a:lvl4pPr>
            <a:lvl5pPr lvl="4" rtl="0" algn="l">
              <a:lnSpc>
                <a:spcPct val="100000"/>
              </a:lnSpc>
              <a:spcBef>
                <a:spcPts val="0"/>
              </a:spcBef>
              <a:spcAft>
                <a:spcPts val="0"/>
              </a:spcAft>
              <a:buSzPts val="1100"/>
              <a:buChar char="○"/>
              <a:defRPr/>
            </a:lvl5pPr>
            <a:lvl6pPr lvl="5" rtl="0" algn="l">
              <a:lnSpc>
                <a:spcPct val="100000"/>
              </a:lnSpc>
              <a:spcBef>
                <a:spcPts val="0"/>
              </a:spcBef>
              <a:spcAft>
                <a:spcPts val="0"/>
              </a:spcAft>
              <a:buSzPts val="1100"/>
              <a:buChar char="■"/>
              <a:defRPr/>
            </a:lvl6pPr>
            <a:lvl7pPr lvl="6" rtl="0" algn="l">
              <a:lnSpc>
                <a:spcPct val="100000"/>
              </a:lnSpc>
              <a:spcBef>
                <a:spcPts val="0"/>
              </a:spcBef>
              <a:spcAft>
                <a:spcPts val="0"/>
              </a:spcAft>
              <a:buSzPts val="1100"/>
              <a:buChar char="●"/>
              <a:defRPr/>
            </a:lvl7pPr>
            <a:lvl8pPr lvl="7" rtl="0" algn="l">
              <a:lnSpc>
                <a:spcPct val="100000"/>
              </a:lnSpc>
              <a:spcBef>
                <a:spcPts val="0"/>
              </a:spcBef>
              <a:spcAft>
                <a:spcPts val="0"/>
              </a:spcAft>
              <a:buSzPts val="1100"/>
              <a:buChar char="○"/>
              <a:defRPr/>
            </a:lvl8pPr>
            <a:lvl9pPr lvl="8" rtl="0" algn="l">
              <a:lnSpc>
                <a:spcPct val="100000"/>
              </a:lnSpc>
              <a:spcBef>
                <a:spcPts val="0"/>
              </a:spcBef>
              <a:spcAft>
                <a:spcPts val="0"/>
              </a:spcAft>
              <a:buSzPts val="1100"/>
              <a:buChar char="■"/>
              <a:defRPr/>
            </a:lvl9pPr>
          </a:lstStyle>
          <a:p/>
        </p:txBody>
      </p:sp>
      <p:sp>
        <p:nvSpPr>
          <p:cNvPr id="553" name="Google Shape;553;p60"/>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100"/>
              <a:buFont typeface="Arial"/>
              <a:buNone/>
              <a:defRPr b="0" i="0" sz="2100" u="none" cap="none" strike="noStrike">
                <a:solidFill>
                  <a:srgbClr val="FFFFFF"/>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
        <p:nvSpPr>
          <p:cNvPr id="554" name="Google Shape;554;p60"/>
          <p:cNvSpPr txBox="1"/>
          <p:nvPr>
            <p:ph idx="1" type="body"/>
          </p:nvPr>
        </p:nvSpPr>
        <p:spPr>
          <a:xfrm>
            <a:off x="365522" y="1285875"/>
            <a:ext cx="8400000" cy="3497100"/>
          </a:xfrm>
          <a:prstGeom prst="rect">
            <a:avLst/>
          </a:prstGeom>
          <a:noFill/>
          <a:ln>
            <a:noFill/>
          </a:ln>
        </p:spPr>
        <p:txBody>
          <a:bodyPr anchorCtr="0" anchor="t" bIns="34275" lIns="68575" spcFirstLastPara="1" rIns="68575" wrap="square" tIns="34275">
            <a:normAutofit/>
          </a:bodyPr>
          <a:lstStyle>
            <a:lvl1pPr indent="-323850" lvl="0" marL="457200" marR="0" rtl="0" algn="l">
              <a:lnSpc>
                <a:spcPct val="100000"/>
              </a:lnSpc>
              <a:spcBef>
                <a:spcPts val="0"/>
              </a:spcBef>
              <a:spcAft>
                <a:spcPts val="0"/>
              </a:spcAft>
              <a:buClr>
                <a:schemeClr val="accent1"/>
              </a:buClr>
              <a:buSzPts val="1500"/>
              <a:buFont typeface="Noto Sans Symbols"/>
              <a:buChar char="❑"/>
              <a:defRPr b="0" i="0" sz="1500" u="none" cap="none" strike="noStrike">
                <a:solidFill>
                  <a:srgbClr val="000000"/>
                </a:solidFill>
                <a:latin typeface="Century Gothic"/>
                <a:ea typeface="Century Gothic"/>
                <a:cs typeface="Century Gothic"/>
                <a:sym typeface="Century Gothic"/>
              </a:defRPr>
            </a:lvl1pPr>
            <a:lvl2pPr indent="-323850" lvl="1" marL="914400" marR="0" rtl="0" algn="l">
              <a:lnSpc>
                <a:spcPct val="100000"/>
              </a:lnSpc>
              <a:spcBef>
                <a:spcPts val="900"/>
              </a:spcBef>
              <a:spcAft>
                <a:spcPts val="0"/>
              </a:spcAft>
              <a:buClr>
                <a:schemeClr val="accent1"/>
              </a:buClr>
              <a:buSzPts val="1500"/>
              <a:buFont typeface="Noto Sans Symbols"/>
              <a:buChar char="⮚"/>
              <a:defRPr b="0" i="0" sz="1500" u="none" cap="none" strike="noStrike">
                <a:solidFill>
                  <a:srgbClr val="000000"/>
                </a:solidFill>
                <a:latin typeface="Century Gothic"/>
                <a:ea typeface="Century Gothic"/>
                <a:cs typeface="Century Gothic"/>
                <a:sym typeface="Century Gothic"/>
              </a:defRPr>
            </a:lvl2pPr>
            <a:lvl3pPr indent="-323850" lvl="2" marL="1371600" marR="0" rtl="0" algn="l">
              <a:lnSpc>
                <a:spcPct val="100000"/>
              </a:lnSpc>
              <a:spcBef>
                <a:spcPts val="900"/>
              </a:spcBef>
              <a:spcAft>
                <a:spcPts val="0"/>
              </a:spcAft>
              <a:buClr>
                <a:schemeClr val="accent1"/>
              </a:buClr>
              <a:buSzPts val="1500"/>
              <a:buFont typeface="Courier New"/>
              <a:buChar char="o"/>
              <a:defRPr b="0" i="0" sz="1500" u="none" cap="none" strike="noStrike">
                <a:solidFill>
                  <a:srgbClr val="000000"/>
                </a:solidFill>
                <a:latin typeface="Century Gothic"/>
                <a:ea typeface="Century Gothic"/>
                <a:cs typeface="Century Gothic"/>
                <a:sym typeface="Century Gothic"/>
              </a:defRPr>
            </a:lvl3pPr>
            <a:lvl4pPr indent="-323850" lvl="3" marL="1828800" marR="0" rtl="0" algn="l">
              <a:lnSpc>
                <a:spcPct val="100000"/>
              </a:lnSpc>
              <a:spcBef>
                <a:spcPts val="900"/>
              </a:spcBef>
              <a:spcAft>
                <a:spcPts val="0"/>
              </a:spcAft>
              <a:buClr>
                <a:schemeClr val="accent1"/>
              </a:buClr>
              <a:buSzPts val="1500"/>
              <a:buFont typeface="Arial"/>
              <a:buChar char="•"/>
              <a:defRPr b="0" i="0" sz="1500" u="none" cap="none" strike="noStrike">
                <a:solidFill>
                  <a:srgbClr val="000000"/>
                </a:solidFill>
                <a:latin typeface="Century Gothic"/>
                <a:ea typeface="Century Gothic"/>
                <a:cs typeface="Century Gothic"/>
                <a:sym typeface="Century Gothic"/>
              </a:defRPr>
            </a:lvl4pPr>
            <a:lvl5pPr indent="-323850" lvl="4" marL="2286000" marR="0" rtl="0" algn="l">
              <a:lnSpc>
                <a:spcPct val="100000"/>
              </a:lnSpc>
              <a:spcBef>
                <a:spcPts val="900"/>
              </a:spcBef>
              <a:spcAft>
                <a:spcPts val="0"/>
              </a:spcAft>
              <a:buClr>
                <a:schemeClr val="accent1"/>
              </a:buClr>
              <a:buSzPts val="1500"/>
              <a:buFont typeface="Noto Sans Symbols"/>
              <a:buChar char="▪"/>
              <a:defRPr b="0" i="0" sz="1500" u="none" cap="none" strike="noStrike">
                <a:solidFill>
                  <a:srgbClr val="000000"/>
                </a:solidFill>
                <a:latin typeface="Century Gothic"/>
                <a:ea typeface="Century Gothic"/>
                <a:cs typeface="Century Gothic"/>
                <a:sym typeface="Century Gothic"/>
              </a:defRPr>
            </a:lvl5pPr>
            <a:lvl6pPr indent="-228600" lvl="5" marL="2743200" marR="0" rtl="0" algn="l">
              <a:lnSpc>
                <a:spcPct val="100000"/>
              </a:lnSpc>
              <a:spcBef>
                <a:spcPts val="900"/>
              </a:spcBef>
              <a:spcAft>
                <a:spcPts val="0"/>
              </a:spcAft>
              <a:buSzPts val="1400"/>
              <a:buNone/>
              <a:defRPr b="0" i="0" sz="11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SzPts val="1400"/>
              <a:buNone/>
              <a:defRPr b="0" i="0" sz="11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SzPts val="1400"/>
              <a:buNone/>
              <a:defRPr b="0" i="0" sz="11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SzPts val="1400"/>
              <a:buNone/>
              <a:defRPr b="0" i="0" sz="11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2">
  <p:cSld name="TITLE_8">
    <p:bg>
      <p:bgPr>
        <a:blipFill>
          <a:blip r:embed="rId2">
            <a:alphaModFix/>
          </a:blip>
          <a:stretch>
            <a:fillRect/>
          </a:stretch>
        </a:blipFill>
      </p:bgPr>
    </p:bg>
    <p:spTree>
      <p:nvGrpSpPr>
        <p:cNvPr id="555" name="Shape 555"/>
        <p:cNvGrpSpPr/>
        <p:nvPr/>
      </p:nvGrpSpPr>
      <p:grpSpPr>
        <a:xfrm>
          <a:off x="0" y="0"/>
          <a:ext cx="0" cy="0"/>
          <a:chOff x="0" y="0"/>
          <a:chExt cx="0" cy="0"/>
        </a:xfrm>
      </p:grpSpPr>
      <p:pic>
        <p:nvPicPr>
          <p:cNvPr descr="Celestia-R1---OverlayTitleHD.png" id="556" name="Google Shape;556;p61"/>
          <p:cNvPicPr preferRelativeResize="0"/>
          <p:nvPr/>
        </p:nvPicPr>
        <p:blipFill rotWithShape="1">
          <a:blip r:embed="rId3">
            <a:alphaModFix/>
          </a:blip>
          <a:srcRect b="0" l="0" r="0" t="0"/>
          <a:stretch/>
        </p:blipFill>
        <p:spPr>
          <a:xfrm>
            <a:off x="1" y="0"/>
            <a:ext cx="9141523" cy="5142150"/>
          </a:xfrm>
          <a:prstGeom prst="rect">
            <a:avLst/>
          </a:prstGeom>
          <a:noFill/>
          <a:ln>
            <a:noFill/>
          </a:ln>
        </p:spPr>
      </p:pic>
      <p:sp>
        <p:nvSpPr>
          <p:cNvPr id="557" name="Google Shape;557;p61"/>
          <p:cNvSpPr txBox="1"/>
          <p:nvPr>
            <p:ph type="ctrTitle"/>
          </p:nvPr>
        </p:nvSpPr>
        <p:spPr>
          <a:xfrm>
            <a:off x="2971799" y="1473200"/>
            <a:ext cx="5398200" cy="1816200"/>
          </a:xfrm>
          <a:prstGeom prst="rect">
            <a:avLst/>
          </a:prstGeom>
          <a:noFill/>
          <a:ln>
            <a:noFill/>
          </a:ln>
        </p:spPr>
        <p:txBody>
          <a:bodyPr anchorCtr="0" anchor="b"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36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chemeClr val="lt2"/>
              </a:buClr>
              <a:buSzPts val="1100"/>
              <a:buFont typeface="Arial"/>
              <a:buNone/>
              <a:defRPr b="0" i="0" sz="1400" u="none" cap="none" strike="noStrike">
                <a:solidFill>
                  <a:schemeClr val="lt2"/>
                </a:solidFill>
                <a:latin typeface="Arial"/>
                <a:ea typeface="Arial"/>
                <a:cs typeface="Arial"/>
                <a:sym typeface="Arial"/>
              </a:defRPr>
            </a:lvl9pPr>
          </a:lstStyle>
          <a:p/>
        </p:txBody>
      </p:sp>
      <p:sp>
        <p:nvSpPr>
          <p:cNvPr id="558" name="Google Shape;558;p61"/>
          <p:cNvSpPr txBox="1"/>
          <p:nvPr>
            <p:ph idx="1" type="subTitle"/>
          </p:nvPr>
        </p:nvSpPr>
        <p:spPr>
          <a:xfrm>
            <a:off x="2971799" y="3289300"/>
            <a:ext cx="5398200" cy="1054200"/>
          </a:xfrm>
          <a:prstGeom prst="rect">
            <a:avLst/>
          </a:prstGeom>
          <a:noFill/>
          <a:ln>
            <a:noFill/>
          </a:ln>
        </p:spPr>
        <p:txBody>
          <a:bodyPr anchorCtr="0" anchor="t" bIns="68575" lIns="68575" spcFirstLastPara="1" rIns="68575" wrap="square" tIns="68575">
            <a:normAutofit/>
          </a:bodyPr>
          <a:lstStyle>
            <a:lvl1pPr lvl="0" marR="0" rtl="0" algn="r">
              <a:lnSpc>
                <a:spcPct val="100000"/>
              </a:lnSpc>
              <a:spcBef>
                <a:spcPts val="0"/>
              </a:spcBef>
              <a:spcAft>
                <a:spcPts val="0"/>
              </a:spcAft>
              <a:buClr>
                <a:schemeClr val="lt1"/>
              </a:buClr>
              <a:buSzPts val="1400"/>
              <a:buFont typeface="Arial"/>
              <a:buNone/>
              <a:defRPr b="0" i="0" sz="1400" u="none" cap="none" strike="noStrike">
                <a:solidFill>
                  <a:schemeClr val="lt1"/>
                </a:solidFill>
                <a:latin typeface="Calibri"/>
                <a:ea typeface="Calibri"/>
                <a:cs typeface="Calibri"/>
                <a:sym typeface="Calibri"/>
              </a:defRPr>
            </a:lvl1pPr>
            <a:lvl2pPr lvl="1" marR="0" rtl="0" algn="ctr">
              <a:lnSpc>
                <a:spcPct val="100000"/>
              </a:lnSpc>
              <a:spcBef>
                <a:spcPts val="800"/>
              </a:spcBef>
              <a:spcAft>
                <a:spcPts val="0"/>
              </a:spcAft>
              <a:buClr>
                <a:schemeClr val="lt1"/>
              </a:buClr>
              <a:buSzPts val="1200"/>
              <a:buFont typeface="Arial"/>
              <a:buNone/>
              <a:defRPr b="0" i="0" sz="1200" u="none" cap="none" strike="noStrike">
                <a:solidFill>
                  <a:schemeClr val="lt1"/>
                </a:solidFill>
                <a:latin typeface="Calibri"/>
                <a:ea typeface="Calibri"/>
                <a:cs typeface="Calibri"/>
                <a:sym typeface="Calibri"/>
              </a:defRPr>
            </a:lvl2pPr>
            <a:lvl3pPr lvl="2" marR="0" rtl="0" algn="ctr">
              <a:lnSpc>
                <a:spcPct val="100000"/>
              </a:lnSpc>
              <a:spcBef>
                <a:spcPts val="800"/>
              </a:spcBef>
              <a:spcAft>
                <a:spcPts val="0"/>
              </a:spcAft>
              <a:buClr>
                <a:schemeClr val="lt1"/>
              </a:buClr>
              <a:buSzPts val="1100"/>
              <a:buFont typeface="Arial"/>
              <a:buNone/>
              <a:defRPr b="0" i="0" sz="1100" u="none" cap="none" strike="noStrike">
                <a:solidFill>
                  <a:schemeClr val="lt1"/>
                </a:solidFill>
                <a:latin typeface="Calibri"/>
                <a:ea typeface="Calibri"/>
                <a:cs typeface="Calibri"/>
                <a:sym typeface="Calibri"/>
              </a:defRPr>
            </a:lvl3pPr>
            <a:lvl4pPr lvl="3"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4pPr>
            <a:lvl5pPr lvl="4"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5pPr>
            <a:lvl6pPr lvl="5"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6pPr>
            <a:lvl7pPr lvl="6"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7pPr>
            <a:lvl8pPr lvl="7" marR="0" rtl="0" algn="ctr">
              <a:lnSpc>
                <a:spcPct val="100000"/>
              </a:lnSpc>
              <a:spcBef>
                <a:spcPts val="800"/>
              </a:spcBef>
              <a:spcAft>
                <a:spcPts val="0"/>
              </a:spcAft>
              <a:buClr>
                <a:schemeClr val="lt1"/>
              </a:buClr>
              <a:buSzPts val="900"/>
              <a:buFont typeface="Arial"/>
              <a:buNone/>
              <a:defRPr b="0" i="0" sz="900" u="none" cap="none" strike="noStrike">
                <a:solidFill>
                  <a:schemeClr val="lt1"/>
                </a:solidFill>
                <a:latin typeface="Calibri"/>
                <a:ea typeface="Calibri"/>
                <a:cs typeface="Calibri"/>
                <a:sym typeface="Calibri"/>
              </a:defRPr>
            </a:lvl8pPr>
            <a:lvl9pPr lvl="8" marR="0" rtl="0" algn="ctr">
              <a:lnSpc>
                <a:spcPct val="100000"/>
              </a:lnSpc>
              <a:spcBef>
                <a:spcPts val="800"/>
              </a:spcBef>
              <a:spcAft>
                <a:spcPts val="800"/>
              </a:spcAft>
              <a:buClr>
                <a:schemeClr val="lt1"/>
              </a:buClr>
              <a:buSzPts val="900"/>
              <a:buFont typeface="Arial"/>
              <a:buNone/>
              <a:defRPr b="0" i="0" sz="900" u="none" cap="none" strike="noStrike">
                <a:solidFill>
                  <a:schemeClr val="lt1"/>
                </a:solidFill>
                <a:latin typeface="Calibri"/>
                <a:ea typeface="Calibri"/>
                <a:cs typeface="Calibri"/>
                <a:sym typeface="Calibri"/>
              </a:defRPr>
            </a:lvl9pPr>
          </a:lstStyle>
          <a:p/>
        </p:txBody>
      </p:sp>
      <p:sp>
        <p:nvSpPr>
          <p:cNvPr id="559" name="Google Shape;559;p61"/>
          <p:cNvSpPr txBox="1"/>
          <p:nvPr>
            <p:ph idx="10" type="dt"/>
          </p:nvPr>
        </p:nvSpPr>
        <p:spPr>
          <a:xfrm>
            <a:off x="6699418" y="4402931"/>
            <a:ext cx="1200300" cy="283200"/>
          </a:xfrm>
          <a:prstGeom prst="rect">
            <a:avLst/>
          </a:prstGeom>
          <a:noFill/>
          <a:ln>
            <a:noFill/>
          </a:ln>
        </p:spPr>
        <p:txBody>
          <a:bodyPr anchorCtr="0" anchor="ctr" bIns="68575" lIns="68575" spcFirstLastPara="1" rIns="68575" wrap="square" tIns="68575">
            <a:noAutofit/>
          </a:bodyPr>
          <a:lstStyle>
            <a:lvl1pPr lvl="0" marR="0" rtl="0" algn="r">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60" name="Google Shape;560;p61"/>
          <p:cNvSpPr txBox="1"/>
          <p:nvPr>
            <p:ph idx="11" type="ftr"/>
          </p:nvPr>
        </p:nvSpPr>
        <p:spPr>
          <a:xfrm>
            <a:off x="2971799" y="4402931"/>
            <a:ext cx="3670500" cy="283200"/>
          </a:xfrm>
          <a:prstGeom prst="rect">
            <a:avLst/>
          </a:prstGeom>
          <a:noFill/>
          <a:ln>
            <a:noFill/>
          </a:ln>
        </p:spPr>
        <p:txBody>
          <a:bodyPr anchorCtr="0" anchor="ctr" bIns="68575" lIns="68575" spcFirstLastPara="1" rIns="68575" wrap="square" tIns="68575">
            <a:noAutofit/>
          </a:bodyPr>
          <a:lstStyle>
            <a:lvl1pPr lvl="0" marR="0" rtl="0" algn="l">
              <a:lnSpc>
                <a:spcPct val="100000"/>
              </a:lnSpc>
              <a:spcBef>
                <a:spcPts val="0"/>
              </a:spcBef>
              <a:spcAft>
                <a:spcPts val="0"/>
              </a:spcAft>
              <a:buClr>
                <a:schemeClr val="lt1"/>
              </a:buClr>
              <a:buSzPts val="1100"/>
              <a:buFont typeface="Calibri"/>
              <a:buNone/>
              <a:defRPr b="0" i="0" sz="800" u="none" cap="none" strike="noStrike">
                <a:solidFill>
                  <a:schemeClr val="lt1"/>
                </a:solidFill>
                <a:latin typeface="Calibri"/>
                <a:ea typeface="Calibri"/>
                <a:cs typeface="Calibri"/>
                <a:sym typeface="Calibri"/>
              </a:defRPr>
            </a:lvl1pPr>
            <a:lvl2pPr lvl="1"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2pPr>
            <a:lvl3pPr lvl="2"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3pPr>
            <a:lvl4pPr lvl="3"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4pPr>
            <a:lvl5pPr lvl="4"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5pPr>
            <a:lvl6pPr lvl="5"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6pPr>
            <a:lvl7pPr lvl="6"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7pPr>
            <a:lvl8pPr lvl="7"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8pPr>
            <a:lvl9pPr lvl="8" marR="0" rtl="0" algn="l">
              <a:lnSpc>
                <a:spcPct val="100000"/>
              </a:lnSpc>
              <a:spcBef>
                <a:spcPts val="0"/>
              </a:spcBef>
              <a:spcAft>
                <a:spcPts val="0"/>
              </a:spcAft>
              <a:buClr>
                <a:schemeClr val="lt1"/>
              </a:buClr>
              <a:buSzPts val="1100"/>
              <a:buFont typeface="Calibri"/>
              <a:buNone/>
              <a:defRPr b="0" i="0" sz="1400" u="none" cap="none" strike="noStrike">
                <a:solidFill>
                  <a:schemeClr val="lt1"/>
                </a:solidFill>
                <a:latin typeface="Calibri"/>
                <a:ea typeface="Calibri"/>
                <a:cs typeface="Calibri"/>
                <a:sym typeface="Calibri"/>
              </a:defRPr>
            </a:lvl9pPr>
          </a:lstStyle>
          <a:p/>
        </p:txBody>
      </p:sp>
      <p:sp>
        <p:nvSpPr>
          <p:cNvPr id="561" name="Google Shape;561;p61"/>
          <p:cNvSpPr txBox="1"/>
          <p:nvPr>
            <p:ph idx="12" type="sldNum"/>
          </p:nvPr>
        </p:nvSpPr>
        <p:spPr>
          <a:xfrm>
            <a:off x="7956718" y="4402931"/>
            <a:ext cx="413400" cy="2832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800"/>
              <a:buFont typeface="Arial"/>
              <a:buNone/>
              <a:defRPr b="0" i="0" sz="8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hasis ">
  <p:cSld name="CUSTOM_1">
    <p:spTree>
      <p:nvGrpSpPr>
        <p:cNvPr id="70" name="Shape 70"/>
        <p:cNvGrpSpPr/>
        <p:nvPr/>
      </p:nvGrpSpPr>
      <p:grpSpPr>
        <a:xfrm>
          <a:off x="0" y="0"/>
          <a:ext cx="0" cy="0"/>
          <a:chOff x="0" y="0"/>
          <a:chExt cx="0" cy="0"/>
        </a:xfrm>
      </p:grpSpPr>
      <p:sp>
        <p:nvSpPr>
          <p:cNvPr id="71" name="Google Shape;71;p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2" name="Google Shape;72;p7"/>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74" name="Google Shape;74;p7"/>
          <p:cNvSpPr/>
          <p:nvPr/>
        </p:nvSpPr>
        <p:spPr>
          <a:xfrm>
            <a:off x="5574350" y="1380800"/>
            <a:ext cx="3027600" cy="3498000"/>
          </a:xfrm>
          <a:prstGeom prst="rect">
            <a:avLst/>
          </a:prstGeom>
          <a:solidFill>
            <a:srgbClr val="0079C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7"/>
          <p:cNvSpPr txBox="1"/>
          <p:nvPr>
            <p:ph idx="2" type="subTitle"/>
          </p:nvPr>
        </p:nvSpPr>
        <p:spPr>
          <a:xfrm>
            <a:off x="5830075" y="1626275"/>
            <a:ext cx="2485500" cy="30888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16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6">
    <p:spTree>
      <p:nvGrpSpPr>
        <p:cNvPr id="562" name="Shape 562"/>
        <p:cNvGrpSpPr/>
        <p:nvPr/>
      </p:nvGrpSpPr>
      <p:grpSpPr>
        <a:xfrm>
          <a:off x="0" y="0"/>
          <a:ext cx="0" cy="0"/>
          <a:chOff x="0" y="0"/>
          <a:chExt cx="0" cy="0"/>
        </a:xfrm>
      </p:grpSpPr>
      <p:sp>
        <p:nvSpPr>
          <p:cNvPr id="563" name="Google Shape;563;p6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rtl="0" algn="l">
              <a:lnSpc>
                <a:spcPct val="85000"/>
              </a:lnSpc>
              <a:spcBef>
                <a:spcPts val="0"/>
              </a:spcBef>
              <a:spcAft>
                <a:spcPts val="0"/>
              </a:spcAft>
              <a:buClr>
                <a:srgbClr val="3F3F3F"/>
              </a:buClr>
              <a:buSzPts val="3600"/>
              <a:buFont typeface="Calibri"/>
              <a:buNone/>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564" name="Google Shape;564;p6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rtl="0" algn="l">
              <a:lnSpc>
                <a:spcPct val="90000"/>
              </a:lnSpc>
              <a:spcBef>
                <a:spcPts val="0"/>
              </a:spcBef>
              <a:spcAft>
                <a:spcPts val="0"/>
              </a:spcAft>
              <a:buSzPts val="1800"/>
              <a:buChar char="●"/>
              <a:defRPr/>
            </a:lvl1pPr>
            <a:lvl2pPr indent="-317500" lvl="1" marL="914400" rtl="0" algn="l">
              <a:lnSpc>
                <a:spcPct val="90000"/>
              </a:lnSpc>
              <a:spcBef>
                <a:spcPts val="1600"/>
              </a:spcBef>
              <a:spcAft>
                <a:spcPts val="0"/>
              </a:spcAft>
              <a:buSzPts val="1400"/>
              <a:buChar char="○"/>
              <a:defRPr/>
            </a:lvl2pPr>
            <a:lvl3pPr indent="-317500" lvl="2" marL="1371600" rtl="0" algn="l">
              <a:lnSpc>
                <a:spcPct val="90000"/>
              </a:lnSpc>
              <a:spcBef>
                <a:spcPts val="1600"/>
              </a:spcBef>
              <a:spcAft>
                <a:spcPts val="0"/>
              </a:spcAft>
              <a:buSzPts val="1400"/>
              <a:buChar char="■"/>
              <a:defRPr/>
            </a:lvl3pPr>
            <a:lvl4pPr indent="-317500" lvl="3" marL="1828800" rtl="0" algn="l">
              <a:lnSpc>
                <a:spcPct val="90000"/>
              </a:lnSpc>
              <a:spcBef>
                <a:spcPts val="1600"/>
              </a:spcBef>
              <a:spcAft>
                <a:spcPts val="0"/>
              </a:spcAft>
              <a:buSzPts val="1400"/>
              <a:buChar char="●"/>
              <a:defRPr/>
            </a:lvl4pPr>
            <a:lvl5pPr indent="-317500" lvl="4" marL="2286000" rtl="0" algn="l">
              <a:lnSpc>
                <a:spcPct val="90000"/>
              </a:lnSpc>
              <a:spcBef>
                <a:spcPts val="1600"/>
              </a:spcBef>
              <a:spcAft>
                <a:spcPts val="0"/>
              </a:spcAft>
              <a:buSzPts val="1400"/>
              <a:buChar char="○"/>
              <a:defRPr/>
            </a:lvl5pPr>
            <a:lvl6pPr indent="-317500" lvl="5" marL="2743200" rtl="0" algn="l">
              <a:lnSpc>
                <a:spcPct val="90000"/>
              </a:lnSpc>
              <a:spcBef>
                <a:spcPts val="1600"/>
              </a:spcBef>
              <a:spcAft>
                <a:spcPts val="0"/>
              </a:spcAft>
              <a:buSzPts val="1400"/>
              <a:buChar char="■"/>
              <a:defRPr/>
            </a:lvl6pPr>
            <a:lvl7pPr indent="-317500" lvl="6" marL="3200400" rtl="0" algn="l">
              <a:lnSpc>
                <a:spcPct val="90000"/>
              </a:lnSpc>
              <a:spcBef>
                <a:spcPts val="1600"/>
              </a:spcBef>
              <a:spcAft>
                <a:spcPts val="0"/>
              </a:spcAft>
              <a:buSzPts val="1400"/>
              <a:buChar char="●"/>
              <a:defRPr/>
            </a:lvl7pPr>
            <a:lvl8pPr indent="-317500" lvl="7" marL="3657600" rtl="0" algn="l">
              <a:lnSpc>
                <a:spcPct val="90000"/>
              </a:lnSpc>
              <a:spcBef>
                <a:spcPts val="1600"/>
              </a:spcBef>
              <a:spcAft>
                <a:spcPts val="0"/>
              </a:spcAft>
              <a:buSzPts val="1400"/>
              <a:buChar char="○"/>
              <a:defRPr/>
            </a:lvl8pPr>
            <a:lvl9pPr indent="-317500" lvl="8" marL="4114800" rtl="0" algn="l">
              <a:lnSpc>
                <a:spcPct val="90000"/>
              </a:lnSpc>
              <a:spcBef>
                <a:spcPts val="1600"/>
              </a:spcBef>
              <a:spcAft>
                <a:spcPts val="1600"/>
              </a:spcAft>
              <a:buSzPts val="1400"/>
              <a:buChar char="■"/>
              <a:defRPr/>
            </a:lvl9pPr>
          </a:lstStyle>
          <a:p/>
        </p:txBody>
      </p:sp>
      <p:sp>
        <p:nvSpPr>
          <p:cNvPr id="565" name="Google Shape;565;p62"/>
          <p:cNvSpPr txBox="1"/>
          <p:nvPr>
            <p:ph idx="12" type="sldNum"/>
          </p:nvPr>
        </p:nvSpPr>
        <p:spPr>
          <a:xfrm>
            <a:off x="8556784" y="4749851"/>
            <a:ext cx="548700" cy="3936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lvl1pPr lvl="0">
              <a:buNone/>
              <a:defRPr>
                <a:solidFill>
                  <a:srgbClr val="000000"/>
                </a:solidFill>
              </a:defRPr>
            </a:lvl1pPr>
            <a:lvl2pPr lvl="1">
              <a:buNone/>
              <a:defRPr>
                <a:solidFill>
                  <a:srgbClr val="000000"/>
                </a:solidFill>
              </a:defRPr>
            </a:lvl2pPr>
            <a:lvl3pPr lvl="2">
              <a:buNone/>
              <a:defRPr>
                <a:solidFill>
                  <a:srgbClr val="000000"/>
                </a:solidFill>
              </a:defRPr>
            </a:lvl3pPr>
            <a:lvl4pPr lvl="3">
              <a:buNone/>
              <a:defRPr>
                <a:solidFill>
                  <a:srgbClr val="000000"/>
                </a:solidFill>
              </a:defRPr>
            </a:lvl4pPr>
            <a:lvl5pPr lvl="4">
              <a:buNone/>
              <a:defRPr>
                <a:solidFill>
                  <a:srgbClr val="000000"/>
                </a:solidFill>
              </a:defRPr>
            </a:lvl5pPr>
            <a:lvl6pPr lvl="5">
              <a:buNone/>
              <a:defRPr>
                <a:solidFill>
                  <a:srgbClr val="000000"/>
                </a:solidFill>
              </a:defRPr>
            </a:lvl6pPr>
            <a:lvl7pPr lvl="6">
              <a:buNone/>
              <a:defRPr>
                <a:solidFill>
                  <a:srgbClr val="000000"/>
                </a:solidFill>
              </a:defRPr>
            </a:lvl7pPr>
            <a:lvl8pPr lvl="7">
              <a:buNone/>
              <a:defRPr>
                <a:solidFill>
                  <a:srgbClr val="000000"/>
                </a:solidFill>
              </a:defRPr>
            </a:lvl8pPr>
            <a:lvl9pPr lvl="8">
              <a:buNone/>
              <a:defRPr>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66" name="Shape 566"/>
        <p:cNvGrpSpPr/>
        <p:nvPr/>
      </p:nvGrpSpPr>
      <p:grpSpPr>
        <a:xfrm>
          <a:off x="0" y="0"/>
          <a:ext cx="0" cy="0"/>
          <a:chOff x="0" y="0"/>
          <a:chExt cx="0" cy="0"/>
        </a:xfrm>
      </p:grpSpPr>
      <p:grpSp>
        <p:nvGrpSpPr>
          <p:cNvPr id="567" name="Google Shape;567;p63"/>
          <p:cNvGrpSpPr/>
          <p:nvPr/>
        </p:nvGrpSpPr>
        <p:grpSpPr>
          <a:xfrm>
            <a:off x="0" y="-1780"/>
            <a:ext cx="9144000" cy="5150270"/>
            <a:chOff x="0" y="-2373"/>
            <a:chExt cx="12192000" cy="6867027"/>
          </a:xfrm>
        </p:grpSpPr>
        <p:sp>
          <p:nvSpPr>
            <p:cNvPr id="568" name="Google Shape;568;p63"/>
            <p:cNvSpPr/>
            <p:nvPr/>
          </p:nvSpPr>
          <p:spPr>
            <a:xfrm>
              <a:off x="0" y="0"/>
              <a:ext cx="12192000" cy="6858000"/>
            </a:xfrm>
            <a:prstGeom prst="rect">
              <a:avLst/>
            </a:prstGeom>
            <a:blipFill rotWithShape="1">
              <a:blip r:embed="rId2">
                <a:alphaModFix/>
              </a:blip>
              <a:stretch>
                <a:fillRect b="0" l="0" r="0" t="0"/>
              </a:stretch>
            </a:blip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69" name="Google Shape;569;p63"/>
            <p:cNvSpPr/>
            <p:nvPr/>
          </p:nvSpPr>
          <p:spPr>
            <a:xfrm>
              <a:off x="3220" y="2667000"/>
              <a:ext cx="4191000" cy="4191000"/>
            </a:xfrm>
            <a:prstGeom prst="ellipse">
              <a:avLst/>
            </a:prstGeom>
            <a:gradFill>
              <a:gsLst>
                <a:gs pos="0">
                  <a:srgbClr val="F7F7F7">
                    <a:alpha val="10980"/>
                  </a:srgbClr>
                </a:gs>
                <a:gs pos="36000">
                  <a:srgbClr val="F7F7F7">
                    <a:alpha val="9803"/>
                  </a:srgbClr>
                </a:gs>
                <a:gs pos="75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0" name="Google Shape;570;p63"/>
            <p:cNvSpPr/>
            <p:nvPr/>
          </p:nvSpPr>
          <p:spPr>
            <a:xfrm>
              <a:off x="1750" y="2895600"/>
              <a:ext cx="2362200" cy="2362200"/>
            </a:xfrm>
            <a:prstGeom prst="ellipse">
              <a:avLst/>
            </a:prstGeom>
            <a:gradFill>
              <a:gsLst>
                <a:gs pos="0">
                  <a:srgbClr val="F7F7F7">
                    <a:alpha val="7843"/>
                  </a:srgbClr>
                </a:gs>
                <a:gs pos="36000">
                  <a:srgbClr val="F7F7F7">
                    <a:alpha val="7843"/>
                  </a:srgbClr>
                </a:gs>
                <a:gs pos="72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1" name="Google Shape;571;p63"/>
            <p:cNvSpPr/>
            <p:nvPr/>
          </p:nvSpPr>
          <p:spPr>
            <a:xfrm>
              <a:off x="8609012" y="1676400"/>
              <a:ext cx="2819400" cy="2819400"/>
            </a:xfrm>
            <a:prstGeom prst="ellipse">
              <a:avLst/>
            </a:prstGeom>
            <a:gradFill>
              <a:gsLst>
                <a:gs pos="0">
                  <a:srgbClr val="F7F7F7">
                    <a:alpha val="6666"/>
                  </a:srgbClr>
                </a:gs>
                <a:gs pos="36000">
                  <a:srgbClr val="F7F7F7">
                    <a:alpha val="5882"/>
                  </a:srgbClr>
                </a:gs>
                <a:gs pos="69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2" name="Google Shape;572;p63"/>
            <p:cNvSpPr/>
            <p:nvPr/>
          </p:nvSpPr>
          <p:spPr>
            <a:xfrm>
              <a:off x="7999412" y="-2373"/>
              <a:ext cx="1600200" cy="1600200"/>
            </a:xfrm>
            <a:prstGeom prst="ellipse">
              <a:avLst/>
            </a:prstGeom>
            <a:gradFill>
              <a:gsLst>
                <a:gs pos="0">
                  <a:srgbClr val="F7F7F7">
                    <a:alpha val="13725"/>
                  </a:srgbClr>
                </a:gs>
                <a:gs pos="36000">
                  <a:srgbClr val="F7F7F7">
                    <a:alpha val="6666"/>
                  </a:srgbClr>
                </a:gs>
                <a:gs pos="73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3" name="Google Shape;573;p63"/>
            <p:cNvSpPr/>
            <p:nvPr/>
          </p:nvSpPr>
          <p:spPr>
            <a:xfrm>
              <a:off x="8609012" y="5874054"/>
              <a:ext cx="990600" cy="990600"/>
            </a:xfrm>
            <a:prstGeom prst="ellipse">
              <a:avLst/>
            </a:prstGeom>
            <a:gradFill>
              <a:gsLst>
                <a:gs pos="0">
                  <a:srgbClr val="F7F7F7">
                    <a:alpha val="13725"/>
                  </a:srgbClr>
                </a:gs>
                <a:gs pos="36000">
                  <a:srgbClr val="F7F7F7">
                    <a:alpha val="6666"/>
                  </a:srgbClr>
                </a:gs>
                <a:gs pos="66000">
                  <a:srgbClr val="F7F7F7">
                    <a:alpha val="0"/>
                  </a:srgbClr>
                </a:gs>
                <a:gs pos="100000">
                  <a:srgbClr val="F7F7F7">
                    <a:alpha val="0"/>
                  </a:srgbClr>
                </a:gs>
              </a:gsLst>
              <a:path path="circle">
                <a:fillToRect b="50%" l="50%" r="50%" t="50%"/>
              </a:path>
              <a:tileRect/>
            </a:gra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4" name="Google Shape;574;p63"/>
            <p:cNvSpPr/>
            <p:nvPr/>
          </p:nvSpPr>
          <p:spPr>
            <a:xfrm>
              <a:off x="5713412" y="402165"/>
              <a:ext cx="6055200" cy="60537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5" name="Google Shape;575;p63"/>
            <p:cNvSpPr/>
            <p:nvPr/>
          </p:nvSpPr>
          <p:spPr>
            <a:xfrm rot="-5677564">
              <a:off x="3140497" y="1826025"/>
              <a:ext cx="3299348" cy="440948"/>
            </a:xfrm>
            <a:custGeom>
              <a:rect b="b" l="l" r="r" t="t"/>
              <a:pathLst>
                <a:path extrusionOk="0" h="120000" w="120000">
                  <a:moveTo>
                    <a:pt x="1020" y="57425"/>
                  </a:moveTo>
                  <a:cubicBezTo>
                    <a:pt x="20832" y="88701"/>
                    <a:pt x="90288" y="120158"/>
                    <a:pt x="119496" y="120000"/>
                  </a:cubicBezTo>
                  <a:cubicBezTo>
                    <a:pt x="119868" y="44407"/>
                    <a:pt x="119628" y="75592"/>
                    <a:pt x="120000" y="0"/>
                  </a:cubicBezTo>
                  <a:lnTo>
                    <a:pt x="120000" y="0"/>
                  </a:lnTo>
                  <a:lnTo>
                    <a:pt x="116004" y="4626"/>
                  </a:lnTo>
                  <a:lnTo>
                    <a:pt x="112008" y="9072"/>
                  </a:lnTo>
                  <a:lnTo>
                    <a:pt x="108012" y="13381"/>
                  </a:lnTo>
                  <a:lnTo>
                    <a:pt x="104004" y="17078"/>
                  </a:lnTo>
                  <a:lnTo>
                    <a:pt x="99996" y="20797"/>
                  </a:lnTo>
                  <a:lnTo>
                    <a:pt x="95988" y="24290"/>
                  </a:lnTo>
                  <a:lnTo>
                    <a:pt x="92028" y="27261"/>
                  </a:lnTo>
                  <a:lnTo>
                    <a:pt x="87996" y="30051"/>
                  </a:lnTo>
                  <a:lnTo>
                    <a:pt x="84000" y="32659"/>
                  </a:lnTo>
                  <a:lnTo>
                    <a:pt x="80076" y="34881"/>
                  </a:lnTo>
                  <a:lnTo>
                    <a:pt x="76080" y="37104"/>
                  </a:lnTo>
                  <a:lnTo>
                    <a:pt x="72156" y="38986"/>
                  </a:lnTo>
                  <a:lnTo>
                    <a:pt x="68232" y="40461"/>
                  </a:lnTo>
                  <a:lnTo>
                    <a:pt x="64308" y="41958"/>
                  </a:lnTo>
                  <a:lnTo>
                    <a:pt x="60432" y="43228"/>
                  </a:lnTo>
                  <a:lnTo>
                    <a:pt x="56604" y="44180"/>
                  </a:lnTo>
                  <a:lnTo>
                    <a:pt x="52752" y="44906"/>
                  </a:lnTo>
                  <a:lnTo>
                    <a:pt x="48948" y="45654"/>
                  </a:lnTo>
                  <a:lnTo>
                    <a:pt x="45192" y="46017"/>
                  </a:lnTo>
                  <a:lnTo>
                    <a:pt x="41448" y="46403"/>
                  </a:lnTo>
                  <a:lnTo>
                    <a:pt x="37740" y="46562"/>
                  </a:lnTo>
                  <a:lnTo>
                    <a:pt x="34068" y="46403"/>
                  </a:lnTo>
                  <a:lnTo>
                    <a:pt x="30444" y="46403"/>
                  </a:lnTo>
                  <a:lnTo>
                    <a:pt x="26856" y="46017"/>
                  </a:lnTo>
                  <a:lnTo>
                    <a:pt x="23316" y="45450"/>
                  </a:lnTo>
                  <a:lnTo>
                    <a:pt x="19836" y="44906"/>
                  </a:lnTo>
                  <a:lnTo>
                    <a:pt x="16416" y="44339"/>
                  </a:lnTo>
                  <a:lnTo>
                    <a:pt x="13020" y="43432"/>
                  </a:lnTo>
                  <a:lnTo>
                    <a:pt x="9672" y="42479"/>
                  </a:lnTo>
                  <a:lnTo>
                    <a:pt x="6396" y="41572"/>
                  </a:lnTo>
                  <a:lnTo>
                    <a:pt x="0" y="39145"/>
                  </a:lnTo>
                  <a:cubicBezTo>
                    <a:pt x="336" y="45246"/>
                    <a:pt x="684" y="51324"/>
                    <a:pt x="1020" y="57425"/>
                  </a:cubicBezTo>
                  <a:close/>
                </a:path>
              </a:pathLst>
            </a:custGeom>
            <a:solidFill>
              <a:schemeClr val="lt1">
                <a:alpha val="20000"/>
              </a:scheme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6" name="Google Shape;576;p63"/>
            <p:cNvSpPr/>
            <p:nvPr/>
          </p:nvSpPr>
          <p:spPr>
            <a:xfrm rot="-5400000">
              <a:off x="2229383" y="2801685"/>
              <a:ext cx="6053700" cy="1254600"/>
            </a:xfrm>
            <a:custGeom>
              <a:rect b="b" l="l" r="r" t="t"/>
              <a:pathLst>
                <a:path extrusionOk="0" h="120000" w="120000">
                  <a:moveTo>
                    <a:pt x="0" y="0"/>
                  </a:moveTo>
                  <a:lnTo>
                    <a:pt x="0" y="119550"/>
                  </a:lnTo>
                  <a:lnTo>
                    <a:pt x="120000" y="120000"/>
                  </a:lnTo>
                  <a:lnTo>
                    <a:pt x="120000" y="105"/>
                  </a:lnTo>
                  <a:lnTo>
                    <a:pt x="120000" y="105"/>
                  </a:lnTo>
                  <a:lnTo>
                    <a:pt x="117276" y="2340"/>
                  </a:lnTo>
                  <a:lnTo>
                    <a:pt x="114564" y="4470"/>
                  </a:lnTo>
                  <a:lnTo>
                    <a:pt x="111840" y="6555"/>
                  </a:lnTo>
                  <a:lnTo>
                    <a:pt x="109104" y="8340"/>
                  </a:lnTo>
                  <a:lnTo>
                    <a:pt x="106380" y="10140"/>
                  </a:lnTo>
                  <a:lnTo>
                    <a:pt x="103644" y="11820"/>
                  </a:lnTo>
                  <a:lnTo>
                    <a:pt x="100944" y="13260"/>
                  </a:lnTo>
                  <a:lnTo>
                    <a:pt x="98208" y="14625"/>
                  </a:lnTo>
                  <a:lnTo>
                    <a:pt x="95484" y="15870"/>
                  </a:lnTo>
                  <a:lnTo>
                    <a:pt x="92808" y="16950"/>
                  </a:lnTo>
                  <a:lnTo>
                    <a:pt x="90096" y="18030"/>
                  </a:lnTo>
                  <a:lnTo>
                    <a:pt x="87420" y="18930"/>
                  </a:lnTo>
                  <a:lnTo>
                    <a:pt x="84744" y="19635"/>
                  </a:lnTo>
                  <a:lnTo>
                    <a:pt x="82080" y="20370"/>
                  </a:lnTo>
                  <a:lnTo>
                    <a:pt x="79440" y="20985"/>
                  </a:lnTo>
                  <a:lnTo>
                    <a:pt x="76824" y="21420"/>
                  </a:lnTo>
                  <a:lnTo>
                    <a:pt x="74208" y="21795"/>
                  </a:lnTo>
                  <a:lnTo>
                    <a:pt x="71616" y="22155"/>
                  </a:lnTo>
                  <a:lnTo>
                    <a:pt x="69060" y="22320"/>
                  </a:lnTo>
                  <a:lnTo>
                    <a:pt x="66504" y="22500"/>
                  </a:lnTo>
                  <a:lnTo>
                    <a:pt x="63984" y="22590"/>
                  </a:lnTo>
                  <a:lnTo>
                    <a:pt x="61488" y="22500"/>
                  </a:lnTo>
                  <a:lnTo>
                    <a:pt x="59016" y="22500"/>
                  </a:lnTo>
                  <a:lnTo>
                    <a:pt x="56568" y="22320"/>
                  </a:lnTo>
                  <a:lnTo>
                    <a:pt x="54168" y="22050"/>
                  </a:lnTo>
                  <a:lnTo>
                    <a:pt x="51792" y="21795"/>
                  </a:lnTo>
                  <a:lnTo>
                    <a:pt x="49464" y="21510"/>
                  </a:lnTo>
                  <a:lnTo>
                    <a:pt x="47148" y="21075"/>
                  </a:lnTo>
                  <a:lnTo>
                    <a:pt x="44868" y="20610"/>
                  </a:lnTo>
                  <a:lnTo>
                    <a:pt x="42636" y="20190"/>
                  </a:lnTo>
                  <a:lnTo>
                    <a:pt x="38280" y="19005"/>
                  </a:lnTo>
                  <a:lnTo>
                    <a:pt x="34104" y="17745"/>
                  </a:lnTo>
                  <a:lnTo>
                    <a:pt x="30096" y="16425"/>
                  </a:lnTo>
                  <a:lnTo>
                    <a:pt x="26304" y="14970"/>
                  </a:lnTo>
                  <a:lnTo>
                    <a:pt x="22680" y="13455"/>
                  </a:lnTo>
                  <a:lnTo>
                    <a:pt x="19320" y="11820"/>
                  </a:lnTo>
                  <a:lnTo>
                    <a:pt x="16164" y="10215"/>
                  </a:lnTo>
                  <a:lnTo>
                    <a:pt x="13260" y="8610"/>
                  </a:lnTo>
                  <a:lnTo>
                    <a:pt x="10596" y="7095"/>
                  </a:lnTo>
                  <a:lnTo>
                    <a:pt x="8232" y="5655"/>
                  </a:lnTo>
                  <a:lnTo>
                    <a:pt x="6096" y="4290"/>
                  </a:lnTo>
                  <a:lnTo>
                    <a:pt x="4296" y="3150"/>
                  </a:lnTo>
                  <a:lnTo>
                    <a:pt x="2784" y="2070"/>
                  </a:lnTo>
                  <a:lnTo>
                    <a:pt x="708" y="525"/>
                  </a:lnTo>
                  <a:lnTo>
                    <a:pt x="0" y="0"/>
                  </a:lnTo>
                  <a:lnTo>
                    <a:pt x="0" y="0"/>
                  </a:lnTo>
                  <a:close/>
                </a:path>
              </a:pathLst>
            </a:custGeom>
            <a:solidFill>
              <a:schemeClr val="lt1"/>
            </a:solidFill>
            <a:ln>
              <a:noFill/>
            </a:ln>
          </p:spPr>
        </p:sp>
        <p:sp>
          <p:nvSpPr>
            <p:cNvPr id="577" name="Google Shape;577;p63"/>
            <p:cNvSpPr/>
            <p:nvPr/>
          </p:nvSpPr>
          <p:spPr>
            <a:xfrm>
              <a:off x="0" y="1587"/>
              <a:ext cx="12192000" cy="6856500"/>
            </a:xfrm>
            <a:custGeom>
              <a:rect b="b" l="l" r="r" t="t"/>
              <a:pathLst>
                <a:path extrusionOk="0" h="120000" w="120000">
                  <a:moveTo>
                    <a:pt x="0" y="0"/>
                  </a:moveTo>
                  <a:lnTo>
                    <a:pt x="0" y="120000"/>
                  </a:lnTo>
                  <a:lnTo>
                    <a:pt x="120000" y="120000"/>
                  </a:lnTo>
                  <a:lnTo>
                    <a:pt x="120000" y="0"/>
                  </a:lnTo>
                  <a:lnTo>
                    <a:pt x="0" y="0"/>
                  </a:lnTo>
                  <a:close/>
                  <a:moveTo>
                    <a:pt x="115248" y="111664"/>
                  </a:moveTo>
                  <a:lnTo>
                    <a:pt x="4688" y="111664"/>
                  </a:lnTo>
                  <a:lnTo>
                    <a:pt x="4688" y="8224"/>
                  </a:lnTo>
                  <a:lnTo>
                    <a:pt x="115248" y="8224"/>
                  </a:lnTo>
                  <a:lnTo>
                    <a:pt x="115248" y="111664"/>
                  </a:lnTo>
                  <a:close/>
                </a:path>
              </a:pathLst>
            </a:custGeom>
            <a:solidFill>
              <a:schemeClr val="lt1"/>
            </a:solidFill>
            <a:ln>
              <a:noFill/>
            </a:ln>
          </p:spPr>
        </p:sp>
      </p:grpSp>
      <p:sp>
        <p:nvSpPr>
          <p:cNvPr id="578" name="Google Shape;578;p63"/>
          <p:cNvSpPr txBox="1"/>
          <p:nvPr>
            <p:ph type="title"/>
          </p:nvPr>
        </p:nvSpPr>
        <p:spPr>
          <a:xfrm>
            <a:off x="866216" y="971550"/>
            <a:ext cx="2094900" cy="1200300"/>
          </a:xfrm>
          <a:prstGeom prst="rect">
            <a:avLst/>
          </a:prstGeom>
          <a:noFill/>
          <a:ln>
            <a:noFill/>
          </a:ln>
        </p:spPr>
        <p:txBody>
          <a:bodyPr anchorCtr="0" anchor="b" bIns="91425" lIns="91425" spcFirstLastPara="1" rIns="91425" wrap="square" tIns="91425">
            <a:noAutofit/>
          </a:bodyPr>
          <a:lstStyle>
            <a:lvl1pPr indent="0" lvl="0" marL="0" marR="0" rtl="0" algn="l">
              <a:spcBef>
                <a:spcPts val="0"/>
              </a:spcBef>
              <a:spcAft>
                <a:spcPts val="0"/>
              </a:spcAft>
              <a:buClr>
                <a:schemeClr val="lt2"/>
              </a:buClr>
              <a:buSzPts val="2500"/>
              <a:buFont typeface="Century Gothic"/>
              <a:buNone/>
              <a:defRPr b="0" i="0" sz="1800" u="none" cap="none" strike="noStrike">
                <a:solidFill>
                  <a:schemeClr val="lt2"/>
                </a:solidFill>
                <a:latin typeface="Century Gothic"/>
                <a:ea typeface="Century Gothic"/>
                <a:cs typeface="Century Gothic"/>
                <a:sym typeface="Century Gothic"/>
              </a:defRPr>
            </a:lvl1pPr>
            <a:lvl2pPr indent="0" lvl="1" marL="0" marR="0" rtl="0" algn="l">
              <a:spcBef>
                <a:spcPts val="0"/>
              </a:spcBef>
              <a:spcAft>
                <a:spcPts val="0"/>
              </a:spcAft>
              <a:buSzPts val="1400"/>
              <a:buNone/>
              <a:defRPr b="0" i="0" sz="1400" u="none" cap="none" strike="noStrike">
                <a:solidFill>
                  <a:schemeClr val="dk2"/>
                </a:solidFill>
              </a:defRPr>
            </a:lvl2pPr>
            <a:lvl3pPr indent="0" lvl="2" marL="0" marR="0" rtl="0" algn="l">
              <a:spcBef>
                <a:spcPts val="0"/>
              </a:spcBef>
              <a:spcAft>
                <a:spcPts val="0"/>
              </a:spcAft>
              <a:buSzPts val="1400"/>
              <a:buNone/>
              <a:defRPr b="0" i="0" sz="1400" u="none" cap="none" strike="noStrike">
                <a:solidFill>
                  <a:schemeClr val="dk2"/>
                </a:solidFill>
              </a:defRPr>
            </a:lvl3pPr>
            <a:lvl4pPr indent="0" lvl="3" marL="0" marR="0" rtl="0" algn="l">
              <a:spcBef>
                <a:spcPts val="0"/>
              </a:spcBef>
              <a:spcAft>
                <a:spcPts val="0"/>
              </a:spcAft>
              <a:buSzPts val="1400"/>
              <a:buNone/>
              <a:defRPr b="0" i="0" sz="1400" u="none" cap="none" strike="noStrike">
                <a:solidFill>
                  <a:schemeClr val="dk2"/>
                </a:solidFill>
              </a:defRPr>
            </a:lvl4pPr>
            <a:lvl5pPr indent="0" lvl="4" marL="0" marR="0" rtl="0" algn="l">
              <a:spcBef>
                <a:spcPts val="0"/>
              </a:spcBef>
              <a:spcAft>
                <a:spcPts val="0"/>
              </a:spcAft>
              <a:buSzPts val="1400"/>
              <a:buNone/>
              <a:defRPr b="0" i="0" sz="1400" u="none" cap="none" strike="noStrike">
                <a:solidFill>
                  <a:schemeClr val="dk2"/>
                </a:solidFill>
              </a:defRPr>
            </a:lvl5pPr>
            <a:lvl6pPr indent="0" lvl="5" marL="0" marR="0" rtl="0" algn="l">
              <a:spcBef>
                <a:spcPts val="0"/>
              </a:spcBef>
              <a:spcAft>
                <a:spcPts val="0"/>
              </a:spcAft>
              <a:buSzPts val="1400"/>
              <a:buNone/>
              <a:defRPr b="0" i="0" sz="1400" u="none" cap="none" strike="noStrike">
                <a:solidFill>
                  <a:schemeClr val="dk2"/>
                </a:solidFill>
              </a:defRPr>
            </a:lvl6pPr>
            <a:lvl7pPr indent="0" lvl="6" marL="0" marR="0" rtl="0" algn="l">
              <a:spcBef>
                <a:spcPts val="0"/>
              </a:spcBef>
              <a:spcAft>
                <a:spcPts val="0"/>
              </a:spcAft>
              <a:buSzPts val="1400"/>
              <a:buNone/>
              <a:defRPr b="0" i="0" sz="1400" u="none" cap="none" strike="noStrike">
                <a:solidFill>
                  <a:schemeClr val="dk2"/>
                </a:solidFill>
              </a:defRPr>
            </a:lvl7pPr>
            <a:lvl8pPr indent="0" lvl="7" marL="0" marR="0" rtl="0" algn="l">
              <a:spcBef>
                <a:spcPts val="0"/>
              </a:spcBef>
              <a:spcAft>
                <a:spcPts val="0"/>
              </a:spcAft>
              <a:buSzPts val="1400"/>
              <a:buNone/>
              <a:defRPr b="0" i="0" sz="1400" u="none" cap="none" strike="noStrike">
                <a:solidFill>
                  <a:schemeClr val="dk2"/>
                </a:solidFill>
              </a:defRPr>
            </a:lvl8pPr>
            <a:lvl9pPr indent="0" lvl="8" marL="0" marR="0" rtl="0" algn="l">
              <a:spcBef>
                <a:spcPts val="0"/>
              </a:spcBef>
              <a:spcAft>
                <a:spcPts val="0"/>
              </a:spcAft>
              <a:buSzPts val="1400"/>
              <a:buNone/>
              <a:defRPr b="0" i="0" sz="1400" u="none" cap="none" strike="noStrike">
                <a:solidFill>
                  <a:schemeClr val="dk2"/>
                </a:solidFill>
              </a:defRPr>
            </a:lvl9pPr>
          </a:lstStyle>
          <a:p/>
        </p:txBody>
      </p:sp>
      <p:sp>
        <p:nvSpPr>
          <p:cNvPr id="579" name="Google Shape;579;p63"/>
          <p:cNvSpPr txBox="1"/>
          <p:nvPr>
            <p:ph idx="1" type="body"/>
          </p:nvPr>
        </p:nvSpPr>
        <p:spPr>
          <a:xfrm>
            <a:off x="4335860" y="1085850"/>
            <a:ext cx="3892500" cy="3429000"/>
          </a:xfrm>
          <a:prstGeom prst="rect">
            <a:avLst/>
          </a:prstGeom>
          <a:noFill/>
          <a:ln>
            <a:noFill/>
          </a:ln>
        </p:spPr>
        <p:txBody>
          <a:bodyPr anchorCtr="0" anchor="ctr" bIns="91425" lIns="91425" spcFirstLastPara="1" rIns="91425" wrap="square" tIns="91425">
            <a:normAutofit/>
          </a:bodyPr>
          <a:lstStyle>
            <a:lvl1pPr indent="-298450" lvl="0" marL="457200" marR="0" rtl="0" algn="l">
              <a:spcBef>
                <a:spcPts val="800"/>
              </a:spcBef>
              <a:spcAft>
                <a:spcPts val="0"/>
              </a:spcAft>
              <a:buClr>
                <a:schemeClr val="accent1"/>
              </a:buClr>
              <a:buSzPts val="1100"/>
              <a:buFont typeface="Noto Sans Symbols"/>
              <a:buChar char="❑"/>
              <a:defRPr b="0" i="0" sz="1400" u="none" cap="none" strike="noStrike">
                <a:solidFill>
                  <a:srgbClr val="3F3F3F"/>
                </a:solidFill>
                <a:latin typeface="Century Gothic"/>
                <a:ea typeface="Century Gothic"/>
                <a:cs typeface="Century Gothic"/>
                <a:sym typeface="Century Gothic"/>
              </a:defRPr>
            </a:lvl1pPr>
            <a:lvl2pPr indent="-292100" lvl="1" marL="914400" marR="0" rtl="0" algn="l">
              <a:spcBef>
                <a:spcPts val="800"/>
              </a:spcBef>
              <a:spcAft>
                <a:spcPts val="0"/>
              </a:spcAft>
              <a:buClr>
                <a:schemeClr val="accent1"/>
              </a:buClr>
              <a:buSzPts val="1000"/>
              <a:buFont typeface="Noto Sans Symbols"/>
              <a:buChar char="➢"/>
              <a:defRPr b="0" i="0" sz="1200" u="none" cap="none" strike="noStrike">
                <a:solidFill>
                  <a:srgbClr val="3F3F3F"/>
                </a:solidFill>
                <a:latin typeface="Century Gothic"/>
                <a:ea typeface="Century Gothic"/>
                <a:cs typeface="Century Gothic"/>
                <a:sym typeface="Century Gothic"/>
              </a:defRPr>
            </a:lvl2pPr>
            <a:lvl3pPr indent="-279400" lvl="2" marL="1371600" marR="0" rtl="0" algn="l">
              <a:spcBef>
                <a:spcPts val="800"/>
              </a:spcBef>
              <a:spcAft>
                <a:spcPts val="0"/>
              </a:spcAft>
              <a:buClr>
                <a:schemeClr val="accent1"/>
              </a:buClr>
              <a:buSzPts val="800"/>
              <a:buFont typeface="Noto Sans Symbols"/>
              <a:buChar char="▶"/>
              <a:defRPr b="0" i="0" sz="1100" u="none" cap="none" strike="noStrike">
                <a:solidFill>
                  <a:srgbClr val="3F3F3F"/>
                </a:solidFill>
                <a:latin typeface="Century Gothic"/>
                <a:ea typeface="Century Gothic"/>
                <a:cs typeface="Century Gothic"/>
                <a:sym typeface="Century Gothic"/>
              </a:defRPr>
            </a:lvl3pPr>
            <a:lvl4pPr indent="-273050" lvl="3" marL="1828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4pPr>
            <a:lvl5pPr indent="-273050" lvl="4" marL="22860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5pPr>
            <a:lvl6pPr indent="-273050" lvl="5" marL="27432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6pPr>
            <a:lvl7pPr indent="-273050" lvl="6" marL="32004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7pPr>
            <a:lvl8pPr indent="-273050" lvl="7" marL="36576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8pPr>
            <a:lvl9pPr indent="-273050" lvl="8" marL="4114800" marR="0" rtl="0" algn="l">
              <a:spcBef>
                <a:spcPts val="800"/>
              </a:spcBef>
              <a:spcAft>
                <a:spcPts val="0"/>
              </a:spcAft>
              <a:buClr>
                <a:schemeClr val="accent1"/>
              </a:buClr>
              <a:buSzPts val="700"/>
              <a:buFont typeface="Noto Sans Symbols"/>
              <a:buChar char="▶"/>
              <a:defRPr b="0" i="0" sz="900" u="none" cap="none" strike="noStrike">
                <a:solidFill>
                  <a:srgbClr val="3F3F3F"/>
                </a:solidFill>
                <a:latin typeface="Century Gothic"/>
                <a:ea typeface="Century Gothic"/>
                <a:cs typeface="Century Gothic"/>
                <a:sym typeface="Century Gothic"/>
              </a:defRPr>
            </a:lvl9pPr>
          </a:lstStyle>
          <a:p/>
        </p:txBody>
      </p:sp>
      <p:sp>
        <p:nvSpPr>
          <p:cNvPr id="580" name="Google Shape;580;p63"/>
          <p:cNvSpPr txBox="1"/>
          <p:nvPr>
            <p:ph idx="2" type="body"/>
          </p:nvPr>
        </p:nvSpPr>
        <p:spPr>
          <a:xfrm>
            <a:off x="866216" y="2171700"/>
            <a:ext cx="2094900" cy="2346900"/>
          </a:xfrm>
          <a:prstGeom prst="rect">
            <a:avLst/>
          </a:prstGeom>
          <a:noFill/>
          <a:ln>
            <a:noFill/>
          </a:ln>
        </p:spPr>
        <p:txBody>
          <a:bodyPr anchorCtr="0" anchor="t" bIns="91425" lIns="91425" spcFirstLastPara="1" rIns="91425" wrap="square" tIns="91425">
            <a:normAutofit/>
          </a:bodyPr>
          <a:lstStyle>
            <a:lvl1pPr indent="-228600" lvl="0" marL="457200" marR="0" rtl="0" algn="l">
              <a:spcBef>
                <a:spcPts val="800"/>
              </a:spcBef>
              <a:spcAft>
                <a:spcPts val="0"/>
              </a:spcAft>
              <a:buClr>
                <a:schemeClr val="accent1"/>
              </a:buClr>
              <a:buSzPts val="1600"/>
              <a:buFont typeface="Noto Sans Symbols"/>
              <a:buNone/>
              <a:defRPr b="0" i="0" sz="1100" u="none" cap="none" strike="noStrike">
                <a:solidFill>
                  <a:schemeClr val="accent1"/>
                </a:solidFill>
                <a:latin typeface="Century Gothic"/>
                <a:ea typeface="Century Gothic"/>
                <a:cs typeface="Century Gothic"/>
                <a:sym typeface="Century Gothic"/>
              </a:defRPr>
            </a:lvl1pPr>
            <a:lvl2pPr indent="-228600" lvl="1" marL="914400" marR="0" rtl="0" algn="l">
              <a:spcBef>
                <a:spcPts val="800"/>
              </a:spcBef>
              <a:spcAft>
                <a:spcPts val="0"/>
              </a:spcAft>
              <a:buClr>
                <a:schemeClr val="accent1"/>
              </a:buClr>
              <a:buSzPts val="1400"/>
              <a:buFont typeface="Noto Sans Symbols"/>
              <a:buNone/>
              <a:defRPr b="0" i="0" sz="900" u="none" cap="none" strike="noStrike">
                <a:solidFill>
                  <a:srgbClr val="3F3F3F"/>
                </a:solidFill>
                <a:latin typeface="Century Gothic"/>
                <a:ea typeface="Century Gothic"/>
                <a:cs typeface="Century Gothic"/>
                <a:sym typeface="Century Gothic"/>
              </a:defRPr>
            </a:lvl2pPr>
            <a:lvl3pPr indent="-228600" lvl="2" marL="1371600" marR="0" rtl="0" algn="l">
              <a:spcBef>
                <a:spcPts val="800"/>
              </a:spcBef>
              <a:spcAft>
                <a:spcPts val="0"/>
              </a:spcAft>
              <a:buClr>
                <a:schemeClr val="accent1"/>
              </a:buClr>
              <a:buSzPts val="1400"/>
              <a:buFont typeface="Noto Sans Symbols"/>
              <a:buNone/>
              <a:defRPr b="0" i="0" sz="800" u="none" cap="none" strike="noStrike">
                <a:solidFill>
                  <a:srgbClr val="3F3F3F"/>
                </a:solidFill>
                <a:latin typeface="Century Gothic"/>
                <a:ea typeface="Century Gothic"/>
                <a:cs typeface="Century Gothic"/>
                <a:sym typeface="Century Gothic"/>
              </a:defRPr>
            </a:lvl3pPr>
            <a:lvl4pPr indent="-228600" lvl="3" marL="1828800" marR="0" rtl="0" algn="l">
              <a:spcBef>
                <a:spcPts val="800"/>
              </a:spcBef>
              <a:spcAft>
                <a:spcPts val="0"/>
              </a:spcAft>
              <a:buClr>
                <a:schemeClr val="accent1"/>
              </a:buClr>
              <a:buSzPts val="1400"/>
              <a:buFont typeface="Noto Sans Symbols"/>
              <a:buNone/>
              <a:defRPr b="0" i="0" sz="700" u="none" cap="none" strike="noStrike">
                <a:solidFill>
                  <a:srgbClr val="3F3F3F"/>
                </a:solidFill>
                <a:latin typeface="Century Gothic"/>
                <a:ea typeface="Century Gothic"/>
                <a:cs typeface="Century Gothic"/>
                <a:sym typeface="Century Gothic"/>
              </a:defRPr>
            </a:lvl4pPr>
            <a:lvl5pPr indent="-228600" lvl="4" marL="2286000" marR="0" rtl="0" algn="l">
              <a:spcBef>
                <a:spcPts val="800"/>
              </a:spcBef>
              <a:spcAft>
                <a:spcPts val="0"/>
              </a:spcAft>
              <a:buClr>
                <a:schemeClr val="accent1"/>
              </a:buClr>
              <a:buSzPts val="1400"/>
              <a:buFont typeface="Noto Sans Symbols"/>
              <a:buNone/>
              <a:defRPr b="0" i="0" sz="700" u="none" cap="none" strike="noStrike">
                <a:solidFill>
                  <a:srgbClr val="3F3F3F"/>
                </a:solidFill>
                <a:latin typeface="Century Gothic"/>
                <a:ea typeface="Century Gothic"/>
                <a:cs typeface="Century Gothic"/>
                <a:sym typeface="Century Gothic"/>
              </a:defRPr>
            </a:lvl5pPr>
            <a:lvl6pPr indent="-228600" lvl="5" marL="2743200" marR="0" rtl="0" algn="l">
              <a:spcBef>
                <a:spcPts val="800"/>
              </a:spcBef>
              <a:spcAft>
                <a:spcPts val="0"/>
              </a:spcAft>
              <a:buClr>
                <a:schemeClr val="accent1"/>
              </a:buClr>
              <a:buSzPts val="1400"/>
              <a:buFont typeface="Noto Sans Symbols"/>
              <a:buNone/>
              <a:defRPr b="0" i="0" sz="700" u="none" cap="none" strike="noStrike">
                <a:solidFill>
                  <a:srgbClr val="3F3F3F"/>
                </a:solidFill>
                <a:latin typeface="Century Gothic"/>
                <a:ea typeface="Century Gothic"/>
                <a:cs typeface="Century Gothic"/>
                <a:sym typeface="Century Gothic"/>
              </a:defRPr>
            </a:lvl6pPr>
            <a:lvl7pPr indent="-228600" lvl="6" marL="3200400" marR="0" rtl="0" algn="l">
              <a:spcBef>
                <a:spcPts val="800"/>
              </a:spcBef>
              <a:spcAft>
                <a:spcPts val="0"/>
              </a:spcAft>
              <a:buClr>
                <a:schemeClr val="accent1"/>
              </a:buClr>
              <a:buSzPts val="1400"/>
              <a:buFont typeface="Noto Sans Symbols"/>
              <a:buNone/>
              <a:defRPr b="0" i="0" sz="700" u="none" cap="none" strike="noStrike">
                <a:solidFill>
                  <a:srgbClr val="3F3F3F"/>
                </a:solidFill>
                <a:latin typeface="Century Gothic"/>
                <a:ea typeface="Century Gothic"/>
                <a:cs typeface="Century Gothic"/>
                <a:sym typeface="Century Gothic"/>
              </a:defRPr>
            </a:lvl7pPr>
            <a:lvl8pPr indent="-228600" lvl="7" marL="3657600" marR="0" rtl="0" algn="l">
              <a:spcBef>
                <a:spcPts val="800"/>
              </a:spcBef>
              <a:spcAft>
                <a:spcPts val="0"/>
              </a:spcAft>
              <a:buClr>
                <a:schemeClr val="accent1"/>
              </a:buClr>
              <a:buSzPts val="1400"/>
              <a:buFont typeface="Noto Sans Symbols"/>
              <a:buNone/>
              <a:defRPr b="0" i="0" sz="700" u="none" cap="none" strike="noStrike">
                <a:solidFill>
                  <a:srgbClr val="3F3F3F"/>
                </a:solidFill>
                <a:latin typeface="Century Gothic"/>
                <a:ea typeface="Century Gothic"/>
                <a:cs typeface="Century Gothic"/>
                <a:sym typeface="Century Gothic"/>
              </a:defRPr>
            </a:lvl8pPr>
            <a:lvl9pPr indent="-228600" lvl="8" marL="4114800" marR="0" rtl="0" algn="l">
              <a:spcBef>
                <a:spcPts val="800"/>
              </a:spcBef>
              <a:spcAft>
                <a:spcPts val="0"/>
              </a:spcAft>
              <a:buClr>
                <a:schemeClr val="accent1"/>
              </a:buClr>
              <a:buSzPts val="1400"/>
              <a:buFont typeface="Noto Sans Symbols"/>
              <a:buNone/>
              <a:defRPr b="0" i="0" sz="700" u="none" cap="none" strike="noStrike">
                <a:solidFill>
                  <a:srgbClr val="3F3F3F"/>
                </a:solidFill>
                <a:latin typeface="Century Gothic"/>
                <a:ea typeface="Century Gothic"/>
                <a:cs typeface="Century Gothic"/>
                <a:sym typeface="Century Gothic"/>
              </a:defRPr>
            </a:lvl9pPr>
          </a:lstStyle>
          <a:p/>
        </p:txBody>
      </p:sp>
      <p:sp>
        <p:nvSpPr>
          <p:cNvPr id="581" name="Google Shape;581;p63"/>
          <p:cNvSpPr txBox="1"/>
          <p:nvPr>
            <p:ph idx="10" type="dt"/>
          </p:nvPr>
        </p:nvSpPr>
        <p:spPr>
          <a:xfrm>
            <a:off x="7988204" y="4795546"/>
            <a:ext cx="743100" cy="228600"/>
          </a:xfrm>
          <a:prstGeom prst="rect">
            <a:avLst/>
          </a:prstGeom>
          <a:noFill/>
          <a:ln>
            <a:noFill/>
          </a:ln>
        </p:spPr>
        <p:txBody>
          <a:bodyPr anchorCtr="0" anchor="t" bIns="68575" lIns="68575" spcFirstLastPara="1" rIns="68575" wrap="square" tIns="68575">
            <a:noAutofit/>
          </a:bodyPr>
          <a:lstStyle>
            <a:lvl1pPr indent="0" lvl="0" marL="0" marR="0" rtl="0" algn="r">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indent="0" lvl="1" marL="3429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82" name="Google Shape;582;p63"/>
          <p:cNvSpPr txBox="1"/>
          <p:nvPr>
            <p:ph idx="11" type="ftr"/>
          </p:nvPr>
        </p:nvSpPr>
        <p:spPr>
          <a:xfrm>
            <a:off x="396269" y="4793878"/>
            <a:ext cx="2895000" cy="228600"/>
          </a:xfrm>
          <a:prstGeom prst="rect">
            <a:avLst/>
          </a:prstGeom>
          <a:noFill/>
          <a:ln>
            <a:noFill/>
          </a:ln>
        </p:spPr>
        <p:txBody>
          <a:bodyPr anchorCtr="0" anchor="b" bIns="68575" lIns="68575" spcFirstLastPara="1" rIns="68575" wrap="square" tIns="68575">
            <a:noAutofit/>
          </a:bodyPr>
          <a:lstStyle>
            <a:lvl1pPr indent="0" lvl="0" marL="0" marR="0" rtl="0" algn="l">
              <a:spcBef>
                <a:spcPts val="0"/>
              </a:spcBef>
              <a:spcAft>
                <a:spcPts val="0"/>
              </a:spcAft>
              <a:buSzPts val="1100"/>
              <a:buNone/>
              <a:defRPr b="1" i="0" sz="800" u="none" cap="none" strike="noStrike">
                <a:solidFill>
                  <a:schemeClr val="accent1"/>
                </a:solidFill>
                <a:latin typeface="Century Gothic"/>
                <a:ea typeface="Century Gothic"/>
                <a:cs typeface="Century Gothic"/>
                <a:sym typeface="Century Gothic"/>
              </a:defRPr>
            </a:lvl1pPr>
            <a:lvl2pPr indent="0" lvl="1" marL="3429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2pPr>
            <a:lvl3pPr indent="0" lvl="2" marL="6858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3pPr>
            <a:lvl4pPr indent="0" lvl="3" marL="10287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4pPr>
            <a:lvl5pPr indent="0" lvl="4" marL="13716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5pPr>
            <a:lvl6pPr indent="0" lvl="5" marL="17145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6pPr>
            <a:lvl7pPr indent="0" lvl="6" marL="20574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7pPr>
            <a:lvl8pPr indent="0" lvl="7" marL="24003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8pPr>
            <a:lvl9pPr indent="0" lvl="8" marL="2743200" marR="0" rtl="0" algn="l">
              <a:spcBef>
                <a:spcPts val="0"/>
              </a:spcBef>
              <a:spcAft>
                <a:spcPts val="0"/>
              </a:spcAft>
              <a:buSzPts val="1100"/>
              <a:buNone/>
              <a:defRPr b="0" i="0" sz="1400" u="none" cap="none" strike="noStrike">
                <a:solidFill>
                  <a:schemeClr val="dk1"/>
                </a:solidFill>
                <a:latin typeface="Century Gothic"/>
                <a:ea typeface="Century Gothic"/>
                <a:cs typeface="Century Gothic"/>
                <a:sym typeface="Century Gothic"/>
              </a:defRPr>
            </a:lvl9pPr>
          </a:lstStyle>
          <a:p/>
        </p:txBody>
      </p:sp>
      <p:sp>
        <p:nvSpPr>
          <p:cNvPr id="583" name="Google Shape;583;p63"/>
          <p:cNvSpPr/>
          <p:nvPr/>
        </p:nvSpPr>
        <p:spPr>
          <a:xfrm>
            <a:off x="7828359" y="0"/>
            <a:ext cx="514500" cy="857400"/>
          </a:xfrm>
          <a:prstGeom prst="rect">
            <a:avLst/>
          </a:prstGeom>
          <a:solidFill>
            <a:schemeClr val="accent1"/>
          </a:solidFill>
          <a:ln>
            <a:noFill/>
          </a:ln>
          <a:effectLst>
            <a:outerShdw blurRad="38100" rotWithShape="0" dir="5400000" dist="25400">
              <a:srgbClr val="000000">
                <a:alpha val="44710"/>
              </a:srgbClr>
            </a:outerShdw>
          </a:effectLst>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4" name="Google Shape;584;p63"/>
          <p:cNvSpPr txBox="1"/>
          <p:nvPr>
            <p:ph idx="12" type="sldNum"/>
          </p:nvPr>
        </p:nvSpPr>
        <p:spPr>
          <a:xfrm>
            <a:off x="7764405" y="221797"/>
            <a:ext cx="628800" cy="575700"/>
          </a:xfrm>
          <a:prstGeom prst="rect">
            <a:avLst/>
          </a:prstGeom>
          <a:noFill/>
          <a:ln>
            <a:noFill/>
          </a:ln>
        </p:spPr>
        <p:txBody>
          <a:bodyPr anchorCtr="0" anchor="b" bIns="34275" lIns="68575" spcFirstLastPara="1" rIns="68575" wrap="square" tIns="34275">
            <a:noAutofit/>
          </a:bodyPr>
          <a:lstStyle>
            <a:lvl1pPr indent="0" lvl="0" marL="0" marR="0" rtl="0" algn="ctr">
              <a:spcBef>
                <a:spcPts val="0"/>
              </a:spcBef>
              <a:buNone/>
              <a:defRPr b="0" i="0" sz="2100" u="none" cap="none" strike="noStrike">
                <a:solidFill>
                  <a:schemeClr val="lt1"/>
                </a:solidFill>
                <a:latin typeface="Century Gothic"/>
                <a:ea typeface="Century Gothic"/>
                <a:cs typeface="Century Gothic"/>
                <a:sym typeface="Century Gothic"/>
              </a:defRPr>
            </a:lvl1pPr>
            <a:lvl2pPr indent="0" lvl="1" marL="0" marR="0" rtl="0" algn="ctr">
              <a:spcBef>
                <a:spcPts val="0"/>
              </a:spcBef>
              <a:buNone/>
              <a:defRPr b="0" i="0" sz="2100" u="none" cap="none" strike="noStrike">
                <a:solidFill>
                  <a:schemeClr val="lt1"/>
                </a:solidFill>
                <a:latin typeface="Century Gothic"/>
                <a:ea typeface="Century Gothic"/>
                <a:cs typeface="Century Gothic"/>
                <a:sym typeface="Century Gothic"/>
              </a:defRPr>
            </a:lvl2pPr>
            <a:lvl3pPr indent="0" lvl="2" marL="0" marR="0" rtl="0" algn="ctr">
              <a:spcBef>
                <a:spcPts val="0"/>
              </a:spcBef>
              <a:buNone/>
              <a:defRPr b="0" i="0" sz="2100" u="none" cap="none" strike="noStrike">
                <a:solidFill>
                  <a:schemeClr val="lt1"/>
                </a:solidFill>
                <a:latin typeface="Century Gothic"/>
                <a:ea typeface="Century Gothic"/>
                <a:cs typeface="Century Gothic"/>
                <a:sym typeface="Century Gothic"/>
              </a:defRPr>
            </a:lvl3pPr>
            <a:lvl4pPr indent="0" lvl="3" marL="0" marR="0" rtl="0" algn="ctr">
              <a:spcBef>
                <a:spcPts val="0"/>
              </a:spcBef>
              <a:buNone/>
              <a:defRPr b="0" i="0" sz="2100" u="none" cap="none" strike="noStrike">
                <a:solidFill>
                  <a:schemeClr val="lt1"/>
                </a:solidFill>
                <a:latin typeface="Century Gothic"/>
                <a:ea typeface="Century Gothic"/>
                <a:cs typeface="Century Gothic"/>
                <a:sym typeface="Century Gothic"/>
              </a:defRPr>
            </a:lvl4pPr>
            <a:lvl5pPr indent="0" lvl="4" marL="0" marR="0" rtl="0" algn="ctr">
              <a:spcBef>
                <a:spcPts val="0"/>
              </a:spcBef>
              <a:buNone/>
              <a:defRPr b="0" i="0" sz="2100" u="none" cap="none" strike="noStrike">
                <a:solidFill>
                  <a:schemeClr val="lt1"/>
                </a:solidFill>
                <a:latin typeface="Century Gothic"/>
                <a:ea typeface="Century Gothic"/>
                <a:cs typeface="Century Gothic"/>
                <a:sym typeface="Century Gothic"/>
              </a:defRPr>
            </a:lvl5pPr>
            <a:lvl6pPr indent="0" lvl="5" marL="0" marR="0" rtl="0" algn="ctr">
              <a:spcBef>
                <a:spcPts val="0"/>
              </a:spcBef>
              <a:buNone/>
              <a:defRPr b="0" i="0" sz="2100" u="none" cap="none" strike="noStrike">
                <a:solidFill>
                  <a:schemeClr val="lt1"/>
                </a:solidFill>
                <a:latin typeface="Century Gothic"/>
                <a:ea typeface="Century Gothic"/>
                <a:cs typeface="Century Gothic"/>
                <a:sym typeface="Century Gothic"/>
              </a:defRPr>
            </a:lvl6pPr>
            <a:lvl7pPr indent="0" lvl="6" marL="0" marR="0" rtl="0" algn="ctr">
              <a:spcBef>
                <a:spcPts val="0"/>
              </a:spcBef>
              <a:buNone/>
              <a:defRPr b="0" i="0" sz="2100" u="none" cap="none" strike="noStrike">
                <a:solidFill>
                  <a:schemeClr val="lt1"/>
                </a:solidFill>
                <a:latin typeface="Century Gothic"/>
                <a:ea typeface="Century Gothic"/>
                <a:cs typeface="Century Gothic"/>
                <a:sym typeface="Century Gothic"/>
              </a:defRPr>
            </a:lvl7pPr>
            <a:lvl8pPr indent="0" lvl="7" marL="0" marR="0" rtl="0" algn="ctr">
              <a:spcBef>
                <a:spcPts val="0"/>
              </a:spcBef>
              <a:buNone/>
              <a:defRPr b="0" i="0" sz="2100" u="none" cap="none" strike="noStrike">
                <a:solidFill>
                  <a:schemeClr val="lt1"/>
                </a:solidFill>
                <a:latin typeface="Century Gothic"/>
                <a:ea typeface="Century Gothic"/>
                <a:cs typeface="Century Gothic"/>
                <a:sym typeface="Century Gothic"/>
              </a:defRPr>
            </a:lvl8pPr>
            <a:lvl9pPr indent="0" lvl="8" marL="0" marR="0" rtl="0" algn="ctr">
              <a:spcBef>
                <a:spcPts val="0"/>
              </a:spcBef>
              <a:buNone/>
              <a:defRPr b="0" i="0" sz="21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2">
  <p:cSld name="TITLE_AND_BODY_7">
    <p:spTree>
      <p:nvGrpSpPr>
        <p:cNvPr id="585" name="Shape 585"/>
        <p:cNvGrpSpPr/>
        <p:nvPr/>
      </p:nvGrpSpPr>
      <p:grpSpPr>
        <a:xfrm>
          <a:off x="0" y="0"/>
          <a:ext cx="0" cy="0"/>
          <a:chOff x="0" y="0"/>
          <a:chExt cx="0" cy="0"/>
        </a:xfrm>
      </p:grpSpPr>
      <p:sp>
        <p:nvSpPr>
          <p:cNvPr id="586" name="Google Shape;586;p64"/>
          <p:cNvSpPr txBox="1"/>
          <p:nvPr>
            <p:ph type="title"/>
          </p:nvPr>
        </p:nvSpPr>
        <p:spPr>
          <a:xfrm>
            <a:off x="857300" y="230725"/>
            <a:ext cx="7485000" cy="415200"/>
          </a:xfrm>
          <a:prstGeom prst="rect">
            <a:avLst/>
          </a:prstGeom>
          <a:noFill/>
          <a:ln>
            <a:noFill/>
          </a:ln>
        </p:spPr>
        <p:txBody>
          <a:bodyPr anchorCtr="0" anchor="t" bIns="91425" lIns="91425" spcFirstLastPara="1" rIns="91425" wrap="square" tIns="91425">
            <a:noAutofit/>
          </a:bodyPr>
          <a:lstStyle>
            <a:lvl1pPr lvl="0" rtl="0" algn="l">
              <a:lnSpc>
                <a:spcPct val="85000"/>
              </a:lnSpc>
              <a:spcBef>
                <a:spcPts val="0"/>
              </a:spcBef>
              <a:spcAft>
                <a:spcPts val="0"/>
              </a:spcAft>
              <a:buClr>
                <a:srgbClr val="3F3F3F"/>
              </a:buClr>
              <a:buSzPts val="3000"/>
              <a:buFont typeface="Century Gothic"/>
              <a:buNone/>
              <a:defRPr sz="3000">
                <a:latin typeface="Century Gothic"/>
                <a:ea typeface="Century Gothic"/>
                <a:cs typeface="Century Gothic"/>
                <a:sym typeface="Century Gothic"/>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587" name="Google Shape;587;p64"/>
          <p:cNvSpPr txBox="1"/>
          <p:nvPr>
            <p:ph idx="1" type="body"/>
          </p:nvPr>
        </p:nvSpPr>
        <p:spPr>
          <a:xfrm>
            <a:off x="311700" y="1430000"/>
            <a:ext cx="8520600" cy="3138900"/>
          </a:xfrm>
          <a:prstGeom prst="rect">
            <a:avLst/>
          </a:prstGeom>
          <a:noFill/>
          <a:ln>
            <a:noFill/>
          </a:ln>
        </p:spPr>
        <p:txBody>
          <a:bodyPr anchorCtr="0" anchor="t" bIns="91425" lIns="91425" spcFirstLastPara="1" rIns="91425" wrap="square" tIns="91425">
            <a:normAutofit/>
          </a:bodyPr>
          <a:lstStyle>
            <a:lvl1pPr indent="-342900" lvl="0" marL="457200" rtl="0" algn="l">
              <a:lnSpc>
                <a:spcPct val="90000"/>
              </a:lnSpc>
              <a:spcBef>
                <a:spcPts val="0"/>
              </a:spcBef>
              <a:spcAft>
                <a:spcPts val="0"/>
              </a:spcAft>
              <a:buSzPts val="1800"/>
              <a:buFont typeface="Century Gothic"/>
              <a:buChar char="●"/>
              <a:defRPr>
                <a:latin typeface="Century Gothic"/>
                <a:ea typeface="Century Gothic"/>
                <a:cs typeface="Century Gothic"/>
                <a:sym typeface="Century Gothic"/>
              </a:defRPr>
            </a:lvl1pPr>
            <a:lvl2pPr indent="-317500" lvl="1" marL="9144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2pPr>
            <a:lvl3pPr indent="-317500" lvl="2" marL="13716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3pPr>
            <a:lvl4pPr indent="-317500" lvl="3" marL="18288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4pPr>
            <a:lvl5pPr indent="-317500" lvl="4" marL="22860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5pPr>
            <a:lvl6pPr indent="-317500" lvl="5" marL="27432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6pPr>
            <a:lvl7pPr indent="-317500" lvl="6" marL="32004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7pPr>
            <a:lvl8pPr indent="-317500" lvl="7" marL="36576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8pPr>
            <a:lvl9pPr indent="-317500" lvl="8" marL="4114800" rtl="0" algn="l">
              <a:lnSpc>
                <a:spcPct val="90000"/>
              </a:lnSpc>
              <a:spcBef>
                <a:spcPts val="1600"/>
              </a:spcBef>
              <a:spcAft>
                <a:spcPts val="1600"/>
              </a:spcAft>
              <a:buSzPts val="1400"/>
              <a:buFont typeface="Century Gothic"/>
              <a:buChar char="■"/>
              <a:defRPr>
                <a:latin typeface="Century Gothic"/>
                <a:ea typeface="Century Gothic"/>
                <a:cs typeface="Century Gothic"/>
                <a:sym typeface="Century Gothic"/>
              </a:defRPr>
            </a:lvl9pPr>
          </a:lstStyle>
          <a:p/>
        </p:txBody>
      </p:sp>
      <p:sp>
        <p:nvSpPr>
          <p:cNvPr id="588" name="Google Shape;588;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3">
  <p:cSld name="TITLE_AND_BODY_8">
    <p:spTree>
      <p:nvGrpSpPr>
        <p:cNvPr id="589" name="Shape 589"/>
        <p:cNvGrpSpPr/>
        <p:nvPr/>
      </p:nvGrpSpPr>
      <p:grpSpPr>
        <a:xfrm>
          <a:off x="0" y="0"/>
          <a:ext cx="0" cy="0"/>
          <a:chOff x="0" y="0"/>
          <a:chExt cx="0" cy="0"/>
        </a:xfrm>
      </p:grpSpPr>
      <p:sp>
        <p:nvSpPr>
          <p:cNvPr id="590" name="Google Shape;590;p65"/>
          <p:cNvSpPr txBox="1"/>
          <p:nvPr>
            <p:ph type="title"/>
          </p:nvPr>
        </p:nvSpPr>
        <p:spPr>
          <a:xfrm>
            <a:off x="857300" y="230725"/>
            <a:ext cx="7485000" cy="415200"/>
          </a:xfrm>
          <a:prstGeom prst="rect">
            <a:avLst/>
          </a:prstGeom>
          <a:noFill/>
          <a:ln>
            <a:noFill/>
          </a:ln>
        </p:spPr>
        <p:txBody>
          <a:bodyPr anchorCtr="0" anchor="t" bIns="91425" lIns="91425" spcFirstLastPara="1" rIns="91425" wrap="square" tIns="91425">
            <a:noAutofit/>
          </a:bodyPr>
          <a:lstStyle>
            <a:lvl1pPr lvl="0" rtl="0" algn="l">
              <a:lnSpc>
                <a:spcPct val="85000"/>
              </a:lnSpc>
              <a:spcBef>
                <a:spcPts val="0"/>
              </a:spcBef>
              <a:spcAft>
                <a:spcPts val="0"/>
              </a:spcAft>
              <a:buClr>
                <a:srgbClr val="3F3F3F"/>
              </a:buClr>
              <a:buSzPts val="3000"/>
              <a:buFont typeface="Century Gothic"/>
              <a:buNone/>
              <a:defRPr sz="3000">
                <a:latin typeface="Century Gothic"/>
                <a:ea typeface="Century Gothic"/>
                <a:cs typeface="Century Gothic"/>
                <a:sym typeface="Century Gothic"/>
              </a:defRPr>
            </a:lvl1pPr>
            <a:lvl2pPr lvl="1" rtl="0" algn="l">
              <a:lnSpc>
                <a:spcPct val="100000"/>
              </a:lnSpc>
              <a:spcBef>
                <a:spcPts val="0"/>
              </a:spcBef>
              <a:spcAft>
                <a:spcPts val="0"/>
              </a:spcAft>
              <a:buSzPts val="3600"/>
              <a:buNone/>
              <a:defRPr/>
            </a:lvl2pPr>
            <a:lvl3pPr lvl="2" rtl="0" algn="l">
              <a:lnSpc>
                <a:spcPct val="100000"/>
              </a:lnSpc>
              <a:spcBef>
                <a:spcPts val="0"/>
              </a:spcBef>
              <a:spcAft>
                <a:spcPts val="0"/>
              </a:spcAft>
              <a:buSzPts val="3600"/>
              <a:buNone/>
              <a:defRPr/>
            </a:lvl3pPr>
            <a:lvl4pPr lvl="3" rtl="0" algn="l">
              <a:lnSpc>
                <a:spcPct val="100000"/>
              </a:lnSpc>
              <a:spcBef>
                <a:spcPts val="0"/>
              </a:spcBef>
              <a:spcAft>
                <a:spcPts val="0"/>
              </a:spcAft>
              <a:buSzPts val="3600"/>
              <a:buNone/>
              <a:defRPr/>
            </a:lvl4pPr>
            <a:lvl5pPr lvl="4" rtl="0" algn="l">
              <a:lnSpc>
                <a:spcPct val="100000"/>
              </a:lnSpc>
              <a:spcBef>
                <a:spcPts val="0"/>
              </a:spcBef>
              <a:spcAft>
                <a:spcPts val="0"/>
              </a:spcAft>
              <a:buSzPts val="3600"/>
              <a:buNone/>
              <a:defRPr/>
            </a:lvl5pPr>
            <a:lvl6pPr lvl="5" rtl="0" algn="l">
              <a:lnSpc>
                <a:spcPct val="100000"/>
              </a:lnSpc>
              <a:spcBef>
                <a:spcPts val="0"/>
              </a:spcBef>
              <a:spcAft>
                <a:spcPts val="0"/>
              </a:spcAft>
              <a:buSzPts val="3600"/>
              <a:buNone/>
              <a:defRPr/>
            </a:lvl6pPr>
            <a:lvl7pPr lvl="6" rtl="0" algn="l">
              <a:lnSpc>
                <a:spcPct val="100000"/>
              </a:lnSpc>
              <a:spcBef>
                <a:spcPts val="0"/>
              </a:spcBef>
              <a:spcAft>
                <a:spcPts val="0"/>
              </a:spcAft>
              <a:buSzPts val="3600"/>
              <a:buNone/>
              <a:defRPr/>
            </a:lvl7pPr>
            <a:lvl8pPr lvl="7" rtl="0" algn="l">
              <a:lnSpc>
                <a:spcPct val="100000"/>
              </a:lnSpc>
              <a:spcBef>
                <a:spcPts val="0"/>
              </a:spcBef>
              <a:spcAft>
                <a:spcPts val="0"/>
              </a:spcAft>
              <a:buSzPts val="3600"/>
              <a:buNone/>
              <a:defRPr/>
            </a:lvl8pPr>
            <a:lvl9pPr lvl="8" rtl="0" algn="l">
              <a:lnSpc>
                <a:spcPct val="100000"/>
              </a:lnSpc>
              <a:spcBef>
                <a:spcPts val="0"/>
              </a:spcBef>
              <a:spcAft>
                <a:spcPts val="0"/>
              </a:spcAft>
              <a:buSzPts val="3600"/>
              <a:buNone/>
              <a:defRPr/>
            </a:lvl9pPr>
          </a:lstStyle>
          <a:p/>
        </p:txBody>
      </p:sp>
      <p:sp>
        <p:nvSpPr>
          <p:cNvPr id="591" name="Google Shape;591;p65"/>
          <p:cNvSpPr txBox="1"/>
          <p:nvPr>
            <p:ph idx="1" type="body"/>
          </p:nvPr>
        </p:nvSpPr>
        <p:spPr>
          <a:xfrm>
            <a:off x="311700" y="1430000"/>
            <a:ext cx="8520600" cy="3138900"/>
          </a:xfrm>
          <a:prstGeom prst="rect">
            <a:avLst/>
          </a:prstGeom>
          <a:noFill/>
          <a:ln>
            <a:noFill/>
          </a:ln>
        </p:spPr>
        <p:txBody>
          <a:bodyPr anchorCtr="0" anchor="t" bIns="91425" lIns="91425" spcFirstLastPara="1" rIns="91425" wrap="square" tIns="91425">
            <a:normAutofit/>
          </a:bodyPr>
          <a:lstStyle>
            <a:lvl1pPr indent="-342900" lvl="0" marL="457200" rtl="0" algn="l">
              <a:lnSpc>
                <a:spcPct val="90000"/>
              </a:lnSpc>
              <a:spcBef>
                <a:spcPts val="0"/>
              </a:spcBef>
              <a:spcAft>
                <a:spcPts val="0"/>
              </a:spcAft>
              <a:buSzPts val="1800"/>
              <a:buFont typeface="Century Gothic"/>
              <a:buChar char="●"/>
              <a:defRPr>
                <a:latin typeface="Century Gothic"/>
                <a:ea typeface="Century Gothic"/>
                <a:cs typeface="Century Gothic"/>
                <a:sym typeface="Century Gothic"/>
              </a:defRPr>
            </a:lvl1pPr>
            <a:lvl2pPr indent="-317500" lvl="1" marL="9144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2pPr>
            <a:lvl3pPr indent="-317500" lvl="2" marL="13716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3pPr>
            <a:lvl4pPr indent="-317500" lvl="3" marL="18288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4pPr>
            <a:lvl5pPr indent="-317500" lvl="4" marL="22860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5pPr>
            <a:lvl6pPr indent="-317500" lvl="5" marL="27432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6pPr>
            <a:lvl7pPr indent="-317500" lvl="6" marL="32004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7pPr>
            <a:lvl8pPr indent="-317500" lvl="7" marL="3657600" rtl="0" algn="l">
              <a:lnSpc>
                <a:spcPct val="90000"/>
              </a:lnSpc>
              <a:spcBef>
                <a:spcPts val="1600"/>
              </a:spcBef>
              <a:spcAft>
                <a:spcPts val="0"/>
              </a:spcAft>
              <a:buSzPts val="1400"/>
              <a:buFont typeface="Century Gothic"/>
              <a:buChar char="○"/>
              <a:defRPr>
                <a:latin typeface="Century Gothic"/>
                <a:ea typeface="Century Gothic"/>
                <a:cs typeface="Century Gothic"/>
                <a:sym typeface="Century Gothic"/>
              </a:defRPr>
            </a:lvl8pPr>
            <a:lvl9pPr indent="-317500" lvl="8" marL="4114800" rtl="0" algn="l">
              <a:lnSpc>
                <a:spcPct val="90000"/>
              </a:lnSpc>
              <a:spcBef>
                <a:spcPts val="1600"/>
              </a:spcBef>
              <a:spcAft>
                <a:spcPts val="1600"/>
              </a:spcAft>
              <a:buSzPts val="1400"/>
              <a:buFont typeface="Century Gothic"/>
              <a:buChar char="■"/>
              <a:defRPr>
                <a:latin typeface="Century Gothic"/>
                <a:ea typeface="Century Gothic"/>
                <a:cs typeface="Century Gothic"/>
                <a:sym typeface="Century Gothic"/>
              </a:defRPr>
            </a:lvl9pPr>
          </a:lstStyle>
          <a:p/>
        </p:txBody>
      </p:sp>
      <p:sp>
        <p:nvSpPr>
          <p:cNvPr id="592" name="Google Shape;592;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88"/>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3" showMasterSp="0">
  <p:cSld name="TITLE_9">
    <p:spTree>
      <p:nvGrpSpPr>
        <p:cNvPr id="593" name="Shape 593"/>
        <p:cNvGrpSpPr/>
        <p:nvPr/>
      </p:nvGrpSpPr>
      <p:grpSpPr>
        <a:xfrm>
          <a:off x="0" y="0"/>
          <a:ext cx="0" cy="0"/>
          <a:chOff x="0" y="0"/>
          <a:chExt cx="0" cy="0"/>
        </a:xfrm>
      </p:grpSpPr>
      <p:sp>
        <p:nvSpPr>
          <p:cNvPr id="594" name="Google Shape;594;p66"/>
          <p:cNvSpPr/>
          <p:nvPr/>
        </p:nvSpPr>
        <p:spPr>
          <a:xfrm>
            <a:off x="2382" y="4800600"/>
            <a:ext cx="9141600" cy="3429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5" name="Google Shape;595;p66"/>
          <p:cNvSpPr/>
          <p:nvPr/>
        </p:nvSpPr>
        <p:spPr>
          <a:xfrm>
            <a:off x="12" y="4750737"/>
            <a:ext cx="9141600" cy="4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6" name="Google Shape;596;p66"/>
          <p:cNvSpPr txBox="1"/>
          <p:nvPr>
            <p:ph type="ctrTitle"/>
          </p:nvPr>
        </p:nvSpPr>
        <p:spPr>
          <a:xfrm>
            <a:off x="822960" y="569214"/>
            <a:ext cx="7543800" cy="2674500"/>
          </a:xfrm>
          <a:prstGeom prst="rect">
            <a:avLst/>
          </a:prstGeom>
          <a:noFill/>
          <a:ln>
            <a:noFill/>
          </a:ln>
        </p:spPr>
        <p:txBody>
          <a:bodyPr anchorCtr="0" anchor="b" bIns="45700" lIns="91425" spcFirstLastPara="1" rIns="91425" wrap="square" tIns="45700">
            <a:noAutofit/>
          </a:bodyPr>
          <a:lstStyle>
            <a:lvl1pPr lvl="0" rtl="0" algn="l">
              <a:lnSpc>
                <a:spcPct val="85000"/>
              </a:lnSpc>
              <a:spcBef>
                <a:spcPts val="0"/>
              </a:spcBef>
              <a:spcAft>
                <a:spcPts val="0"/>
              </a:spcAft>
              <a:buClr>
                <a:srgbClr val="262626"/>
              </a:buClr>
              <a:buSzPts val="6000"/>
              <a:buFont typeface="Calibri"/>
              <a:buNone/>
              <a:defRPr sz="6000">
                <a:solidFill>
                  <a:srgbClr val="262626"/>
                </a:solidFill>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7" name="Google Shape;597;p66"/>
          <p:cNvSpPr txBox="1"/>
          <p:nvPr>
            <p:ph idx="1" type="subTitle"/>
          </p:nvPr>
        </p:nvSpPr>
        <p:spPr>
          <a:xfrm>
            <a:off x="825038" y="3341715"/>
            <a:ext cx="7543800" cy="857400"/>
          </a:xfrm>
          <a:prstGeom prst="rect">
            <a:avLst/>
          </a:prstGeom>
          <a:noFill/>
          <a:ln>
            <a:noFill/>
          </a:ln>
        </p:spPr>
        <p:txBody>
          <a:bodyPr anchorCtr="0" anchor="t" bIns="45700" lIns="91425" spcFirstLastPara="1" rIns="91425" wrap="square" tIns="45700">
            <a:normAutofit/>
          </a:bodyPr>
          <a:lstStyle>
            <a:lvl1pPr lvl="0" rtl="0" algn="l">
              <a:lnSpc>
                <a:spcPct val="90000"/>
              </a:lnSpc>
              <a:spcBef>
                <a:spcPts val="900"/>
              </a:spcBef>
              <a:spcAft>
                <a:spcPts val="0"/>
              </a:spcAft>
              <a:buSzPts val="1800"/>
              <a:buNone/>
              <a:defRPr sz="1800" cap="none">
                <a:solidFill>
                  <a:schemeClr val="dk2"/>
                </a:solidFill>
                <a:latin typeface="Calibri"/>
                <a:ea typeface="Calibri"/>
                <a:cs typeface="Calibri"/>
                <a:sym typeface="Calibri"/>
              </a:defRPr>
            </a:lvl1pPr>
            <a:lvl2pPr lvl="1" rtl="0" algn="ctr">
              <a:lnSpc>
                <a:spcPct val="90000"/>
              </a:lnSpc>
              <a:spcBef>
                <a:spcPts val="150"/>
              </a:spcBef>
              <a:spcAft>
                <a:spcPts val="0"/>
              </a:spcAft>
              <a:buSzPts val="1800"/>
              <a:buNone/>
              <a:defRPr sz="1800"/>
            </a:lvl2pPr>
            <a:lvl3pPr lvl="2" rtl="0" algn="ctr">
              <a:lnSpc>
                <a:spcPct val="90000"/>
              </a:lnSpc>
              <a:spcBef>
                <a:spcPts val="300"/>
              </a:spcBef>
              <a:spcAft>
                <a:spcPts val="0"/>
              </a:spcAft>
              <a:buSzPts val="1800"/>
              <a:buNone/>
              <a:defRPr sz="1800"/>
            </a:lvl3pPr>
            <a:lvl4pPr lvl="3" rtl="0" algn="ctr">
              <a:lnSpc>
                <a:spcPct val="90000"/>
              </a:lnSpc>
              <a:spcBef>
                <a:spcPts val="300"/>
              </a:spcBef>
              <a:spcAft>
                <a:spcPts val="0"/>
              </a:spcAft>
              <a:buSzPts val="1500"/>
              <a:buNone/>
              <a:defRPr sz="1500"/>
            </a:lvl4pPr>
            <a:lvl5pPr lvl="4" rtl="0" algn="ctr">
              <a:lnSpc>
                <a:spcPct val="90000"/>
              </a:lnSpc>
              <a:spcBef>
                <a:spcPts val="300"/>
              </a:spcBef>
              <a:spcAft>
                <a:spcPts val="0"/>
              </a:spcAft>
              <a:buSzPts val="1500"/>
              <a:buNone/>
              <a:defRPr sz="1500"/>
            </a:lvl5pPr>
            <a:lvl6pPr lvl="5" rtl="0" algn="ctr">
              <a:lnSpc>
                <a:spcPct val="90000"/>
              </a:lnSpc>
              <a:spcBef>
                <a:spcPts val="300"/>
              </a:spcBef>
              <a:spcAft>
                <a:spcPts val="0"/>
              </a:spcAft>
              <a:buSzPts val="1500"/>
              <a:buNone/>
              <a:defRPr sz="1500"/>
            </a:lvl6pPr>
            <a:lvl7pPr lvl="6" rtl="0" algn="ctr">
              <a:lnSpc>
                <a:spcPct val="90000"/>
              </a:lnSpc>
              <a:spcBef>
                <a:spcPts val="300"/>
              </a:spcBef>
              <a:spcAft>
                <a:spcPts val="0"/>
              </a:spcAft>
              <a:buSzPts val="1500"/>
              <a:buNone/>
              <a:defRPr sz="1500"/>
            </a:lvl7pPr>
            <a:lvl8pPr lvl="7" rtl="0" algn="ctr">
              <a:lnSpc>
                <a:spcPct val="90000"/>
              </a:lnSpc>
              <a:spcBef>
                <a:spcPts val="300"/>
              </a:spcBef>
              <a:spcAft>
                <a:spcPts val="0"/>
              </a:spcAft>
              <a:buSzPts val="1500"/>
              <a:buNone/>
              <a:defRPr sz="1500"/>
            </a:lvl8pPr>
            <a:lvl9pPr lvl="8" rtl="0" algn="ctr">
              <a:lnSpc>
                <a:spcPct val="90000"/>
              </a:lnSpc>
              <a:spcBef>
                <a:spcPts val="300"/>
              </a:spcBef>
              <a:spcAft>
                <a:spcPts val="300"/>
              </a:spcAft>
              <a:buSzPts val="1500"/>
              <a:buNone/>
              <a:defRPr sz="1500"/>
            </a:lvl9pPr>
          </a:lstStyle>
          <a:p/>
        </p:txBody>
      </p:sp>
      <p:sp>
        <p:nvSpPr>
          <p:cNvPr id="598" name="Google Shape;598;p66"/>
          <p:cNvSpPr txBox="1"/>
          <p:nvPr>
            <p:ph idx="10" type="dt"/>
          </p:nvPr>
        </p:nvSpPr>
        <p:spPr>
          <a:xfrm>
            <a:off x="822961" y="4844839"/>
            <a:ext cx="1854300" cy="2739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9" name="Google Shape;599;p66"/>
          <p:cNvSpPr txBox="1"/>
          <p:nvPr>
            <p:ph idx="11" type="ftr"/>
          </p:nvPr>
        </p:nvSpPr>
        <p:spPr>
          <a:xfrm>
            <a:off x="2764639" y="4844839"/>
            <a:ext cx="3617100" cy="273900"/>
          </a:xfrm>
          <a:prstGeom prst="rect">
            <a:avLst/>
          </a:prstGeom>
          <a:noFill/>
          <a:ln>
            <a:noFill/>
          </a:ln>
        </p:spPr>
        <p:txBody>
          <a:bodyPr anchorCtr="0" anchor="ctr" bIns="45700" lIns="91425" spcFirstLastPara="1" rIns="91425" wrap="square" tIns="45700">
            <a:noAutofit/>
          </a:bodyPr>
          <a:lstStyle>
            <a:lvl1pPr lvl="0" rtl="0" algn="ctr">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600" name="Google Shape;600;p66"/>
          <p:cNvSpPr txBox="1"/>
          <p:nvPr>
            <p:ph idx="12" type="sldNum"/>
          </p:nvPr>
        </p:nvSpPr>
        <p:spPr>
          <a:xfrm>
            <a:off x="7425344" y="4844839"/>
            <a:ext cx="984000" cy="2739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00"/>
              <a:buFont typeface="Arial"/>
              <a:buNone/>
              <a:defRPr b="0" i="0" sz="788" u="none" cap="none" strike="noStrik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cxnSp>
        <p:nvCxnSpPr>
          <p:cNvPr id="601" name="Google Shape;601;p66"/>
          <p:cNvCxnSpPr/>
          <p:nvPr/>
        </p:nvCxnSpPr>
        <p:spPr>
          <a:xfrm>
            <a:off x="905744" y="3257550"/>
            <a:ext cx="740670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nowledge Check and Quiz">
  <p:cSld name="CUSTOM_2">
    <p:spTree>
      <p:nvGrpSpPr>
        <p:cNvPr id="77" name="Shape 77"/>
        <p:cNvGrpSpPr/>
        <p:nvPr/>
      </p:nvGrpSpPr>
      <p:grpSpPr>
        <a:xfrm>
          <a:off x="0" y="0"/>
          <a:ext cx="0" cy="0"/>
          <a:chOff x="0" y="0"/>
          <a:chExt cx="0" cy="0"/>
        </a:xfrm>
      </p:grpSpPr>
      <p:sp>
        <p:nvSpPr>
          <p:cNvPr id="78" name="Google Shape;78;p8"/>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9" name="Google Shape;79;p8"/>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lvl1pPr indent="-330200" lvl="0" marL="457200" rtl="0">
              <a:lnSpc>
                <a:spcPct val="115000"/>
              </a:lnSpc>
              <a:spcBef>
                <a:spcPts val="0"/>
              </a:spcBef>
              <a:spcAft>
                <a:spcPts val="0"/>
              </a:spcAft>
              <a:buClr>
                <a:schemeClr val="dk2"/>
              </a:buClr>
              <a:buSzPts val="1600"/>
              <a:buChar char="●"/>
              <a:defRPr sz="16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0" name="Google Shape;80;p8"/>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9"/>
          <p:cNvSpPr txBox="1"/>
          <p:nvPr>
            <p:ph idx="1" type="body"/>
          </p:nvPr>
        </p:nvSpPr>
        <p:spPr>
          <a:xfrm>
            <a:off x="311700" y="1496000"/>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4" name="Google Shape;84;p9"/>
          <p:cNvSpPr txBox="1"/>
          <p:nvPr>
            <p:ph idx="2" type="body"/>
          </p:nvPr>
        </p:nvSpPr>
        <p:spPr>
          <a:xfrm>
            <a:off x="4884200" y="1496000"/>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5" name="Google Shape;85;p9"/>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86" name="Google Shape;86;p9"/>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8" name="Shape 88"/>
        <p:cNvGrpSpPr/>
        <p:nvPr/>
      </p:nvGrpSpPr>
      <p:grpSpPr>
        <a:xfrm>
          <a:off x="0" y="0"/>
          <a:ext cx="0" cy="0"/>
          <a:chOff x="0" y="0"/>
          <a:chExt cx="0" cy="0"/>
        </a:xfrm>
      </p:grpSpPr>
      <p:sp>
        <p:nvSpPr>
          <p:cNvPr id="89" name="Google Shape;89;p1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b="1">
                <a:solidFill>
                  <a:schemeClr val="dk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90" name="Google Shape;90;p10"/>
          <p:cNvSpPr/>
          <p:nvPr/>
        </p:nvSpPr>
        <p:spPr>
          <a:xfrm>
            <a:off x="0" y="0"/>
            <a:ext cx="215100" cy="5143500"/>
          </a:xfrm>
          <a:prstGeom prst="rect">
            <a:avLst/>
          </a:prstGeom>
          <a:gradFill>
            <a:gsLst>
              <a:gs pos="0">
                <a:srgbClr val="03A3FF"/>
              </a:gs>
              <a:gs pos="100000">
                <a:schemeClr val="dk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3.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5.xml"/><Relationship Id="rId42" Type="http://schemas.openxmlformats.org/officeDocument/2006/relationships/slideLayout" Target="../slideLayouts/slideLayout57.xml"/><Relationship Id="rId41" Type="http://schemas.openxmlformats.org/officeDocument/2006/relationships/slideLayout" Target="../slideLayouts/slideLayout56.xml"/><Relationship Id="rId44" Type="http://schemas.openxmlformats.org/officeDocument/2006/relationships/slideLayout" Target="../slideLayouts/slideLayout59.xml"/><Relationship Id="rId43" Type="http://schemas.openxmlformats.org/officeDocument/2006/relationships/slideLayout" Target="../slideLayouts/slideLayout58.xml"/><Relationship Id="rId46" Type="http://schemas.openxmlformats.org/officeDocument/2006/relationships/slideLayout" Target="../slideLayouts/slideLayout61.xml"/><Relationship Id="rId45" Type="http://schemas.openxmlformats.org/officeDocument/2006/relationships/slideLayout" Target="../slideLayouts/slideLayout60.xml"/><Relationship Id="rId1" Type="http://schemas.openxmlformats.org/officeDocument/2006/relationships/image" Target="../media/image5.png"/><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9" Type="http://schemas.openxmlformats.org/officeDocument/2006/relationships/slideLayout" Target="../slideLayouts/slideLayout24.xml"/><Relationship Id="rId48" Type="http://schemas.openxmlformats.org/officeDocument/2006/relationships/slideLayout" Target="../slideLayouts/slideLayout63.xml"/><Relationship Id="rId47" Type="http://schemas.openxmlformats.org/officeDocument/2006/relationships/slideLayout" Target="../slideLayouts/slideLayout62.xml"/><Relationship Id="rId49" Type="http://schemas.openxmlformats.org/officeDocument/2006/relationships/slideLayout" Target="../slideLayouts/slideLayout6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31" Type="http://schemas.openxmlformats.org/officeDocument/2006/relationships/slideLayout" Target="../slideLayouts/slideLayout46.xml"/><Relationship Id="rId30" Type="http://schemas.openxmlformats.org/officeDocument/2006/relationships/slideLayout" Target="../slideLayouts/slideLayout45.xml"/><Relationship Id="rId33" Type="http://schemas.openxmlformats.org/officeDocument/2006/relationships/slideLayout" Target="../slideLayouts/slideLayout48.xml"/><Relationship Id="rId32" Type="http://schemas.openxmlformats.org/officeDocument/2006/relationships/slideLayout" Target="../slideLayouts/slideLayout47.xml"/><Relationship Id="rId35" Type="http://schemas.openxmlformats.org/officeDocument/2006/relationships/slideLayout" Target="../slideLayouts/slideLayout50.xml"/><Relationship Id="rId34" Type="http://schemas.openxmlformats.org/officeDocument/2006/relationships/slideLayout" Target="../slideLayouts/slideLayout49.xml"/><Relationship Id="rId37" Type="http://schemas.openxmlformats.org/officeDocument/2006/relationships/slideLayout" Target="../slideLayouts/slideLayout52.xml"/><Relationship Id="rId36" Type="http://schemas.openxmlformats.org/officeDocument/2006/relationships/slideLayout" Target="../slideLayouts/slideLayout51.xml"/><Relationship Id="rId39" Type="http://schemas.openxmlformats.org/officeDocument/2006/relationships/slideLayout" Target="../slideLayouts/slideLayout54.xml"/><Relationship Id="rId38" Type="http://schemas.openxmlformats.org/officeDocument/2006/relationships/slideLayout" Target="../slideLayouts/slideLayout53.xml"/><Relationship Id="rId20" Type="http://schemas.openxmlformats.org/officeDocument/2006/relationships/slideLayout" Target="../slideLayouts/slideLayout35.xml"/><Relationship Id="rId22" Type="http://schemas.openxmlformats.org/officeDocument/2006/relationships/slideLayout" Target="../slideLayouts/slideLayout37.xml"/><Relationship Id="rId21" Type="http://schemas.openxmlformats.org/officeDocument/2006/relationships/slideLayout" Target="../slideLayouts/slideLayout36.xml"/><Relationship Id="rId24" Type="http://schemas.openxmlformats.org/officeDocument/2006/relationships/slideLayout" Target="../slideLayouts/slideLayout39.xml"/><Relationship Id="rId23" Type="http://schemas.openxmlformats.org/officeDocument/2006/relationships/slideLayout" Target="../slideLayouts/slideLayout38.xml"/><Relationship Id="rId26" Type="http://schemas.openxmlformats.org/officeDocument/2006/relationships/slideLayout" Target="../slideLayouts/slideLayout41.xml"/><Relationship Id="rId25" Type="http://schemas.openxmlformats.org/officeDocument/2006/relationships/slideLayout" Target="../slideLayouts/slideLayout40.xml"/><Relationship Id="rId28" Type="http://schemas.openxmlformats.org/officeDocument/2006/relationships/slideLayout" Target="../slideLayouts/slideLayout43.xml"/><Relationship Id="rId27" Type="http://schemas.openxmlformats.org/officeDocument/2006/relationships/slideLayout" Target="../slideLayouts/slideLayout42.xml"/><Relationship Id="rId29" Type="http://schemas.openxmlformats.org/officeDocument/2006/relationships/slideLayout" Target="../slideLayouts/slideLayout44.xml"/><Relationship Id="rId50" Type="http://schemas.openxmlformats.org/officeDocument/2006/relationships/theme" Target="../theme/theme2.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3" Type="http://schemas.openxmlformats.org/officeDocument/2006/relationships/slideLayout" Target="../slideLayouts/slideLayout28.xml"/><Relationship Id="rId12" Type="http://schemas.openxmlformats.org/officeDocument/2006/relationships/slideLayout" Target="../slideLayouts/slideLayout27.xml"/><Relationship Id="rId15" Type="http://schemas.openxmlformats.org/officeDocument/2006/relationships/slideLayout" Target="../slideLayouts/slideLayout30.xml"/><Relationship Id="rId14" Type="http://schemas.openxmlformats.org/officeDocument/2006/relationships/slideLayout" Target="../slideLayouts/slideLayout29.xml"/><Relationship Id="rId17" Type="http://schemas.openxmlformats.org/officeDocument/2006/relationships/slideLayout" Target="../slideLayouts/slideLayout32.xml"/><Relationship Id="rId16" Type="http://schemas.openxmlformats.org/officeDocument/2006/relationships/slideLayout" Target="../slideLayouts/slideLayout31.xml"/><Relationship Id="rId19" Type="http://schemas.openxmlformats.org/officeDocument/2006/relationships/slideLayout" Target="../slideLayouts/slideLayout34.xml"/><Relationship Id="rId18"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7" name="Google Shape;7;p1"/>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8" name="Google Shape;8;p1"/>
          <p:cNvPicPr preferRelativeResize="0"/>
          <p:nvPr/>
        </p:nvPicPr>
        <p:blipFill>
          <a:blip r:embed="rId1">
            <a:alphaModFix/>
          </a:blip>
          <a:stretch>
            <a:fillRect/>
          </a:stretch>
        </p:blipFill>
        <p:spPr>
          <a:xfrm>
            <a:off x="204300" y="109375"/>
            <a:ext cx="1860261" cy="393600"/>
          </a:xfrm>
          <a:prstGeom prst="rect">
            <a:avLst/>
          </a:prstGeom>
          <a:noFill/>
          <a:ln>
            <a:noFill/>
          </a:ln>
        </p:spPr>
      </p:pic>
      <p:grpSp>
        <p:nvGrpSpPr>
          <p:cNvPr id="9" name="Google Shape;9;p1"/>
          <p:cNvGrpSpPr/>
          <p:nvPr/>
        </p:nvGrpSpPr>
        <p:grpSpPr>
          <a:xfrm rot="5400000">
            <a:off x="509907" y="4323866"/>
            <a:ext cx="227766" cy="1247653"/>
            <a:chOff x="327125" y="2375600"/>
            <a:chExt cx="536425" cy="2953025"/>
          </a:xfrm>
        </p:grpSpPr>
        <p:sp>
          <p:nvSpPr>
            <p:cNvPr id="10" name="Google Shape;10;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1" name="Google Shape;11;p1"/>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2" name="Google Shape;12;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23" name="Google Shape;23;p1"/>
          <p:cNvGrpSpPr/>
          <p:nvPr/>
        </p:nvGrpSpPr>
        <p:grpSpPr>
          <a:xfrm flipH="1" rot="-5400000">
            <a:off x="7288609" y="-1345490"/>
            <a:ext cx="437186" cy="3273227"/>
            <a:chOff x="327125" y="2375600"/>
            <a:chExt cx="536425" cy="2976473"/>
          </a:xfrm>
        </p:grpSpPr>
        <p:sp>
          <p:nvSpPr>
            <p:cNvPr id="24" name="Google Shape;24;p1"/>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5" name="Google Shape;25;p1"/>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6" name="Google Shape;26;p1"/>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27" name="Google Shape;27;p1"/>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1"/>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1"/>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32" name="Google Shape;32;p1"/>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1"/>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1"/>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1"/>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37" name="Google Shape;37;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1" name="Shape 141"/>
        <p:cNvGrpSpPr/>
        <p:nvPr/>
      </p:nvGrpSpPr>
      <p:grpSpPr>
        <a:xfrm>
          <a:off x="0" y="0"/>
          <a:ext cx="0" cy="0"/>
          <a:chOff x="0" y="0"/>
          <a:chExt cx="0" cy="0"/>
        </a:xfrm>
      </p:grpSpPr>
      <p:sp>
        <p:nvSpPr>
          <p:cNvPr id="142" name="Google Shape;142;p18"/>
          <p:cNvSpPr txBox="1"/>
          <p:nvPr>
            <p:ph idx="1" type="body"/>
          </p:nvPr>
        </p:nvSpPr>
        <p:spPr>
          <a:xfrm>
            <a:off x="434450" y="1247650"/>
            <a:ext cx="8520600" cy="3416400"/>
          </a:xfrm>
          <a:prstGeom prst="rect">
            <a:avLst/>
          </a:prstGeom>
          <a:noFill/>
          <a:ln>
            <a:noFill/>
          </a:ln>
        </p:spPr>
        <p:txBody>
          <a:bodyPr anchorCtr="0" anchor="t" bIns="91425" lIns="91425" spcFirstLastPara="1" rIns="91425" wrap="square" tIns="91425">
            <a:normAutofit/>
          </a:bodyPr>
          <a:lstStyle>
            <a:lvl1pPr indent="-330200" lvl="0" marL="457200" rtl="0">
              <a:lnSpc>
                <a:spcPct val="115000"/>
              </a:lnSpc>
              <a:spcBef>
                <a:spcPts val="0"/>
              </a:spcBef>
              <a:spcAft>
                <a:spcPts val="0"/>
              </a:spcAft>
              <a:buSzPts val="1600"/>
              <a:buChar char="●"/>
              <a:defRPr sz="1600"/>
            </a:lvl1pPr>
            <a:lvl2pPr indent="-317500" lvl="1" marL="914400" rtl="0">
              <a:lnSpc>
                <a:spcPct val="115000"/>
              </a:lnSpc>
              <a:spcBef>
                <a:spcPts val="0"/>
              </a:spcBef>
              <a:spcAft>
                <a:spcPts val="0"/>
              </a:spcAft>
              <a:buSzPts val="1400"/>
              <a:buChar char="○"/>
              <a:defRPr sz="1400"/>
            </a:lvl2pPr>
            <a:lvl3pPr indent="-317500" lvl="2" marL="1371600" rtl="0">
              <a:lnSpc>
                <a:spcPct val="115000"/>
              </a:lnSpc>
              <a:spcBef>
                <a:spcPts val="0"/>
              </a:spcBef>
              <a:spcAft>
                <a:spcPts val="0"/>
              </a:spcAft>
              <a:buSzPts val="1400"/>
              <a:buChar char="■"/>
              <a:defRPr sz="1400"/>
            </a:lvl3pPr>
            <a:lvl4pPr indent="-317500" lvl="3" marL="1828800" rtl="0">
              <a:lnSpc>
                <a:spcPct val="115000"/>
              </a:lnSpc>
              <a:spcBef>
                <a:spcPts val="0"/>
              </a:spcBef>
              <a:spcAft>
                <a:spcPts val="0"/>
              </a:spcAft>
              <a:buSzPts val="1400"/>
              <a:buChar char="●"/>
              <a:defRPr sz="1400"/>
            </a:lvl4pPr>
            <a:lvl5pPr indent="-317500" lvl="4" marL="2286000" rtl="0">
              <a:lnSpc>
                <a:spcPct val="115000"/>
              </a:lnSpc>
              <a:spcBef>
                <a:spcPts val="0"/>
              </a:spcBef>
              <a:spcAft>
                <a:spcPts val="0"/>
              </a:spcAft>
              <a:buSzPts val="1400"/>
              <a:buChar char="○"/>
              <a:defRPr sz="1400"/>
            </a:lvl5pPr>
            <a:lvl6pPr indent="-317500" lvl="5" marL="2743200" rtl="0">
              <a:lnSpc>
                <a:spcPct val="115000"/>
              </a:lnSpc>
              <a:spcBef>
                <a:spcPts val="0"/>
              </a:spcBef>
              <a:spcAft>
                <a:spcPts val="0"/>
              </a:spcAft>
              <a:buSzPts val="1400"/>
              <a:buChar char="■"/>
              <a:defRPr sz="1400"/>
            </a:lvl6pPr>
            <a:lvl7pPr indent="-317500" lvl="6" marL="3200400" rtl="0">
              <a:lnSpc>
                <a:spcPct val="115000"/>
              </a:lnSpc>
              <a:spcBef>
                <a:spcPts val="0"/>
              </a:spcBef>
              <a:spcAft>
                <a:spcPts val="0"/>
              </a:spcAft>
              <a:buSzPts val="1400"/>
              <a:buChar char="●"/>
              <a:defRPr sz="1400"/>
            </a:lvl7pPr>
            <a:lvl8pPr indent="-317500" lvl="7" marL="3657600" rtl="0">
              <a:lnSpc>
                <a:spcPct val="115000"/>
              </a:lnSpc>
              <a:spcBef>
                <a:spcPts val="0"/>
              </a:spcBef>
              <a:spcAft>
                <a:spcPts val="0"/>
              </a:spcAft>
              <a:buSzPts val="1400"/>
              <a:buChar char="○"/>
              <a:defRPr sz="1400"/>
            </a:lvl8pPr>
            <a:lvl9pPr indent="-317500" lvl="8" marL="4114800" rtl="0">
              <a:lnSpc>
                <a:spcPct val="115000"/>
              </a:lnSpc>
              <a:spcBef>
                <a:spcPts val="0"/>
              </a:spcBef>
              <a:spcAft>
                <a:spcPts val="0"/>
              </a:spcAft>
              <a:buSzPts val="1400"/>
              <a:buChar char="■"/>
              <a:defRPr sz="1400"/>
            </a:lvl9pPr>
          </a:lstStyle>
          <a:p/>
        </p:txBody>
      </p:sp>
      <p:sp>
        <p:nvSpPr>
          <p:cNvPr id="143" name="Google Shape;143;p18"/>
          <p:cNvSpPr txBox="1"/>
          <p:nvPr>
            <p:ph type="title"/>
          </p:nvPr>
        </p:nvSpPr>
        <p:spPr>
          <a:xfrm>
            <a:off x="485575" y="674950"/>
            <a:ext cx="8520600" cy="5727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chemeClr val="dk1"/>
              </a:buClr>
              <a:buSzPts val="2500"/>
              <a:buChar char="●"/>
              <a:defRPr sz="2500">
                <a:solidFill>
                  <a:schemeClr val="dk1"/>
                </a:solidFill>
              </a:defRPr>
            </a:lvl1pPr>
            <a:lvl2pPr lvl="1" rtl="0">
              <a:spcBef>
                <a:spcPts val="0"/>
              </a:spcBef>
              <a:spcAft>
                <a:spcPts val="0"/>
              </a:spcAft>
              <a:buSzPts val="1400"/>
              <a:buChar char="○"/>
              <a:defRPr sz="1400"/>
            </a:lvl2pPr>
            <a:lvl3pPr lvl="2" rtl="0">
              <a:spcBef>
                <a:spcPts val="0"/>
              </a:spcBef>
              <a:spcAft>
                <a:spcPts val="0"/>
              </a:spcAft>
              <a:buSzPts val="1400"/>
              <a:buChar char="■"/>
              <a:defRPr sz="1400"/>
            </a:lvl3pPr>
            <a:lvl4pPr lvl="3" rtl="0">
              <a:spcBef>
                <a:spcPts val="0"/>
              </a:spcBef>
              <a:spcAft>
                <a:spcPts val="0"/>
              </a:spcAft>
              <a:buSzPts val="1400"/>
              <a:buChar char="●"/>
              <a:defRPr sz="1400"/>
            </a:lvl4pPr>
            <a:lvl5pPr lvl="4" rtl="0">
              <a:spcBef>
                <a:spcPts val="0"/>
              </a:spcBef>
              <a:spcAft>
                <a:spcPts val="0"/>
              </a:spcAft>
              <a:buSzPts val="1400"/>
              <a:buChar char="○"/>
              <a:defRPr sz="1400"/>
            </a:lvl5pPr>
            <a:lvl6pPr lvl="5" rtl="0">
              <a:spcBef>
                <a:spcPts val="0"/>
              </a:spcBef>
              <a:spcAft>
                <a:spcPts val="0"/>
              </a:spcAft>
              <a:buSzPts val="1400"/>
              <a:buChar char="■"/>
              <a:defRPr sz="1400"/>
            </a:lvl6pPr>
            <a:lvl7pPr lvl="6" rtl="0">
              <a:spcBef>
                <a:spcPts val="0"/>
              </a:spcBef>
              <a:spcAft>
                <a:spcPts val="0"/>
              </a:spcAft>
              <a:buSzPts val="1400"/>
              <a:buChar char="●"/>
              <a:defRPr sz="1400"/>
            </a:lvl7pPr>
            <a:lvl8pPr lvl="7" rtl="0">
              <a:spcBef>
                <a:spcPts val="0"/>
              </a:spcBef>
              <a:spcAft>
                <a:spcPts val="0"/>
              </a:spcAft>
              <a:buSzPts val="1400"/>
              <a:buChar char="○"/>
              <a:defRPr sz="1400"/>
            </a:lvl8pPr>
            <a:lvl9pPr lvl="8" rtl="0">
              <a:spcBef>
                <a:spcPts val="0"/>
              </a:spcBef>
              <a:spcAft>
                <a:spcPts val="0"/>
              </a:spcAft>
              <a:buSzPts val="1400"/>
              <a:buChar char="■"/>
              <a:defRPr sz="1400"/>
            </a:lvl9pPr>
          </a:lstStyle>
          <a:p/>
        </p:txBody>
      </p:sp>
      <p:pic>
        <p:nvPicPr>
          <p:cNvPr id="144" name="Google Shape;144;p18"/>
          <p:cNvPicPr preferRelativeResize="0"/>
          <p:nvPr/>
        </p:nvPicPr>
        <p:blipFill>
          <a:blip r:embed="rId1">
            <a:alphaModFix/>
          </a:blip>
          <a:stretch>
            <a:fillRect/>
          </a:stretch>
        </p:blipFill>
        <p:spPr>
          <a:xfrm>
            <a:off x="204300" y="109375"/>
            <a:ext cx="1860134" cy="393573"/>
          </a:xfrm>
          <a:prstGeom prst="rect">
            <a:avLst/>
          </a:prstGeom>
          <a:noFill/>
          <a:ln>
            <a:noFill/>
          </a:ln>
        </p:spPr>
      </p:pic>
      <p:grpSp>
        <p:nvGrpSpPr>
          <p:cNvPr id="145" name="Google Shape;145;p18"/>
          <p:cNvGrpSpPr/>
          <p:nvPr/>
        </p:nvGrpSpPr>
        <p:grpSpPr>
          <a:xfrm rot="5400000">
            <a:off x="510292" y="4324013"/>
            <a:ext cx="227766" cy="1247358"/>
            <a:chOff x="327125" y="2375600"/>
            <a:chExt cx="536425" cy="2953025"/>
          </a:xfrm>
        </p:grpSpPr>
        <p:sp>
          <p:nvSpPr>
            <p:cNvPr id="146" name="Google Shape;146;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47" name="Google Shape;147;p18"/>
            <p:cNvSpPr/>
            <p:nvPr/>
          </p:nvSpPr>
          <p:spPr>
            <a:xfrm>
              <a:off x="347100" y="2923975"/>
              <a:ext cx="112450" cy="2344175"/>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48" name="Google Shape;148;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8"/>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8"/>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8"/>
            <p:cNvSpPr/>
            <p:nvPr/>
          </p:nvSpPr>
          <p:spPr>
            <a:xfrm>
              <a:off x="531424" y="2394424"/>
              <a:ext cx="115862" cy="2804808"/>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grpSp>
        <p:nvGrpSpPr>
          <p:cNvPr id="159" name="Google Shape;159;p18"/>
          <p:cNvGrpSpPr/>
          <p:nvPr/>
        </p:nvGrpSpPr>
        <p:grpSpPr>
          <a:xfrm flipH="1" rot="-5400000">
            <a:off x="7288609" y="-1345490"/>
            <a:ext cx="437186" cy="3273227"/>
            <a:chOff x="327125" y="2375600"/>
            <a:chExt cx="536425" cy="2976473"/>
          </a:xfrm>
        </p:grpSpPr>
        <p:sp>
          <p:nvSpPr>
            <p:cNvPr id="160" name="Google Shape;160;p18"/>
            <p:cNvSpPr/>
            <p:nvPr/>
          </p:nvSpPr>
          <p:spPr>
            <a:xfrm>
              <a:off x="627275" y="2375600"/>
              <a:ext cx="39975" cy="39950"/>
            </a:xfrm>
            <a:custGeom>
              <a:rect b="b" l="l" r="r" t="t"/>
              <a:pathLst>
                <a:path extrusionOk="0" h="1598" w="1599">
                  <a:moveTo>
                    <a:pt x="800" y="0"/>
                  </a:moveTo>
                  <a:cubicBezTo>
                    <a:pt x="366" y="0"/>
                    <a:pt x="1" y="365"/>
                    <a:pt x="1" y="799"/>
                  </a:cubicBezTo>
                  <a:cubicBezTo>
                    <a:pt x="1" y="1233"/>
                    <a:pt x="366" y="1598"/>
                    <a:pt x="800" y="1598"/>
                  </a:cubicBezTo>
                  <a:cubicBezTo>
                    <a:pt x="1256" y="1598"/>
                    <a:pt x="1599" y="1233"/>
                    <a:pt x="1599" y="799"/>
                  </a:cubicBezTo>
                  <a:cubicBezTo>
                    <a:pt x="1599" y="365"/>
                    <a:pt x="1256" y="0"/>
                    <a:pt x="800" y="0"/>
                  </a:cubicBezTo>
                  <a:close/>
                </a:path>
              </a:pathLst>
            </a:custGeom>
            <a:solidFill>
              <a:srgbClr val="9FC5E8"/>
            </a:solidFill>
            <a:ln cap="flat" cmpd="sng" w="9525">
              <a:solidFill>
                <a:srgbClr val="9FC5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61" name="Google Shape;161;p18"/>
            <p:cNvSpPr/>
            <p:nvPr/>
          </p:nvSpPr>
          <p:spPr>
            <a:xfrm>
              <a:off x="347092" y="2923976"/>
              <a:ext cx="112450" cy="2428096"/>
            </a:xfrm>
            <a:custGeom>
              <a:rect b="b" l="l" r="r" t="t"/>
              <a:pathLst>
                <a:path extrusionOk="0" fill="none" h="93767" w="4498">
                  <a:moveTo>
                    <a:pt x="4497" y="93766"/>
                  </a:moveTo>
                  <a:lnTo>
                    <a:pt x="4497" y="50855"/>
                  </a:lnTo>
                  <a:lnTo>
                    <a:pt x="1" y="46358"/>
                  </a:ln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62" name="Google Shape;162;p18"/>
            <p:cNvSpPr/>
            <p:nvPr/>
          </p:nvSpPr>
          <p:spPr>
            <a:xfrm>
              <a:off x="327125" y="2904575"/>
              <a:ext cx="39975" cy="39950"/>
            </a:xfrm>
            <a:custGeom>
              <a:rect b="b" l="l" r="r" t="t"/>
              <a:pathLst>
                <a:path extrusionOk="0" h="1598" w="1599">
                  <a:moveTo>
                    <a:pt x="800" y="0"/>
                  </a:moveTo>
                  <a:cubicBezTo>
                    <a:pt x="366" y="0"/>
                    <a:pt x="1" y="365"/>
                    <a:pt x="1" y="799"/>
                  </a:cubicBezTo>
                  <a:cubicBezTo>
                    <a:pt x="1" y="1255"/>
                    <a:pt x="366" y="1598"/>
                    <a:pt x="800" y="1598"/>
                  </a:cubicBezTo>
                  <a:cubicBezTo>
                    <a:pt x="1233" y="1598"/>
                    <a:pt x="1599" y="1255"/>
                    <a:pt x="1599" y="799"/>
                  </a:cubicBezTo>
                  <a:cubicBezTo>
                    <a:pt x="1599" y="365"/>
                    <a:pt x="1233" y="0"/>
                    <a:pt x="800"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63" name="Google Shape;163;p18"/>
            <p:cNvSpPr/>
            <p:nvPr/>
          </p:nvSpPr>
          <p:spPr>
            <a:xfrm>
              <a:off x="347100" y="2676875"/>
              <a:ext cx="192900" cy="374375"/>
            </a:xfrm>
            <a:custGeom>
              <a:rect b="b" l="l" r="r" t="t"/>
              <a:pathLst>
                <a:path extrusionOk="0" fill="none" h="14975" w="7716">
                  <a:moveTo>
                    <a:pt x="1" y="14974"/>
                  </a:moveTo>
                  <a:lnTo>
                    <a:pt x="7716" y="7259"/>
                  </a:lnTo>
                  <a:lnTo>
                    <a:pt x="7716" y="1"/>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8"/>
            <p:cNvSpPr/>
            <p:nvPr/>
          </p:nvSpPr>
          <p:spPr>
            <a:xfrm>
              <a:off x="520000" y="2658050"/>
              <a:ext cx="39975" cy="39975"/>
            </a:xfrm>
            <a:custGeom>
              <a:rect b="b" l="l" r="r" t="t"/>
              <a:pathLst>
                <a:path extrusionOk="0" h="1599" w="1599">
                  <a:moveTo>
                    <a:pt x="800" y="1"/>
                  </a:moveTo>
                  <a:cubicBezTo>
                    <a:pt x="366" y="1"/>
                    <a:pt x="1" y="366"/>
                    <a:pt x="1" y="799"/>
                  </a:cubicBezTo>
                  <a:cubicBezTo>
                    <a:pt x="1" y="1233"/>
                    <a:pt x="366" y="1598"/>
                    <a:pt x="800" y="1598"/>
                  </a:cubicBezTo>
                  <a:cubicBezTo>
                    <a:pt x="1233" y="1598"/>
                    <a:pt x="1598" y="1233"/>
                    <a:pt x="1598" y="799"/>
                  </a:cubicBezTo>
                  <a:cubicBezTo>
                    <a:pt x="1598" y="366"/>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8"/>
            <p:cNvSpPr/>
            <p:nvPr/>
          </p:nvSpPr>
          <p:spPr>
            <a:xfrm>
              <a:off x="347100" y="4357400"/>
              <a:ext cx="25" cy="971225"/>
            </a:xfrm>
            <a:custGeom>
              <a:rect b="b" l="l" r="r" t="t"/>
              <a:pathLst>
                <a:path extrusionOk="0" fill="none" h="38849" w="1">
                  <a:moveTo>
                    <a:pt x="1" y="38849"/>
                  </a:moveTo>
                  <a:lnTo>
                    <a:pt x="1"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8"/>
            <p:cNvSpPr/>
            <p:nvPr/>
          </p:nvSpPr>
          <p:spPr>
            <a:xfrm>
              <a:off x="327125" y="4338550"/>
              <a:ext cx="39975" cy="39975"/>
            </a:xfrm>
            <a:custGeom>
              <a:rect b="b" l="l" r="r" t="t"/>
              <a:pathLst>
                <a:path extrusionOk="0" h="1599" w="1599">
                  <a:moveTo>
                    <a:pt x="800" y="1"/>
                  </a:moveTo>
                  <a:cubicBezTo>
                    <a:pt x="366" y="1"/>
                    <a:pt x="1" y="343"/>
                    <a:pt x="1" y="800"/>
                  </a:cubicBezTo>
                  <a:cubicBezTo>
                    <a:pt x="1" y="1234"/>
                    <a:pt x="366" y="1599"/>
                    <a:pt x="800" y="1599"/>
                  </a:cubicBezTo>
                  <a:cubicBezTo>
                    <a:pt x="1233" y="1599"/>
                    <a:pt x="1599" y="1234"/>
                    <a:pt x="1599" y="800"/>
                  </a:cubicBezTo>
                  <a:cubicBezTo>
                    <a:pt x="1599" y="343"/>
                    <a:pt x="1233"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8"/>
            <p:cNvSpPr/>
            <p:nvPr/>
          </p:nvSpPr>
          <p:spPr>
            <a:xfrm>
              <a:off x="690625" y="3227550"/>
              <a:ext cx="172925" cy="2083400"/>
            </a:xfrm>
            <a:custGeom>
              <a:rect b="b" l="l" r="r" t="t"/>
              <a:pathLst>
                <a:path extrusionOk="0" fill="none" h="83336" w="6917">
                  <a:moveTo>
                    <a:pt x="6917" y="83335"/>
                  </a:moveTo>
                  <a:lnTo>
                    <a:pt x="0" y="76396"/>
                  </a:lnTo>
                  <a:lnTo>
                    <a:pt x="0" y="15841"/>
                  </a:lnTo>
                  <a:lnTo>
                    <a:pt x="4954" y="10865"/>
                  </a:lnTo>
                  <a:lnTo>
                    <a:pt x="4954" y="0"/>
                  </a:lnTo>
                </a:path>
              </a:pathLst>
            </a:custGeom>
            <a:solidFill>
              <a:srgbClr val="285293"/>
            </a:solidFill>
            <a:ln cap="flat" cmpd="sng" w="13125">
              <a:solidFill>
                <a:srgbClr val="FEC14F"/>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sp>
          <p:nvSpPr>
            <p:cNvPr id="168" name="Google Shape;168;p18"/>
            <p:cNvSpPr/>
            <p:nvPr/>
          </p:nvSpPr>
          <p:spPr>
            <a:xfrm>
              <a:off x="794475" y="3208700"/>
              <a:ext cx="39975" cy="39975"/>
            </a:xfrm>
            <a:custGeom>
              <a:rect b="b" l="l" r="r" t="t"/>
              <a:pathLst>
                <a:path extrusionOk="0" h="1599" w="1599">
                  <a:moveTo>
                    <a:pt x="800" y="1"/>
                  </a:moveTo>
                  <a:cubicBezTo>
                    <a:pt x="366" y="1"/>
                    <a:pt x="1" y="343"/>
                    <a:pt x="1" y="800"/>
                  </a:cubicBezTo>
                  <a:cubicBezTo>
                    <a:pt x="1" y="1234"/>
                    <a:pt x="366" y="1599"/>
                    <a:pt x="800" y="1599"/>
                  </a:cubicBezTo>
                  <a:cubicBezTo>
                    <a:pt x="1256" y="1599"/>
                    <a:pt x="1598" y="1234"/>
                    <a:pt x="1598" y="800"/>
                  </a:cubicBezTo>
                  <a:cubicBezTo>
                    <a:pt x="1598" y="343"/>
                    <a:pt x="1256" y="1"/>
                    <a:pt x="800"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8"/>
            <p:cNvSpPr/>
            <p:nvPr/>
          </p:nvSpPr>
          <p:spPr>
            <a:xfrm>
              <a:off x="776800" y="3899750"/>
              <a:ext cx="25" cy="1084800"/>
            </a:xfrm>
            <a:custGeom>
              <a:rect b="b" l="l" r="r" t="t"/>
              <a:pathLst>
                <a:path extrusionOk="0" fill="none" h="43392" w="1">
                  <a:moveTo>
                    <a:pt x="0" y="43391"/>
                  </a:moveTo>
                  <a:lnTo>
                    <a:pt x="0" y="0"/>
                  </a:lnTo>
                </a:path>
              </a:pathLst>
            </a:custGeom>
            <a:solidFill>
              <a:srgbClr val="285293"/>
            </a:solidFill>
            <a:ln cap="flat" cmpd="sng" w="13125">
              <a:solidFill>
                <a:srgbClr val="285293"/>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8"/>
            <p:cNvSpPr/>
            <p:nvPr/>
          </p:nvSpPr>
          <p:spPr>
            <a:xfrm>
              <a:off x="756825" y="4963400"/>
              <a:ext cx="40525" cy="39975"/>
            </a:xfrm>
            <a:custGeom>
              <a:rect b="b" l="l" r="r" t="t"/>
              <a:pathLst>
                <a:path extrusionOk="0" h="1599" w="1621">
                  <a:moveTo>
                    <a:pt x="799" y="1"/>
                  </a:moveTo>
                  <a:cubicBezTo>
                    <a:pt x="365" y="1"/>
                    <a:pt x="0" y="366"/>
                    <a:pt x="0" y="800"/>
                  </a:cubicBezTo>
                  <a:cubicBezTo>
                    <a:pt x="0" y="1233"/>
                    <a:pt x="365" y="1598"/>
                    <a:pt x="799" y="1598"/>
                  </a:cubicBezTo>
                  <a:cubicBezTo>
                    <a:pt x="1256" y="1598"/>
                    <a:pt x="1621" y="1233"/>
                    <a:pt x="1621" y="800"/>
                  </a:cubicBezTo>
                  <a:cubicBezTo>
                    <a:pt x="1621" y="366"/>
                    <a:pt x="1256" y="1"/>
                    <a:pt x="799" y="1"/>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756825" y="3880925"/>
              <a:ext cx="40525" cy="39950"/>
            </a:xfrm>
            <a:custGeom>
              <a:rect b="b" l="l" r="r" t="t"/>
              <a:pathLst>
                <a:path extrusionOk="0" h="1598" w="1621">
                  <a:moveTo>
                    <a:pt x="799" y="0"/>
                  </a:moveTo>
                  <a:cubicBezTo>
                    <a:pt x="365" y="0"/>
                    <a:pt x="0" y="342"/>
                    <a:pt x="0" y="799"/>
                  </a:cubicBezTo>
                  <a:cubicBezTo>
                    <a:pt x="0" y="1233"/>
                    <a:pt x="365" y="1598"/>
                    <a:pt x="799" y="1598"/>
                  </a:cubicBezTo>
                  <a:cubicBezTo>
                    <a:pt x="1256" y="1598"/>
                    <a:pt x="1621" y="1233"/>
                    <a:pt x="1621" y="799"/>
                  </a:cubicBezTo>
                  <a:cubicBezTo>
                    <a:pt x="1621" y="342"/>
                    <a:pt x="1256" y="0"/>
                    <a:pt x="799" y="0"/>
                  </a:cubicBezTo>
                  <a:close/>
                </a:path>
              </a:pathLst>
            </a:custGeom>
            <a:solidFill>
              <a:srgbClr val="285293"/>
            </a:solidFill>
            <a:ln cap="flat" cmpd="sng" w="9525">
              <a:solidFill>
                <a:srgbClr val="28529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531428" y="2394418"/>
              <a:ext cx="115862" cy="2939950"/>
            </a:xfrm>
            <a:custGeom>
              <a:rect b="b" l="l" r="r" t="t"/>
              <a:pathLst>
                <a:path extrusionOk="0" fill="none" h="138253" w="4634">
                  <a:moveTo>
                    <a:pt x="3150" y="138253"/>
                  </a:moveTo>
                  <a:lnTo>
                    <a:pt x="3150" y="54872"/>
                  </a:lnTo>
                  <a:lnTo>
                    <a:pt x="0" y="51722"/>
                  </a:lnTo>
                  <a:lnTo>
                    <a:pt x="0" y="28714"/>
                  </a:lnTo>
                  <a:lnTo>
                    <a:pt x="4634" y="24058"/>
                  </a:lnTo>
                  <a:lnTo>
                    <a:pt x="4634" y="0"/>
                  </a:lnTo>
                </a:path>
              </a:pathLst>
            </a:custGeom>
            <a:solidFill>
              <a:srgbClr val="FEC14F"/>
            </a:solidFill>
            <a:ln cap="flat" cmpd="sng" w="13125">
              <a:solidFill>
                <a:srgbClr val="9FC5E8"/>
              </a:solidFill>
              <a:prstDash val="solid"/>
              <a:miter lim="22825"/>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400"/>
            </a:p>
          </p:txBody>
        </p:sp>
      </p:grpSp>
      <p:sp>
        <p:nvSpPr>
          <p:cNvPr id="173" name="Google Shape;173;p18"/>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rtl="0" algn="r">
              <a:buNone/>
              <a:defRPr sz="1300">
                <a:solidFill>
                  <a:schemeClr val="dk2"/>
                </a:solidFill>
              </a:defRPr>
            </a:lvl1pPr>
            <a:lvl2pPr lvl="1" rtl="0" algn="r">
              <a:buNone/>
              <a:defRPr sz="1300">
                <a:solidFill>
                  <a:schemeClr val="dk2"/>
                </a:solidFill>
              </a:defRPr>
            </a:lvl2pPr>
            <a:lvl3pPr lvl="2" rtl="0" algn="r">
              <a:buNone/>
              <a:defRPr sz="1300">
                <a:solidFill>
                  <a:schemeClr val="dk2"/>
                </a:solidFill>
              </a:defRPr>
            </a:lvl3pPr>
            <a:lvl4pPr lvl="3" rtl="0" algn="r">
              <a:buNone/>
              <a:defRPr sz="1300">
                <a:solidFill>
                  <a:schemeClr val="dk2"/>
                </a:solidFill>
              </a:defRPr>
            </a:lvl4pPr>
            <a:lvl5pPr lvl="4" rtl="0" algn="r">
              <a:buNone/>
              <a:defRPr sz="1300">
                <a:solidFill>
                  <a:schemeClr val="dk2"/>
                </a:solidFill>
              </a:defRPr>
            </a:lvl5pPr>
            <a:lvl6pPr lvl="5" rtl="0" algn="r">
              <a:buNone/>
              <a:defRPr sz="1300">
                <a:solidFill>
                  <a:schemeClr val="dk2"/>
                </a:solidFill>
              </a:defRPr>
            </a:lvl6pPr>
            <a:lvl7pPr lvl="6" rtl="0" algn="r">
              <a:buNone/>
              <a:defRPr sz="1300">
                <a:solidFill>
                  <a:schemeClr val="dk2"/>
                </a:solidFill>
              </a:defRPr>
            </a:lvl7pPr>
            <a:lvl8pPr lvl="7" rtl="0" algn="r">
              <a:buNone/>
              <a:defRPr sz="1300">
                <a:solidFill>
                  <a:schemeClr val="dk2"/>
                </a:solidFill>
              </a:defRPr>
            </a:lvl8pPr>
            <a:lvl9pPr lvl="8" rtl="0"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 Id="rId3" Type="http://schemas.openxmlformats.org/officeDocument/2006/relationships/image" Target="../media/image34.png"/><Relationship Id="rId4" Type="http://schemas.openxmlformats.org/officeDocument/2006/relationships/hyperlink" Target="https://docs.google.com/document/d/1ZkpQAOiNZLwELFM-bQ0mxpYiXlL9reZvNSS8Pimv_Z0/edit#bookmark=id.ska83rb96a8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s://en.wikipedia.org/wiki/Customer_relationship_management"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pypi.org/project/requests/" TargetMode="External"/><Relationship Id="rId4" Type="http://schemas.openxmlformats.org/officeDocument/2006/relationships/hyperlink" Target="https://pypi.org/project/requests/" TargetMode="External"/><Relationship Id="rId5" Type="http://schemas.openxmlformats.org/officeDocument/2006/relationships/hyperlink" Target="https://realpython.com/what-is-pip/"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hyperlink" Target="https://www.codecademy.com/resources/docs/python/dictionarie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hyperlink" Target="https://docs.github.com/en/rest?apiVersion=2022-11-28"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hyperlink" Target="https://colab.research.google.com/drive/13bvTs-S8KV5h_bEvLA2f1Vvn1wDRGB0I?usp=sharing" TargetMode="External"/><Relationship Id="rId4" Type="http://schemas.openxmlformats.org/officeDocument/2006/relationships/hyperlink" Target="https://docs.google.com/document/d/1Afoe65bKY7uQz2OtymFEY0oIv78DLOP-1pGAAkv3toQ/edit?usp=sharin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hyperlink" Target="https://colab.research.google.com/drive/1WbixM-JiBeI-LEKAwHifQEMo5lrWYg8f?usp=share_link" TargetMode="External"/><Relationship Id="rId4" Type="http://schemas.openxmlformats.org/officeDocument/2006/relationships/hyperlink" Target="https://colab.research.google.com/drive/1jK31sIvnZkR4GAsHiCahggDf5eEWYHE0?usp=share_link"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realpython.com/api-integration-in-python/" TargetMode="External"/><Relationship Id="rId4" Type="http://schemas.openxmlformats.org/officeDocument/2006/relationships/hyperlink" Target="https://www.scaler.com/topics/requests-module-in-python/" TargetMode="External"/><Relationship Id="rId9" Type="http://schemas.openxmlformats.org/officeDocument/2006/relationships/hyperlink" Target="https://www.scrapingbee.com/webscraping-questions/requests/how-to-fix-missingschema-error-in-python-requests/" TargetMode="External"/><Relationship Id="rId5" Type="http://schemas.openxmlformats.org/officeDocument/2006/relationships/hyperlink" Target="https://requests.readthedocs.io/en/latest/" TargetMode="External"/><Relationship Id="rId6" Type="http://schemas.openxmlformats.org/officeDocument/2006/relationships/hyperlink" Target="https://www.scrapingbee.com/webscraping-questions/requests/how-to-fix-connecttimeout-error-in-python-requests/" TargetMode="External"/><Relationship Id="rId7" Type="http://schemas.openxmlformats.org/officeDocument/2006/relationships/hyperlink" Target="https://www.scrapingbee.com/webscraping-questions/requests/how-to-fix-connecttimeout-error-in-python-requests/" TargetMode="External"/><Relationship Id="rId8" Type="http://schemas.openxmlformats.org/officeDocument/2006/relationships/hyperlink" Target="https://www.scrapingbee.com/webscraping-questions/requests/how-to-fix-missingschema-error-in-python-requests/" TargetMode="External"/><Relationship Id="rId11" Type="http://schemas.openxmlformats.org/officeDocument/2006/relationships/hyperlink" Target="https://www.scrapingbee.com/webscraping-questions/requests/how-to-fix-readtimeout-error-in-python-requests/" TargetMode="External"/><Relationship Id="rId10" Type="http://schemas.openxmlformats.org/officeDocument/2006/relationships/hyperlink" Target="https://www.scrapingbee.com/webscraping-questions/requests/how-to-fix-readtimeout-error-in-python-requests/" TargetMode="External"/><Relationship Id="rId13" Type="http://schemas.openxmlformats.org/officeDocument/2006/relationships/hyperlink" Target="https://www.scrapingbee.com/webscraping-questions/requests/how-to-fix-ssl-error-in-python-requests/" TargetMode="External"/><Relationship Id="rId12" Type="http://schemas.openxmlformats.org/officeDocument/2006/relationships/hyperlink" Target="https://www.scrapingbee.com/webscraping-questions/requests/how-to-fix-ssl-error-in-python-requests/" TargetMode="External"/><Relationship Id="rId15" Type="http://schemas.openxmlformats.org/officeDocument/2006/relationships/hyperlink" Target="https://www.scrapingbee.com/webscraping-questions/requests/are-python-requests-deprecated/" TargetMode="External"/><Relationship Id="rId14" Type="http://schemas.openxmlformats.org/officeDocument/2006/relationships/hyperlink" Target="https://www.scrapingbee.com/webscraping-questions/requests/how-to-fix-toomanyredirects-error-in-python-requests/" TargetMode="External"/><Relationship Id="rId17" Type="http://schemas.openxmlformats.org/officeDocument/2006/relationships/hyperlink" Target="https://www.scrapingbee.com/webscraping-questions/requests/what-is-requests-used-for-in-python/" TargetMode="External"/><Relationship Id="rId16" Type="http://schemas.openxmlformats.org/officeDocument/2006/relationships/hyperlink" Target="https://www.scrapingbee.com/webscraping-questions/requests/what-is-requests-used-for-in-python/" TargetMode="External"/><Relationship Id="rId19" Type="http://schemas.openxmlformats.org/officeDocument/2006/relationships/hyperlink" Target="https://www.scrapingbee.com/webscraping-questions/requests/what-is-requests-used-for-in-python/" TargetMode="External"/><Relationship Id="rId18" Type="http://schemas.openxmlformats.org/officeDocument/2006/relationships/hyperlink" Target="https://www.scrapingbee.com/webscraping-questions/requests/what-is-requests-used-for-in-pyth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hyperlink" Target="https://en.wikipedia.org/wiki/Representational_state_transfer" TargetMode="External"/><Relationship Id="rId4" Type="http://schemas.openxmlformats.org/officeDocument/2006/relationships/hyperlink" Target="https://en.wikipedia.org/wiki/Client%E2%80%93server_model" TargetMode="External"/><Relationship Id="rId5" Type="http://schemas.openxmlformats.org/officeDocument/2006/relationships/hyperlink" Target="https://en.wikipedia.org/wiki/Proxy_server" TargetMode="External"/><Relationship Id="rId6" Type="http://schemas.openxmlformats.org/officeDocument/2006/relationships/hyperlink" Target="https://en.wikipedia.org/wiki/Load_balancing_(computing)" TargetMode="External"/><Relationship Id="rId7" Type="http://schemas.openxmlformats.org/officeDocument/2006/relationships/hyperlink" Target="https://realpython.com/python-vs-javascrip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docs.google.com/document/d/1ZkpQAOiNZLwELFM-bQ0mxpYiXlL9reZvNSS8Pimv_Z0/edit#bookmark=id.939b5qa5xlgt" TargetMode="External"/><Relationship Id="rId4" Type="http://schemas.openxmlformats.org/officeDocument/2006/relationships/image" Target="../media/image3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hyperlink" Target="https://docs.github.com/en/free-pro-team@latest/rest" TargetMode="External"/><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7"/>
          <p:cNvSpPr txBox="1"/>
          <p:nvPr>
            <p:ph type="title"/>
          </p:nvPr>
        </p:nvSpPr>
        <p:spPr>
          <a:xfrm>
            <a:off x="939325" y="1904300"/>
            <a:ext cx="7529700" cy="1438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200">
                <a:latin typeface="Century Gothic"/>
                <a:ea typeface="Century Gothic"/>
                <a:cs typeface="Century Gothic"/>
                <a:sym typeface="Century Gothic"/>
              </a:rPr>
              <a:t>Python and REST APIs:</a:t>
            </a:r>
            <a:endParaRPr b="1" sz="3200">
              <a:latin typeface="Century Gothic"/>
              <a:ea typeface="Century Gothic"/>
              <a:cs typeface="Century Gothic"/>
              <a:sym typeface="Century Gothic"/>
            </a:endParaRPr>
          </a:p>
          <a:p>
            <a:pPr indent="0" lvl="0" marL="0" rtl="0" algn="ctr">
              <a:spcBef>
                <a:spcPts val="0"/>
              </a:spcBef>
              <a:spcAft>
                <a:spcPts val="0"/>
              </a:spcAft>
              <a:buNone/>
            </a:pPr>
            <a:r>
              <a:rPr b="1" lang="en" sz="3200">
                <a:latin typeface="Century Gothic"/>
                <a:ea typeface="Century Gothic"/>
                <a:cs typeface="Century Gothic"/>
                <a:sym typeface="Century Gothic"/>
              </a:rPr>
              <a:t>Interacting With Web Services</a:t>
            </a:r>
            <a:endParaRPr b="1" sz="3200">
              <a:latin typeface="Century Gothic"/>
              <a:ea typeface="Century Gothic"/>
              <a:cs typeface="Century Gothic"/>
              <a:sym typeface="Century Gothic"/>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6"/>
          <p:cNvSpPr txBox="1"/>
          <p:nvPr>
            <p:ph type="title"/>
          </p:nvPr>
        </p:nvSpPr>
        <p:spPr>
          <a:xfrm>
            <a:off x="485575" y="607725"/>
            <a:ext cx="8520600" cy="461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2300"/>
              <a:buNone/>
            </a:pPr>
            <a:r>
              <a:rPr lang="en"/>
              <a:t>HTTP Methods</a:t>
            </a:r>
            <a:endParaRPr/>
          </a:p>
        </p:txBody>
      </p:sp>
      <p:sp>
        <p:nvSpPr>
          <p:cNvPr id="675" name="Google Shape;675;p76"/>
          <p:cNvSpPr txBox="1"/>
          <p:nvPr>
            <p:ph idx="1" type="body"/>
          </p:nvPr>
        </p:nvSpPr>
        <p:spPr>
          <a:xfrm>
            <a:off x="434450" y="1102675"/>
            <a:ext cx="8218800" cy="3692400"/>
          </a:xfrm>
          <a:prstGeom prst="rect">
            <a:avLst/>
          </a:prstGeom>
          <a:noFill/>
          <a:ln>
            <a:noFill/>
          </a:ln>
        </p:spPr>
        <p:txBody>
          <a:bodyPr anchorCtr="0" anchor="t" bIns="68575" lIns="68575" spcFirstLastPara="1" rIns="68575" wrap="square" tIns="68575">
            <a:noAutofit/>
          </a:bodyPr>
          <a:lstStyle/>
          <a:p>
            <a:pPr indent="-317500" lvl="0" marL="457200" rtl="0" algn="l">
              <a:lnSpc>
                <a:spcPct val="200000"/>
              </a:lnSpc>
              <a:spcBef>
                <a:spcPts val="0"/>
              </a:spcBef>
              <a:spcAft>
                <a:spcPts val="0"/>
              </a:spcAft>
              <a:buClr>
                <a:srgbClr val="FF9900"/>
              </a:buClr>
              <a:buSzPts val="1400"/>
              <a:buChar char="❑"/>
            </a:pPr>
            <a:r>
              <a:rPr lang="en" sz="1400">
                <a:solidFill>
                  <a:srgbClr val="212121"/>
                </a:solidFill>
              </a:rPr>
              <a:t>HTTP methods are used to </a:t>
            </a:r>
            <a:r>
              <a:rPr lang="en" sz="1400">
                <a:solidFill>
                  <a:srgbClr val="212121"/>
                </a:solidFill>
                <a:highlight>
                  <a:srgbClr val="FCE5CD"/>
                </a:highlight>
              </a:rPr>
              <a:t>define the action that the client wants to perform on the resource.</a:t>
            </a:r>
            <a:endParaRPr sz="1400">
              <a:solidFill>
                <a:srgbClr val="212121"/>
              </a:solidFill>
              <a:highlight>
                <a:srgbClr val="FCE5CD"/>
              </a:highlight>
            </a:endParaRPr>
          </a:p>
          <a:p>
            <a:pPr indent="-317500" lvl="0" marL="457200" rtl="0" algn="l">
              <a:lnSpc>
                <a:spcPct val="200000"/>
              </a:lnSpc>
              <a:spcBef>
                <a:spcPts val="0"/>
              </a:spcBef>
              <a:spcAft>
                <a:spcPts val="0"/>
              </a:spcAft>
              <a:buClr>
                <a:srgbClr val="FF9900"/>
              </a:buClr>
              <a:buSzPts val="1400"/>
              <a:buChar char="❑"/>
            </a:pPr>
            <a:r>
              <a:rPr lang="en" sz="1400">
                <a:solidFill>
                  <a:srgbClr val="212121"/>
                </a:solidFill>
              </a:rPr>
              <a:t>There are eight standard HTTP methods:</a:t>
            </a:r>
            <a:endParaRPr sz="1400">
              <a:solidFill>
                <a:srgbClr val="212121"/>
              </a:solidFill>
            </a:endParaRPr>
          </a:p>
          <a:p>
            <a:pPr indent="-317500" lvl="1" marL="914400" rtl="0" algn="l">
              <a:lnSpc>
                <a:spcPct val="140000"/>
              </a:lnSpc>
              <a:spcBef>
                <a:spcPts val="0"/>
              </a:spcBef>
              <a:spcAft>
                <a:spcPts val="0"/>
              </a:spcAft>
              <a:buSzPts val="1400"/>
              <a:buChar char="➢"/>
            </a:pPr>
            <a:r>
              <a:rPr b="1" lang="en">
                <a:solidFill>
                  <a:srgbClr val="212121"/>
                </a:solidFill>
              </a:rPr>
              <a:t>GET: </a:t>
            </a:r>
            <a:r>
              <a:rPr lang="en">
                <a:solidFill>
                  <a:srgbClr val="212121"/>
                </a:solidFill>
              </a:rPr>
              <a:t>Retrieve a resource.</a:t>
            </a:r>
            <a:endParaRPr>
              <a:solidFill>
                <a:srgbClr val="212121"/>
              </a:solidFill>
            </a:endParaRPr>
          </a:p>
          <a:p>
            <a:pPr indent="-317500" lvl="1" marL="914400" rtl="0" algn="l">
              <a:lnSpc>
                <a:spcPct val="140000"/>
              </a:lnSpc>
              <a:spcBef>
                <a:spcPts val="0"/>
              </a:spcBef>
              <a:spcAft>
                <a:spcPts val="0"/>
              </a:spcAft>
              <a:buSzPts val="1400"/>
              <a:buChar char="➢"/>
            </a:pPr>
            <a:r>
              <a:rPr b="1" lang="en">
                <a:solidFill>
                  <a:srgbClr val="212121"/>
                </a:solidFill>
              </a:rPr>
              <a:t>POST: </a:t>
            </a:r>
            <a:r>
              <a:rPr lang="en">
                <a:solidFill>
                  <a:srgbClr val="212121"/>
                </a:solidFill>
              </a:rPr>
              <a:t>Create a new resource.</a:t>
            </a:r>
            <a:endParaRPr>
              <a:solidFill>
                <a:srgbClr val="212121"/>
              </a:solidFill>
            </a:endParaRPr>
          </a:p>
          <a:p>
            <a:pPr indent="-317500" lvl="1" marL="914400" rtl="0" algn="l">
              <a:lnSpc>
                <a:spcPct val="140000"/>
              </a:lnSpc>
              <a:spcBef>
                <a:spcPts val="0"/>
              </a:spcBef>
              <a:spcAft>
                <a:spcPts val="0"/>
              </a:spcAft>
              <a:buSzPts val="1400"/>
              <a:buChar char="➢"/>
            </a:pPr>
            <a:r>
              <a:rPr b="1" lang="en">
                <a:solidFill>
                  <a:srgbClr val="212121"/>
                </a:solidFill>
              </a:rPr>
              <a:t>PUT:</a:t>
            </a:r>
            <a:r>
              <a:rPr lang="en">
                <a:solidFill>
                  <a:srgbClr val="212121"/>
                </a:solidFill>
              </a:rPr>
              <a:t> Update an existing resource.</a:t>
            </a:r>
            <a:endParaRPr>
              <a:solidFill>
                <a:srgbClr val="212121"/>
              </a:solidFill>
            </a:endParaRPr>
          </a:p>
          <a:p>
            <a:pPr indent="-317500" lvl="1" marL="914400" rtl="0" algn="l">
              <a:lnSpc>
                <a:spcPct val="140000"/>
              </a:lnSpc>
              <a:spcBef>
                <a:spcPts val="0"/>
              </a:spcBef>
              <a:spcAft>
                <a:spcPts val="0"/>
              </a:spcAft>
              <a:buSzPts val="1400"/>
              <a:buChar char="➢"/>
            </a:pPr>
            <a:r>
              <a:rPr b="1" lang="en">
                <a:solidFill>
                  <a:srgbClr val="212121"/>
                </a:solidFill>
              </a:rPr>
              <a:t>DELETE: </a:t>
            </a:r>
            <a:r>
              <a:rPr lang="en">
                <a:solidFill>
                  <a:srgbClr val="212121"/>
                </a:solidFill>
              </a:rPr>
              <a:t>Delete a resource.</a:t>
            </a:r>
            <a:endParaRPr>
              <a:solidFill>
                <a:srgbClr val="212121"/>
              </a:solidFill>
            </a:endParaRPr>
          </a:p>
          <a:p>
            <a:pPr indent="-317500" lvl="1" marL="914400" rtl="0" algn="l">
              <a:lnSpc>
                <a:spcPct val="140000"/>
              </a:lnSpc>
              <a:spcBef>
                <a:spcPts val="0"/>
              </a:spcBef>
              <a:spcAft>
                <a:spcPts val="0"/>
              </a:spcAft>
              <a:buSzPts val="1400"/>
              <a:buChar char="➢"/>
            </a:pPr>
            <a:r>
              <a:rPr b="1" lang="en">
                <a:solidFill>
                  <a:srgbClr val="212121"/>
                </a:solidFill>
              </a:rPr>
              <a:t>HEAD: </a:t>
            </a:r>
            <a:r>
              <a:rPr lang="en">
                <a:solidFill>
                  <a:srgbClr val="212121"/>
                </a:solidFill>
              </a:rPr>
              <a:t>Retrieve the headers of a resource.</a:t>
            </a:r>
            <a:endParaRPr>
              <a:solidFill>
                <a:srgbClr val="212121"/>
              </a:solidFill>
            </a:endParaRPr>
          </a:p>
          <a:p>
            <a:pPr indent="-317500" lvl="1" marL="914400" rtl="0" algn="l">
              <a:lnSpc>
                <a:spcPct val="140000"/>
              </a:lnSpc>
              <a:spcBef>
                <a:spcPts val="0"/>
              </a:spcBef>
              <a:spcAft>
                <a:spcPts val="0"/>
              </a:spcAft>
              <a:buSzPts val="1400"/>
              <a:buChar char="➢"/>
            </a:pPr>
            <a:r>
              <a:rPr b="1" lang="en">
                <a:solidFill>
                  <a:srgbClr val="212121"/>
                </a:solidFill>
              </a:rPr>
              <a:t>OPTIONS: </a:t>
            </a:r>
            <a:r>
              <a:rPr lang="en">
                <a:solidFill>
                  <a:srgbClr val="212121"/>
                </a:solidFill>
              </a:rPr>
              <a:t>Query the capabilities of the resource.</a:t>
            </a:r>
            <a:endParaRPr>
              <a:solidFill>
                <a:srgbClr val="212121"/>
              </a:solidFill>
            </a:endParaRPr>
          </a:p>
          <a:p>
            <a:pPr indent="-317500" lvl="1" marL="914400" rtl="0" algn="l">
              <a:lnSpc>
                <a:spcPct val="140000"/>
              </a:lnSpc>
              <a:spcBef>
                <a:spcPts val="0"/>
              </a:spcBef>
              <a:spcAft>
                <a:spcPts val="0"/>
              </a:spcAft>
              <a:buSzPts val="1400"/>
              <a:buChar char="➢"/>
            </a:pPr>
            <a:r>
              <a:rPr b="1" lang="en">
                <a:solidFill>
                  <a:srgbClr val="212121"/>
                </a:solidFill>
              </a:rPr>
              <a:t>TRACE: </a:t>
            </a:r>
            <a:r>
              <a:rPr lang="en">
                <a:solidFill>
                  <a:srgbClr val="212121"/>
                </a:solidFill>
              </a:rPr>
              <a:t>Echo back the request message.</a:t>
            </a:r>
            <a:endParaRPr>
              <a:solidFill>
                <a:srgbClr val="212121"/>
              </a:solidFill>
            </a:endParaRPr>
          </a:p>
          <a:p>
            <a:pPr indent="-317500" lvl="1" marL="914400" rtl="0" algn="l">
              <a:lnSpc>
                <a:spcPct val="140000"/>
              </a:lnSpc>
              <a:spcBef>
                <a:spcPts val="0"/>
              </a:spcBef>
              <a:spcAft>
                <a:spcPts val="0"/>
              </a:spcAft>
              <a:buSzPts val="1400"/>
              <a:buChar char="➢"/>
            </a:pPr>
            <a:r>
              <a:rPr b="1" lang="en">
                <a:solidFill>
                  <a:srgbClr val="212121"/>
                </a:solidFill>
              </a:rPr>
              <a:t>CONNECT: </a:t>
            </a:r>
            <a:r>
              <a:rPr lang="en">
                <a:solidFill>
                  <a:srgbClr val="212121"/>
                </a:solidFill>
              </a:rPr>
              <a:t>Establish a tunnel to a remote server.</a:t>
            </a:r>
            <a:endParaRPr>
              <a:solidFill>
                <a:srgbClr val="212121"/>
              </a:solidFill>
            </a:endParaRPr>
          </a:p>
        </p:txBody>
      </p:sp>
      <p:sp>
        <p:nvSpPr>
          <p:cNvPr id="676" name="Google Shape;676;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7"/>
          <p:cNvSpPr txBox="1"/>
          <p:nvPr>
            <p:ph type="title"/>
          </p:nvPr>
        </p:nvSpPr>
        <p:spPr>
          <a:xfrm>
            <a:off x="424487" y="535797"/>
            <a:ext cx="8116800" cy="530400"/>
          </a:xfrm>
          <a:prstGeom prst="rect">
            <a:avLst/>
          </a:prstGeom>
        </p:spPr>
        <p:txBody>
          <a:bodyPr anchorCtr="0" anchor="ctr" bIns="68575" lIns="68575" spcFirstLastPara="1" rIns="68575" wrap="square" tIns="68575">
            <a:noAutofit/>
          </a:bodyPr>
          <a:lstStyle/>
          <a:p>
            <a:pPr indent="0" lvl="0" marL="0" rtl="0" algn="l">
              <a:lnSpc>
                <a:spcPct val="110000"/>
              </a:lnSpc>
              <a:spcBef>
                <a:spcPts val="1400"/>
              </a:spcBef>
              <a:spcAft>
                <a:spcPts val="400"/>
              </a:spcAft>
              <a:buClr>
                <a:schemeClr val="dk1"/>
              </a:buClr>
              <a:buSzPts val="1100"/>
              <a:buFont typeface="Arial"/>
              <a:buNone/>
            </a:pPr>
            <a:r>
              <a:rPr lang="en" sz="2700">
                <a:highlight>
                  <a:srgbClr val="FFFFFF"/>
                </a:highlight>
              </a:rPr>
              <a:t>Technical Difference - GET and POST Requests</a:t>
            </a:r>
            <a:endParaRPr sz="2700"/>
          </a:p>
        </p:txBody>
      </p:sp>
      <p:sp>
        <p:nvSpPr>
          <p:cNvPr id="682" name="Google Shape;682;p77"/>
          <p:cNvSpPr txBox="1"/>
          <p:nvPr>
            <p:ph idx="1" type="body"/>
          </p:nvPr>
        </p:nvSpPr>
        <p:spPr>
          <a:xfrm>
            <a:off x="523875" y="1136950"/>
            <a:ext cx="8116800" cy="33693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450">
                <a:solidFill>
                  <a:srgbClr val="000000"/>
                </a:solidFill>
                <a:highlight>
                  <a:schemeClr val="lt1"/>
                </a:highlight>
              </a:rPr>
              <a:t>There are technical level differences between a </a:t>
            </a:r>
            <a:r>
              <a:rPr b="1" lang="en" sz="1450">
                <a:solidFill>
                  <a:srgbClr val="741B47"/>
                </a:solidFill>
                <a:highlight>
                  <a:schemeClr val="lt1"/>
                </a:highlight>
              </a:rPr>
              <a:t>GET </a:t>
            </a:r>
            <a:r>
              <a:rPr lang="en" sz="1450">
                <a:solidFill>
                  <a:srgbClr val="000000"/>
                </a:solidFill>
                <a:highlight>
                  <a:schemeClr val="lt1"/>
                </a:highlight>
              </a:rPr>
              <a:t>request and a </a:t>
            </a:r>
            <a:r>
              <a:rPr b="1" lang="en" sz="1450">
                <a:solidFill>
                  <a:srgbClr val="B45F06"/>
                </a:solidFill>
                <a:highlight>
                  <a:schemeClr val="lt1"/>
                </a:highlight>
              </a:rPr>
              <a:t>POST</a:t>
            </a:r>
            <a:r>
              <a:rPr lang="en" sz="1450">
                <a:solidFill>
                  <a:srgbClr val="000000"/>
                </a:solidFill>
                <a:highlight>
                  <a:schemeClr val="lt1"/>
                </a:highlight>
              </a:rPr>
              <a:t> request. There is of course, a difference in the</a:t>
            </a:r>
            <a:r>
              <a:rPr lang="en" sz="1450">
                <a:solidFill>
                  <a:srgbClr val="94A088"/>
                </a:solidFill>
                <a:highlight>
                  <a:schemeClr val="lt1"/>
                </a:highlight>
              </a:rPr>
              <a:t> </a:t>
            </a:r>
            <a:r>
              <a:rPr b="1" lang="en" sz="1450">
                <a:solidFill>
                  <a:srgbClr val="090909"/>
                </a:solidFill>
                <a:highlight>
                  <a:schemeClr val="lt1"/>
                </a:highlight>
              </a:rPr>
              <a:t>METHOD </a:t>
            </a:r>
            <a:r>
              <a:rPr lang="en" sz="1450">
                <a:solidFill>
                  <a:srgbClr val="000000"/>
                </a:solidFill>
                <a:highlight>
                  <a:schemeClr val="lt1"/>
                </a:highlight>
              </a:rPr>
              <a:t>type, but also in the request payload: </a:t>
            </a:r>
            <a:endParaRPr sz="1450">
              <a:solidFill>
                <a:srgbClr val="000000"/>
              </a:solidFill>
              <a:highlight>
                <a:schemeClr val="lt1"/>
              </a:highlight>
            </a:endParaRPr>
          </a:p>
          <a:p>
            <a:pPr indent="-330200" lvl="0" marL="457200" rtl="0" algn="l">
              <a:spcBef>
                <a:spcPts val="1000"/>
              </a:spcBef>
              <a:spcAft>
                <a:spcPts val="0"/>
              </a:spcAft>
              <a:buClr>
                <a:srgbClr val="E48312"/>
              </a:buClr>
              <a:buSzPts val="1600"/>
              <a:buFont typeface="Century Gothic"/>
              <a:buChar char="●"/>
            </a:pPr>
            <a:r>
              <a:rPr lang="en" sz="1450">
                <a:solidFill>
                  <a:srgbClr val="000000"/>
                </a:solidFill>
                <a:highlight>
                  <a:schemeClr val="lt1"/>
                </a:highlight>
              </a:rPr>
              <a:t>A </a:t>
            </a:r>
            <a:r>
              <a:rPr b="1" lang="en" sz="1450">
                <a:solidFill>
                  <a:srgbClr val="B45F06"/>
                </a:solidFill>
                <a:highlight>
                  <a:schemeClr val="lt1"/>
                </a:highlight>
              </a:rPr>
              <a:t>POST </a:t>
            </a:r>
            <a:r>
              <a:rPr lang="en" sz="1450">
                <a:solidFill>
                  <a:srgbClr val="000000"/>
                </a:solidFill>
                <a:highlight>
                  <a:schemeClr val="lt1"/>
                </a:highlight>
              </a:rPr>
              <a:t>request will contain all of the data necessary for creating a new object. </a:t>
            </a:r>
            <a:r>
              <a:rPr lang="en" sz="1450">
                <a:solidFill>
                  <a:srgbClr val="212529"/>
                </a:solidFill>
                <a:highlight>
                  <a:schemeClr val="lt1"/>
                </a:highlight>
              </a:rPr>
              <a:t>Using the </a:t>
            </a:r>
            <a:r>
              <a:rPr b="1" lang="en" sz="1450">
                <a:solidFill>
                  <a:srgbClr val="212529"/>
                </a:solidFill>
                <a:highlight>
                  <a:schemeClr val="lt1"/>
                </a:highlight>
              </a:rPr>
              <a:t>post()</a:t>
            </a:r>
            <a:r>
              <a:rPr lang="en" sz="1450">
                <a:solidFill>
                  <a:srgbClr val="212529"/>
                </a:solidFill>
                <a:highlight>
                  <a:schemeClr val="lt1"/>
                </a:highlight>
              </a:rPr>
              <a:t>, we can perform changes to the server.</a:t>
            </a:r>
            <a:endParaRPr sz="1450">
              <a:solidFill>
                <a:srgbClr val="000000"/>
              </a:solidFill>
              <a:highlight>
                <a:schemeClr val="lt1"/>
              </a:highlight>
            </a:endParaRPr>
          </a:p>
          <a:p>
            <a:pPr indent="-320675" lvl="0" marL="457200" rtl="0" algn="l">
              <a:spcBef>
                <a:spcPts val="1000"/>
              </a:spcBef>
              <a:spcAft>
                <a:spcPts val="0"/>
              </a:spcAft>
              <a:buClr>
                <a:srgbClr val="E48312"/>
              </a:buClr>
              <a:buSzPts val="1450"/>
              <a:buFont typeface="Arial"/>
              <a:buChar char="●"/>
            </a:pPr>
            <a:r>
              <a:rPr lang="en" sz="1450">
                <a:solidFill>
                  <a:srgbClr val="000000"/>
                </a:solidFill>
                <a:highlight>
                  <a:schemeClr val="lt1"/>
                </a:highlight>
              </a:rPr>
              <a:t>A</a:t>
            </a:r>
            <a:r>
              <a:rPr lang="en" sz="1450">
                <a:solidFill>
                  <a:srgbClr val="94A088"/>
                </a:solidFill>
                <a:highlight>
                  <a:schemeClr val="lt1"/>
                </a:highlight>
              </a:rPr>
              <a:t> </a:t>
            </a:r>
            <a:r>
              <a:rPr b="1" lang="en" sz="1450">
                <a:solidFill>
                  <a:srgbClr val="741B47"/>
                </a:solidFill>
                <a:highlight>
                  <a:schemeClr val="lt1"/>
                </a:highlight>
              </a:rPr>
              <a:t>GET</a:t>
            </a:r>
            <a:r>
              <a:rPr lang="en" sz="1450">
                <a:solidFill>
                  <a:srgbClr val="94A088"/>
                </a:solidFill>
                <a:highlight>
                  <a:schemeClr val="lt1"/>
                </a:highlight>
              </a:rPr>
              <a:t> </a:t>
            </a:r>
            <a:r>
              <a:rPr lang="en" sz="1450">
                <a:solidFill>
                  <a:srgbClr val="000000"/>
                </a:solidFill>
                <a:highlight>
                  <a:schemeClr val="lt1"/>
                </a:highlight>
              </a:rPr>
              <a:t>request is used for reading something. </a:t>
            </a:r>
            <a:r>
              <a:rPr lang="en" sz="1450">
                <a:solidFill>
                  <a:srgbClr val="212529"/>
                </a:solidFill>
                <a:highlight>
                  <a:schemeClr val="lt1"/>
                </a:highlight>
              </a:rPr>
              <a:t>Using </a:t>
            </a:r>
            <a:r>
              <a:rPr b="1" lang="en" sz="1450">
                <a:solidFill>
                  <a:srgbClr val="212529"/>
                </a:solidFill>
                <a:highlight>
                  <a:schemeClr val="lt1"/>
                </a:highlight>
              </a:rPr>
              <a:t>get()</a:t>
            </a:r>
            <a:r>
              <a:rPr lang="en" sz="1450">
                <a:solidFill>
                  <a:srgbClr val="212529"/>
                </a:solidFill>
                <a:highlight>
                  <a:schemeClr val="lt1"/>
                </a:highlight>
              </a:rPr>
              <a:t>, data is retrieved from the server.</a:t>
            </a:r>
            <a:endParaRPr sz="1450">
              <a:solidFill>
                <a:srgbClr val="212529"/>
              </a:solidFill>
              <a:highlight>
                <a:schemeClr val="lt1"/>
              </a:highlight>
            </a:endParaRPr>
          </a:p>
          <a:p>
            <a:pPr indent="-317500" lvl="0" marL="914400" rtl="0" algn="l">
              <a:spcBef>
                <a:spcPts val="1000"/>
              </a:spcBef>
              <a:spcAft>
                <a:spcPts val="0"/>
              </a:spcAft>
              <a:buClr>
                <a:srgbClr val="E48312"/>
              </a:buClr>
              <a:buSzPts val="1400"/>
              <a:buFont typeface="Arial"/>
              <a:buChar char="➢"/>
            </a:pPr>
            <a:r>
              <a:rPr lang="en" sz="1450">
                <a:solidFill>
                  <a:srgbClr val="000000"/>
                </a:solidFill>
                <a:highlight>
                  <a:schemeClr val="lt1"/>
                </a:highlight>
              </a:rPr>
              <a:t>The parameters of the</a:t>
            </a:r>
            <a:r>
              <a:rPr lang="en" sz="1450">
                <a:solidFill>
                  <a:srgbClr val="94A088"/>
                </a:solidFill>
                <a:highlight>
                  <a:schemeClr val="lt1"/>
                </a:highlight>
              </a:rPr>
              <a:t> </a:t>
            </a:r>
            <a:r>
              <a:rPr b="1" lang="en" sz="1450">
                <a:solidFill>
                  <a:srgbClr val="741B47"/>
                </a:solidFill>
                <a:highlight>
                  <a:schemeClr val="lt1"/>
                </a:highlight>
              </a:rPr>
              <a:t>GET</a:t>
            </a:r>
            <a:r>
              <a:rPr lang="en" sz="1450">
                <a:solidFill>
                  <a:srgbClr val="000000"/>
                </a:solidFill>
                <a:highlight>
                  <a:schemeClr val="lt1"/>
                </a:highlight>
              </a:rPr>
              <a:t> request are used for identifying which piece of data the client would like to read. </a:t>
            </a:r>
            <a:endParaRPr sz="1450">
              <a:solidFill>
                <a:srgbClr val="000000"/>
              </a:solidFill>
              <a:highlight>
                <a:schemeClr val="lt1"/>
              </a:highlight>
            </a:endParaRPr>
          </a:p>
          <a:p>
            <a:pPr indent="-317500" lvl="0" marL="914400" rtl="0" algn="l">
              <a:spcBef>
                <a:spcPts val="1000"/>
              </a:spcBef>
              <a:spcAft>
                <a:spcPts val="1000"/>
              </a:spcAft>
              <a:buClr>
                <a:srgbClr val="E48312"/>
              </a:buClr>
              <a:buSzPts val="1400"/>
              <a:buFont typeface="Arial"/>
              <a:buChar char="➢"/>
            </a:pPr>
            <a:r>
              <a:rPr lang="en" sz="1450">
                <a:solidFill>
                  <a:srgbClr val="000000"/>
                </a:solidFill>
                <a:highlight>
                  <a:schemeClr val="lt1"/>
                </a:highlight>
              </a:rPr>
              <a:t>The parameters of the </a:t>
            </a:r>
            <a:r>
              <a:rPr b="1" lang="en" sz="1450">
                <a:solidFill>
                  <a:srgbClr val="B45F06"/>
                </a:solidFill>
                <a:highlight>
                  <a:schemeClr val="lt1"/>
                </a:highlight>
              </a:rPr>
              <a:t>POST</a:t>
            </a:r>
            <a:r>
              <a:rPr lang="en" sz="1450">
                <a:solidFill>
                  <a:srgbClr val="000000"/>
                </a:solidFill>
                <a:highlight>
                  <a:schemeClr val="lt1"/>
                </a:highlight>
              </a:rPr>
              <a:t> request are used for defining a new piece of data.</a:t>
            </a:r>
            <a:endParaRPr sz="1450">
              <a:solidFill>
                <a:schemeClr val="dk1"/>
              </a:solidFill>
              <a:highlight>
                <a:srgbClr val="FFFFFF"/>
              </a:highlight>
            </a:endParaRPr>
          </a:p>
        </p:txBody>
      </p:sp>
      <p:sp>
        <p:nvSpPr>
          <p:cNvPr id="683" name="Google Shape;683;p77"/>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78"/>
          <p:cNvSpPr txBox="1"/>
          <p:nvPr>
            <p:ph type="title"/>
          </p:nvPr>
        </p:nvSpPr>
        <p:spPr>
          <a:xfrm>
            <a:off x="418862" y="608622"/>
            <a:ext cx="8116800" cy="530400"/>
          </a:xfrm>
          <a:prstGeom prst="rect">
            <a:avLst/>
          </a:prstGeom>
        </p:spPr>
        <p:txBody>
          <a:bodyPr anchorCtr="0" anchor="ctr" bIns="68575" lIns="68575" spcFirstLastPara="1" rIns="68575" wrap="square" tIns="68575">
            <a:noAutofit/>
          </a:bodyPr>
          <a:lstStyle/>
          <a:p>
            <a:pPr indent="0" lvl="0" marL="0" rtl="0" algn="l">
              <a:lnSpc>
                <a:spcPct val="110000"/>
              </a:lnSpc>
              <a:spcBef>
                <a:spcPts val="1400"/>
              </a:spcBef>
              <a:spcAft>
                <a:spcPts val="400"/>
              </a:spcAft>
              <a:buNone/>
            </a:pPr>
            <a:r>
              <a:rPr lang="en" sz="2700">
                <a:highlight>
                  <a:schemeClr val="lt1"/>
                </a:highlight>
              </a:rPr>
              <a:t>Technical Difference - </a:t>
            </a:r>
            <a:r>
              <a:rPr lang="en" sz="2800">
                <a:highlight>
                  <a:srgbClr val="FFFFFF"/>
                </a:highlight>
              </a:rPr>
              <a:t>Put and Patch </a:t>
            </a:r>
            <a:r>
              <a:rPr lang="en" sz="2700">
                <a:highlight>
                  <a:schemeClr val="lt1"/>
                </a:highlight>
              </a:rPr>
              <a:t>Requests</a:t>
            </a:r>
            <a:endParaRPr sz="2800"/>
          </a:p>
        </p:txBody>
      </p:sp>
      <p:sp>
        <p:nvSpPr>
          <p:cNvPr id="689" name="Google Shape;689;p78"/>
          <p:cNvSpPr txBox="1"/>
          <p:nvPr>
            <p:ph idx="1" type="body"/>
          </p:nvPr>
        </p:nvSpPr>
        <p:spPr>
          <a:xfrm>
            <a:off x="523875" y="1290600"/>
            <a:ext cx="8186700" cy="3395400"/>
          </a:xfrm>
          <a:prstGeom prst="rect">
            <a:avLst/>
          </a:prstGeom>
        </p:spPr>
        <p:txBody>
          <a:bodyPr anchorCtr="0" anchor="t" bIns="68575" lIns="68575" spcFirstLastPara="1" rIns="68575" wrap="square" tIns="68575">
            <a:normAutofit/>
          </a:bodyPr>
          <a:lstStyle/>
          <a:p>
            <a:pPr indent="0" lvl="0" marL="0" rtl="0" algn="l">
              <a:spcBef>
                <a:spcPts val="0"/>
              </a:spcBef>
              <a:spcAft>
                <a:spcPts val="0"/>
              </a:spcAft>
              <a:buNone/>
            </a:pPr>
            <a:r>
              <a:rPr lang="en" sz="1600">
                <a:solidFill>
                  <a:srgbClr val="000000"/>
                </a:solidFill>
                <a:highlight>
                  <a:schemeClr val="lt1"/>
                </a:highlight>
              </a:rPr>
              <a:t>So, wait — there are five REST methods, but only four CRUD methods?</a:t>
            </a:r>
            <a:endParaRPr sz="1600">
              <a:solidFill>
                <a:srgbClr val="000000"/>
              </a:solidFill>
              <a:highlight>
                <a:schemeClr val="lt1"/>
              </a:highlight>
            </a:endParaRPr>
          </a:p>
          <a:p>
            <a:pPr indent="0" lvl="0" marL="0" rtl="0" algn="l">
              <a:spcBef>
                <a:spcPts val="0"/>
              </a:spcBef>
              <a:spcAft>
                <a:spcPts val="0"/>
              </a:spcAft>
              <a:buNone/>
            </a:pPr>
            <a:r>
              <a:t/>
            </a:r>
            <a:endParaRPr sz="1600">
              <a:solidFill>
                <a:srgbClr val="000000"/>
              </a:solidFill>
              <a:highlight>
                <a:schemeClr val="lt1"/>
              </a:highlight>
            </a:endParaRPr>
          </a:p>
          <a:p>
            <a:pPr indent="0" lvl="0" marL="0" rtl="0" algn="l">
              <a:spcBef>
                <a:spcPts val="0"/>
              </a:spcBef>
              <a:spcAft>
                <a:spcPts val="0"/>
              </a:spcAft>
              <a:buNone/>
            </a:pPr>
            <a:r>
              <a:rPr b="1" lang="en" sz="1600">
                <a:solidFill>
                  <a:srgbClr val="B45F06"/>
                </a:solidFill>
                <a:highlight>
                  <a:schemeClr val="lt1"/>
                </a:highlight>
              </a:rPr>
              <a:t>PUT </a:t>
            </a:r>
            <a:r>
              <a:rPr lang="en" sz="1600">
                <a:solidFill>
                  <a:srgbClr val="000000"/>
                </a:solidFill>
                <a:highlight>
                  <a:schemeClr val="lt1"/>
                </a:highlight>
              </a:rPr>
              <a:t>and </a:t>
            </a:r>
            <a:r>
              <a:rPr b="1" lang="en" sz="1600">
                <a:solidFill>
                  <a:srgbClr val="38761D"/>
                </a:solidFill>
                <a:highlight>
                  <a:schemeClr val="lt1"/>
                </a:highlight>
              </a:rPr>
              <a:t>PATCH</a:t>
            </a:r>
            <a:r>
              <a:rPr lang="en" sz="1600">
                <a:solidFill>
                  <a:srgbClr val="38761D"/>
                </a:solidFill>
                <a:highlight>
                  <a:schemeClr val="lt1"/>
                </a:highlight>
              </a:rPr>
              <a:t> </a:t>
            </a:r>
            <a:r>
              <a:rPr lang="en" sz="1600">
                <a:solidFill>
                  <a:srgbClr val="000000"/>
                </a:solidFill>
                <a:highlight>
                  <a:schemeClr val="lt1"/>
                </a:highlight>
              </a:rPr>
              <a:t>are both used for updating. Whenever you update your Facebook profile, you are probably making a </a:t>
            </a:r>
            <a:r>
              <a:rPr b="1" lang="en" sz="1600">
                <a:solidFill>
                  <a:srgbClr val="B45F06"/>
                </a:solidFill>
                <a:highlight>
                  <a:schemeClr val="lt1"/>
                </a:highlight>
              </a:rPr>
              <a:t>PUT</a:t>
            </a:r>
            <a:r>
              <a:rPr lang="en" sz="1600">
                <a:solidFill>
                  <a:srgbClr val="000000"/>
                </a:solidFill>
                <a:highlight>
                  <a:schemeClr val="lt1"/>
                </a:highlight>
              </a:rPr>
              <a:t> or </a:t>
            </a:r>
            <a:r>
              <a:rPr b="1" lang="en" sz="1600">
                <a:solidFill>
                  <a:srgbClr val="38761D"/>
                </a:solidFill>
                <a:highlight>
                  <a:schemeClr val="lt1"/>
                </a:highlight>
              </a:rPr>
              <a:t>PATCH</a:t>
            </a:r>
            <a:r>
              <a:rPr lang="en" sz="1600">
                <a:solidFill>
                  <a:srgbClr val="000000"/>
                </a:solidFill>
                <a:highlight>
                  <a:schemeClr val="lt1"/>
                </a:highlight>
              </a:rPr>
              <a:t> request. The difference is that </a:t>
            </a:r>
            <a:r>
              <a:rPr b="1" lang="en" sz="1600">
                <a:solidFill>
                  <a:srgbClr val="B45F06"/>
                </a:solidFill>
                <a:highlight>
                  <a:schemeClr val="lt1"/>
                </a:highlight>
              </a:rPr>
              <a:t>PUT</a:t>
            </a:r>
            <a:r>
              <a:rPr lang="en" sz="1600">
                <a:solidFill>
                  <a:srgbClr val="94A088"/>
                </a:solidFill>
                <a:highlight>
                  <a:schemeClr val="lt1"/>
                </a:highlight>
              </a:rPr>
              <a:t> </a:t>
            </a:r>
            <a:r>
              <a:rPr lang="en" sz="1600">
                <a:solidFill>
                  <a:srgbClr val="000000"/>
                </a:solidFill>
                <a:highlight>
                  <a:schemeClr val="lt1"/>
                </a:highlight>
              </a:rPr>
              <a:t>would be intended to completely replace your profile; </a:t>
            </a:r>
            <a:r>
              <a:rPr lang="en" sz="1600">
                <a:solidFill>
                  <a:srgbClr val="000000"/>
                </a:solidFill>
                <a:highlight>
                  <a:schemeClr val="lt1"/>
                </a:highlight>
              </a:rPr>
              <a:t>whereas,</a:t>
            </a:r>
            <a:r>
              <a:rPr lang="en" sz="1600">
                <a:solidFill>
                  <a:srgbClr val="94A088"/>
                </a:solidFill>
                <a:highlight>
                  <a:schemeClr val="lt1"/>
                </a:highlight>
              </a:rPr>
              <a:t> </a:t>
            </a:r>
            <a:r>
              <a:rPr b="1" lang="en" sz="1600">
                <a:solidFill>
                  <a:srgbClr val="38761D"/>
                </a:solidFill>
                <a:highlight>
                  <a:schemeClr val="lt1"/>
                </a:highlight>
              </a:rPr>
              <a:t>PATCH</a:t>
            </a:r>
            <a:r>
              <a:rPr lang="en" sz="1600">
                <a:solidFill>
                  <a:srgbClr val="000000"/>
                </a:solidFill>
                <a:highlight>
                  <a:schemeClr val="lt1"/>
                </a:highlight>
              </a:rPr>
              <a:t> would be intended to just change a few fields of your profile.</a:t>
            </a:r>
            <a:endParaRPr sz="1600">
              <a:solidFill>
                <a:srgbClr val="000000"/>
              </a:solidFill>
              <a:highlight>
                <a:schemeClr val="lt1"/>
              </a:highlight>
            </a:endParaRPr>
          </a:p>
          <a:p>
            <a:pPr indent="0" lvl="0" marL="0" rtl="0" algn="l">
              <a:spcBef>
                <a:spcPts val="0"/>
              </a:spcBef>
              <a:spcAft>
                <a:spcPts val="0"/>
              </a:spcAft>
              <a:buNone/>
            </a:pPr>
            <a:r>
              <a:t/>
            </a:r>
            <a:endParaRPr sz="1600">
              <a:solidFill>
                <a:srgbClr val="000000"/>
              </a:solidFill>
              <a:highlight>
                <a:schemeClr val="lt1"/>
              </a:highlight>
            </a:endParaRPr>
          </a:p>
          <a:p>
            <a:pPr indent="0" lvl="0" marL="0" rtl="0" algn="l">
              <a:spcBef>
                <a:spcPts val="0"/>
              </a:spcBef>
              <a:spcAft>
                <a:spcPts val="0"/>
              </a:spcAft>
              <a:buNone/>
            </a:pPr>
            <a:r>
              <a:rPr lang="en" sz="1600">
                <a:solidFill>
                  <a:srgbClr val="000000"/>
                </a:solidFill>
                <a:highlight>
                  <a:schemeClr val="lt1"/>
                </a:highlight>
              </a:rPr>
              <a:t>To clarify further,</a:t>
            </a:r>
            <a:r>
              <a:rPr lang="en" sz="1600">
                <a:solidFill>
                  <a:srgbClr val="94A088"/>
                </a:solidFill>
                <a:highlight>
                  <a:schemeClr val="lt1"/>
                </a:highlight>
              </a:rPr>
              <a:t> </a:t>
            </a:r>
            <a:r>
              <a:rPr b="1" lang="en" sz="1600">
                <a:solidFill>
                  <a:srgbClr val="38761D"/>
                </a:solidFill>
                <a:highlight>
                  <a:schemeClr val="lt1"/>
                </a:highlight>
              </a:rPr>
              <a:t>PATCH</a:t>
            </a:r>
            <a:r>
              <a:rPr lang="en" sz="1600">
                <a:solidFill>
                  <a:srgbClr val="000000"/>
                </a:solidFill>
                <a:highlight>
                  <a:schemeClr val="lt1"/>
                </a:highlight>
              </a:rPr>
              <a:t> is replacing </a:t>
            </a:r>
            <a:r>
              <a:rPr i="1" lang="en" sz="1600">
                <a:solidFill>
                  <a:srgbClr val="000000"/>
                </a:solidFill>
                <a:highlight>
                  <a:schemeClr val="lt1"/>
                </a:highlight>
              </a:rPr>
              <a:t>part</a:t>
            </a:r>
            <a:r>
              <a:rPr lang="en" sz="1600">
                <a:solidFill>
                  <a:srgbClr val="000000"/>
                </a:solidFill>
                <a:highlight>
                  <a:schemeClr val="lt1"/>
                </a:highlight>
              </a:rPr>
              <a:t> of the data and </a:t>
            </a:r>
            <a:r>
              <a:rPr b="1" lang="en" sz="1600">
                <a:solidFill>
                  <a:srgbClr val="B45F06"/>
                </a:solidFill>
                <a:highlight>
                  <a:schemeClr val="lt1"/>
                </a:highlight>
              </a:rPr>
              <a:t>PUT</a:t>
            </a:r>
            <a:r>
              <a:rPr lang="en" sz="1600">
                <a:solidFill>
                  <a:srgbClr val="000000"/>
                </a:solidFill>
                <a:highlight>
                  <a:schemeClr val="lt1"/>
                </a:highlight>
              </a:rPr>
              <a:t> is replacing the whole thing.</a:t>
            </a:r>
            <a:endParaRPr sz="1600">
              <a:solidFill>
                <a:schemeClr val="dk1"/>
              </a:solidFill>
              <a:highlight>
                <a:srgbClr val="FFFFFF"/>
              </a:highlight>
            </a:endParaRPr>
          </a:p>
        </p:txBody>
      </p:sp>
      <p:sp>
        <p:nvSpPr>
          <p:cNvPr id="690" name="Google Shape;690;p78"/>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79"/>
          <p:cNvSpPr txBox="1"/>
          <p:nvPr>
            <p:ph type="title"/>
          </p:nvPr>
        </p:nvSpPr>
        <p:spPr>
          <a:xfrm>
            <a:off x="388187" y="487497"/>
            <a:ext cx="8116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What Does the RESTful API Server Response Contain?</a:t>
            </a:r>
            <a:endParaRPr/>
          </a:p>
        </p:txBody>
      </p:sp>
      <p:sp>
        <p:nvSpPr>
          <p:cNvPr id="696" name="Google Shape;696;p79"/>
          <p:cNvSpPr txBox="1"/>
          <p:nvPr>
            <p:ph idx="1" type="body"/>
          </p:nvPr>
        </p:nvSpPr>
        <p:spPr>
          <a:xfrm>
            <a:off x="668950" y="972425"/>
            <a:ext cx="8012100" cy="3900900"/>
          </a:xfrm>
          <a:prstGeom prst="rect">
            <a:avLst/>
          </a:prstGeom>
        </p:spPr>
        <p:txBody>
          <a:bodyPr anchorCtr="0" anchor="t" bIns="68575" lIns="68575" spcFirstLastPara="1" rIns="68575" wrap="square" tIns="68575">
            <a:noAutofit/>
          </a:bodyPr>
          <a:lstStyle/>
          <a:p>
            <a:pPr indent="0" lvl="0" marL="0" rtl="0" algn="l">
              <a:spcBef>
                <a:spcPts val="800"/>
              </a:spcBef>
              <a:spcAft>
                <a:spcPts val="0"/>
              </a:spcAft>
              <a:buNone/>
            </a:pPr>
            <a:r>
              <a:rPr lang="en" sz="1250"/>
              <a:t>REST principles require the server response to contain the following main components:</a:t>
            </a:r>
            <a:endParaRPr sz="1250"/>
          </a:p>
          <a:p>
            <a:pPr indent="0" lvl="0" marL="0" rtl="0" algn="l">
              <a:spcBef>
                <a:spcPts val="800"/>
              </a:spcBef>
              <a:spcAft>
                <a:spcPts val="0"/>
              </a:spcAft>
              <a:buNone/>
            </a:pPr>
            <a:r>
              <a:rPr b="1" lang="en" sz="1250"/>
              <a:t>Status Code: </a:t>
            </a:r>
            <a:r>
              <a:rPr lang="en" sz="1250"/>
              <a:t>The status code contains a three-digit status code that communicates request success or failure. For instance, the 2XX codes indicate success, but the 4XX and 5XX codes indicate errors. The 3XX codes indicate URL redirection.</a:t>
            </a:r>
            <a:endParaRPr sz="1250"/>
          </a:p>
          <a:p>
            <a:pPr indent="0" lvl="0" marL="0" rtl="0" algn="l">
              <a:spcBef>
                <a:spcPts val="800"/>
              </a:spcBef>
              <a:spcAft>
                <a:spcPts val="0"/>
              </a:spcAft>
              <a:buNone/>
            </a:pPr>
            <a:r>
              <a:rPr lang="en" sz="1250"/>
              <a:t>The following are some common status codes:</a:t>
            </a:r>
            <a:endParaRPr sz="1250"/>
          </a:p>
          <a:p>
            <a:pPr indent="-307975" lvl="0" marL="457200" rtl="0" algn="l">
              <a:spcBef>
                <a:spcPts val="200"/>
              </a:spcBef>
              <a:spcAft>
                <a:spcPts val="0"/>
              </a:spcAft>
              <a:buSzPts val="1250"/>
              <a:buChar char="●"/>
            </a:pPr>
            <a:r>
              <a:rPr lang="en" sz="1250"/>
              <a:t>200: Generic success response.</a:t>
            </a:r>
            <a:endParaRPr sz="1250"/>
          </a:p>
          <a:p>
            <a:pPr indent="-307975" lvl="0" marL="457200" rtl="0" algn="l">
              <a:spcBef>
                <a:spcPts val="200"/>
              </a:spcBef>
              <a:spcAft>
                <a:spcPts val="0"/>
              </a:spcAft>
              <a:buSzPts val="1250"/>
              <a:buChar char="●"/>
            </a:pPr>
            <a:r>
              <a:rPr lang="en" sz="1250"/>
              <a:t>201: POST method success response.</a:t>
            </a:r>
            <a:endParaRPr sz="1250"/>
          </a:p>
          <a:p>
            <a:pPr indent="-307975" lvl="0" marL="457200" rtl="0" algn="l">
              <a:spcBef>
                <a:spcPts val="200"/>
              </a:spcBef>
              <a:spcAft>
                <a:spcPts val="0"/>
              </a:spcAft>
              <a:buSzPts val="1250"/>
              <a:buChar char="●"/>
            </a:pPr>
            <a:r>
              <a:rPr lang="en" sz="1250"/>
              <a:t>400: Incorrect request that the server cannot process.</a:t>
            </a:r>
            <a:endParaRPr sz="1250"/>
          </a:p>
          <a:p>
            <a:pPr indent="-307975" lvl="0" marL="457200" rtl="0" algn="l">
              <a:spcBef>
                <a:spcPts val="200"/>
              </a:spcBef>
              <a:spcAft>
                <a:spcPts val="0"/>
              </a:spcAft>
              <a:buSzPts val="1250"/>
              <a:buChar char="●"/>
            </a:pPr>
            <a:r>
              <a:rPr lang="en" sz="1250"/>
              <a:t>404: Resource not found.</a:t>
            </a:r>
            <a:endParaRPr sz="1250"/>
          </a:p>
          <a:p>
            <a:pPr indent="0" lvl="0" marL="0" rtl="0" algn="l">
              <a:spcBef>
                <a:spcPts val="800"/>
              </a:spcBef>
              <a:spcAft>
                <a:spcPts val="0"/>
              </a:spcAft>
              <a:buNone/>
            </a:pPr>
            <a:r>
              <a:rPr b="1" lang="en" sz="1250"/>
              <a:t>Message Body: </a:t>
            </a:r>
            <a:r>
              <a:rPr lang="en" sz="1250"/>
              <a:t>The response body contains the resource representation. The server selects an appropriate representation format based on what the request headers contain. Clients can request information in XML or JSON formats, which define how the data is written in plain text. For example, if the client requests the name and age of a person named John, the server returns a JSON representation as </a:t>
            </a:r>
            <a:r>
              <a:rPr lang="en" sz="1250"/>
              <a:t>follows</a:t>
            </a:r>
            <a:r>
              <a:rPr lang="en" sz="1250"/>
              <a:t>:</a:t>
            </a:r>
            <a:endParaRPr sz="1250"/>
          </a:p>
          <a:p>
            <a:pPr indent="0" lvl="0" marL="0" rtl="0" algn="l">
              <a:spcBef>
                <a:spcPts val="800"/>
              </a:spcBef>
              <a:spcAft>
                <a:spcPts val="0"/>
              </a:spcAft>
              <a:buNone/>
            </a:pPr>
            <a:r>
              <a:rPr lang="en" sz="1250">
                <a:latin typeface="Consolas"/>
                <a:ea typeface="Consolas"/>
                <a:cs typeface="Consolas"/>
                <a:sym typeface="Consolas"/>
              </a:rPr>
              <a:t>'{"name":"John", "age":30}'</a:t>
            </a:r>
            <a:endParaRPr sz="1250">
              <a:latin typeface="Consolas"/>
              <a:ea typeface="Consolas"/>
              <a:cs typeface="Consolas"/>
              <a:sym typeface="Consolas"/>
            </a:endParaRPr>
          </a:p>
          <a:p>
            <a:pPr indent="0" lvl="0" marL="0" rtl="0" algn="l">
              <a:spcBef>
                <a:spcPts val="800"/>
              </a:spcBef>
              <a:spcAft>
                <a:spcPts val="0"/>
              </a:spcAft>
              <a:buNone/>
            </a:pPr>
            <a:r>
              <a:rPr b="1" lang="en" sz="1250"/>
              <a:t>Headers: </a:t>
            </a:r>
            <a:r>
              <a:rPr lang="en" sz="1250"/>
              <a:t>The response also contains headers or metadata about the response. They give more context about the response and include information such as the server, encoding, date, and content type.</a:t>
            </a:r>
            <a:endParaRPr sz="1250"/>
          </a:p>
        </p:txBody>
      </p:sp>
      <p:sp>
        <p:nvSpPr>
          <p:cNvPr id="697" name="Google Shape;697;p79"/>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80"/>
          <p:cNvSpPr txBox="1"/>
          <p:nvPr>
            <p:ph type="title"/>
          </p:nvPr>
        </p:nvSpPr>
        <p:spPr>
          <a:xfrm>
            <a:off x="513612" y="57219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2300"/>
              <a:buNone/>
            </a:pPr>
            <a:r>
              <a:rPr lang="en"/>
              <a:t>Status Codes</a:t>
            </a:r>
            <a:endParaRPr/>
          </a:p>
        </p:txBody>
      </p:sp>
      <p:sp>
        <p:nvSpPr>
          <p:cNvPr id="703" name="Google Shape;703;p80"/>
          <p:cNvSpPr txBox="1"/>
          <p:nvPr>
            <p:ph idx="1" type="body"/>
          </p:nvPr>
        </p:nvSpPr>
        <p:spPr>
          <a:xfrm>
            <a:off x="478650" y="1102600"/>
            <a:ext cx="4290600" cy="4041000"/>
          </a:xfrm>
          <a:prstGeom prst="rect">
            <a:avLst/>
          </a:prstGeom>
          <a:noFill/>
          <a:ln>
            <a:noFill/>
          </a:ln>
        </p:spPr>
        <p:txBody>
          <a:bodyPr anchorCtr="0" anchor="t" bIns="68575" lIns="68575" spcFirstLastPara="1" rIns="68575" wrap="square" tIns="68575">
            <a:noAutofit/>
          </a:bodyPr>
          <a:lstStyle/>
          <a:p>
            <a:pPr indent="-311150" lvl="0" marL="457200" rtl="0" algn="l">
              <a:lnSpc>
                <a:spcPct val="100000"/>
              </a:lnSpc>
              <a:spcBef>
                <a:spcPts val="200"/>
              </a:spcBef>
              <a:spcAft>
                <a:spcPts val="0"/>
              </a:spcAft>
              <a:buClr>
                <a:srgbClr val="FF9900"/>
              </a:buClr>
              <a:buSzPts val="1300"/>
              <a:buChar char="❑"/>
            </a:pPr>
            <a:r>
              <a:rPr lang="en" sz="1300">
                <a:solidFill>
                  <a:srgbClr val="212121"/>
                </a:solidFill>
              </a:rPr>
              <a:t>HTTP status codes are </a:t>
            </a:r>
            <a:r>
              <a:rPr lang="en" sz="1300">
                <a:solidFill>
                  <a:srgbClr val="212121"/>
                </a:solidFill>
                <a:highlight>
                  <a:srgbClr val="FCE5CD"/>
                </a:highlight>
              </a:rPr>
              <a:t>used to indicate the status of an HTTP response.</a:t>
            </a:r>
            <a:endParaRPr sz="1300">
              <a:solidFill>
                <a:srgbClr val="212121"/>
              </a:solidFill>
              <a:highlight>
                <a:srgbClr val="FCE5CD"/>
              </a:highlight>
            </a:endParaRPr>
          </a:p>
          <a:p>
            <a:pPr indent="-311150" lvl="0" marL="457200" rtl="0" algn="l">
              <a:lnSpc>
                <a:spcPct val="100000"/>
              </a:lnSpc>
              <a:spcBef>
                <a:spcPts val="1000"/>
              </a:spcBef>
              <a:spcAft>
                <a:spcPts val="0"/>
              </a:spcAft>
              <a:buClr>
                <a:srgbClr val="FF9900"/>
              </a:buClr>
              <a:buSzPts val="1300"/>
              <a:buChar char="❑"/>
            </a:pPr>
            <a:r>
              <a:rPr lang="en" sz="1300">
                <a:solidFill>
                  <a:srgbClr val="212121"/>
                </a:solidFill>
              </a:rPr>
              <a:t>They are three-digit codes that begin with a number from 1 to 5.</a:t>
            </a:r>
            <a:endParaRPr sz="1300">
              <a:solidFill>
                <a:srgbClr val="212121"/>
              </a:solidFill>
            </a:endParaRPr>
          </a:p>
          <a:p>
            <a:pPr indent="-311150" lvl="0" marL="457200" rtl="0" algn="l">
              <a:lnSpc>
                <a:spcPct val="100000"/>
              </a:lnSpc>
              <a:spcBef>
                <a:spcPts val="1000"/>
              </a:spcBef>
              <a:spcAft>
                <a:spcPts val="0"/>
              </a:spcAft>
              <a:buClr>
                <a:srgbClr val="FF9900"/>
              </a:buClr>
              <a:buSzPts val="1300"/>
              <a:buChar char="❑"/>
            </a:pPr>
            <a:r>
              <a:rPr lang="en" sz="1300">
                <a:solidFill>
                  <a:srgbClr val="212121"/>
                </a:solidFill>
              </a:rPr>
              <a:t>The first digit indicates the class of the status code.</a:t>
            </a:r>
            <a:endParaRPr sz="1300">
              <a:solidFill>
                <a:srgbClr val="212121"/>
              </a:solidFill>
            </a:endParaRPr>
          </a:p>
          <a:p>
            <a:pPr indent="-304800" lvl="1" marL="914400" rtl="0" algn="l">
              <a:lnSpc>
                <a:spcPct val="100000"/>
              </a:lnSpc>
              <a:spcBef>
                <a:spcPts val="1000"/>
              </a:spcBef>
              <a:spcAft>
                <a:spcPts val="0"/>
              </a:spcAft>
              <a:buClr>
                <a:srgbClr val="212121"/>
              </a:buClr>
              <a:buSzPts val="1200"/>
              <a:buChar char="➢"/>
            </a:pPr>
            <a:r>
              <a:rPr b="1" lang="en" sz="1300">
                <a:solidFill>
                  <a:srgbClr val="212121"/>
                </a:solidFill>
              </a:rPr>
              <a:t>1xx: </a:t>
            </a:r>
            <a:r>
              <a:rPr lang="en" sz="1300">
                <a:solidFill>
                  <a:srgbClr val="212121"/>
                </a:solidFill>
              </a:rPr>
              <a:t>Informational</a:t>
            </a:r>
            <a:endParaRPr sz="1300">
              <a:solidFill>
                <a:srgbClr val="212121"/>
              </a:solidFill>
            </a:endParaRPr>
          </a:p>
          <a:p>
            <a:pPr indent="-304800" lvl="1" marL="914400" rtl="0" algn="l">
              <a:lnSpc>
                <a:spcPct val="100000"/>
              </a:lnSpc>
              <a:spcBef>
                <a:spcPts val="1000"/>
              </a:spcBef>
              <a:spcAft>
                <a:spcPts val="0"/>
              </a:spcAft>
              <a:buClr>
                <a:srgbClr val="212121"/>
              </a:buClr>
              <a:buSzPts val="1200"/>
              <a:buChar char="➢"/>
            </a:pPr>
            <a:r>
              <a:rPr b="1" lang="en" sz="1300">
                <a:solidFill>
                  <a:srgbClr val="212121"/>
                </a:solidFill>
              </a:rPr>
              <a:t>2xx: </a:t>
            </a:r>
            <a:r>
              <a:rPr lang="en" sz="1300">
                <a:solidFill>
                  <a:srgbClr val="212121"/>
                </a:solidFill>
              </a:rPr>
              <a:t>Success</a:t>
            </a:r>
            <a:endParaRPr sz="1300">
              <a:solidFill>
                <a:srgbClr val="212121"/>
              </a:solidFill>
            </a:endParaRPr>
          </a:p>
          <a:p>
            <a:pPr indent="-304800" lvl="1" marL="914400" rtl="0" algn="l">
              <a:lnSpc>
                <a:spcPct val="100000"/>
              </a:lnSpc>
              <a:spcBef>
                <a:spcPts val="1000"/>
              </a:spcBef>
              <a:spcAft>
                <a:spcPts val="0"/>
              </a:spcAft>
              <a:buClr>
                <a:srgbClr val="212121"/>
              </a:buClr>
              <a:buSzPts val="1200"/>
              <a:buChar char="➢"/>
            </a:pPr>
            <a:r>
              <a:rPr b="1" lang="en" sz="1300">
                <a:solidFill>
                  <a:srgbClr val="212121"/>
                </a:solidFill>
              </a:rPr>
              <a:t>3xx:</a:t>
            </a:r>
            <a:r>
              <a:rPr lang="en" sz="1300">
                <a:solidFill>
                  <a:srgbClr val="212121"/>
                </a:solidFill>
              </a:rPr>
              <a:t> Redirection</a:t>
            </a:r>
            <a:endParaRPr sz="1300">
              <a:solidFill>
                <a:srgbClr val="212121"/>
              </a:solidFill>
            </a:endParaRPr>
          </a:p>
          <a:p>
            <a:pPr indent="-304800" lvl="1" marL="914400" rtl="0" algn="l">
              <a:lnSpc>
                <a:spcPct val="100000"/>
              </a:lnSpc>
              <a:spcBef>
                <a:spcPts val="1000"/>
              </a:spcBef>
              <a:spcAft>
                <a:spcPts val="0"/>
              </a:spcAft>
              <a:buClr>
                <a:srgbClr val="212121"/>
              </a:buClr>
              <a:buSzPts val="1200"/>
              <a:buChar char="➢"/>
            </a:pPr>
            <a:r>
              <a:rPr b="1" lang="en" sz="1300">
                <a:solidFill>
                  <a:srgbClr val="212121"/>
                </a:solidFill>
              </a:rPr>
              <a:t>4xx:</a:t>
            </a:r>
            <a:r>
              <a:rPr lang="en" sz="1300">
                <a:solidFill>
                  <a:srgbClr val="212121"/>
                </a:solidFill>
              </a:rPr>
              <a:t> Client Error</a:t>
            </a:r>
            <a:endParaRPr sz="1300">
              <a:solidFill>
                <a:srgbClr val="212121"/>
              </a:solidFill>
            </a:endParaRPr>
          </a:p>
          <a:p>
            <a:pPr indent="-304800" lvl="1" marL="914400" rtl="0" algn="l">
              <a:lnSpc>
                <a:spcPct val="100000"/>
              </a:lnSpc>
              <a:spcBef>
                <a:spcPts val="1000"/>
              </a:spcBef>
              <a:spcAft>
                <a:spcPts val="0"/>
              </a:spcAft>
              <a:buClr>
                <a:srgbClr val="212121"/>
              </a:buClr>
              <a:buSzPts val="1200"/>
              <a:buChar char="➢"/>
            </a:pPr>
            <a:r>
              <a:rPr b="1" lang="en" sz="1300">
                <a:solidFill>
                  <a:srgbClr val="212121"/>
                </a:solidFill>
              </a:rPr>
              <a:t>5xx:</a:t>
            </a:r>
            <a:r>
              <a:rPr lang="en" sz="1300">
                <a:solidFill>
                  <a:srgbClr val="212121"/>
                </a:solidFill>
              </a:rPr>
              <a:t> Server Error</a:t>
            </a:r>
            <a:endParaRPr sz="1300">
              <a:solidFill>
                <a:srgbClr val="212121"/>
              </a:solidFill>
            </a:endParaRPr>
          </a:p>
          <a:p>
            <a:pPr indent="-311150" lvl="0" marL="457200" rtl="0" algn="l">
              <a:lnSpc>
                <a:spcPct val="100000"/>
              </a:lnSpc>
              <a:spcBef>
                <a:spcPts val="1000"/>
              </a:spcBef>
              <a:spcAft>
                <a:spcPts val="1000"/>
              </a:spcAft>
              <a:buClr>
                <a:srgbClr val="FF9900"/>
              </a:buClr>
              <a:buSzPts val="1300"/>
              <a:buChar char="❑"/>
            </a:pPr>
            <a:r>
              <a:rPr lang="en" sz="1300">
                <a:solidFill>
                  <a:srgbClr val="212121"/>
                </a:solidFill>
              </a:rPr>
              <a:t>The second and third digits provide more specific information about the status code.</a:t>
            </a:r>
            <a:endParaRPr sz="1300">
              <a:solidFill>
                <a:srgbClr val="212121"/>
              </a:solidFill>
            </a:endParaRPr>
          </a:p>
        </p:txBody>
      </p:sp>
      <p:pic>
        <p:nvPicPr>
          <p:cNvPr id="704" name="Google Shape;704;p80"/>
          <p:cNvPicPr preferRelativeResize="0"/>
          <p:nvPr/>
        </p:nvPicPr>
        <p:blipFill rotWithShape="1">
          <a:blip r:embed="rId3">
            <a:alphaModFix/>
          </a:blip>
          <a:srcRect b="0" l="0" r="0" t="0"/>
          <a:stretch/>
        </p:blipFill>
        <p:spPr>
          <a:xfrm>
            <a:off x="4769125" y="1355700"/>
            <a:ext cx="4227650" cy="1853725"/>
          </a:xfrm>
          <a:prstGeom prst="rect">
            <a:avLst/>
          </a:prstGeom>
          <a:noFill/>
          <a:ln>
            <a:noFill/>
          </a:ln>
        </p:spPr>
      </p:pic>
      <p:sp>
        <p:nvSpPr>
          <p:cNvPr id="705" name="Google Shape;705;p80"/>
          <p:cNvSpPr txBox="1"/>
          <p:nvPr/>
        </p:nvSpPr>
        <p:spPr>
          <a:xfrm>
            <a:off x="4811925" y="3296225"/>
            <a:ext cx="4185000" cy="1067400"/>
          </a:xfrm>
          <a:prstGeom prst="rect">
            <a:avLst/>
          </a:prstGeom>
          <a:solidFill>
            <a:srgbClr val="FCE5CD"/>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n" sz="1200" u="none" cap="none" strike="noStrike">
                <a:solidFill>
                  <a:srgbClr val="000000"/>
                </a:solidFill>
                <a:highlight>
                  <a:srgbClr val="FCE5CD"/>
                </a:highlight>
                <a:latin typeface="Arial"/>
                <a:ea typeface="Arial"/>
                <a:cs typeface="Arial"/>
                <a:sym typeface="Arial"/>
              </a:rPr>
              <a:t>This code makes a GET request to the /books endpoint of the API. The requests library is used to make the request. The status_code attribute of the response object is used to set the status code to 400 Bad Request. The print() function is used to print the status code.</a:t>
            </a:r>
            <a:endParaRPr b="0" i="0" sz="1200" u="none" cap="none" strike="noStrike">
              <a:solidFill>
                <a:srgbClr val="000000"/>
              </a:solidFill>
              <a:highlight>
                <a:srgbClr val="FCE5CD"/>
              </a:highlight>
              <a:latin typeface="Arial"/>
              <a:ea typeface="Arial"/>
              <a:cs typeface="Arial"/>
              <a:sym typeface="Arial"/>
            </a:endParaRPr>
          </a:p>
        </p:txBody>
      </p:sp>
      <p:sp>
        <p:nvSpPr>
          <p:cNvPr id="706" name="Google Shape;706;p80"/>
          <p:cNvSpPr txBox="1"/>
          <p:nvPr/>
        </p:nvSpPr>
        <p:spPr>
          <a:xfrm>
            <a:off x="4953300" y="4489725"/>
            <a:ext cx="3677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u="sng">
                <a:solidFill>
                  <a:schemeClr val="hlink"/>
                </a:solidFill>
                <a:hlinkClick r:id="rId4"/>
              </a:rPr>
              <a:t>Click here for more details about status code</a:t>
            </a:r>
            <a:r>
              <a:rPr lang="en" sz="1300"/>
              <a:t>.</a:t>
            </a:r>
            <a:endParaRPr sz="1300"/>
          </a:p>
        </p:txBody>
      </p:sp>
      <p:sp>
        <p:nvSpPr>
          <p:cNvPr id="707" name="Google Shape;707;p80"/>
          <p:cNvSpPr txBox="1"/>
          <p:nvPr>
            <p:ph idx="12" type="sldNum"/>
          </p:nvPr>
        </p:nvSpPr>
        <p:spPr>
          <a:xfrm>
            <a:off x="8504981" y="4686113"/>
            <a:ext cx="583200" cy="405600"/>
          </a:xfrm>
          <a:prstGeom prst="rect">
            <a:avLst/>
          </a:prstGeom>
        </p:spPr>
        <p:txBody>
          <a:bodyPr anchorCtr="0" anchor="b" bIns="34250" lIns="68575" spcFirstLastPara="1" rIns="68575" wrap="square" tIns="34250">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81"/>
          <p:cNvSpPr txBox="1"/>
          <p:nvPr>
            <p:ph type="title"/>
          </p:nvPr>
        </p:nvSpPr>
        <p:spPr>
          <a:xfrm>
            <a:off x="492037" y="495997"/>
            <a:ext cx="8116800" cy="530400"/>
          </a:xfrm>
          <a:prstGeom prst="rect">
            <a:avLst/>
          </a:prstGeom>
          <a:noFill/>
          <a:ln>
            <a:noFill/>
          </a:ln>
        </p:spPr>
        <p:txBody>
          <a:bodyPr anchorCtr="0" anchor="ctr" bIns="68575" lIns="68575" spcFirstLastPara="1" rIns="68575" wrap="square" tIns="68575">
            <a:noAutofit/>
          </a:bodyPr>
          <a:lstStyle/>
          <a:p>
            <a:pPr indent="0" lvl="0" marL="0" rtl="0" algn="l">
              <a:lnSpc>
                <a:spcPct val="100000"/>
              </a:lnSpc>
              <a:spcBef>
                <a:spcPts val="0"/>
              </a:spcBef>
              <a:spcAft>
                <a:spcPts val="0"/>
              </a:spcAft>
              <a:buSzPts val="2300"/>
              <a:buNone/>
            </a:pPr>
            <a:r>
              <a:rPr lang="en"/>
              <a:t>Overview of </a:t>
            </a:r>
            <a:r>
              <a:rPr lang="en"/>
              <a:t>API Endpoints</a:t>
            </a:r>
            <a:endParaRPr/>
          </a:p>
        </p:txBody>
      </p:sp>
      <p:sp>
        <p:nvSpPr>
          <p:cNvPr id="713" name="Google Shape;713;p81"/>
          <p:cNvSpPr txBox="1"/>
          <p:nvPr>
            <p:ph idx="1" type="body"/>
          </p:nvPr>
        </p:nvSpPr>
        <p:spPr>
          <a:xfrm>
            <a:off x="539875" y="1026400"/>
            <a:ext cx="8168400" cy="3780300"/>
          </a:xfrm>
          <a:prstGeom prst="rect">
            <a:avLst/>
          </a:prstGeom>
          <a:noFill/>
          <a:ln>
            <a:noFill/>
          </a:ln>
        </p:spPr>
        <p:txBody>
          <a:bodyPr anchorCtr="0" anchor="t" bIns="68575" lIns="68575" spcFirstLastPara="1" rIns="68575" wrap="square" tIns="68575">
            <a:noAutofit/>
          </a:bodyPr>
          <a:lstStyle/>
          <a:p>
            <a:pPr indent="-304800" lvl="0" marL="457200" rtl="0" algn="l">
              <a:lnSpc>
                <a:spcPct val="110000"/>
              </a:lnSpc>
              <a:spcBef>
                <a:spcPts val="200"/>
              </a:spcBef>
              <a:spcAft>
                <a:spcPts val="0"/>
              </a:spcAft>
              <a:buClr>
                <a:srgbClr val="FF9900"/>
              </a:buClr>
              <a:buSzPts val="1200"/>
              <a:buChar char="❑"/>
            </a:pPr>
            <a:r>
              <a:rPr lang="en" sz="1200">
                <a:solidFill>
                  <a:srgbClr val="212121"/>
                </a:solidFill>
              </a:rPr>
              <a:t>An API Endpoint is a </a:t>
            </a:r>
            <a:r>
              <a:rPr lang="en" sz="1200">
                <a:solidFill>
                  <a:srgbClr val="212121"/>
                </a:solidFill>
                <a:highlight>
                  <a:srgbClr val="FCE5CD"/>
                </a:highlight>
              </a:rPr>
              <a:t>specific location within an API that accepts requests and sends back responses.</a:t>
            </a:r>
            <a:endParaRPr sz="1200">
              <a:solidFill>
                <a:srgbClr val="212121"/>
              </a:solidFill>
              <a:highlight>
                <a:srgbClr val="FCE5CD"/>
              </a:highlight>
            </a:endParaRPr>
          </a:p>
          <a:p>
            <a:pPr indent="-304800" lvl="0" marL="457200" rtl="0" algn="l">
              <a:lnSpc>
                <a:spcPct val="110000"/>
              </a:lnSpc>
              <a:spcBef>
                <a:spcPts val="900"/>
              </a:spcBef>
              <a:spcAft>
                <a:spcPts val="0"/>
              </a:spcAft>
              <a:buClr>
                <a:srgbClr val="FF9900"/>
              </a:buClr>
              <a:buSzPts val="1200"/>
              <a:buChar char="❑"/>
            </a:pPr>
            <a:r>
              <a:rPr lang="en" sz="1200">
                <a:solidFill>
                  <a:srgbClr val="212121"/>
                </a:solidFill>
              </a:rPr>
              <a:t>It is a way for different systems and applications to communicate with each other by sending and receiving information and instructions via the endpoint.</a:t>
            </a:r>
            <a:endParaRPr sz="1200">
              <a:solidFill>
                <a:srgbClr val="212121"/>
              </a:solidFill>
            </a:endParaRPr>
          </a:p>
          <a:p>
            <a:pPr indent="-304800" lvl="0" marL="457200" rtl="0" algn="l">
              <a:lnSpc>
                <a:spcPct val="110000"/>
              </a:lnSpc>
              <a:spcBef>
                <a:spcPts val="900"/>
              </a:spcBef>
              <a:spcAft>
                <a:spcPts val="0"/>
              </a:spcAft>
              <a:buClr>
                <a:srgbClr val="FF9900"/>
              </a:buClr>
              <a:buSzPts val="1200"/>
              <a:buChar char="❑"/>
            </a:pPr>
            <a:r>
              <a:rPr lang="en" sz="1200">
                <a:solidFill>
                  <a:srgbClr val="212121"/>
                </a:solidFill>
              </a:rPr>
              <a:t>Endpoints are typically URLs, but they can also be other types of addresses such as IP addresses or file paths.</a:t>
            </a:r>
            <a:endParaRPr sz="1200">
              <a:solidFill>
                <a:srgbClr val="212121"/>
              </a:solidFill>
            </a:endParaRPr>
          </a:p>
          <a:p>
            <a:pPr indent="-304800" lvl="0" marL="457200" rtl="0" algn="l">
              <a:lnSpc>
                <a:spcPct val="110000"/>
              </a:lnSpc>
              <a:spcBef>
                <a:spcPts val="900"/>
              </a:spcBef>
              <a:spcAft>
                <a:spcPts val="0"/>
              </a:spcAft>
              <a:buClr>
                <a:srgbClr val="FF9900"/>
              </a:buClr>
              <a:buSzPts val="1200"/>
              <a:buChar char="❑"/>
            </a:pPr>
            <a:r>
              <a:rPr lang="en" sz="1200">
                <a:solidFill>
                  <a:srgbClr val="212121"/>
                </a:solidFill>
              </a:rPr>
              <a:t>The specific format of an endpoint depends on the API that it is part of.</a:t>
            </a:r>
            <a:endParaRPr sz="1200">
              <a:solidFill>
                <a:srgbClr val="212121"/>
              </a:solidFill>
            </a:endParaRPr>
          </a:p>
          <a:p>
            <a:pPr indent="-304800" lvl="0" marL="457200" rtl="0" algn="l">
              <a:lnSpc>
                <a:spcPct val="110000"/>
              </a:lnSpc>
              <a:spcBef>
                <a:spcPts val="900"/>
              </a:spcBef>
              <a:spcAft>
                <a:spcPts val="0"/>
              </a:spcAft>
              <a:buClr>
                <a:srgbClr val="FF9900"/>
              </a:buClr>
              <a:buSzPts val="1200"/>
              <a:buChar char="❑"/>
            </a:pPr>
            <a:r>
              <a:rPr lang="en" sz="1200">
                <a:solidFill>
                  <a:srgbClr val="212121"/>
                </a:solidFill>
              </a:rPr>
              <a:t>Some common types of API endpoints include:</a:t>
            </a:r>
            <a:endParaRPr sz="1200">
              <a:solidFill>
                <a:srgbClr val="212121"/>
              </a:solidFill>
            </a:endParaRPr>
          </a:p>
          <a:p>
            <a:pPr indent="-311150" lvl="1" marL="914400" rtl="0" algn="l">
              <a:lnSpc>
                <a:spcPct val="100000"/>
              </a:lnSpc>
              <a:spcBef>
                <a:spcPts val="900"/>
              </a:spcBef>
              <a:spcAft>
                <a:spcPts val="0"/>
              </a:spcAft>
              <a:buClr>
                <a:srgbClr val="E69138"/>
              </a:buClr>
              <a:buSzPts val="1300"/>
              <a:buChar char="➢"/>
            </a:pPr>
            <a:r>
              <a:rPr b="1" lang="en">
                <a:solidFill>
                  <a:schemeClr val="accent2"/>
                </a:solidFill>
              </a:rPr>
              <a:t>GET endpoints:</a:t>
            </a:r>
            <a:r>
              <a:rPr lang="en">
                <a:solidFill>
                  <a:schemeClr val="accent2"/>
                </a:solidFill>
              </a:rPr>
              <a:t> These endpoints are used to retrieve data from the API.</a:t>
            </a:r>
            <a:endParaRPr>
              <a:solidFill>
                <a:schemeClr val="accent2"/>
              </a:solidFill>
            </a:endParaRPr>
          </a:p>
          <a:p>
            <a:pPr indent="-311150" lvl="1" marL="914400" rtl="0" algn="l">
              <a:lnSpc>
                <a:spcPct val="100000"/>
              </a:lnSpc>
              <a:spcBef>
                <a:spcPts val="900"/>
              </a:spcBef>
              <a:spcAft>
                <a:spcPts val="0"/>
              </a:spcAft>
              <a:buClr>
                <a:srgbClr val="E69138"/>
              </a:buClr>
              <a:buSzPts val="1300"/>
              <a:buChar char="➢"/>
            </a:pPr>
            <a:r>
              <a:rPr b="1" lang="en">
                <a:solidFill>
                  <a:schemeClr val="accent2"/>
                </a:solidFill>
              </a:rPr>
              <a:t>POST endpoints:</a:t>
            </a:r>
            <a:r>
              <a:rPr lang="en">
                <a:solidFill>
                  <a:schemeClr val="accent2"/>
                </a:solidFill>
              </a:rPr>
              <a:t> These endpoints are used to create new data in the API.</a:t>
            </a:r>
            <a:endParaRPr>
              <a:solidFill>
                <a:schemeClr val="accent2"/>
              </a:solidFill>
            </a:endParaRPr>
          </a:p>
          <a:p>
            <a:pPr indent="-311150" lvl="1" marL="914400" rtl="0" algn="l">
              <a:lnSpc>
                <a:spcPct val="100000"/>
              </a:lnSpc>
              <a:spcBef>
                <a:spcPts val="900"/>
              </a:spcBef>
              <a:spcAft>
                <a:spcPts val="0"/>
              </a:spcAft>
              <a:buClr>
                <a:srgbClr val="E69138"/>
              </a:buClr>
              <a:buSzPts val="1300"/>
              <a:buChar char="➢"/>
            </a:pPr>
            <a:r>
              <a:rPr b="1" lang="en">
                <a:solidFill>
                  <a:schemeClr val="accent2"/>
                </a:solidFill>
              </a:rPr>
              <a:t>PUT endpoints: </a:t>
            </a:r>
            <a:r>
              <a:rPr lang="en">
                <a:solidFill>
                  <a:schemeClr val="accent2"/>
                </a:solidFill>
              </a:rPr>
              <a:t>These endpoints are used to update existing data in the API.</a:t>
            </a:r>
            <a:endParaRPr>
              <a:solidFill>
                <a:schemeClr val="accent2"/>
              </a:solidFill>
            </a:endParaRPr>
          </a:p>
          <a:p>
            <a:pPr indent="-311150" lvl="1" marL="914400" rtl="0" algn="l">
              <a:lnSpc>
                <a:spcPct val="100000"/>
              </a:lnSpc>
              <a:spcBef>
                <a:spcPts val="900"/>
              </a:spcBef>
              <a:spcAft>
                <a:spcPts val="0"/>
              </a:spcAft>
              <a:buClr>
                <a:srgbClr val="E69138"/>
              </a:buClr>
              <a:buSzPts val="1300"/>
              <a:buChar char="➢"/>
            </a:pPr>
            <a:r>
              <a:rPr b="1" lang="en">
                <a:solidFill>
                  <a:schemeClr val="accent2"/>
                </a:solidFill>
              </a:rPr>
              <a:t>DELETE endpoints:</a:t>
            </a:r>
            <a:r>
              <a:rPr lang="en">
                <a:solidFill>
                  <a:schemeClr val="accent2"/>
                </a:solidFill>
              </a:rPr>
              <a:t> These endpoints are used to delete data from the API</a:t>
            </a:r>
            <a:endParaRPr>
              <a:solidFill>
                <a:srgbClr val="212121"/>
              </a:solidFill>
            </a:endParaRPr>
          </a:p>
          <a:p>
            <a:pPr indent="-304800" lvl="0" marL="457200" rtl="0" algn="l">
              <a:lnSpc>
                <a:spcPct val="110000"/>
              </a:lnSpc>
              <a:spcBef>
                <a:spcPts val="900"/>
              </a:spcBef>
              <a:spcAft>
                <a:spcPts val="900"/>
              </a:spcAft>
              <a:buClr>
                <a:srgbClr val="FF9900"/>
              </a:buClr>
              <a:buSzPts val="1200"/>
              <a:buChar char="❑"/>
            </a:pPr>
            <a:r>
              <a:rPr lang="en" sz="1200">
                <a:solidFill>
                  <a:srgbClr val="212121"/>
                </a:solidFill>
              </a:rPr>
              <a:t>When using an API endpoint, you need to specify the following informati</a:t>
            </a:r>
            <a:r>
              <a:rPr lang="en" sz="1200">
                <a:solidFill>
                  <a:srgbClr val="212121"/>
                </a:solidFill>
              </a:rPr>
              <a:t>on the endpoint URL, the HTTP method, any required parameters, and any required headers.</a:t>
            </a:r>
            <a:endParaRPr sz="1200">
              <a:solidFill>
                <a:srgbClr val="212121"/>
              </a:solidFill>
            </a:endParaRPr>
          </a:p>
        </p:txBody>
      </p:sp>
      <p:sp>
        <p:nvSpPr>
          <p:cNvPr id="714" name="Google Shape;714;p81"/>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82"/>
          <p:cNvSpPr txBox="1"/>
          <p:nvPr>
            <p:ph type="title"/>
          </p:nvPr>
        </p:nvSpPr>
        <p:spPr>
          <a:xfrm>
            <a:off x="512100" y="568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a:t>
            </a:r>
            <a:r>
              <a:rPr lang="en" sz="2300"/>
              <a:t>API Endpoints</a:t>
            </a:r>
            <a:endParaRPr/>
          </a:p>
        </p:txBody>
      </p:sp>
      <p:sp>
        <p:nvSpPr>
          <p:cNvPr id="720" name="Google Shape;720;p82"/>
          <p:cNvSpPr txBox="1"/>
          <p:nvPr>
            <p:ph idx="1" type="body"/>
          </p:nvPr>
        </p:nvSpPr>
        <p:spPr>
          <a:xfrm>
            <a:off x="521100" y="1069075"/>
            <a:ext cx="8101800" cy="56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1200"/>
              </a:spcAft>
              <a:buNone/>
            </a:pPr>
            <a:r>
              <a:rPr lang="en" sz="1350">
                <a:highlight>
                  <a:srgbClr val="FFFFFF"/>
                </a:highlight>
              </a:rPr>
              <a:t>To help clarify this, take a look at the table below. In this table, you will see API endpoints for a hypothetical </a:t>
            </a:r>
            <a:r>
              <a:rPr b="1" lang="en" sz="1350" u="sng">
                <a:solidFill>
                  <a:srgbClr val="990000"/>
                </a:solidFill>
                <a:highlight>
                  <a:srgbClr val="FFFFFF"/>
                </a:highlight>
                <a:hlinkClick r:id="rId3">
                  <a:extLst>
                    <a:ext uri="{A12FA001-AC4F-418D-AE19-62706E023703}">
                      <ahyp:hlinkClr val="tx"/>
                    </a:ext>
                  </a:extLst>
                </a:hlinkClick>
              </a:rPr>
              <a:t>CRM</a:t>
            </a:r>
            <a:r>
              <a:rPr b="1" lang="en" sz="1350" u="sng">
                <a:solidFill>
                  <a:srgbClr val="990000"/>
                </a:solidFill>
                <a:highlight>
                  <a:srgbClr val="FFFFFF"/>
                </a:highlight>
              </a:rPr>
              <a:t> </a:t>
            </a:r>
            <a:r>
              <a:rPr lang="en" sz="1350">
                <a:highlight>
                  <a:srgbClr val="FFFFFF"/>
                </a:highlight>
              </a:rPr>
              <a:t>system. These endpoints are for a customer resource that represents potential customers in the system:</a:t>
            </a:r>
            <a:endParaRPr/>
          </a:p>
        </p:txBody>
      </p:sp>
      <p:graphicFrame>
        <p:nvGraphicFramePr>
          <p:cNvPr id="721" name="Google Shape;721;p82"/>
          <p:cNvGraphicFramePr/>
          <p:nvPr/>
        </p:nvGraphicFramePr>
        <p:xfrm>
          <a:off x="402100" y="1716175"/>
          <a:ext cx="3000000" cy="3000000"/>
        </p:xfrm>
        <a:graphic>
          <a:graphicData uri="http://schemas.openxmlformats.org/drawingml/2006/table">
            <a:tbl>
              <a:tblPr>
                <a:solidFill>
                  <a:srgbClr val="FFFFFF"/>
                </a:solidFill>
                <a:tableStyleId>{FE31DA4A-C8E1-4411-80A6-F05E2A3F7EA0}</a:tableStyleId>
              </a:tblPr>
              <a:tblGrid>
                <a:gridCol w="1490250"/>
                <a:gridCol w="2323300"/>
                <a:gridCol w="2573225"/>
              </a:tblGrid>
              <a:tr h="404125">
                <a:tc>
                  <a:txBody>
                    <a:bodyPr/>
                    <a:lstStyle/>
                    <a:p>
                      <a:pPr indent="0" lvl="0" marL="0" rtl="0" algn="ctr">
                        <a:lnSpc>
                          <a:spcPct val="115000"/>
                        </a:lnSpc>
                        <a:spcBef>
                          <a:spcPts val="0"/>
                        </a:spcBef>
                        <a:spcAft>
                          <a:spcPts val="0"/>
                        </a:spcAft>
                        <a:buNone/>
                      </a:pPr>
                      <a:r>
                        <a:rPr b="1" lang="en" sz="1350">
                          <a:solidFill>
                            <a:srgbClr val="222222"/>
                          </a:solidFill>
                          <a:highlight>
                            <a:srgbClr val="FFFFFF"/>
                          </a:highlight>
                          <a:latin typeface="Roboto"/>
                          <a:ea typeface="Roboto"/>
                          <a:cs typeface="Roboto"/>
                          <a:sym typeface="Roboto"/>
                        </a:rPr>
                        <a:t>HTTP method</a:t>
                      </a:r>
                      <a:endParaRPr b="1" sz="1350">
                        <a:solidFill>
                          <a:srgbClr val="222222"/>
                        </a:solidFill>
                        <a:highlight>
                          <a:srgbClr val="FFFFFF"/>
                        </a:highlight>
                        <a:latin typeface="Roboto"/>
                        <a:ea typeface="Roboto"/>
                        <a:cs typeface="Roboto"/>
                        <a:sym typeface="Roboto"/>
                      </a:endParaRPr>
                    </a:p>
                  </a:txBody>
                  <a:tcPr marT="91425" marB="91425" marR="91425" marL="91425"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17325">
                      <a:solidFill>
                        <a:srgbClr val="22222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50">
                          <a:solidFill>
                            <a:srgbClr val="222222"/>
                          </a:solidFill>
                          <a:highlight>
                            <a:srgbClr val="FFFFFF"/>
                          </a:highlight>
                          <a:latin typeface="Roboto"/>
                          <a:ea typeface="Roboto"/>
                          <a:cs typeface="Roboto"/>
                          <a:sym typeface="Roboto"/>
                        </a:rPr>
                        <a:t>API endpoint</a:t>
                      </a:r>
                      <a:endParaRPr b="1" sz="1350">
                        <a:solidFill>
                          <a:srgbClr val="222222"/>
                        </a:solidFill>
                        <a:highlight>
                          <a:srgbClr val="FFFFFF"/>
                        </a:highlight>
                        <a:latin typeface="Roboto"/>
                        <a:ea typeface="Roboto"/>
                        <a:cs typeface="Roboto"/>
                        <a:sym typeface="Roboto"/>
                      </a:endParaRPr>
                    </a:p>
                  </a:txBody>
                  <a:tcPr marT="91425" marB="91425" marR="91425" marL="91425"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17325">
                      <a:solidFill>
                        <a:srgbClr val="22222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 sz="1350">
                          <a:solidFill>
                            <a:srgbClr val="222222"/>
                          </a:solidFill>
                          <a:highlight>
                            <a:srgbClr val="FFFFFF"/>
                          </a:highlight>
                          <a:latin typeface="Roboto"/>
                          <a:ea typeface="Roboto"/>
                          <a:cs typeface="Roboto"/>
                          <a:sym typeface="Roboto"/>
                        </a:rPr>
                        <a:t>Description</a:t>
                      </a:r>
                      <a:endParaRPr b="1" sz="1350">
                        <a:solidFill>
                          <a:srgbClr val="222222"/>
                        </a:solidFill>
                        <a:highlight>
                          <a:srgbClr val="FFFFFF"/>
                        </a:highlight>
                        <a:latin typeface="Roboto"/>
                        <a:ea typeface="Roboto"/>
                        <a:cs typeface="Roboto"/>
                        <a:sym typeface="Roboto"/>
                      </a:endParaRPr>
                    </a:p>
                  </a:txBody>
                  <a:tcPr marT="91425" marB="91425" marR="91425" marL="91425" anchor="b">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17325">
                      <a:solidFill>
                        <a:srgbClr val="222222"/>
                      </a:solidFill>
                      <a:prstDash val="solid"/>
                      <a:round/>
                      <a:headEnd len="sm" w="sm" type="none"/>
                      <a:tailEnd len="sm" w="sm" type="none"/>
                    </a:lnB>
                  </a:tcPr>
                </a:tc>
              </a:tr>
              <a:tr h="342850">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GET</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17325">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/customers</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17325">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50">
                          <a:solidFill>
                            <a:srgbClr val="222222"/>
                          </a:solidFill>
                          <a:highlight>
                            <a:srgbClr val="FFFFFF"/>
                          </a:highlight>
                        </a:rPr>
                        <a:t>Get a list of customers.</a:t>
                      </a:r>
                      <a:endParaRPr sz="1150">
                        <a:solidFill>
                          <a:srgbClr val="222222"/>
                        </a:solidFill>
                        <a:highlight>
                          <a:srgbClr val="FFFFFF"/>
                        </a:highlight>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17325">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r>
              <a:tr h="342850">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GET</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/customers/&lt;customer_id&gt;</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50">
                          <a:solidFill>
                            <a:srgbClr val="222222"/>
                          </a:solidFill>
                          <a:highlight>
                            <a:srgbClr val="FFFFFF"/>
                          </a:highlight>
                        </a:rPr>
                        <a:t>Get a single customer.</a:t>
                      </a:r>
                      <a:endParaRPr sz="1150">
                        <a:solidFill>
                          <a:srgbClr val="222222"/>
                        </a:solidFill>
                        <a:highlight>
                          <a:srgbClr val="FFFFFF"/>
                        </a:highlight>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r>
              <a:tr h="342850">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POST</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/customers</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50">
                          <a:solidFill>
                            <a:srgbClr val="222222"/>
                          </a:solidFill>
                          <a:highlight>
                            <a:srgbClr val="FFFFFF"/>
                          </a:highlight>
                        </a:rPr>
                        <a:t>Create a new customer.</a:t>
                      </a:r>
                      <a:endParaRPr sz="1150">
                        <a:solidFill>
                          <a:srgbClr val="222222"/>
                        </a:solidFill>
                        <a:highlight>
                          <a:srgbClr val="FFFFFF"/>
                        </a:highlight>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r>
              <a:tr h="342850">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PUT</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/customers/&lt;customer_id&gt;</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50">
                          <a:solidFill>
                            <a:srgbClr val="222222"/>
                          </a:solidFill>
                          <a:highlight>
                            <a:srgbClr val="FFFFFF"/>
                          </a:highlight>
                        </a:rPr>
                        <a:t>Update a customer.</a:t>
                      </a:r>
                      <a:endParaRPr sz="1150">
                        <a:solidFill>
                          <a:srgbClr val="222222"/>
                        </a:solidFill>
                        <a:highlight>
                          <a:srgbClr val="FFFFFF"/>
                        </a:highlight>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r>
              <a:tr h="342850">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PATCH</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/customers/&lt;customer_id&gt;</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50">
                          <a:solidFill>
                            <a:srgbClr val="222222"/>
                          </a:solidFill>
                          <a:highlight>
                            <a:srgbClr val="FFFFFF"/>
                          </a:highlight>
                        </a:rPr>
                        <a:t>Partially update a customer.</a:t>
                      </a:r>
                      <a:endParaRPr sz="1150">
                        <a:solidFill>
                          <a:srgbClr val="222222"/>
                        </a:solidFill>
                        <a:highlight>
                          <a:srgbClr val="FFFFFF"/>
                        </a:highlight>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8650">
                      <a:solidFill>
                        <a:srgbClr val="222222"/>
                      </a:solidFill>
                      <a:prstDash val="solid"/>
                      <a:round/>
                      <a:headEnd len="sm" w="sm" type="none"/>
                      <a:tailEnd len="sm" w="sm" type="none"/>
                    </a:lnB>
                  </a:tcPr>
                </a:tc>
              </a:tr>
              <a:tr h="340125">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DELETE</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00">
                          <a:solidFill>
                            <a:srgbClr val="222222"/>
                          </a:solidFill>
                          <a:highlight>
                            <a:srgbClr val="FFFFFF"/>
                          </a:highlight>
                          <a:latin typeface="Consolas"/>
                          <a:ea typeface="Consolas"/>
                          <a:cs typeface="Consolas"/>
                          <a:sym typeface="Consolas"/>
                        </a:rPr>
                        <a:t>/customers/&lt;customer_id&gt;</a:t>
                      </a:r>
                      <a:endParaRPr sz="1100">
                        <a:solidFill>
                          <a:srgbClr val="222222"/>
                        </a:solidFill>
                        <a:highlight>
                          <a:srgbClr val="FFFFFF"/>
                        </a:highlight>
                        <a:latin typeface="Consolas"/>
                        <a:ea typeface="Consolas"/>
                        <a:cs typeface="Consolas"/>
                        <a:sym typeface="Consolas"/>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c>
                  <a:txBody>
                    <a:bodyPr/>
                    <a:lstStyle/>
                    <a:p>
                      <a:pPr indent="0" lvl="0" marL="0" rtl="0" algn="l">
                        <a:spcBef>
                          <a:spcPts val="0"/>
                        </a:spcBef>
                        <a:spcAft>
                          <a:spcPts val="0"/>
                        </a:spcAft>
                        <a:buNone/>
                      </a:pPr>
                      <a:r>
                        <a:rPr lang="en" sz="1150">
                          <a:solidFill>
                            <a:srgbClr val="222222"/>
                          </a:solidFill>
                          <a:highlight>
                            <a:srgbClr val="FFFFFF"/>
                          </a:highlight>
                        </a:rPr>
                        <a:t>Delete a customer.</a:t>
                      </a:r>
                      <a:endParaRPr sz="1150">
                        <a:solidFill>
                          <a:srgbClr val="222222"/>
                        </a:solidFill>
                        <a:highlight>
                          <a:srgbClr val="FFFFFF"/>
                        </a:highlight>
                      </a:endParaRPr>
                    </a:p>
                  </a:txBody>
                  <a:tcPr marT="91425" marB="91425" marR="91425" marL="91425">
                    <a:lnL cap="flat" cmpd="sng" w="9525">
                      <a:solidFill>
                        <a:srgbClr val="222222"/>
                      </a:solidFill>
                      <a:prstDash val="solid"/>
                      <a:round/>
                      <a:headEnd len="sm" w="sm" type="none"/>
                      <a:tailEnd len="sm" w="sm" type="none"/>
                    </a:lnL>
                    <a:lnR cap="flat" cmpd="sng" w="9525">
                      <a:solidFill>
                        <a:srgbClr val="222222"/>
                      </a:solidFill>
                      <a:prstDash val="solid"/>
                      <a:round/>
                      <a:headEnd len="sm" w="sm" type="none"/>
                      <a:tailEnd len="sm" w="sm" type="none"/>
                    </a:lnR>
                    <a:lnT cap="flat" cmpd="sng" w="8650">
                      <a:solidFill>
                        <a:srgbClr val="222222"/>
                      </a:solidFill>
                      <a:prstDash val="solid"/>
                      <a:round/>
                      <a:headEnd len="sm" w="sm" type="none"/>
                      <a:tailEnd len="sm" w="sm" type="none"/>
                    </a:lnT>
                    <a:lnB cap="flat" cmpd="sng" w="9525">
                      <a:solidFill>
                        <a:srgbClr val="222222"/>
                      </a:solidFill>
                      <a:prstDash val="solid"/>
                      <a:round/>
                      <a:headEnd len="sm" w="sm" type="none"/>
                      <a:tailEnd len="sm" w="sm" type="none"/>
                    </a:lnB>
                  </a:tcPr>
                </a:tc>
              </a:tr>
            </a:tbl>
          </a:graphicData>
        </a:graphic>
      </p:graphicFrame>
      <p:sp>
        <p:nvSpPr>
          <p:cNvPr id="722" name="Google Shape;722;p82"/>
          <p:cNvSpPr txBox="1"/>
          <p:nvPr/>
        </p:nvSpPr>
        <p:spPr>
          <a:xfrm>
            <a:off x="6923175" y="2230350"/>
            <a:ext cx="1891800" cy="1015800"/>
          </a:xfrm>
          <a:prstGeom prst="rect">
            <a:avLst/>
          </a:prstGeom>
          <a:noFill/>
          <a:ln cap="flat" cmpd="sng" w="9525">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50">
                <a:solidFill>
                  <a:srgbClr val="222222"/>
                </a:solidFill>
                <a:highlight>
                  <a:srgbClr val="FFFFFF"/>
                </a:highlight>
              </a:rPr>
              <a:t>Each of the endpoints performs a different action based on the HTTP method.</a:t>
            </a:r>
            <a:endParaRPr/>
          </a:p>
        </p:txBody>
      </p:sp>
      <p:sp>
        <p:nvSpPr>
          <p:cNvPr id="723" name="Google Shape;723;p82"/>
          <p:cNvSpPr txBox="1"/>
          <p:nvPr/>
        </p:nvSpPr>
        <p:spPr>
          <a:xfrm>
            <a:off x="3561425" y="4403125"/>
            <a:ext cx="4928100" cy="566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In reality, you will need the full URL path to access an API endpoint: </a:t>
            </a:r>
            <a:endParaRPr sz="1200"/>
          </a:p>
          <a:p>
            <a:pPr indent="0" lvl="0" marL="0" rtl="0" algn="l">
              <a:lnSpc>
                <a:spcPct val="115000"/>
              </a:lnSpc>
              <a:spcBef>
                <a:spcPts val="0"/>
              </a:spcBef>
              <a:spcAft>
                <a:spcPts val="0"/>
              </a:spcAft>
              <a:buNone/>
            </a:pPr>
            <a:r>
              <a:rPr lang="en" sz="1100">
                <a:solidFill>
                  <a:srgbClr val="212529"/>
                </a:solidFill>
                <a:highlight>
                  <a:srgbClr val="F6F6F6"/>
                </a:highlight>
                <a:latin typeface="Consolas"/>
                <a:ea typeface="Consolas"/>
                <a:cs typeface="Consolas"/>
                <a:sym typeface="Consolas"/>
              </a:rPr>
              <a:t>https://api.example.com/customers</a:t>
            </a:r>
            <a:endParaRPr/>
          </a:p>
        </p:txBody>
      </p:sp>
      <p:sp>
        <p:nvSpPr>
          <p:cNvPr id="724" name="Google Shape;724;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83"/>
          <p:cNvSpPr txBox="1"/>
          <p:nvPr>
            <p:ph type="title"/>
          </p:nvPr>
        </p:nvSpPr>
        <p:spPr>
          <a:xfrm>
            <a:off x="513600" y="6189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Check Your Knowledge</a:t>
            </a:r>
            <a:endParaRPr/>
          </a:p>
        </p:txBody>
      </p:sp>
      <p:sp>
        <p:nvSpPr>
          <p:cNvPr id="730" name="Google Shape;730;p83"/>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600"/>
              <a:buChar char="❑"/>
            </a:pPr>
            <a:r>
              <a:rPr lang="en"/>
              <a:t>What is </a:t>
            </a:r>
            <a:r>
              <a:rPr lang="en"/>
              <a:t>REST </a:t>
            </a:r>
            <a:r>
              <a:rPr lang="en"/>
              <a:t>API?</a:t>
            </a:r>
            <a:endParaRPr/>
          </a:p>
          <a:p>
            <a:pPr indent="-317500" lvl="0" marL="457200" rtl="0" algn="l">
              <a:spcBef>
                <a:spcPts val="0"/>
              </a:spcBef>
              <a:spcAft>
                <a:spcPts val="0"/>
              </a:spcAft>
              <a:buSzPts val="1600"/>
              <a:buChar char="❑"/>
            </a:pPr>
            <a:r>
              <a:rPr lang="en"/>
              <a:t>How does REST API work?</a:t>
            </a:r>
            <a:endParaRPr/>
          </a:p>
          <a:p>
            <a:pPr indent="-317500" lvl="0" marL="457200" rtl="0" algn="l">
              <a:spcBef>
                <a:spcPts val="0"/>
              </a:spcBef>
              <a:spcAft>
                <a:spcPts val="0"/>
              </a:spcAft>
              <a:buSzPts val="1600"/>
              <a:buChar char="❑"/>
            </a:pPr>
            <a:r>
              <a:rPr lang="en"/>
              <a:t>Describe the </a:t>
            </a:r>
            <a:r>
              <a:rPr lang="en"/>
              <a:t>HTTP Methods.</a:t>
            </a:r>
            <a:endParaRPr/>
          </a:p>
          <a:p>
            <a:pPr indent="-317500" lvl="0" marL="457200" rtl="0" algn="l">
              <a:spcBef>
                <a:spcPts val="0"/>
              </a:spcBef>
              <a:spcAft>
                <a:spcPts val="0"/>
              </a:spcAft>
              <a:buSzPts val="1600"/>
              <a:buChar char="❑"/>
            </a:pPr>
            <a:r>
              <a:rPr lang="en"/>
              <a:t>What is the Status Code in HTTP request and response.</a:t>
            </a:r>
            <a:endParaRPr sz="2050"/>
          </a:p>
        </p:txBody>
      </p:sp>
      <p:sp>
        <p:nvSpPr>
          <p:cNvPr id="731" name="Google Shape;731;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84"/>
          <p:cNvSpPr txBox="1"/>
          <p:nvPr>
            <p:ph type="title"/>
          </p:nvPr>
        </p:nvSpPr>
        <p:spPr>
          <a:xfrm>
            <a:off x="450475" y="589150"/>
            <a:ext cx="8583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 of “requests” Modules</a:t>
            </a:r>
            <a:endParaRPr/>
          </a:p>
        </p:txBody>
      </p:sp>
      <p:sp>
        <p:nvSpPr>
          <p:cNvPr id="737" name="Google Shape;737;p84"/>
          <p:cNvSpPr txBox="1"/>
          <p:nvPr>
            <p:ph idx="1" type="body"/>
          </p:nvPr>
        </p:nvSpPr>
        <p:spPr>
          <a:xfrm>
            <a:off x="528925" y="1247650"/>
            <a:ext cx="82194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a:t>To write code that interacts with REST APIs, we can use the </a:t>
            </a:r>
            <a:r>
              <a:rPr lang="en" u="sng">
                <a:solidFill>
                  <a:schemeClr val="hlink"/>
                </a:solidFill>
                <a:hlinkClick r:id="rId3"/>
              </a:rPr>
              <a:t>requests </a:t>
            </a:r>
            <a:r>
              <a:rPr lang="en"/>
              <a:t>module to send all kinds of HTTP requests. It is an easy-to-use library with many features ranging from passing parameters in URLs to sending custom headers and SSL verification.</a:t>
            </a:r>
            <a:endParaRPr/>
          </a:p>
          <a:p>
            <a:pPr indent="-330200" lvl="0" marL="457200" rtl="0" algn="l">
              <a:spcBef>
                <a:spcPts val="1000"/>
              </a:spcBef>
              <a:spcAft>
                <a:spcPts val="0"/>
              </a:spcAft>
              <a:buSzPts val="1600"/>
              <a:buChar char="●"/>
            </a:pPr>
            <a:r>
              <a:rPr lang="en"/>
              <a:t>Requests allow you to send HTTP/1.1 requests. You can add headers, form data, multi-part files, and parameters with simple Python dictionaries and access the response data in the same way.</a:t>
            </a:r>
            <a:endParaRPr/>
          </a:p>
          <a:p>
            <a:pPr indent="-330200" lvl="0" marL="457200" rtl="0" algn="l">
              <a:spcBef>
                <a:spcPts val="1000"/>
              </a:spcBef>
              <a:spcAft>
                <a:spcPts val="0"/>
              </a:spcAft>
              <a:buSzPts val="1600"/>
              <a:buChar char="●"/>
            </a:pPr>
            <a:r>
              <a:rPr lang="en"/>
              <a:t>To start using </a:t>
            </a:r>
            <a:r>
              <a:rPr lang="en" u="sng">
                <a:solidFill>
                  <a:schemeClr val="hlink"/>
                </a:solidFill>
                <a:hlinkClick r:id="rId4"/>
              </a:rPr>
              <a:t>requests </a:t>
            </a:r>
            <a:r>
              <a:rPr lang="en"/>
              <a:t>, you need to install it first. You can use </a:t>
            </a:r>
            <a:r>
              <a:rPr lang="en" u="sng">
                <a:solidFill>
                  <a:schemeClr val="hlink"/>
                </a:solidFill>
                <a:hlinkClick r:id="rId5"/>
              </a:rPr>
              <a:t>pip</a:t>
            </a:r>
            <a:r>
              <a:rPr lang="en"/>
              <a:t> to install it:</a:t>
            </a:r>
            <a:endParaRPr sz="1400">
              <a:solidFill>
                <a:srgbClr val="C09022"/>
              </a:solidFill>
              <a:highlight>
                <a:srgbClr val="F3E2BB"/>
              </a:highlight>
              <a:latin typeface="Roboto"/>
              <a:ea typeface="Roboto"/>
              <a:cs typeface="Roboto"/>
              <a:sym typeface="Roboto"/>
            </a:endParaRPr>
          </a:p>
          <a:p>
            <a:pPr indent="317500" lvl="0" marL="139700" marR="139700" rtl="0" algn="l">
              <a:lnSpc>
                <a:spcPct val="150000"/>
              </a:lnSpc>
              <a:spcBef>
                <a:spcPts val="1000"/>
              </a:spcBef>
              <a:spcAft>
                <a:spcPts val="0"/>
              </a:spcAft>
              <a:buNone/>
            </a:pPr>
            <a:r>
              <a:rPr b="1" lang="en" sz="1500">
                <a:solidFill>
                  <a:srgbClr val="212529"/>
                </a:solidFill>
                <a:highlight>
                  <a:srgbClr val="F6F6F6"/>
                </a:highlight>
                <a:latin typeface="Consolas"/>
                <a:ea typeface="Consolas"/>
                <a:cs typeface="Consolas"/>
                <a:sym typeface="Consolas"/>
              </a:rPr>
              <a:t>For Terminal:</a:t>
            </a:r>
            <a:r>
              <a:rPr lang="en" sz="1500">
                <a:solidFill>
                  <a:srgbClr val="212529"/>
                </a:solidFill>
                <a:highlight>
                  <a:srgbClr val="F6F6F6"/>
                </a:highlight>
                <a:latin typeface="Consolas"/>
                <a:ea typeface="Consolas"/>
                <a:cs typeface="Consolas"/>
                <a:sym typeface="Consolas"/>
              </a:rPr>
              <a:t> </a:t>
            </a:r>
            <a:r>
              <a:rPr b="1" lang="en" sz="1500">
                <a:solidFill>
                  <a:schemeClr val="dk1"/>
                </a:solidFill>
                <a:highlight>
                  <a:srgbClr val="F6F6F6"/>
                </a:highlight>
                <a:latin typeface="Consolas"/>
                <a:ea typeface="Consolas"/>
                <a:cs typeface="Consolas"/>
                <a:sym typeface="Consolas"/>
              </a:rPr>
              <a:t>pip</a:t>
            </a:r>
            <a:r>
              <a:rPr b="1" lang="en" sz="1500" u="sng">
                <a:solidFill>
                  <a:schemeClr val="dk1"/>
                </a:solidFill>
                <a:highlight>
                  <a:srgbClr val="F6F6F6"/>
                </a:highlight>
                <a:latin typeface="Consolas"/>
                <a:ea typeface="Consolas"/>
                <a:cs typeface="Consolas"/>
                <a:sym typeface="Consolas"/>
              </a:rPr>
              <a:t> </a:t>
            </a:r>
            <a:r>
              <a:rPr b="1" lang="en" sz="1500">
                <a:solidFill>
                  <a:schemeClr val="dk1"/>
                </a:solidFill>
                <a:highlight>
                  <a:srgbClr val="F6F6F6"/>
                </a:highlight>
                <a:latin typeface="Consolas"/>
                <a:ea typeface="Consolas"/>
                <a:cs typeface="Consolas"/>
                <a:sym typeface="Consolas"/>
              </a:rPr>
              <a:t>install</a:t>
            </a:r>
            <a:r>
              <a:rPr b="1" lang="en" sz="1500" u="sng">
                <a:solidFill>
                  <a:schemeClr val="dk1"/>
                </a:solidFill>
                <a:highlight>
                  <a:srgbClr val="F6F6F6"/>
                </a:highlight>
                <a:latin typeface="Consolas"/>
                <a:ea typeface="Consolas"/>
                <a:cs typeface="Consolas"/>
                <a:sym typeface="Consolas"/>
              </a:rPr>
              <a:t> </a:t>
            </a:r>
            <a:r>
              <a:rPr b="1" lang="en" sz="1500">
                <a:solidFill>
                  <a:schemeClr val="dk1"/>
                </a:solidFill>
                <a:highlight>
                  <a:srgbClr val="F6F6F6"/>
                </a:highlight>
                <a:latin typeface="Consolas"/>
                <a:ea typeface="Consolas"/>
                <a:cs typeface="Consolas"/>
                <a:sym typeface="Consolas"/>
              </a:rPr>
              <a:t>requests</a:t>
            </a:r>
            <a:endParaRPr b="1" sz="1500">
              <a:solidFill>
                <a:schemeClr val="dk1"/>
              </a:solidFill>
              <a:highlight>
                <a:srgbClr val="F6F6F6"/>
              </a:highlight>
              <a:latin typeface="Consolas"/>
              <a:ea typeface="Consolas"/>
              <a:cs typeface="Consolas"/>
              <a:sym typeface="Consolas"/>
            </a:endParaRPr>
          </a:p>
          <a:p>
            <a:pPr indent="317500" lvl="0" marL="139700" marR="139700" rtl="0" algn="l">
              <a:lnSpc>
                <a:spcPct val="150000"/>
              </a:lnSpc>
              <a:spcBef>
                <a:spcPts val="0"/>
              </a:spcBef>
              <a:spcAft>
                <a:spcPts val="0"/>
              </a:spcAft>
              <a:buNone/>
            </a:pPr>
            <a:r>
              <a:rPr b="1" lang="en" sz="1500">
                <a:solidFill>
                  <a:srgbClr val="212529"/>
                </a:solidFill>
                <a:highlight>
                  <a:srgbClr val="F6F6F6"/>
                </a:highlight>
                <a:latin typeface="Consolas"/>
                <a:ea typeface="Consolas"/>
                <a:cs typeface="Consolas"/>
                <a:sym typeface="Consolas"/>
              </a:rPr>
              <a:t>For Jupyter Notebook:</a:t>
            </a:r>
            <a:r>
              <a:rPr lang="en" sz="1500">
                <a:solidFill>
                  <a:srgbClr val="212529"/>
                </a:solidFill>
                <a:highlight>
                  <a:srgbClr val="F6F6F6"/>
                </a:highlight>
                <a:latin typeface="Consolas"/>
                <a:ea typeface="Consolas"/>
                <a:cs typeface="Consolas"/>
                <a:sym typeface="Consolas"/>
              </a:rPr>
              <a:t> </a:t>
            </a:r>
            <a:r>
              <a:rPr b="1" lang="en" sz="1500">
                <a:solidFill>
                  <a:schemeClr val="dk1"/>
                </a:solidFill>
                <a:highlight>
                  <a:srgbClr val="F6F6F6"/>
                </a:highlight>
                <a:latin typeface="Consolas"/>
                <a:ea typeface="Consolas"/>
                <a:cs typeface="Consolas"/>
                <a:sym typeface="Consolas"/>
              </a:rPr>
              <a:t>!</a:t>
            </a:r>
            <a:r>
              <a:rPr b="1" lang="en" sz="1500">
                <a:solidFill>
                  <a:schemeClr val="dk1"/>
                </a:solidFill>
                <a:highlight>
                  <a:srgbClr val="F6F6F6"/>
                </a:highlight>
                <a:latin typeface="Consolas"/>
                <a:ea typeface="Consolas"/>
                <a:cs typeface="Consolas"/>
                <a:sym typeface="Consolas"/>
              </a:rPr>
              <a:t>pip install requests</a:t>
            </a:r>
            <a:endParaRPr b="1" sz="1500">
              <a:solidFill>
                <a:schemeClr val="dk1"/>
              </a:solidFill>
              <a:highlight>
                <a:srgbClr val="F6F6F6"/>
              </a:highlight>
              <a:latin typeface="Consolas"/>
              <a:ea typeface="Consolas"/>
              <a:cs typeface="Consolas"/>
              <a:sym typeface="Consolas"/>
            </a:endParaRPr>
          </a:p>
        </p:txBody>
      </p:sp>
      <p:sp>
        <p:nvSpPr>
          <p:cNvPr id="738" name="Google Shape;738;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85"/>
          <p:cNvSpPr txBox="1"/>
          <p:nvPr>
            <p:ph type="title"/>
          </p:nvPr>
        </p:nvSpPr>
        <p:spPr>
          <a:xfrm>
            <a:off x="485575" y="624525"/>
            <a:ext cx="8290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Common Method from “requests” Module</a:t>
            </a:r>
            <a:endParaRPr/>
          </a:p>
        </p:txBody>
      </p:sp>
      <p:graphicFrame>
        <p:nvGraphicFramePr>
          <p:cNvPr descr="Common method from requests module&#10;" id="744" name="Google Shape;744;p85" title="Common method from requests module"/>
          <p:cNvGraphicFramePr/>
          <p:nvPr/>
        </p:nvGraphicFramePr>
        <p:xfrm>
          <a:off x="791775" y="1270075"/>
          <a:ext cx="3000000" cy="3000000"/>
        </p:xfrm>
        <a:graphic>
          <a:graphicData uri="http://schemas.openxmlformats.org/drawingml/2006/table">
            <a:tbl>
              <a:tblPr>
                <a:solidFill>
                  <a:srgbClr val="FFFFFF"/>
                </a:solidFill>
                <a:tableStyleId>{FE31DA4A-C8E1-4411-80A6-F05E2A3F7EA0}</a:tableStyleId>
              </a:tblPr>
              <a:tblGrid>
                <a:gridCol w="2780300"/>
                <a:gridCol w="5364025"/>
              </a:tblGrid>
              <a:tr h="333375">
                <a:tc>
                  <a:txBody>
                    <a:bodyPr/>
                    <a:lstStyle/>
                    <a:p>
                      <a:pPr indent="0" lvl="0" marL="0" rtl="0" algn="l">
                        <a:spcBef>
                          <a:spcPts val="0"/>
                        </a:spcBef>
                        <a:spcAft>
                          <a:spcPts val="0"/>
                        </a:spcAft>
                        <a:buNone/>
                      </a:pPr>
                      <a:r>
                        <a:rPr b="1" lang="en"/>
                        <a:t>Method</a:t>
                      </a:r>
                      <a:endParaRPr b="1"/>
                    </a:p>
                  </a:txBody>
                  <a:tcPr marT="76200" marB="76200" marR="76200" marL="1524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solidFill>
                      <a:srgbClr val="EBEBEB"/>
                    </a:solidFill>
                  </a:tcPr>
                </a:tc>
                <a:tc>
                  <a:txBody>
                    <a:bodyPr/>
                    <a:lstStyle/>
                    <a:p>
                      <a:pPr indent="0" lvl="0" marL="0" rtl="0" algn="l">
                        <a:spcBef>
                          <a:spcPts val="0"/>
                        </a:spcBef>
                        <a:spcAft>
                          <a:spcPts val="0"/>
                        </a:spcAft>
                        <a:buNone/>
                      </a:pPr>
                      <a:r>
                        <a:rPr b="1" lang="en"/>
                        <a:t>Description</a:t>
                      </a:r>
                      <a:endParaRPr b="1"/>
                    </a:p>
                  </a:txBody>
                  <a:tcPr marT="76200" marB="76200" marR="76200" marL="762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solidFill>
                      <a:srgbClr val="EBEBEB"/>
                    </a:solidFill>
                  </a:tcPr>
                </a:tc>
              </a:tr>
              <a:tr h="333375">
                <a:tc>
                  <a:txBody>
                    <a:bodyPr/>
                    <a:lstStyle/>
                    <a:p>
                      <a:pPr indent="0" lvl="0" marL="0" rtl="0" algn="l">
                        <a:spcBef>
                          <a:spcPts val="0"/>
                        </a:spcBef>
                        <a:spcAft>
                          <a:spcPts val="0"/>
                        </a:spcAft>
                        <a:buNone/>
                      </a:pPr>
                      <a:r>
                        <a:rPr lang="en" sz="1300">
                          <a:latin typeface="Consolas"/>
                          <a:ea typeface="Consolas"/>
                          <a:cs typeface="Consolas"/>
                          <a:sym typeface="Consolas"/>
                        </a:rPr>
                        <a:t>delete(url, args)</a:t>
                      </a:r>
                      <a:endParaRPr sz="1300">
                        <a:latin typeface="Consolas"/>
                        <a:ea typeface="Consolas"/>
                        <a:cs typeface="Consolas"/>
                        <a:sym typeface="Consolas"/>
                      </a:endParaRPr>
                    </a:p>
                  </a:txBody>
                  <a:tcPr marT="76200" marB="76200" marR="76200" marL="1524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c>
                  <a:txBody>
                    <a:bodyPr/>
                    <a:lstStyle/>
                    <a:p>
                      <a:pPr indent="0" lvl="0" marL="0" rtl="0" algn="l">
                        <a:spcBef>
                          <a:spcPts val="0"/>
                        </a:spcBef>
                        <a:spcAft>
                          <a:spcPts val="0"/>
                        </a:spcAft>
                        <a:buNone/>
                      </a:pPr>
                      <a:r>
                        <a:rPr lang="en" sz="1200"/>
                        <a:t>Sends a DELETE request to the specified url and Delete a record/records.</a:t>
                      </a:r>
                      <a:endParaRPr sz="1200"/>
                    </a:p>
                  </a:txBody>
                  <a:tcPr marT="76200" marB="76200" marR="76200" marL="762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r>
              <a:tr h="305975">
                <a:tc>
                  <a:txBody>
                    <a:bodyPr/>
                    <a:lstStyle/>
                    <a:p>
                      <a:pPr indent="0" lvl="0" marL="0" rtl="0" algn="l">
                        <a:spcBef>
                          <a:spcPts val="0"/>
                        </a:spcBef>
                        <a:spcAft>
                          <a:spcPts val="0"/>
                        </a:spcAft>
                        <a:buNone/>
                      </a:pPr>
                      <a:r>
                        <a:rPr lang="en" sz="1300">
                          <a:latin typeface="Consolas"/>
                          <a:ea typeface="Consolas"/>
                          <a:cs typeface="Consolas"/>
                          <a:sym typeface="Consolas"/>
                        </a:rPr>
                        <a:t>get(url, params, args)</a:t>
                      </a:r>
                      <a:endParaRPr sz="1300">
                        <a:latin typeface="Consolas"/>
                        <a:ea typeface="Consolas"/>
                        <a:cs typeface="Consolas"/>
                        <a:sym typeface="Consolas"/>
                      </a:endParaRPr>
                    </a:p>
                  </a:txBody>
                  <a:tcPr marT="76200" marB="76200" marR="76200" marL="1524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c>
                  <a:txBody>
                    <a:bodyPr/>
                    <a:lstStyle/>
                    <a:p>
                      <a:pPr indent="0" lvl="0" marL="0" rtl="0" algn="l">
                        <a:spcBef>
                          <a:spcPts val="0"/>
                        </a:spcBef>
                        <a:spcAft>
                          <a:spcPts val="0"/>
                        </a:spcAft>
                        <a:buNone/>
                      </a:pPr>
                      <a:r>
                        <a:rPr lang="en" sz="1200"/>
                        <a:t>Sends a GET request to the specified url and Get a record/records.</a:t>
                      </a:r>
                      <a:endParaRPr sz="1200"/>
                    </a:p>
                  </a:txBody>
                  <a:tcPr marT="76200" marB="76200" marR="76200" marL="762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r>
              <a:tr h="333375">
                <a:tc>
                  <a:txBody>
                    <a:bodyPr/>
                    <a:lstStyle/>
                    <a:p>
                      <a:pPr indent="0" lvl="0" marL="0" rtl="0" algn="l">
                        <a:spcBef>
                          <a:spcPts val="0"/>
                        </a:spcBef>
                        <a:spcAft>
                          <a:spcPts val="0"/>
                        </a:spcAft>
                        <a:buNone/>
                      </a:pPr>
                      <a:r>
                        <a:rPr lang="en" sz="1300">
                          <a:latin typeface="Consolas"/>
                          <a:ea typeface="Consolas"/>
                          <a:cs typeface="Consolas"/>
                          <a:sym typeface="Consolas"/>
                        </a:rPr>
                        <a:t>head(url, args)</a:t>
                      </a:r>
                      <a:endParaRPr sz="1300">
                        <a:latin typeface="Consolas"/>
                        <a:ea typeface="Consolas"/>
                        <a:cs typeface="Consolas"/>
                        <a:sym typeface="Consolas"/>
                      </a:endParaRPr>
                    </a:p>
                  </a:txBody>
                  <a:tcPr marT="76200" marB="76200" marR="76200" marL="1524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c>
                  <a:txBody>
                    <a:bodyPr/>
                    <a:lstStyle/>
                    <a:p>
                      <a:pPr indent="0" lvl="0" marL="0" rtl="0" algn="l">
                        <a:spcBef>
                          <a:spcPts val="0"/>
                        </a:spcBef>
                        <a:spcAft>
                          <a:spcPts val="0"/>
                        </a:spcAft>
                        <a:buNone/>
                      </a:pPr>
                      <a:r>
                        <a:rPr lang="en" sz="1200"/>
                        <a:t>Sends a HEAD request to the specified url.</a:t>
                      </a:r>
                      <a:endParaRPr sz="1200"/>
                    </a:p>
                  </a:txBody>
                  <a:tcPr marT="76200" marB="76200" marR="76200" marL="762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r>
              <a:tr h="333375">
                <a:tc>
                  <a:txBody>
                    <a:bodyPr/>
                    <a:lstStyle/>
                    <a:p>
                      <a:pPr indent="0" lvl="0" marL="0" rtl="0" algn="l">
                        <a:spcBef>
                          <a:spcPts val="0"/>
                        </a:spcBef>
                        <a:spcAft>
                          <a:spcPts val="0"/>
                        </a:spcAft>
                        <a:buNone/>
                      </a:pPr>
                      <a:r>
                        <a:rPr lang="en" sz="1300">
                          <a:latin typeface="Consolas"/>
                          <a:ea typeface="Consolas"/>
                          <a:cs typeface="Consolas"/>
                          <a:sym typeface="Consolas"/>
                        </a:rPr>
                        <a:t>patch(url, data, args)</a:t>
                      </a:r>
                      <a:endParaRPr sz="1300">
                        <a:latin typeface="Consolas"/>
                        <a:ea typeface="Consolas"/>
                        <a:cs typeface="Consolas"/>
                        <a:sym typeface="Consolas"/>
                      </a:endParaRPr>
                    </a:p>
                  </a:txBody>
                  <a:tcPr marT="76200" marB="76200" marR="76200" marL="1524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c>
                  <a:txBody>
                    <a:bodyPr/>
                    <a:lstStyle/>
                    <a:p>
                      <a:pPr indent="0" lvl="0" marL="0" rtl="0" algn="l">
                        <a:spcBef>
                          <a:spcPts val="0"/>
                        </a:spcBef>
                        <a:spcAft>
                          <a:spcPts val="0"/>
                        </a:spcAft>
                        <a:buNone/>
                      </a:pPr>
                      <a:r>
                        <a:rPr lang="en" sz="1200"/>
                        <a:t>Sends a PATCH request to the specified url and Partially update a record.</a:t>
                      </a:r>
                      <a:endParaRPr sz="1200"/>
                    </a:p>
                  </a:txBody>
                  <a:tcPr marT="76200" marB="76200" marR="76200" marL="762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r>
              <a:tr h="357700">
                <a:tc>
                  <a:txBody>
                    <a:bodyPr/>
                    <a:lstStyle/>
                    <a:p>
                      <a:pPr indent="0" lvl="0" marL="0" rtl="0" algn="l">
                        <a:spcBef>
                          <a:spcPts val="0"/>
                        </a:spcBef>
                        <a:spcAft>
                          <a:spcPts val="0"/>
                        </a:spcAft>
                        <a:buNone/>
                      </a:pPr>
                      <a:r>
                        <a:rPr lang="en" sz="1300">
                          <a:latin typeface="Consolas"/>
                          <a:ea typeface="Consolas"/>
                          <a:cs typeface="Consolas"/>
                          <a:sym typeface="Consolas"/>
                        </a:rPr>
                        <a:t>post(url, data, json, args)</a:t>
                      </a:r>
                      <a:endParaRPr sz="1300">
                        <a:latin typeface="Consolas"/>
                        <a:ea typeface="Consolas"/>
                        <a:cs typeface="Consolas"/>
                        <a:sym typeface="Consolas"/>
                      </a:endParaRPr>
                    </a:p>
                  </a:txBody>
                  <a:tcPr marT="76200" marB="76200" marR="76200" marL="1524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c>
                  <a:txBody>
                    <a:bodyPr/>
                    <a:lstStyle/>
                    <a:p>
                      <a:pPr indent="0" lvl="0" marL="0" rtl="0" algn="l">
                        <a:spcBef>
                          <a:spcPts val="0"/>
                        </a:spcBef>
                        <a:spcAft>
                          <a:spcPts val="0"/>
                        </a:spcAft>
                        <a:buNone/>
                      </a:pPr>
                      <a:r>
                        <a:rPr lang="en" sz="1200"/>
                        <a:t>Sends a POST request to the specified url and Create a new record</a:t>
                      </a:r>
                      <a:r>
                        <a:rPr lang="en" sz="1450">
                          <a:solidFill>
                            <a:srgbClr val="222222"/>
                          </a:solidFill>
                          <a:highlight>
                            <a:srgbClr val="FFFFFF"/>
                          </a:highlight>
                          <a:latin typeface="Roboto"/>
                          <a:ea typeface="Roboto"/>
                          <a:cs typeface="Roboto"/>
                          <a:sym typeface="Roboto"/>
                        </a:rPr>
                        <a:t>.</a:t>
                      </a:r>
                      <a:endParaRPr sz="1200"/>
                    </a:p>
                  </a:txBody>
                  <a:tcPr marT="76200" marB="76200" marR="76200" marL="762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r>
              <a:tr h="333375">
                <a:tc>
                  <a:txBody>
                    <a:bodyPr/>
                    <a:lstStyle/>
                    <a:p>
                      <a:pPr indent="0" lvl="0" marL="0" rtl="0" algn="l">
                        <a:spcBef>
                          <a:spcPts val="0"/>
                        </a:spcBef>
                        <a:spcAft>
                          <a:spcPts val="0"/>
                        </a:spcAft>
                        <a:buNone/>
                      </a:pPr>
                      <a:r>
                        <a:rPr lang="en" sz="1300">
                          <a:latin typeface="Consolas"/>
                          <a:ea typeface="Consolas"/>
                          <a:cs typeface="Consolas"/>
                          <a:sym typeface="Consolas"/>
                        </a:rPr>
                        <a:t>put(url, data, args)</a:t>
                      </a:r>
                      <a:endParaRPr sz="1300">
                        <a:latin typeface="Consolas"/>
                        <a:ea typeface="Consolas"/>
                        <a:cs typeface="Consolas"/>
                        <a:sym typeface="Consolas"/>
                      </a:endParaRPr>
                    </a:p>
                  </a:txBody>
                  <a:tcPr marT="76200" marB="76200" marR="76200" marL="1524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c>
                  <a:txBody>
                    <a:bodyPr/>
                    <a:lstStyle/>
                    <a:p>
                      <a:pPr indent="0" lvl="0" marL="0" rtl="0" algn="l">
                        <a:spcBef>
                          <a:spcPts val="0"/>
                        </a:spcBef>
                        <a:spcAft>
                          <a:spcPts val="0"/>
                        </a:spcAft>
                        <a:buNone/>
                      </a:pPr>
                      <a:r>
                        <a:rPr lang="en" sz="1200"/>
                        <a:t>Sends a PUT request to the specified url and Update a record.</a:t>
                      </a:r>
                      <a:endParaRPr sz="1200"/>
                    </a:p>
                  </a:txBody>
                  <a:tcPr marT="76200" marB="76200" marR="76200" marL="762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r>
              <a:tr h="333375">
                <a:tc>
                  <a:txBody>
                    <a:bodyPr/>
                    <a:lstStyle/>
                    <a:p>
                      <a:pPr indent="0" lvl="0" marL="0" rtl="0" algn="l">
                        <a:spcBef>
                          <a:spcPts val="0"/>
                        </a:spcBef>
                        <a:spcAft>
                          <a:spcPts val="0"/>
                        </a:spcAft>
                        <a:buNone/>
                      </a:pPr>
                      <a:r>
                        <a:rPr lang="en" sz="1300">
                          <a:latin typeface="Consolas"/>
                          <a:ea typeface="Consolas"/>
                          <a:cs typeface="Consolas"/>
                          <a:sym typeface="Consolas"/>
                        </a:rPr>
                        <a:t>request(method, url, args)</a:t>
                      </a:r>
                      <a:endParaRPr sz="1300">
                        <a:latin typeface="Consolas"/>
                        <a:ea typeface="Consolas"/>
                        <a:cs typeface="Consolas"/>
                        <a:sym typeface="Consolas"/>
                      </a:endParaRPr>
                    </a:p>
                  </a:txBody>
                  <a:tcPr marT="76200" marB="76200" marR="76200" marL="1524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c>
                  <a:txBody>
                    <a:bodyPr/>
                    <a:lstStyle/>
                    <a:p>
                      <a:pPr indent="0" lvl="0" marL="0" rtl="0" algn="l">
                        <a:spcBef>
                          <a:spcPts val="0"/>
                        </a:spcBef>
                        <a:spcAft>
                          <a:spcPts val="0"/>
                        </a:spcAft>
                        <a:buNone/>
                      </a:pPr>
                      <a:r>
                        <a:rPr lang="en" sz="1200"/>
                        <a:t>Sends a request of the specified method to the specified url</a:t>
                      </a:r>
                      <a:endParaRPr sz="1200"/>
                    </a:p>
                  </a:txBody>
                  <a:tcPr marT="76200" marB="76200" marR="76200" marL="76200">
                    <a:lnL cap="flat" cmpd="sng" w="9525">
                      <a:solidFill>
                        <a:srgbClr val="090909"/>
                      </a:solidFill>
                      <a:prstDash val="solid"/>
                      <a:round/>
                      <a:headEnd len="sm" w="sm" type="none"/>
                      <a:tailEnd len="sm" w="sm" type="none"/>
                    </a:lnL>
                    <a:lnR cap="flat" cmpd="sng" w="9525">
                      <a:solidFill>
                        <a:srgbClr val="090909"/>
                      </a:solidFill>
                      <a:prstDash val="solid"/>
                      <a:round/>
                      <a:headEnd len="sm" w="sm" type="none"/>
                      <a:tailEnd len="sm" w="sm" type="none"/>
                    </a:lnR>
                    <a:lnT cap="flat" cmpd="sng" w="9525">
                      <a:solidFill>
                        <a:srgbClr val="090909"/>
                      </a:solidFill>
                      <a:prstDash val="solid"/>
                      <a:round/>
                      <a:headEnd len="sm" w="sm" type="none"/>
                      <a:tailEnd len="sm" w="sm" type="none"/>
                    </a:lnT>
                    <a:lnB cap="flat" cmpd="sng" w="9525">
                      <a:solidFill>
                        <a:srgbClr val="090909"/>
                      </a:solidFill>
                      <a:prstDash val="solid"/>
                      <a:round/>
                      <a:headEnd len="sm" w="sm" type="none"/>
                      <a:tailEnd len="sm" w="sm" type="none"/>
                    </a:lnB>
                  </a:tcPr>
                </a:tc>
              </a:tr>
            </a:tbl>
          </a:graphicData>
        </a:graphic>
      </p:graphicFrame>
      <p:sp>
        <p:nvSpPr>
          <p:cNvPr id="745" name="Google Shape;745;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68"/>
          <p:cNvSpPr txBox="1"/>
          <p:nvPr>
            <p:ph idx="1" type="body"/>
          </p:nvPr>
        </p:nvSpPr>
        <p:spPr>
          <a:xfrm>
            <a:off x="4474300" y="650500"/>
            <a:ext cx="4292400" cy="435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 sz="2050"/>
              <a:t>Learning Objectives:</a:t>
            </a:r>
            <a:endParaRPr b="1" sz="2050"/>
          </a:p>
          <a:p>
            <a:pPr indent="0" lvl="0" marL="0" rtl="0" algn="l">
              <a:spcBef>
                <a:spcPts val="1000"/>
              </a:spcBef>
              <a:spcAft>
                <a:spcPts val="0"/>
              </a:spcAft>
              <a:buNone/>
            </a:pPr>
            <a:r>
              <a:rPr lang="en" sz="1400"/>
              <a:t>By the end of this lesson, learners will be able to:</a:t>
            </a:r>
            <a:endParaRPr sz="1400"/>
          </a:p>
          <a:p>
            <a:pPr indent="-176530" lvl="0" marL="285750" rtl="0" algn="l">
              <a:spcBef>
                <a:spcPts val="1000"/>
              </a:spcBef>
              <a:spcAft>
                <a:spcPts val="0"/>
              </a:spcAft>
              <a:buSzPct val="100000"/>
              <a:buChar char="●"/>
            </a:pPr>
            <a:r>
              <a:rPr lang="en" sz="1400"/>
              <a:t>Retrieve data provided by any web service.</a:t>
            </a:r>
            <a:endParaRPr sz="1400"/>
          </a:p>
          <a:p>
            <a:pPr indent="-176530" lvl="0" marL="285750" rtl="0" algn="l">
              <a:spcBef>
                <a:spcPts val="1000"/>
              </a:spcBef>
              <a:spcAft>
                <a:spcPts val="0"/>
              </a:spcAft>
              <a:buSzPct val="100000"/>
              <a:buChar char="●"/>
            </a:pPr>
            <a:r>
              <a:rPr lang="en" sz="1400"/>
              <a:t>Parse the data provided by any web service.</a:t>
            </a:r>
            <a:endParaRPr sz="1400"/>
          </a:p>
          <a:p>
            <a:pPr indent="-176530" lvl="0" marL="285750" rtl="0" algn="l">
              <a:spcBef>
                <a:spcPts val="1000"/>
              </a:spcBef>
              <a:spcAft>
                <a:spcPts val="0"/>
              </a:spcAft>
              <a:buSzPct val="100000"/>
              <a:buChar char="●"/>
            </a:pPr>
            <a:r>
              <a:rPr lang="en" sz="1400"/>
              <a:t>Manipulate the data provided by any web service.</a:t>
            </a:r>
            <a:endParaRPr sz="1400"/>
          </a:p>
          <a:p>
            <a:pPr indent="-176530" lvl="0" marL="285750" rtl="0" algn="l">
              <a:spcBef>
                <a:spcPts val="1000"/>
              </a:spcBef>
              <a:spcAft>
                <a:spcPts val="0"/>
              </a:spcAft>
              <a:buSzPct val="100000"/>
              <a:buChar char="●"/>
            </a:pPr>
            <a:r>
              <a:rPr lang="en" sz="1400"/>
              <a:t>Describe the Requests Module.</a:t>
            </a:r>
            <a:endParaRPr sz="1400"/>
          </a:p>
          <a:p>
            <a:pPr indent="-176530" lvl="0" marL="285750" rtl="0" algn="l">
              <a:spcBef>
                <a:spcPts val="1000"/>
              </a:spcBef>
              <a:spcAft>
                <a:spcPts val="0"/>
              </a:spcAft>
              <a:buSzPct val="100000"/>
              <a:buChar char="●"/>
            </a:pPr>
            <a:r>
              <a:rPr lang="en" sz="1400"/>
              <a:t>Explain the REST APIs.</a:t>
            </a:r>
            <a:endParaRPr sz="1400"/>
          </a:p>
          <a:p>
            <a:pPr indent="-176530" lvl="0" marL="285750" rtl="0" algn="l">
              <a:spcBef>
                <a:spcPts val="1000"/>
              </a:spcBef>
              <a:spcAft>
                <a:spcPts val="0"/>
              </a:spcAft>
              <a:buSzPct val="100000"/>
              <a:buChar char="●"/>
            </a:pPr>
            <a:r>
              <a:rPr lang="en" sz="1400"/>
              <a:t>Explain the Endpoints.</a:t>
            </a:r>
            <a:endParaRPr sz="1400"/>
          </a:p>
          <a:p>
            <a:pPr indent="-176530" lvl="0" marL="285750" rtl="0" algn="l">
              <a:spcBef>
                <a:spcPts val="1000"/>
              </a:spcBef>
              <a:spcAft>
                <a:spcPts val="0"/>
              </a:spcAft>
              <a:buSzPct val="100000"/>
              <a:buChar char="●"/>
            </a:pPr>
            <a:r>
              <a:rPr lang="en" sz="1400"/>
              <a:t>Describe the HTTP Methods</a:t>
            </a:r>
            <a:endParaRPr sz="1400"/>
          </a:p>
          <a:p>
            <a:pPr indent="-176530" lvl="0" marL="285750" rtl="0" algn="l">
              <a:lnSpc>
                <a:spcPct val="100000"/>
              </a:lnSpc>
              <a:spcBef>
                <a:spcPts val="1000"/>
              </a:spcBef>
              <a:spcAft>
                <a:spcPts val="0"/>
              </a:spcAft>
              <a:buSzPct val="100000"/>
              <a:buChar char="●"/>
            </a:pPr>
            <a:r>
              <a:rPr lang="en" sz="1400"/>
              <a:t>Utilize the Requests Module.</a:t>
            </a:r>
            <a:endParaRPr sz="1400"/>
          </a:p>
          <a:p>
            <a:pPr indent="-176530" lvl="0" marL="285750" rtl="0" algn="l">
              <a:spcBef>
                <a:spcPts val="1000"/>
              </a:spcBef>
              <a:spcAft>
                <a:spcPts val="0"/>
              </a:spcAft>
              <a:buSzPct val="100000"/>
              <a:buChar char="●"/>
            </a:pPr>
            <a:r>
              <a:rPr lang="en" sz="1400"/>
              <a:t>Send requests to REST API Endpoints using Python.</a:t>
            </a:r>
            <a:endParaRPr sz="1400"/>
          </a:p>
          <a:p>
            <a:pPr indent="-176530" lvl="0" marL="285750" rtl="0" algn="l">
              <a:spcBef>
                <a:spcPts val="1000"/>
              </a:spcBef>
              <a:spcAft>
                <a:spcPts val="0"/>
              </a:spcAft>
              <a:buSzPct val="100000"/>
              <a:buChar char="●"/>
            </a:pPr>
            <a:r>
              <a:rPr lang="en" sz="1400"/>
              <a:t>Create HTTP Requests to accept HTTP responses.</a:t>
            </a:r>
            <a:endParaRPr sz="1400"/>
          </a:p>
          <a:p>
            <a:pPr indent="-176530" lvl="0" marL="285750" rtl="0" algn="l">
              <a:spcBef>
                <a:spcPts val="1000"/>
              </a:spcBef>
              <a:spcAft>
                <a:spcPts val="0"/>
              </a:spcAft>
              <a:buSzPct val="100000"/>
              <a:buChar char="●"/>
            </a:pPr>
            <a:r>
              <a:rPr lang="en" sz="1400"/>
              <a:t>Define endpoints, data, and responses for a REST API.</a:t>
            </a:r>
            <a:endParaRPr sz="1400">
              <a:solidFill>
                <a:srgbClr val="222222"/>
              </a:solidFill>
              <a:highlight>
                <a:srgbClr val="FFFFFF"/>
              </a:highlight>
              <a:latin typeface="Roboto"/>
              <a:ea typeface="Roboto"/>
              <a:cs typeface="Roboto"/>
              <a:sym typeface="Roboto"/>
            </a:endParaRPr>
          </a:p>
          <a:p>
            <a:pPr indent="-176530" lvl="0" marL="285750" rtl="0" algn="l">
              <a:spcBef>
                <a:spcPts val="1000"/>
              </a:spcBef>
              <a:spcAft>
                <a:spcPts val="1000"/>
              </a:spcAft>
              <a:buSzPct val="100000"/>
              <a:buChar char="●"/>
            </a:pPr>
            <a:r>
              <a:rPr lang="en" sz="1400"/>
              <a:t>Define HTTP (Hypertext Transfer Protocol), including its methods (e.g., GET, POST, PUT, DELETE), status codes, headers, and request/response structure. </a:t>
            </a:r>
            <a:endParaRPr sz="1400">
              <a:solidFill>
                <a:srgbClr val="222222"/>
              </a:solidFill>
              <a:highlight>
                <a:srgbClr val="FFFFFF"/>
              </a:highlight>
              <a:latin typeface="Roboto"/>
              <a:ea typeface="Roboto"/>
              <a:cs typeface="Roboto"/>
              <a:sym typeface="Roboto"/>
            </a:endParaRPr>
          </a:p>
        </p:txBody>
      </p:sp>
      <p:sp>
        <p:nvSpPr>
          <p:cNvPr id="612" name="Google Shape;612;p68"/>
          <p:cNvSpPr txBox="1"/>
          <p:nvPr/>
        </p:nvSpPr>
        <p:spPr>
          <a:xfrm>
            <a:off x="400350" y="1810250"/>
            <a:ext cx="3708300" cy="209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chemeClr val="lt1"/>
                </a:solidFill>
                <a:latin typeface="Century Gothic"/>
                <a:ea typeface="Century Gothic"/>
                <a:cs typeface="Century Gothic"/>
                <a:sym typeface="Century Gothic"/>
              </a:rPr>
              <a:t>Python and REST APIs:</a:t>
            </a:r>
            <a:endParaRPr b="1" sz="3100">
              <a:solidFill>
                <a:schemeClr val="lt1"/>
              </a:solidFill>
              <a:latin typeface="Century Gothic"/>
              <a:ea typeface="Century Gothic"/>
              <a:cs typeface="Century Gothic"/>
              <a:sym typeface="Century Gothic"/>
            </a:endParaRPr>
          </a:p>
          <a:p>
            <a:pPr indent="0" lvl="0" marL="0" rtl="0" algn="ctr">
              <a:spcBef>
                <a:spcPts val="0"/>
              </a:spcBef>
              <a:spcAft>
                <a:spcPts val="0"/>
              </a:spcAft>
              <a:buNone/>
            </a:pPr>
            <a:r>
              <a:rPr b="1" lang="en" sz="3100">
                <a:solidFill>
                  <a:schemeClr val="lt1"/>
                </a:solidFill>
                <a:latin typeface="Century Gothic"/>
                <a:ea typeface="Century Gothic"/>
                <a:cs typeface="Century Gothic"/>
                <a:sym typeface="Century Gothic"/>
              </a:rPr>
              <a:t>Interacting With Web Services</a:t>
            </a:r>
            <a:endParaRPr b="1" sz="3100">
              <a:solidFill>
                <a:schemeClr val="lt1"/>
              </a:solidFill>
              <a:latin typeface="Century Gothic"/>
              <a:ea typeface="Century Gothic"/>
              <a:cs typeface="Century Gothic"/>
              <a:sym typeface="Century Gothic"/>
            </a:endParaRPr>
          </a:p>
        </p:txBody>
      </p:sp>
      <p:sp>
        <p:nvSpPr>
          <p:cNvPr id="613" name="Google Shape;613;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86"/>
          <p:cNvSpPr txBox="1"/>
          <p:nvPr>
            <p:ph type="title"/>
          </p:nvPr>
        </p:nvSpPr>
        <p:spPr>
          <a:xfrm>
            <a:off x="456075" y="674950"/>
            <a:ext cx="8550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Make a GET Request</a:t>
            </a:r>
            <a:endParaRPr/>
          </a:p>
        </p:txBody>
      </p:sp>
      <p:sp>
        <p:nvSpPr>
          <p:cNvPr id="751" name="Google Shape;751;p86"/>
          <p:cNvSpPr txBox="1"/>
          <p:nvPr>
            <p:ph idx="1" type="body"/>
          </p:nvPr>
        </p:nvSpPr>
        <p:spPr>
          <a:xfrm>
            <a:off x="485575" y="1197925"/>
            <a:ext cx="8235000" cy="15081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Char char="●"/>
            </a:pPr>
            <a:r>
              <a:rPr lang="en" sz="1400"/>
              <a:t>It is fairly straightforward to send an HTTP request using Requests. You start by importing the module and then make the request using the </a:t>
            </a:r>
            <a:r>
              <a:rPr b="1" lang="en" sz="1400"/>
              <a:t>get()</a:t>
            </a:r>
            <a:r>
              <a:rPr lang="en" sz="1400"/>
              <a:t> method. </a:t>
            </a:r>
            <a:endParaRPr sz="1400"/>
          </a:p>
          <a:p>
            <a:pPr indent="-317500" lvl="0" marL="457200" rtl="0" algn="l">
              <a:spcBef>
                <a:spcPts val="1000"/>
              </a:spcBef>
              <a:spcAft>
                <a:spcPts val="0"/>
              </a:spcAft>
              <a:buSzPts val="1400"/>
              <a:buChar char="●"/>
            </a:pPr>
            <a:r>
              <a:rPr lang="en" sz="1400"/>
              <a:t>The get() method sends a GET request to a web server and it returns a response object.</a:t>
            </a:r>
            <a:endParaRPr sz="1400"/>
          </a:p>
          <a:p>
            <a:pPr indent="-317500" lvl="0" marL="457200" rtl="0" algn="l">
              <a:spcBef>
                <a:spcPts val="1000"/>
              </a:spcBef>
              <a:spcAft>
                <a:spcPts val="1000"/>
              </a:spcAft>
              <a:buSzPts val="1400"/>
              <a:buChar char="●"/>
            </a:pPr>
            <a:r>
              <a:rPr lang="en" sz="1400">
                <a:solidFill>
                  <a:srgbClr val="05192D"/>
                </a:solidFill>
                <a:highlight>
                  <a:srgbClr val="FFFFFF"/>
                </a:highlight>
              </a:rPr>
              <a:t>An important thing to note is that GET is a read-only operation, which means that it is only suitable for accessing existing resources but should not be used to modify them. </a:t>
            </a:r>
            <a:endParaRPr sz="1400"/>
          </a:p>
        </p:txBody>
      </p:sp>
      <p:sp>
        <p:nvSpPr>
          <p:cNvPr id="752" name="Google Shape;752;p86"/>
          <p:cNvSpPr txBox="1"/>
          <p:nvPr/>
        </p:nvSpPr>
        <p:spPr>
          <a:xfrm>
            <a:off x="2854600" y="3108525"/>
            <a:ext cx="3000000" cy="785100"/>
          </a:xfrm>
          <a:prstGeom prst="rect">
            <a:avLst/>
          </a:prstGeom>
          <a:solidFill>
            <a:srgbClr val="F5FCFF"/>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10162F"/>
                </a:solidFill>
                <a:highlight>
                  <a:srgbClr val="F5FCFF"/>
                </a:highlight>
                <a:latin typeface="Consolas"/>
                <a:ea typeface="Consolas"/>
                <a:cs typeface="Consolas"/>
                <a:sym typeface="Consolas"/>
              </a:rPr>
              <a:t>import requests</a:t>
            </a:r>
            <a:endParaRPr sz="1300">
              <a:solidFill>
                <a:srgbClr val="10162F"/>
              </a:solidFill>
              <a:highlight>
                <a:srgbClr val="F5FCFF"/>
              </a:highlight>
              <a:latin typeface="Consolas"/>
              <a:ea typeface="Consolas"/>
              <a:cs typeface="Consolas"/>
              <a:sym typeface="Consolas"/>
            </a:endParaRPr>
          </a:p>
          <a:p>
            <a:pPr indent="0" lvl="0" marL="0" rtl="0" algn="l">
              <a:spcBef>
                <a:spcPts val="0"/>
              </a:spcBef>
              <a:spcAft>
                <a:spcPts val="0"/>
              </a:spcAft>
              <a:buNone/>
            </a:pPr>
            <a:r>
              <a:t/>
            </a:r>
            <a:endParaRPr sz="1300">
              <a:solidFill>
                <a:srgbClr val="10162F"/>
              </a:solidFill>
              <a:highlight>
                <a:srgbClr val="F5FCFF"/>
              </a:highlight>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10162F"/>
                </a:solidFill>
                <a:highlight>
                  <a:srgbClr val="F5FCFF"/>
                </a:highlight>
                <a:latin typeface="Consolas"/>
                <a:ea typeface="Consolas"/>
                <a:cs typeface="Consolas"/>
                <a:sym typeface="Consolas"/>
              </a:rPr>
              <a:t>requests.get("url", **kwargs)</a:t>
            </a:r>
            <a:endParaRPr sz="1300">
              <a:solidFill>
                <a:srgbClr val="10162F"/>
              </a:solidFill>
              <a:highlight>
                <a:srgbClr val="F5FCFF"/>
              </a:highlight>
              <a:latin typeface="Consolas"/>
              <a:ea typeface="Consolas"/>
              <a:cs typeface="Consolas"/>
              <a:sym typeface="Consolas"/>
            </a:endParaRPr>
          </a:p>
        </p:txBody>
      </p:sp>
      <p:sp>
        <p:nvSpPr>
          <p:cNvPr id="753" name="Google Shape;753;p86"/>
          <p:cNvSpPr txBox="1"/>
          <p:nvPr/>
        </p:nvSpPr>
        <p:spPr>
          <a:xfrm>
            <a:off x="1084200" y="4053725"/>
            <a:ext cx="7154400" cy="738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t>**kwargs</a:t>
            </a:r>
            <a:r>
              <a:rPr lang="en" sz="1200"/>
              <a:t> are any number of dictionary items (named arguments) that are passed in as parameters. Many different named parameters can be passed into a GET request. For example, they can be used to include cookies in the request, set proxies, set user-agents, or set a page timeout.</a:t>
            </a:r>
            <a:endParaRPr sz="1200"/>
          </a:p>
        </p:txBody>
      </p:sp>
      <p:sp>
        <p:nvSpPr>
          <p:cNvPr id="754" name="Google Shape;754;p86"/>
          <p:cNvSpPr txBox="1"/>
          <p:nvPr/>
        </p:nvSpPr>
        <p:spPr>
          <a:xfrm>
            <a:off x="2854600" y="27436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Syntax:</a:t>
            </a:r>
            <a:endParaRPr b="1" sz="1700">
              <a:solidFill>
                <a:srgbClr val="10162F"/>
              </a:solidFill>
              <a:highlight>
                <a:srgbClr val="F5FCFF"/>
              </a:highlight>
              <a:latin typeface="Roboto"/>
              <a:ea typeface="Roboto"/>
              <a:cs typeface="Roboto"/>
              <a:sym typeface="Roboto"/>
            </a:endParaRPr>
          </a:p>
        </p:txBody>
      </p:sp>
      <p:sp>
        <p:nvSpPr>
          <p:cNvPr id="755" name="Google Shape;755;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9" name="Shape 759"/>
        <p:cNvGrpSpPr/>
        <p:nvPr/>
      </p:nvGrpSpPr>
      <p:grpSpPr>
        <a:xfrm>
          <a:off x="0" y="0"/>
          <a:ext cx="0" cy="0"/>
          <a:chOff x="0" y="0"/>
          <a:chExt cx="0" cy="0"/>
        </a:xfrm>
      </p:grpSpPr>
      <p:sp>
        <p:nvSpPr>
          <p:cNvPr id="760" name="Google Shape;760;p87"/>
          <p:cNvSpPr txBox="1"/>
          <p:nvPr>
            <p:ph type="title"/>
          </p:nvPr>
        </p:nvSpPr>
        <p:spPr>
          <a:xfrm>
            <a:off x="485575" y="60212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1: </a:t>
            </a:r>
            <a:r>
              <a:rPr lang="en"/>
              <a:t>How to Make a GET Request</a:t>
            </a:r>
            <a:endParaRPr/>
          </a:p>
        </p:txBody>
      </p:sp>
      <p:sp>
        <p:nvSpPr>
          <p:cNvPr id="761" name="Google Shape;761;p87"/>
          <p:cNvSpPr txBox="1"/>
          <p:nvPr>
            <p:ph idx="1" type="body"/>
          </p:nvPr>
        </p:nvSpPr>
        <p:spPr>
          <a:xfrm>
            <a:off x="440250" y="1108525"/>
            <a:ext cx="8263500" cy="572700"/>
          </a:xfrm>
          <a:prstGeom prst="rect">
            <a:avLst/>
          </a:prstGeom>
        </p:spPr>
        <p:txBody>
          <a:bodyPr anchorCtr="0" anchor="t" bIns="91425" lIns="91425" spcFirstLastPara="1" rIns="91425" wrap="square" tIns="91425">
            <a:normAutofit lnSpcReduction="20000"/>
          </a:bodyPr>
          <a:lstStyle/>
          <a:p>
            <a:pPr indent="0" lvl="0" marL="0" rtl="0" algn="l">
              <a:lnSpc>
                <a:spcPct val="105000"/>
              </a:lnSpc>
              <a:spcBef>
                <a:spcPts val="0"/>
              </a:spcBef>
              <a:spcAft>
                <a:spcPts val="1200"/>
              </a:spcAft>
              <a:buNone/>
            </a:pPr>
            <a:r>
              <a:rPr lang="en" sz="1400"/>
              <a:t>This example </a:t>
            </a:r>
            <a:r>
              <a:rPr lang="en" sz="1200">
                <a:solidFill>
                  <a:srgbClr val="0D0D0D"/>
                </a:solidFill>
                <a:highlight>
                  <a:srgbClr val="FFFFFF"/>
                </a:highlight>
                <a:latin typeface="Roboto"/>
                <a:ea typeface="Roboto"/>
                <a:cs typeface="Roboto"/>
                <a:sym typeface="Roboto"/>
              </a:rPr>
              <a:t>demonstrates how to interact with HTTP responses using the requests library, accessing various attributes and content formats returned by the server.</a:t>
            </a:r>
            <a:endParaRPr sz="1400"/>
          </a:p>
        </p:txBody>
      </p:sp>
      <p:sp>
        <p:nvSpPr>
          <p:cNvPr id="762" name="Google Shape;762;p87"/>
          <p:cNvSpPr txBox="1"/>
          <p:nvPr/>
        </p:nvSpPr>
        <p:spPr>
          <a:xfrm>
            <a:off x="765725" y="1681225"/>
            <a:ext cx="7685700" cy="30939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050">
                <a:solidFill>
                  <a:srgbClr val="AF00DB"/>
                </a:solidFill>
                <a:highlight>
                  <a:srgbClr val="F7F7F7"/>
                </a:highlight>
                <a:latin typeface="Consolas"/>
                <a:ea typeface="Consolas"/>
                <a:cs typeface="Consolas"/>
                <a:sym typeface="Consolas"/>
              </a:rPr>
              <a:t>import</a:t>
            </a:r>
            <a:r>
              <a:rPr lang="en" sz="1050">
                <a:highlight>
                  <a:srgbClr val="F7F7F7"/>
                </a:highlight>
                <a:latin typeface="Consolas"/>
                <a:ea typeface="Consolas"/>
                <a:cs typeface="Consolas"/>
                <a:sym typeface="Consolas"/>
              </a:rPr>
              <a:t> requests</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highlight>
                  <a:srgbClr val="F7F7F7"/>
                </a:highlight>
                <a:latin typeface="Consolas"/>
                <a:ea typeface="Consolas"/>
                <a:cs typeface="Consolas"/>
                <a:sym typeface="Consolas"/>
              </a:rPr>
              <a:t>response = requests.get(</a:t>
            </a:r>
            <a:r>
              <a:rPr lang="en" sz="1050">
                <a:solidFill>
                  <a:srgbClr val="A31515"/>
                </a:solidFill>
                <a:highlight>
                  <a:srgbClr val="F7F7F7"/>
                </a:highlight>
                <a:latin typeface="Consolas"/>
                <a:ea typeface="Consolas"/>
                <a:cs typeface="Consolas"/>
                <a:sym typeface="Consolas"/>
              </a:rPr>
              <a:t>"https://jsonplaceholder.typicode.com/users"</a:t>
            </a:r>
            <a:r>
              <a:rPr lang="en" sz="1050">
                <a:highlight>
                  <a:srgbClr val="F7F7F7"/>
                </a:highlight>
                <a:latin typeface="Consolas"/>
                <a:ea typeface="Consolas"/>
                <a:cs typeface="Consolas"/>
                <a:sym typeface="Consolas"/>
              </a:rPr>
              <a:t>)</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highlight>
                  <a:srgbClr val="F7F7F7"/>
                </a:highlight>
                <a:latin typeface="Consolas"/>
                <a:ea typeface="Consolas"/>
                <a:cs typeface="Consolas"/>
                <a:sym typeface="Consolas"/>
              </a:rPr>
              <a:t>response.status_code </a:t>
            </a:r>
            <a:r>
              <a:rPr lang="en" sz="1050">
                <a:solidFill>
                  <a:srgbClr val="008000"/>
                </a:solidFill>
                <a:highlight>
                  <a:srgbClr val="F7F7F7"/>
                </a:highlight>
                <a:latin typeface="Consolas"/>
                <a:ea typeface="Consolas"/>
                <a:cs typeface="Consolas"/>
                <a:sym typeface="Consolas"/>
              </a:rPr>
              <a:t># returns 200</a:t>
            </a:r>
            <a:endParaRPr sz="10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(response.encoding) </a:t>
            </a:r>
            <a:r>
              <a:rPr lang="en" sz="1050">
                <a:solidFill>
                  <a:srgbClr val="008000"/>
                </a:solidFill>
                <a:highlight>
                  <a:srgbClr val="F7F7F7"/>
                </a:highlight>
                <a:latin typeface="Consolas"/>
                <a:ea typeface="Consolas"/>
                <a:cs typeface="Consolas"/>
                <a:sym typeface="Consolas"/>
              </a:rPr>
              <a:t># returns 'utf-8'</a:t>
            </a:r>
            <a:endParaRPr sz="10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(response.status_code) </a:t>
            </a:r>
            <a:r>
              <a:rPr lang="en" sz="1050">
                <a:solidFill>
                  <a:srgbClr val="008000"/>
                </a:solidFill>
                <a:highlight>
                  <a:srgbClr val="F7F7F7"/>
                </a:highlight>
                <a:latin typeface="Consolas"/>
                <a:ea typeface="Consolas"/>
                <a:cs typeface="Consolas"/>
                <a:sym typeface="Consolas"/>
              </a:rPr>
              <a:t># returns 200</a:t>
            </a:r>
            <a:endParaRPr sz="10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(response.url)</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008000"/>
                </a:solidFill>
                <a:highlight>
                  <a:srgbClr val="F7F7F7"/>
                </a:highlight>
                <a:latin typeface="Consolas"/>
                <a:ea typeface="Consolas"/>
                <a:cs typeface="Consolas"/>
                <a:sym typeface="Consolas"/>
              </a:rPr>
              <a:t>#get the time elapsed between sending the request and getting back a response using another property.</a:t>
            </a:r>
            <a:endParaRPr sz="10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(response.elapsed) </a:t>
            </a:r>
            <a:r>
              <a:rPr lang="en" sz="1050">
                <a:solidFill>
                  <a:srgbClr val="008000"/>
                </a:solidFill>
                <a:highlight>
                  <a:srgbClr val="F7F7F7"/>
                </a:highlight>
                <a:latin typeface="Consolas"/>
                <a:ea typeface="Consolas"/>
                <a:cs typeface="Consolas"/>
                <a:sym typeface="Consolas"/>
              </a:rPr>
              <a:t># returns datetime.timedelta(0, 1, 666890)</a:t>
            </a:r>
            <a:endParaRPr sz="10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(response.history)</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(response.headers)</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(response.headers[</a:t>
            </a:r>
            <a:r>
              <a:rPr lang="en" sz="1050">
                <a:solidFill>
                  <a:srgbClr val="A31515"/>
                </a:solidFill>
                <a:highlight>
                  <a:srgbClr val="F7F7F7"/>
                </a:highlight>
                <a:latin typeface="Consolas"/>
                <a:ea typeface="Consolas"/>
                <a:cs typeface="Consolas"/>
                <a:sym typeface="Consolas"/>
              </a:rPr>
              <a:t>'Content-Type'</a:t>
            </a:r>
            <a:r>
              <a:rPr lang="en" sz="1050">
                <a:highlight>
                  <a:srgbClr val="F7F7F7"/>
                </a:highlight>
                <a:latin typeface="Consolas"/>
                <a:ea typeface="Consolas"/>
                <a:cs typeface="Consolas"/>
                <a:sym typeface="Consolas"/>
              </a:rPr>
              <a:t>])</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a:t>
            </a:r>
            <a:r>
              <a:rPr lang="en" sz="1050">
                <a:solidFill>
                  <a:srgbClr val="A31515"/>
                </a:solidFill>
                <a:highlight>
                  <a:srgbClr val="F7F7F7"/>
                </a:highlight>
                <a:latin typeface="Consolas"/>
                <a:ea typeface="Consolas"/>
                <a:cs typeface="Consolas"/>
                <a:sym typeface="Consolas"/>
              </a:rPr>
              <a:t>"-----------###############-------"</a:t>
            </a:r>
            <a:r>
              <a:rPr lang="en" sz="1050">
                <a:highlight>
                  <a:srgbClr val="F7F7F7"/>
                </a:highlight>
                <a:latin typeface="Consolas"/>
                <a:ea typeface="Consolas"/>
                <a:cs typeface="Consolas"/>
                <a:sym typeface="Consolas"/>
              </a:rPr>
              <a:t>)</a:t>
            </a:r>
            <a:endParaRPr sz="10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(response.text) </a:t>
            </a:r>
            <a:r>
              <a:rPr lang="en" sz="1050">
                <a:solidFill>
                  <a:srgbClr val="008000"/>
                </a:solidFill>
                <a:highlight>
                  <a:srgbClr val="F7F7F7"/>
                </a:highlight>
                <a:latin typeface="Consolas"/>
                <a:ea typeface="Consolas"/>
                <a:cs typeface="Consolas"/>
                <a:sym typeface="Consolas"/>
              </a:rPr>
              <a:t># content accessing in text format</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a:t>
            </a:r>
            <a:r>
              <a:rPr lang="en" sz="1050">
                <a:solidFill>
                  <a:srgbClr val="A31515"/>
                </a:solidFill>
                <a:highlight>
                  <a:srgbClr val="F7F7F7"/>
                </a:highlight>
                <a:latin typeface="Consolas"/>
                <a:ea typeface="Consolas"/>
                <a:cs typeface="Consolas"/>
                <a:sym typeface="Consolas"/>
              </a:rPr>
              <a:t>"-----------###############-------"</a:t>
            </a:r>
            <a:r>
              <a:rPr lang="en" sz="1050">
                <a:highlight>
                  <a:srgbClr val="F7F7F7"/>
                </a:highlight>
                <a:latin typeface="Consolas"/>
                <a:ea typeface="Consolas"/>
                <a:cs typeface="Consolas"/>
                <a:sym typeface="Consolas"/>
              </a:rPr>
              <a:t>)</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(response.content) </a:t>
            </a:r>
            <a:r>
              <a:rPr lang="en" sz="1050">
                <a:solidFill>
                  <a:srgbClr val="008000"/>
                </a:solidFill>
                <a:highlight>
                  <a:srgbClr val="F7F7F7"/>
                </a:highlight>
                <a:latin typeface="Consolas"/>
                <a:ea typeface="Consolas"/>
                <a:cs typeface="Consolas"/>
                <a:sym typeface="Consolas"/>
              </a:rPr>
              <a:t># return  binary format</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a:t>
            </a:r>
            <a:r>
              <a:rPr lang="en" sz="1050">
                <a:solidFill>
                  <a:srgbClr val="A31515"/>
                </a:solidFill>
                <a:highlight>
                  <a:srgbClr val="F7F7F7"/>
                </a:highlight>
                <a:latin typeface="Consolas"/>
                <a:ea typeface="Consolas"/>
                <a:cs typeface="Consolas"/>
                <a:sym typeface="Consolas"/>
              </a:rPr>
              <a:t>"-----------###############-------"</a:t>
            </a:r>
            <a:r>
              <a:rPr lang="en" sz="1050">
                <a:highlight>
                  <a:srgbClr val="F7F7F7"/>
                </a:highlight>
                <a:latin typeface="Consolas"/>
                <a:ea typeface="Consolas"/>
                <a:cs typeface="Consolas"/>
                <a:sym typeface="Consolas"/>
              </a:rPr>
              <a:t>)</a:t>
            </a:r>
            <a:endParaRPr sz="10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a:t>
            </a:r>
            <a:r>
              <a:rPr lang="en" sz="1050">
                <a:solidFill>
                  <a:srgbClr val="A31515"/>
                </a:solidFill>
                <a:highlight>
                  <a:srgbClr val="F7F7F7"/>
                </a:highlight>
                <a:latin typeface="Consolas"/>
                <a:ea typeface="Consolas"/>
                <a:cs typeface="Consolas"/>
                <a:sym typeface="Consolas"/>
              </a:rPr>
              <a:t>"-----------###############-------"</a:t>
            </a:r>
            <a:r>
              <a:rPr lang="en" sz="1050">
                <a:highlight>
                  <a:srgbClr val="F7F7F7"/>
                </a:highlight>
                <a:latin typeface="Consolas"/>
                <a:ea typeface="Consolas"/>
                <a:cs typeface="Consolas"/>
                <a:sym typeface="Consolas"/>
              </a:rPr>
              <a:t>)</a:t>
            </a:r>
            <a:endParaRPr sz="10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(response.json())</a:t>
            </a:r>
            <a:r>
              <a:rPr lang="en" sz="1050">
                <a:solidFill>
                  <a:srgbClr val="008000"/>
                </a:solidFill>
                <a:highlight>
                  <a:srgbClr val="F7F7F7"/>
                </a:highlight>
                <a:latin typeface="Consolas"/>
                <a:ea typeface="Consolas"/>
                <a:cs typeface="Consolas"/>
                <a:sym typeface="Consolas"/>
              </a:rPr>
              <a:t># JSON Response Content or</a:t>
            </a:r>
            <a:r>
              <a:rPr lang="en" sz="1050">
                <a:solidFill>
                  <a:srgbClr val="008000"/>
                </a:solidFill>
                <a:highlight>
                  <a:srgbClr val="F7F7F7"/>
                </a:highlight>
                <a:latin typeface="Consolas"/>
                <a:ea typeface="Consolas"/>
                <a:cs typeface="Consolas"/>
                <a:sym typeface="Consolas"/>
              </a:rPr>
              <a:t>  Parse the JSON data from the response</a:t>
            </a:r>
            <a:endParaRPr sz="1050">
              <a:solidFill>
                <a:srgbClr val="008000"/>
              </a:solidFill>
              <a:highlight>
                <a:srgbClr val="F7F7F7"/>
              </a:highlight>
              <a:latin typeface="Consolas"/>
              <a:ea typeface="Consolas"/>
              <a:cs typeface="Consolas"/>
              <a:sym typeface="Consolas"/>
            </a:endParaRPr>
          </a:p>
        </p:txBody>
      </p:sp>
      <p:sp>
        <p:nvSpPr>
          <p:cNvPr id="763" name="Google Shape;763;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p88"/>
          <p:cNvSpPr txBox="1"/>
          <p:nvPr>
            <p:ph type="title"/>
          </p:nvPr>
        </p:nvSpPr>
        <p:spPr>
          <a:xfrm>
            <a:off x="485575" y="6087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2: How to Make a GET Request</a:t>
            </a:r>
            <a:endParaRPr/>
          </a:p>
        </p:txBody>
      </p:sp>
      <p:sp>
        <p:nvSpPr>
          <p:cNvPr id="769" name="Google Shape;769;p88"/>
          <p:cNvSpPr txBox="1"/>
          <p:nvPr>
            <p:ph idx="1" type="body"/>
          </p:nvPr>
        </p:nvSpPr>
        <p:spPr>
          <a:xfrm>
            <a:off x="417650" y="1152400"/>
            <a:ext cx="8520600" cy="499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00">
                <a:solidFill>
                  <a:srgbClr val="05192D"/>
                </a:solidFill>
                <a:highlight>
                  <a:srgbClr val="FFFFFF"/>
                </a:highlight>
              </a:rPr>
              <a:t>Get only one record: </a:t>
            </a:r>
            <a:r>
              <a:rPr lang="en" sz="1300">
                <a:solidFill>
                  <a:srgbClr val="05192D"/>
                </a:solidFill>
                <a:highlight>
                  <a:srgbClr val="FFFFFF"/>
                </a:highlight>
              </a:rPr>
              <a:t>Let’s make change in the URL in the previous example, as shown below.</a:t>
            </a:r>
            <a:endParaRPr sz="1300">
              <a:solidFill>
                <a:srgbClr val="05192D"/>
              </a:solidFill>
              <a:highlight>
                <a:srgbClr val="FFFFFF"/>
              </a:highlight>
            </a:endParaRPr>
          </a:p>
        </p:txBody>
      </p:sp>
      <p:sp>
        <p:nvSpPr>
          <p:cNvPr id="770" name="Google Shape;770;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1" name="Google Shape;771;p88"/>
          <p:cNvSpPr txBox="1"/>
          <p:nvPr/>
        </p:nvSpPr>
        <p:spPr>
          <a:xfrm>
            <a:off x="528925" y="1747150"/>
            <a:ext cx="4744200" cy="24660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b="1" lang="en" sz="1250">
                <a:solidFill>
                  <a:srgbClr val="AF00DB"/>
                </a:solidFill>
                <a:highlight>
                  <a:srgbClr val="F7F7F7"/>
                </a:highlight>
                <a:latin typeface="Consolas"/>
                <a:ea typeface="Consolas"/>
                <a:cs typeface="Consolas"/>
                <a:sym typeface="Consolas"/>
              </a:rPr>
              <a:t>import</a:t>
            </a:r>
            <a:r>
              <a:rPr b="1" lang="en" sz="1250">
                <a:highlight>
                  <a:srgbClr val="F7F7F7"/>
                </a:highlight>
                <a:latin typeface="Consolas"/>
                <a:ea typeface="Consolas"/>
                <a:cs typeface="Consolas"/>
                <a:sym typeface="Consolas"/>
              </a:rPr>
              <a:t> requests</a:t>
            </a:r>
            <a:endParaRPr b="1" sz="12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 sz="1250">
                <a:solidFill>
                  <a:srgbClr val="008000"/>
                </a:solidFill>
                <a:highlight>
                  <a:srgbClr val="F7F7F7"/>
                </a:highlight>
                <a:latin typeface="Consolas"/>
                <a:ea typeface="Consolas"/>
                <a:cs typeface="Consolas"/>
                <a:sym typeface="Consolas"/>
              </a:rPr>
              <a:t># The API endpoint</a:t>
            </a:r>
            <a:endParaRPr b="1" sz="1250">
              <a:solidFill>
                <a:srgbClr val="008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 sz="1250">
                <a:highlight>
                  <a:srgbClr val="F7F7F7"/>
                </a:highlight>
                <a:latin typeface="Consolas"/>
                <a:ea typeface="Consolas"/>
                <a:cs typeface="Consolas"/>
                <a:sym typeface="Consolas"/>
              </a:rPr>
              <a:t>url = </a:t>
            </a:r>
            <a:r>
              <a:rPr b="1" lang="en" sz="1250">
                <a:solidFill>
                  <a:srgbClr val="A31515"/>
                </a:solidFill>
                <a:highlight>
                  <a:srgbClr val="F7F7F7"/>
                </a:highlight>
                <a:latin typeface="Consolas"/>
                <a:ea typeface="Consolas"/>
                <a:cs typeface="Consolas"/>
                <a:sym typeface="Consolas"/>
              </a:rPr>
              <a:t>"https://jsonplaceholder.typicode.com/posts/1"</a:t>
            </a:r>
            <a:endParaRPr b="1" sz="1250">
              <a:solidFill>
                <a:srgbClr val="A31515"/>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 sz="1250">
                <a:solidFill>
                  <a:srgbClr val="008000"/>
                </a:solidFill>
                <a:highlight>
                  <a:srgbClr val="F7F7F7"/>
                </a:highlight>
                <a:latin typeface="Consolas"/>
                <a:ea typeface="Consolas"/>
                <a:cs typeface="Consolas"/>
                <a:sym typeface="Consolas"/>
              </a:rPr>
              <a:t># A GET request to the API</a:t>
            </a:r>
            <a:endParaRPr b="1" sz="1250">
              <a:solidFill>
                <a:srgbClr val="008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 sz="1250">
                <a:highlight>
                  <a:srgbClr val="F7F7F7"/>
                </a:highlight>
                <a:latin typeface="Consolas"/>
                <a:ea typeface="Consolas"/>
                <a:cs typeface="Consolas"/>
                <a:sym typeface="Consolas"/>
              </a:rPr>
              <a:t>response = requests.get(url)</a:t>
            </a:r>
            <a:endParaRPr b="1" sz="12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t/>
            </a:r>
            <a:endParaRPr b="1" sz="12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 sz="1250">
                <a:solidFill>
                  <a:srgbClr val="008000"/>
                </a:solidFill>
                <a:highlight>
                  <a:srgbClr val="F7F7F7"/>
                </a:highlight>
                <a:latin typeface="Consolas"/>
                <a:ea typeface="Consolas"/>
                <a:cs typeface="Consolas"/>
                <a:sym typeface="Consolas"/>
              </a:rPr>
              <a:t># Print the response</a:t>
            </a:r>
            <a:endParaRPr b="1" sz="1250">
              <a:solidFill>
                <a:srgbClr val="008000"/>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 sz="1250">
                <a:highlight>
                  <a:srgbClr val="F7F7F7"/>
                </a:highlight>
                <a:latin typeface="Consolas"/>
                <a:ea typeface="Consolas"/>
                <a:cs typeface="Consolas"/>
                <a:sym typeface="Consolas"/>
              </a:rPr>
              <a:t>response_json = response.json()</a:t>
            </a:r>
            <a:endParaRPr b="1" sz="12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b="1" lang="en" sz="1250">
                <a:solidFill>
                  <a:srgbClr val="795E26"/>
                </a:solidFill>
                <a:highlight>
                  <a:srgbClr val="F7F7F7"/>
                </a:highlight>
                <a:latin typeface="Consolas"/>
                <a:ea typeface="Consolas"/>
                <a:cs typeface="Consolas"/>
                <a:sym typeface="Consolas"/>
              </a:rPr>
              <a:t>print</a:t>
            </a:r>
            <a:r>
              <a:rPr b="1" lang="en" sz="1250">
                <a:highlight>
                  <a:srgbClr val="F7F7F7"/>
                </a:highlight>
                <a:latin typeface="Consolas"/>
                <a:ea typeface="Consolas"/>
                <a:cs typeface="Consolas"/>
                <a:sym typeface="Consolas"/>
              </a:rPr>
              <a:t>(response_json)</a:t>
            </a:r>
            <a:endParaRPr b="1" sz="1250">
              <a:solidFill>
                <a:srgbClr val="A31515"/>
              </a:solidFill>
              <a:highlight>
                <a:srgbClr val="F7F7F7"/>
              </a:highlight>
              <a:latin typeface="Consolas"/>
              <a:ea typeface="Consolas"/>
              <a:cs typeface="Consolas"/>
              <a:sym typeface="Consolas"/>
            </a:endParaRPr>
          </a:p>
        </p:txBody>
      </p:sp>
      <p:sp>
        <p:nvSpPr>
          <p:cNvPr id="772" name="Google Shape;772;p88"/>
          <p:cNvSpPr txBox="1"/>
          <p:nvPr/>
        </p:nvSpPr>
        <p:spPr>
          <a:xfrm>
            <a:off x="5447050" y="2147000"/>
            <a:ext cx="3109800" cy="22614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A31515"/>
                </a:solidFill>
                <a:highlight>
                  <a:srgbClr val="F7F7F7"/>
                </a:highlight>
                <a:latin typeface="Consolas"/>
                <a:ea typeface="Consolas"/>
                <a:cs typeface="Consolas"/>
                <a:sym typeface="Consolas"/>
              </a:rPr>
              <a:t>{'userId': 1, 'id': 1, 'title': 'sunt aut facere repellat provident occaecati excepturi optio reprehenderit', 'body': 'quia et suscipit\nsuscipit recusandae consequuntur expedita et cum\nreprehenderit molestiae ut ut quas totam\nnostrum rerum est autem sunt rem eveniet architecto'}</a:t>
            </a:r>
            <a:endParaRPr sz="1050">
              <a:solidFill>
                <a:srgbClr val="A31515"/>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t/>
            </a:r>
            <a:endParaRPr/>
          </a:p>
        </p:txBody>
      </p:sp>
      <p:sp>
        <p:nvSpPr>
          <p:cNvPr id="773" name="Google Shape;773;p88"/>
          <p:cNvSpPr txBox="1"/>
          <p:nvPr/>
        </p:nvSpPr>
        <p:spPr>
          <a:xfrm>
            <a:off x="5419025" y="1813400"/>
            <a:ext cx="1296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9"/>
          <p:cNvSpPr txBox="1"/>
          <p:nvPr>
            <p:ph type="title"/>
          </p:nvPr>
        </p:nvSpPr>
        <p:spPr>
          <a:xfrm>
            <a:off x="485575" y="5909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3: How to Make a GET Request?</a:t>
            </a:r>
            <a:endParaRPr/>
          </a:p>
        </p:txBody>
      </p:sp>
      <p:sp>
        <p:nvSpPr>
          <p:cNvPr id="779" name="Google Shape;779;p89"/>
          <p:cNvSpPr txBox="1"/>
          <p:nvPr>
            <p:ph idx="1" type="body"/>
          </p:nvPr>
        </p:nvSpPr>
        <p:spPr>
          <a:xfrm>
            <a:off x="434450" y="1163600"/>
            <a:ext cx="8364300" cy="6732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b="1" lang="en" sz="1300">
                <a:solidFill>
                  <a:srgbClr val="05192D"/>
                </a:solidFill>
                <a:highlight>
                  <a:srgbClr val="FFFFFF"/>
                </a:highlight>
              </a:rPr>
              <a:t>Passing Argument: </a:t>
            </a:r>
            <a:r>
              <a:rPr lang="en" sz="1300">
                <a:solidFill>
                  <a:srgbClr val="05192D"/>
                </a:solidFill>
                <a:highlight>
                  <a:srgbClr val="FFFFFF"/>
                </a:highlight>
              </a:rPr>
              <a:t>You can also pass arguments to a Python GET request. To do this, we must slightly alter the code above. Here is how the new code looks.</a:t>
            </a:r>
            <a:endParaRPr sz="1700"/>
          </a:p>
        </p:txBody>
      </p:sp>
      <p:sp>
        <p:nvSpPr>
          <p:cNvPr id="780" name="Google Shape;780;p89"/>
          <p:cNvSpPr txBox="1"/>
          <p:nvPr/>
        </p:nvSpPr>
        <p:spPr>
          <a:xfrm>
            <a:off x="485575" y="1897250"/>
            <a:ext cx="3943200" cy="2839800"/>
          </a:xfrm>
          <a:prstGeom prst="rect">
            <a:avLst/>
          </a:prstGeom>
          <a:solidFill>
            <a:srgbClr val="F6F6F6"/>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150">
                <a:solidFill>
                  <a:srgbClr val="AF00DB"/>
                </a:solidFill>
                <a:highlight>
                  <a:srgbClr val="F7F7F7"/>
                </a:highlight>
                <a:latin typeface="Consolas"/>
                <a:ea typeface="Consolas"/>
                <a:cs typeface="Consolas"/>
                <a:sym typeface="Consolas"/>
              </a:rPr>
              <a:t>import</a:t>
            </a:r>
            <a:r>
              <a:rPr b="1" lang="en" sz="1150">
                <a:highlight>
                  <a:srgbClr val="F7F7F7"/>
                </a:highlight>
                <a:latin typeface="Consolas"/>
                <a:ea typeface="Consolas"/>
                <a:cs typeface="Consolas"/>
                <a:sym typeface="Consolas"/>
              </a:rPr>
              <a:t> requests</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solidFill>
                  <a:srgbClr val="008000"/>
                </a:solidFill>
                <a:highlight>
                  <a:srgbClr val="F7F7F7"/>
                </a:highlight>
                <a:latin typeface="Consolas"/>
                <a:ea typeface="Consolas"/>
                <a:cs typeface="Consolas"/>
                <a:sym typeface="Consolas"/>
              </a:rPr>
              <a:t># The API endpoint</a:t>
            </a:r>
            <a:endParaRPr b="1" sz="11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url = </a:t>
            </a:r>
            <a:r>
              <a:rPr b="1" lang="en" sz="1150">
                <a:solidFill>
                  <a:srgbClr val="A31515"/>
                </a:solidFill>
                <a:highlight>
                  <a:srgbClr val="F7F7F7"/>
                </a:highlight>
                <a:latin typeface="Consolas"/>
                <a:ea typeface="Consolas"/>
                <a:cs typeface="Consolas"/>
                <a:sym typeface="Consolas"/>
              </a:rPr>
              <a:t>"https://jsonplaceholder.typicode.com/users"</a:t>
            </a:r>
            <a:endParaRPr b="1" sz="1150">
              <a:solidFill>
                <a:srgbClr val="A31515"/>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solidFill>
                  <a:srgbClr val="008000"/>
                </a:solidFill>
                <a:highlight>
                  <a:srgbClr val="F7F7F7"/>
                </a:highlight>
                <a:latin typeface="Consolas"/>
                <a:ea typeface="Consolas"/>
                <a:cs typeface="Consolas"/>
                <a:sym typeface="Consolas"/>
              </a:rPr>
              <a:t># Adding a payload</a:t>
            </a:r>
            <a:endParaRPr b="1" sz="11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payload = {</a:t>
            </a:r>
            <a:r>
              <a:rPr b="1" lang="en" sz="1150">
                <a:solidFill>
                  <a:srgbClr val="A31515"/>
                </a:solidFill>
                <a:highlight>
                  <a:srgbClr val="F7F7F7"/>
                </a:highlight>
                <a:latin typeface="Consolas"/>
                <a:ea typeface="Consolas"/>
                <a:cs typeface="Consolas"/>
                <a:sym typeface="Consolas"/>
              </a:rPr>
              <a:t>"id"</a:t>
            </a:r>
            <a:r>
              <a:rPr b="1" lang="en" sz="1150">
                <a:highlight>
                  <a:srgbClr val="F7F7F7"/>
                </a:highlight>
                <a:latin typeface="Consolas"/>
                <a:ea typeface="Consolas"/>
                <a:cs typeface="Consolas"/>
                <a:sym typeface="Consolas"/>
              </a:rPr>
              <a:t>: [</a:t>
            </a:r>
            <a:r>
              <a:rPr b="1" lang="en" sz="1150">
                <a:solidFill>
                  <a:srgbClr val="098156"/>
                </a:solidFill>
                <a:highlight>
                  <a:srgbClr val="F7F7F7"/>
                </a:highlight>
                <a:latin typeface="Consolas"/>
                <a:ea typeface="Consolas"/>
                <a:cs typeface="Consolas"/>
                <a:sym typeface="Consolas"/>
              </a:rPr>
              <a:t>1</a:t>
            </a:r>
            <a:r>
              <a:rPr b="1" lang="en" sz="1150">
                <a:highlight>
                  <a:srgbClr val="F7F7F7"/>
                </a:highlight>
                <a:latin typeface="Consolas"/>
                <a:ea typeface="Consolas"/>
                <a:cs typeface="Consolas"/>
                <a:sym typeface="Consolas"/>
              </a:rPr>
              <a:t>, </a:t>
            </a:r>
            <a:r>
              <a:rPr b="1" lang="en" sz="1150">
                <a:solidFill>
                  <a:srgbClr val="098156"/>
                </a:solidFill>
                <a:highlight>
                  <a:srgbClr val="F7F7F7"/>
                </a:highlight>
                <a:latin typeface="Consolas"/>
                <a:ea typeface="Consolas"/>
                <a:cs typeface="Consolas"/>
                <a:sym typeface="Consolas"/>
              </a:rPr>
              <a:t>2</a:t>
            </a:r>
            <a:r>
              <a:rPr b="1" lang="en" sz="1150">
                <a:highlight>
                  <a:srgbClr val="F7F7F7"/>
                </a:highlight>
                <a:latin typeface="Consolas"/>
                <a:ea typeface="Consolas"/>
                <a:cs typeface="Consolas"/>
                <a:sym typeface="Consolas"/>
              </a:rPr>
              <a:t>, </a:t>
            </a:r>
            <a:r>
              <a:rPr b="1" lang="en" sz="1150">
                <a:solidFill>
                  <a:srgbClr val="098156"/>
                </a:solidFill>
                <a:highlight>
                  <a:srgbClr val="F7F7F7"/>
                </a:highlight>
                <a:latin typeface="Consolas"/>
                <a:ea typeface="Consolas"/>
                <a:cs typeface="Consolas"/>
                <a:sym typeface="Consolas"/>
              </a:rPr>
              <a:t>3</a:t>
            </a:r>
            <a:r>
              <a:rPr b="1" lang="en" sz="1150">
                <a:highlight>
                  <a:srgbClr val="F7F7F7"/>
                </a:highlight>
                <a:latin typeface="Consolas"/>
                <a:ea typeface="Consolas"/>
                <a:cs typeface="Consolas"/>
                <a:sym typeface="Consolas"/>
              </a:rPr>
              <a:t>], </a:t>
            </a:r>
            <a:r>
              <a:rPr b="1" lang="en" sz="1150">
                <a:solidFill>
                  <a:srgbClr val="A31515"/>
                </a:solidFill>
                <a:highlight>
                  <a:srgbClr val="F7F7F7"/>
                </a:highlight>
                <a:latin typeface="Consolas"/>
                <a:ea typeface="Consolas"/>
                <a:cs typeface="Consolas"/>
                <a:sym typeface="Consolas"/>
              </a:rPr>
              <a:t>"userId"</a:t>
            </a:r>
            <a:r>
              <a:rPr b="1" lang="en" sz="1150">
                <a:highlight>
                  <a:srgbClr val="F7F7F7"/>
                </a:highlight>
                <a:latin typeface="Consolas"/>
                <a:ea typeface="Consolas"/>
                <a:cs typeface="Consolas"/>
                <a:sym typeface="Consolas"/>
              </a:rPr>
              <a:t>:</a:t>
            </a:r>
            <a:r>
              <a:rPr b="1" lang="en" sz="1150">
                <a:solidFill>
                  <a:srgbClr val="098156"/>
                </a:solidFill>
                <a:highlight>
                  <a:srgbClr val="F7F7F7"/>
                </a:highlight>
                <a:latin typeface="Consolas"/>
                <a:ea typeface="Consolas"/>
                <a:cs typeface="Consolas"/>
                <a:sym typeface="Consolas"/>
              </a:rPr>
              <a:t>1</a:t>
            </a:r>
            <a:r>
              <a:rPr b="1" lang="en" sz="1150">
                <a:highlight>
                  <a:srgbClr val="F7F7F7"/>
                </a:highlight>
                <a:latin typeface="Consolas"/>
                <a:ea typeface="Consolas"/>
                <a:cs typeface="Consolas"/>
                <a:sym typeface="Consolas"/>
              </a:rPr>
              <a:t>}</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solidFill>
                  <a:srgbClr val="008000"/>
                </a:solidFill>
                <a:highlight>
                  <a:srgbClr val="F7F7F7"/>
                </a:highlight>
                <a:latin typeface="Consolas"/>
                <a:ea typeface="Consolas"/>
                <a:cs typeface="Consolas"/>
                <a:sym typeface="Consolas"/>
              </a:rPr>
              <a:t># A get request to the API</a:t>
            </a:r>
            <a:endParaRPr b="1" sz="11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response = requests.get(url, params=payload)</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solidFill>
                  <a:srgbClr val="008000"/>
                </a:solidFill>
                <a:highlight>
                  <a:srgbClr val="F7F7F7"/>
                </a:highlight>
                <a:latin typeface="Consolas"/>
                <a:ea typeface="Consolas"/>
                <a:cs typeface="Consolas"/>
                <a:sym typeface="Consolas"/>
              </a:rPr>
              <a:t># Print the response</a:t>
            </a:r>
            <a:endParaRPr b="1" sz="11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response_json = response.json()</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solidFill>
                  <a:srgbClr val="AF00DB"/>
                </a:solidFill>
                <a:highlight>
                  <a:srgbClr val="F7F7F7"/>
                </a:highlight>
                <a:latin typeface="Consolas"/>
                <a:ea typeface="Consolas"/>
                <a:cs typeface="Consolas"/>
                <a:sym typeface="Consolas"/>
              </a:rPr>
              <a:t>for</a:t>
            </a:r>
            <a:r>
              <a:rPr b="1" lang="en" sz="1150">
                <a:highlight>
                  <a:srgbClr val="F7F7F7"/>
                </a:highlight>
                <a:latin typeface="Consolas"/>
                <a:ea typeface="Consolas"/>
                <a:cs typeface="Consolas"/>
                <a:sym typeface="Consolas"/>
              </a:rPr>
              <a:t> i </a:t>
            </a:r>
            <a:r>
              <a:rPr b="1" lang="en" sz="1150">
                <a:solidFill>
                  <a:srgbClr val="0000FF"/>
                </a:solidFill>
                <a:highlight>
                  <a:srgbClr val="F7F7F7"/>
                </a:highlight>
                <a:latin typeface="Consolas"/>
                <a:ea typeface="Consolas"/>
                <a:cs typeface="Consolas"/>
                <a:sym typeface="Consolas"/>
              </a:rPr>
              <a:t>in</a:t>
            </a:r>
            <a:r>
              <a:rPr b="1" lang="en" sz="1150">
                <a:highlight>
                  <a:srgbClr val="F7F7F7"/>
                </a:highlight>
                <a:latin typeface="Consolas"/>
                <a:ea typeface="Consolas"/>
                <a:cs typeface="Consolas"/>
                <a:sym typeface="Consolas"/>
              </a:rPr>
              <a:t> response_json:</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    </a:t>
            </a:r>
            <a:r>
              <a:rPr b="1" lang="en" sz="1150">
                <a:solidFill>
                  <a:srgbClr val="795E26"/>
                </a:solidFill>
                <a:highlight>
                  <a:srgbClr val="F7F7F7"/>
                </a:highlight>
                <a:latin typeface="Consolas"/>
                <a:ea typeface="Consolas"/>
                <a:cs typeface="Consolas"/>
                <a:sym typeface="Consolas"/>
              </a:rPr>
              <a:t>print</a:t>
            </a:r>
            <a:r>
              <a:rPr b="1" lang="en" sz="1150">
                <a:highlight>
                  <a:srgbClr val="F7F7F7"/>
                </a:highlight>
                <a:latin typeface="Consolas"/>
                <a:ea typeface="Consolas"/>
                <a:cs typeface="Consolas"/>
                <a:sym typeface="Consolas"/>
              </a:rPr>
              <a:t>(i, </a:t>
            </a:r>
            <a:r>
              <a:rPr b="1" lang="en" sz="1150">
                <a:solidFill>
                  <a:srgbClr val="A31515"/>
                </a:solidFill>
                <a:highlight>
                  <a:srgbClr val="F7F7F7"/>
                </a:highlight>
                <a:latin typeface="Consolas"/>
                <a:ea typeface="Consolas"/>
                <a:cs typeface="Consolas"/>
                <a:sym typeface="Consolas"/>
              </a:rPr>
              <a:t>"\n"</a:t>
            </a:r>
            <a:r>
              <a:rPr b="1" lang="en" sz="1150">
                <a:highlight>
                  <a:srgbClr val="F7F7F7"/>
                </a:highlight>
                <a:latin typeface="Consolas"/>
                <a:ea typeface="Consolas"/>
                <a:cs typeface="Consolas"/>
                <a:sym typeface="Consolas"/>
              </a:rPr>
              <a:t>)</a:t>
            </a:r>
            <a:endParaRPr b="1" sz="1500">
              <a:latin typeface="Consolas"/>
              <a:ea typeface="Consolas"/>
              <a:cs typeface="Consolas"/>
              <a:sym typeface="Consolas"/>
            </a:endParaRPr>
          </a:p>
        </p:txBody>
      </p:sp>
      <p:sp>
        <p:nvSpPr>
          <p:cNvPr id="781" name="Google Shape;781;p89"/>
          <p:cNvSpPr txBox="1"/>
          <p:nvPr/>
        </p:nvSpPr>
        <p:spPr>
          <a:xfrm>
            <a:off x="4493550" y="1942550"/>
            <a:ext cx="4262400" cy="30168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accent2"/>
                </a:solidFill>
                <a:highlight>
                  <a:srgbClr val="FFFFFF"/>
                </a:highlight>
                <a:latin typeface="Consolas"/>
                <a:ea typeface="Consolas"/>
                <a:cs typeface="Consolas"/>
                <a:sym typeface="Consolas"/>
              </a:rPr>
              <a:t>{'id': 1, 'name': 'Leanne Graham', 'username': 'Bret', 'email': '</a:t>
            </a:r>
            <a:r>
              <a:rPr lang="en" sz="800">
                <a:highlight>
                  <a:srgbClr val="FFFFFF"/>
                </a:highlight>
                <a:latin typeface="Consolas"/>
                <a:ea typeface="Consolas"/>
                <a:cs typeface="Consolas"/>
                <a:sym typeface="Consolas"/>
              </a:rPr>
              <a:t>Sincere@april.biz</a:t>
            </a:r>
            <a:r>
              <a:rPr lang="en" sz="800">
                <a:solidFill>
                  <a:schemeClr val="accent2"/>
                </a:solidFill>
                <a:highlight>
                  <a:srgbClr val="FFFFFF"/>
                </a:highlight>
                <a:latin typeface="Consolas"/>
                <a:ea typeface="Consolas"/>
                <a:cs typeface="Consolas"/>
                <a:sym typeface="Consolas"/>
              </a:rPr>
              <a:t>', 'address': {'street': 'Kulas Light', 'suite': 'Apt. 556', 'city': 'Gwenborough', 'zipcode': '92998-3874', 'geo': {'lat': '-37.3159', 'lng': '81.1496'}}, 'phone': '1-770-736-8031 x56442', 'website': 'hildegard.org', 'company': {'name': 'Romaguera-Crona', 'catchPhrase': 'Multi-layered client-server neural-net', 'bs': 'harness real-time e-markets'}} </a:t>
            </a:r>
            <a:endParaRPr sz="800">
              <a:solidFill>
                <a:schemeClr val="accent2"/>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800">
              <a:solidFill>
                <a:schemeClr val="accent2"/>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800">
                <a:solidFill>
                  <a:schemeClr val="accent2"/>
                </a:solidFill>
                <a:highlight>
                  <a:srgbClr val="FFFFFF"/>
                </a:highlight>
                <a:latin typeface="Consolas"/>
                <a:ea typeface="Consolas"/>
                <a:cs typeface="Consolas"/>
                <a:sym typeface="Consolas"/>
              </a:rPr>
              <a:t>{'id': 2, 'name': 'Ervin Howell', 'username': 'Antonette', 'email': '</a:t>
            </a:r>
            <a:r>
              <a:rPr lang="en" sz="800">
                <a:highlight>
                  <a:srgbClr val="FFFFFF"/>
                </a:highlight>
                <a:latin typeface="Consolas"/>
                <a:ea typeface="Consolas"/>
                <a:cs typeface="Consolas"/>
                <a:sym typeface="Consolas"/>
              </a:rPr>
              <a:t>Shanna@melissa.tv</a:t>
            </a:r>
            <a:r>
              <a:rPr lang="en" sz="800">
                <a:solidFill>
                  <a:schemeClr val="accent2"/>
                </a:solidFill>
                <a:highlight>
                  <a:srgbClr val="FFFFFF"/>
                </a:highlight>
                <a:latin typeface="Consolas"/>
                <a:ea typeface="Consolas"/>
                <a:cs typeface="Consolas"/>
                <a:sym typeface="Consolas"/>
              </a:rPr>
              <a:t>', 'address': {'street': 'Victor Plains', 'suite': 'Suite 879', 'city': 'Wisokyburgh', 'zipcode': '90566-7771', 'geo': {'lat': '-43.9509', 'lng': '-34.4618'}}, 'phone': '010-692-6593 x09125', 'website': 'anastasia.net', 'company': {'name': 'Deckow-Crist', 'catchPhrase': 'Proactive didactic contingency', 'bs': 'synergize scalable supply-chains'}} </a:t>
            </a:r>
            <a:endParaRPr sz="800">
              <a:solidFill>
                <a:schemeClr val="accent2"/>
              </a:solidFill>
              <a:highlight>
                <a:srgbClr val="FFFFFF"/>
              </a:highlight>
              <a:latin typeface="Consolas"/>
              <a:ea typeface="Consolas"/>
              <a:cs typeface="Consolas"/>
              <a:sym typeface="Consolas"/>
            </a:endParaRPr>
          </a:p>
          <a:p>
            <a:pPr indent="0" lvl="0" marL="0" rtl="0" algn="l">
              <a:spcBef>
                <a:spcPts val="0"/>
              </a:spcBef>
              <a:spcAft>
                <a:spcPts val="0"/>
              </a:spcAft>
              <a:buNone/>
            </a:pPr>
            <a:r>
              <a:t/>
            </a:r>
            <a:endParaRPr sz="800">
              <a:solidFill>
                <a:schemeClr val="accent2"/>
              </a:solidFill>
              <a:highlight>
                <a:srgbClr val="FFFFFF"/>
              </a:highlight>
              <a:latin typeface="Consolas"/>
              <a:ea typeface="Consolas"/>
              <a:cs typeface="Consolas"/>
              <a:sym typeface="Consolas"/>
            </a:endParaRPr>
          </a:p>
          <a:p>
            <a:pPr indent="0" lvl="0" marL="0" rtl="0" algn="l">
              <a:spcBef>
                <a:spcPts val="0"/>
              </a:spcBef>
              <a:spcAft>
                <a:spcPts val="0"/>
              </a:spcAft>
              <a:buNone/>
            </a:pPr>
            <a:r>
              <a:rPr lang="en" sz="800">
                <a:solidFill>
                  <a:schemeClr val="accent2"/>
                </a:solidFill>
                <a:highlight>
                  <a:srgbClr val="FFFFFF"/>
                </a:highlight>
                <a:latin typeface="Consolas"/>
                <a:ea typeface="Consolas"/>
                <a:cs typeface="Consolas"/>
                <a:sym typeface="Consolas"/>
              </a:rPr>
              <a:t>{'id': 3, 'name': 'Clementine Bauch', 'username': 'Samantha', 'email': '</a:t>
            </a:r>
            <a:r>
              <a:rPr lang="en" sz="800">
                <a:highlight>
                  <a:srgbClr val="FFFFFF"/>
                </a:highlight>
                <a:latin typeface="Consolas"/>
                <a:ea typeface="Consolas"/>
                <a:cs typeface="Consolas"/>
                <a:sym typeface="Consolas"/>
              </a:rPr>
              <a:t>Nathan@yesenia.net</a:t>
            </a:r>
            <a:r>
              <a:rPr lang="en" sz="800">
                <a:solidFill>
                  <a:schemeClr val="accent2"/>
                </a:solidFill>
                <a:highlight>
                  <a:srgbClr val="FFFFFF"/>
                </a:highlight>
                <a:latin typeface="Consolas"/>
                <a:ea typeface="Consolas"/>
                <a:cs typeface="Consolas"/>
                <a:sym typeface="Consolas"/>
              </a:rPr>
              <a:t>', 'address': {'street': 'Douglas Extension', 'suite': 'Suite 847', 'city': 'McKenziehaven', 'zipcode': '59590-4157', 'geo': {'lat': '-68.6102', 'lng': '-47.0653'}}, 'phone': '1-463-123-4447', 'website': 'ramiro.info', 'company': {'name': 'Romaguera-Jacobson', 'catchPhrase': 'Face to face bifurcated interface', 'bs': 'e-enable strategic applications'}} </a:t>
            </a:r>
            <a:endParaRPr sz="800">
              <a:solidFill>
                <a:schemeClr val="accent2"/>
              </a:solidFill>
              <a:highlight>
                <a:srgbClr val="FFFFFF"/>
              </a:highlight>
              <a:latin typeface="Consolas"/>
              <a:ea typeface="Consolas"/>
              <a:cs typeface="Consolas"/>
              <a:sym typeface="Consolas"/>
            </a:endParaRPr>
          </a:p>
        </p:txBody>
      </p:sp>
      <p:sp>
        <p:nvSpPr>
          <p:cNvPr id="782" name="Google Shape;782;p89"/>
          <p:cNvSpPr txBox="1"/>
          <p:nvPr/>
        </p:nvSpPr>
        <p:spPr>
          <a:xfrm>
            <a:off x="4622175" y="1563650"/>
            <a:ext cx="1296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
        <p:nvSpPr>
          <p:cNvPr id="783" name="Google Shape;783;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90"/>
          <p:cNvSpPr txBox="1"/>
          <p:nvPr>
            <p:ph type="title"/>
          </p:nvPr>
        </p:nvSpPr>
        <p:spPr>
          <a:xfrm>
            <a:off x="479975" y="642425"/>
            <a:ext cx="8217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Make a POST Request?</a:t>
            </a:r>
            <a:endParaRPr/>
          </a:p>
        </p:txBody>
      </p:sp>
      <p:sp>
        <p:nvSpPr>
          <p:cNvPr id="789" name="Google Shape;789;p90"/>
          <p:cNvSpPr txBox="1"/>
          <p:nvPr>
            <p:ph idx="1" type="body"/>
          </p:nvPr>
        </p:nvSpPr>
        <p:spPr>
          <a:xfrm>
            <a:off x="534525" y="1247650"/>
            <a:ext cx="802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a:t>
            </a:r>
            <a:r>
              <a:rPr b="1" lang="en"/>
              <a:t>post() </a:t>
            </a:r>
            <a:r>
              <a:rPr lang="en"/>
              <a:t>method sends a POST request to a web server and it returns a response object. This can be useful when you are creating a new resources, new data, and automatically submitting forms. </a:t>
            </a:r>
            <a:endParaRPr sz="1200">
              <a:solidFill>
                <a:srgbClr val="05192D"/>
              </a:solidFill>
              <a:highlight>
                <a:srgbClr val="FFFFFF"/>
              </a:highlight>
            </a:endParaRPr>
          </a:p>
        </p:txBody>
      </p:sp>
      <p:sp>
        <p:nvSpPr>
          <p:cNvPr id="790" name="Google Shape;790;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1" name="Google Shape;791;p90"/>
          <p:cNvSpPr txBox="1"/>
          <p:nvPr/>
        </p:nvSpPr>
        <p:spPr>
          <a:xfrm>
            <a:off x="2742075" y="3630650"/>
            <a:ext cx="3429000" cy="785100"/>
          </a:xfrm>
          <a:prstGeom prst="rect">
            <a:avLst/>
          </a:prstGeom>
          <a:solidFill>
            <a:srgbClr val="F5FCFF"/>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10162F"/>
                </a:solidFill>
                <a:highlight>
                  <a:srgbClr val="F5FCFF"/>
                </a:highlight>
                <a:latin typeface="Consolas"/>
                <a:ea typeface="Consolas"/>
                <a:cs typeface="Consolas"/>
                <a:sym typeface="Consolas"/>
              </a:rPr>
              <a:t>import requests</a:t>
            </a:r>
            <a:endParaRPr sz="1300">
              <a:solidFill>
                <a:srgbClr val="10162F"/>
              </a:solidFill>
              <a:highlight>
                <a:srgbClr val="F5FCFF"/>
              </a:highlight>
              <a:latin typeface="Consolas"/>
              <a:ea typeface="Consolas"/>
              <a:cs typeface="Consolas"/>
              <a:sym typeface="Consolas"/>
            </a:endParaRPr>
          </a:p>
          <a:p>
            <a:pPr indent="0" lvl="0" marL="0" rtl="0" algn="l">
              <a:spcBef>
                <a:spcPts val="0"/>
              </a:spcBef>
              <a:spcAft>
                <a:spcPts val="0"/>
              </a:spcAft>
              <a:buNone/>
            </a:pPr>
            <a:r>
              <a:t/>
            </a:r>
            <a:endParaRPr sz="1300">
              <a:solidFill>
                <a:srgbClr val="10162F"/>
              </a:solidFill>
              <a:highlight>
                <a:srgbClr val="F5FCFF"/>
              </a:highlight>
              <a:latin typeface="Consolas"/>
              <a:ea typeface="Consolas"/>
              <a:cs typeface="Consolas"/>
              <a:sym typeface="Consolas"/>
            </a:endParaRPr>
          </a:p>
          <a:p>
            <a:pPr indent="0" lvl="0" marL="0" rtl="0" algn="l">
              <a:lnSpc>
                <a:spcPct val="115000"/>
              </a:lnSpc>
              <a:spcBef>
                <a:spcPts val="0"/>
              </a:spcBef>
              <a:spcAft>
                <a:spcPts val="0"/>
              </a:spcAft>
              <a:buNone/>
            </a:pPr>
            <a:r>
              <a:rPr lang="en" sz="1300">
                <a:solidFill>
                  <a:srgbClr val="10162F"/>
                </a:solidFill>
                <a:highlight>
                  <a:srgbClr val="F5FCFF"/>
                </a:highlight>
                <a:latin typeface="Consolas"/>
                <a:ea typeface="Consolas"/>
                <a:cs typeface="Consolas"/>
                <a:sym typeface="Consolas"/>
              </a:rPr>
              <a:t>requests.post("url", **kwargs)</a:t>
            </a:r>
            <a:endParaRPr sz="1300">
              <a:solidFill>
                <a:srgbClr val="10162F"/>
              </a:solidFill>
              <a:highlight>
                <a:srgbClr val="F5FCFF"/>
              </a:highlight>
              <a:latin typeface="Consolas"/>
              <a:ea typeface="Consolas"/>
              <a:cs typeface="Consolas"/>
              <a:sym typeface="Consolas"/>
            </a:endParaRPr>
          </a:p>
        </p:txBody>
      </p:sp>
      <p:sp>
        <p:nvSpPr>
          <p:cNvPr id="792" name="Google Shape;792;p90"/>
          <p:cNvSpPr txBox="1"/>
          <p:nvPr/>
        </p:nvSpPr>
        <p:spPr>
          <a:xfrm>
            <a:off x="2742075" y="31744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Syntax:</a:t>
            </a:r>
            <a:endParaRPr b="1" sz="1700">
              <a:solidFill>
                <a:srgbClr val="10162F"/>
              </a:solidFill>
              <a:highlight>
                <a:srgbClr val="F5FCFF"/>
              </a:highlight>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9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1: </a:t>
            </a:r>
            <a:r>
              <a:rPr lang="en"/>
              <a:t>How to Make a POST Request</a:t>
            </a:r>
            <a:endParaRPr/>
          </a:p>
        </p:txBody>
      </p:sp>
      <p:sp>
        <p:nvSpPr>
          <p:cNvPr id="798" name="Google Shape;798;p91"/>
          <p:cNvSpPr txBox="1"/>
          <p:nvPr>
            <p:ph idx="1" type="body"/>
          </p:nvPr>
        </p:nvSpPr>
        <p:spPr>
          <a:xfrm>
            <a:off x="434450" y="1247650"/>
            <a:ext cx="8520600" cy="393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1200"/>
              </a:spcAft>
              <a:buNone/>
            </a:pPr>
            <a:r>
              <a:rPr lang="en"/>
              <a:t> </a:t>
            </a:r>
            <a:r>
              <a:rPr lang="en" sz="1846"/>
              <a:t>Let’s take a look at how we can create new data on the JSONPlaceholder server.</a:t>
            </a:r>
            <a:endParaRPr sz="1846"/>
          </a:p>
        </p:txBody>
      </p:sp>
      <p:sp>
        <p:nvSpPr>
          <p:cNvPr id="799" name="Google Shape;799;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0" name="Google Shape;800;p91"/>
          <p:cNvSpPr txBox="1"/>
          <p:nvPr/>
        </p:nvSpPr>
        <p:spPr>
          <a:xfrm>
            <a:off x="613750" y="1641250"/>
            <a:ext cx="4911900" cy="3016800"/>
          </a:xfrm>
          <a:prstGeom prst="rect">
            <a:avLst/>
          </a:prstGeom>
          <a:solidFill>
            <a:srgbClr val="F8F8F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150">
                <a:solidFill>
                  <a:srgbClr val="008000"/>
                </a:solidFill>
                <a:highlight>
                  <a:srgbClr val="F7F7F7"/>
                </a:highlight>
                <a:latin typeface="Consolas"/>
                <a:ea typeface="Consolas"/>
                <a:cs typeface="Consolas"/>
                <a:sym typeface="Consolas"/>
              </a:rPr>
              <a:t># Define new data to create</a:t>
            </a:r>
            <a:endParaRPr sz="11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highlight>
                  <a:srgbClr val="F7F7F7"/>
                </a:highlight>
                <a:latin typeface="Consolas"/>
                <a:ea typeface="Consolas"/>
                <a:cs typeface="Consolas"/>
                <a:sym typeface="Consolas"/>
              </a:rPr>
              <a:t>new_data = {</a:t>
            </a:r>
            <a:endParaRPr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highlight>
                  <a:srgbClr val="F7F7F7"/>
                </a:highlight>
                <a:latin typeface="Consolas"/>
                <a:ea typeface="Consolas"/>
                <a:cs typeface="Consolas"/>
                <a:sym typeface="Consolas"/>
              </a:rPr>
              <a:t>    </a:t>
            </a:r>
            <a:r>
              <a:rPr lang="en" sz="1150">
                <a:solidFill>
                  <a:srgbClr val="A31515"/>
                </a:solidFill>
                <a:highlight>
                  <a:srgbClr val="F7F7F7"/>
                </a:highlight>
                <a:latin typeface="Consolas"/>
                <a:ea typeface="Consolas"/>
                <a:cs typeface="Consolas"/>
                <a:sym typeface="Consolas"/>
              </a:rPr>
              <a:t>"userID"</a:t>
            </a:r>
            <a:r>
              <a:rPr lang="en" sz="1150">
                <a:highlight>
                  <a:srgbClr val="F7F7F7"/>
                </a:highlight>
                <a:latin typeface="Consolas"/>
                <a:ea typeface="Consolas"/>
                <a:cs typeface="Consolas"/>
                <a:sym typeface="Consolas"/>
              </a:rPr>
              <a:t>: </a:t>
            </a:r>
            <a:r>
              <a:rPr lang="en" sz="1150">
                <a:solidFill>
                  <a:srgbClr val="098156"/>
                </a:solidFill>
                <a:highlight>
                  <a:srgbClr val="F7F7F7"/>
                </a:highlight>
                <a:latin typeface="Consolas"/>
                <a:ea typeface="Consolas"/>
                <a:cs typeface="Consolas"/>
                <a:sym typeface="Consolas"/>
              </a:rPr>
              <a:t>1</a:t>
            </a:r>
            <a:r>
              <a:rPr lang="en"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highlight>
                  <a:srgbClr val="F7F7F7"/>
                </a:highlight>
                <a:latin typeface="Consolas"/>
                <a:ea typeface="Consolas"/>
                <a:cs typeface="Consolas"/>
                <a:sym typeface="Consolas"/>
              </a:rPr>
              <a:t>    </a:t>
            </a:r>
            <a:r>
              <a:rPr lang="en" sz="1150">
                <a:solidFill>
                  <a:srgbClr val="A31515"/>
                </a:solidFill>
                <a:highlight>
                  <a:srgbClr val="F7F7F7"/>
                </a:highlight>
                <a:latin typeface="Consolas"/>
                <a:ea typeface="Consolas"/>
                <a:cs typeface="Consolas"/>
                <a:sym typeface="Consolas"/>
              </a:rPr>
              <a:t>"id"</a:t>
            </a:r>
            <a:r>
              <a:rPr lang="en" sz="1150">
                <a:highlight>
                  <a:srgbClr val="F7F7F7"/>
                </a:highlight>
                <a:latin typeface="Consolas"/>
                <a:ea typeface="Consolas"/>
                <a:cs typeface="Consolas"/>
                <a:sym typeface="Consolas"/>
              </a:rPr>
              <a:t>: </a:t>
            </a:r>
            <a:r>
              <a:rPr lang="en" sz="1150">
                <a:solidFill>
                  <a:srgbClr val="098156"/>
                </a:solidFill>
                <a:highlight>
                  <a:srgbClr val="F7F7F7"/>
                </a:highlight>
                <a:latin typeface="Consolas"/>
                <a:ea typeface="Consolas"/>
                <a:cs typeface="Consolas"/>
                <a:sym typeface="Consolas"/>
              </a:rPr>
              <a:t>1</a:t>
            </a:r>
            <a:r>
              <a:rPr lang="en"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highlight>
                  <a:srgbClr val="F7F7F7"/>
                </a:highlight>
                <a:latin typeface="Consolas"/>
                <a:ea typeface="Consolas"/>
                <a:cs typeface="Consolas"/>
                <a:sym typeface="Consolas"/>
              </a:rPr>
              <a:t>    </a:t>
            </a:r>
            <a:r>
              <a:rPr lang="en" sz="1150">
                <a:solidFill>
                  <a:srgbClr val="A31515"/>
                </a:solidFill>
                <a:highlight>
                  <a:srgbClr val="F7F7F7"/>
                </a:highlight>
                <a:latin typeface="Consolas"/>
                <a:ea typeface="Consolas"/>
                <a:cs typeface="Consolas"/>
                <a:sym typeface="Consolas"/>
              </a:rPr>
              <a:t>"title"</a:t>
            </a:r>
            <a:r>
              <a:rPr lang="en" sz="1150">
                <a:highlight>
                  <a:srgbClr val="F7F7F7"/>
                </a:highlight>
                <a:latin typeface="Consolas"/>
                <a:ea typeface="Consolas"/>
                <a:cs typeface="Consolas"/>
                <a:sym typeface="Consolas"/>
              </a:rPr>
              <a:t>: </a:t>
            </a:r>
            <a:r>
              <a:rPr lang="en" sz="1150">
                <a:solidFill>
                  <a:srgbClr val="A31515"/>
                </a:solidFill>
                <a:highlight>
                  <a:srgbClr val="F7F7F7"/>
                </a:highlight>
                <a:latin typeface="Consolas"/>
                <a:ea typeface="Consolas"/>
                <a:cs typeface="Consolas"/>
                <a:sym typeface="Consolas"/>
              </a:rPr>
              <a:t>"Making a POST request"</a:t>
            </a:r>
            <a:r>
              <a:rPr lang="en"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highlight>
                  <a:srgbClr val="F7F7F7"/>
                </a:highlight>
                <a:latin typeface="Consolas"/>
                <a:ea typeface="Consolas"/>
                <a:cs typeface="Consolas"/>
                <a:sym typeface="Consolas"/>
              </a:rPr>
              <a:t>    </a:t>
            </a:r>
            <a:r>
              <a:rPr lang="en" sz="1150">
                <a:solidFill>
                  <a:srgbClr val="A31515"/>
                </a:solidFill>
                <a:highlight>
                  <a:srgbClr val="F7F7F7"/>
                </a:highlight>
                <a:latin typeface="Consolas"/>
                <a:ea typeface="Consolas"/>
                <a:cs typeface="Consolas"/>
                <a:sym typeface="Consolas"/>
              </a:rPr>
              <a:t>"body"</a:t>
            </a:r>
            <a:r>
              <a:rPr lang="en" sz="1150">
                <a:highlight>
                  <a:srgbClr val="F7F7F7"/>
                </a:highlight>
                <a:latin typeface="Consolas"/>
                <a:ea typeface="Consolas"/>
                <a:cs typeface="Consolas"/>
                <a:sym typeface="Consolas"/>
              </a:rPr>
              <a:t>: </a:t>
            </a:r>
            <a:r>
              <a:rPr lang="en" sz="1150">
                <a:solidFill>
                  <a:srgbClr val="A31515"/>
                </a:solidFill>
                <a:highlight>
                  <a:srgbClr val="F7F7F7"/>
                </a:highlight>
                <a:latin typeface="Consolas"/>
                <a:ea typeface="Consolas"/>
                <a:cs typeface="Consolas"/>
                <a:sym typeface="Consolas"/>
              </a:rPr>
              <a:t>"This is the data we created."</a:t>
            </a:r>
            <a:endParaRPr sz="1150">
              <a:solidFill>
                <a:srgbClr val="A31515"/>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highlight>
                  <a:srgbClr val="F7F7F7"/>
                </a:highlight>
                <a:latin typeface="Consolas"/>
                <a:ea typeface="Consolas"/>
                <a:cs typeface="Consolas"/>
                <a:sym typeface="Consolas"/>
              </a:rPr>
              <a:t>}</a:t>
            </a:r>
            <a:endParaRPr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008000"/>
                </a:solidFill>
                <a:highlight>
                  <a:srgbClr val="F7F7F7"/>
                </a:highlight>
                <a:latin typeface="Consolas"/>
                <a:ea typeface="Consolas"/>
                <a:cs typeface="Consolas"/>
                <a:sym typeface="Consolas"/>
              </a:rPr>
              <a:t># The API endpoint to communicate with</a:t>
            </a:r>
            <a:endParaRPr sz="11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highlight>
                  <a:srgbClr val="F7F7F7"/>
                </a:highlight>
                <a:latin typeface="Consolas"/>
                <a:ea typeface="Consolas"/>
                <a:cs typeface="Consolas"/>
                <a:sym typeface="Consolas"/>
              </a:rPr>
              <a:t>url_post = </a:t>
            </a:r>
            <a:r>
              <a:rPr lang="en" sz="1150">
                <a:solidFill>
                  <a:srgbClr val="A31515"/>
                </a:solidFill>
                <a:highlight>
                  <a:srgbClr val="F7F7F7"/>
                </a:highlight>
                <a:latin typeface="Consolas"/>
                <a:ea typeface="Consolas"/>
                <a:cs typeface="Consolas"/>
                <a:sym typeface="Consolas"/>
              </a:rPr>
              <a:t>"https://jsonplaceholder.typicode.com/posts"</a:t>
            </a:r>
            <a:endParaRPr sz="1150">
              <a:solidFill>
                <a:srgbClr val="A31515"/>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008000"/>
                </a:solidFill>
                <a:highlight>
                  <a:srgbClr val="F7F7F7"/>
                </a:highlight>
                <a:latin typeface="Consolas"/>
                <a:ea typeface="Consolas"/>
                <a:cs typeface="Consolas"/>
                <a:sym typeface="Consolas"/>
              </a:rPr>
              <a:t># A POST request to tthe API</a:t>
            </a:r>
            <a:endParaRPr sz="11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highlight>
                  <a:srgbClr val="F7F7F7"/>
                </a:highlight>
                <a:latin typeface="Consolas"/>
                <a:ea typeface="Consolas"/>
                <a:cs typeface="Consolas"/>
                <a:sym typeface="Consolas"/>
              </a:rPr>
              <a:t>post_response = requests.post(url_post, json=new_data)</a:t>
            </a:r>
            <a:endParaRPr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008000"/>
                </a:solidFill>
                <a:highlight>
                  <a:srgbClr val="F7F7F7"/>
                </a:highlight>
                <a:latin typeface="Consolas"/>
                <a:ea typeface="Consolas"/>
                <a:cs typeface="Consolas"/>
                <a:sym typeface="Consolas"/>
              </a:rPr>
              <a:t># Print the response</a:t>
            </a:r>
            <a:endParaRPr sz="11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highlight>
                  <a:srgbClr val="F7F7F7"/>
                </a:highlight>
                <a:latin typeface="Consolas"/>
                <a:ea typeface="Consolas"/>
                <a:cs typeface="Consolas"/>
                <a:sym typeface="Consolas"/>
              </a:rPr>
              <a:t>post_response_json = post_response.json()</a:t>
            </a:r>
            <a:endParaRPr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150">
                <a:solidFill>
                  <a:srgbClr val="795E26"/>
                </a:solidFill>
                <a:highlight>
                  <a:srgbClr val="F7F7F7"/>
                </a:highlight>
                <a:latin typeface="Consolas"/>
                <a:ea typeface="Consolas"/>
                <a:cs typeface="Consolas"/>
                <a:sym typeface="Consolas"/>
              </a:rPr>
              <a:t>print</a:t>
            </a:r>
            <a:r>
              <a:rPr lang="en" sz="1150">
                <a:highlight>
                  <a:srgbClr val="F7F7F7"/>
                </a:highlight>
                <a:latin typeface="Consolas"/>
                <a:ea typeface="Consolas"/>
                <a:cs typeface="Consolas"/>
                <a:sym typeface="Consolas"/>
              </a:rPr>
              <a:t>(post_response_json)</a:t>
            </a:r>
            <a:endParaRPr sz="1150">
              <a:solidFill>
                <a:srgbClr val="A31515"/>
              </a:solidFill>
              <a:highlight>
                <a:srgbClr val="F7F7F7"/>
              </a:highlight>
              <a:latin typeface="Consolas"/>
              <a:ea typeface="Consolas"/>
              <a:cs typeface="Consolas"/>
              <a:sym typeface="Consolas"/>
            </a:endParaRPr>
          </a:p>
        </p:txBody>
      </p:sp>
      <p:sp>
        <p:nvSpPr>
          <p:cNvPr id="801" name="Google Shape;801;p91"/>
          <p:cNvSpPr txBox="1"/>
          <p:nvPr/>
        </p:nvSpPr>
        <p:spPr>
          <a:xfrm>
            <a:off x="5582775" y="2314575"/>
            <a:ext cx="3249600" cy="7620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250">
                <a:solidFill>
                  <a:schemeClr val="accent2"/>
                </a:solidFill>
                <a:highlight>
                  <a:srgbClr val="FFFFFF"/>
                </a:highlight>
                <a:latin typeface="Consolas"/>
                <a:ea typeface="Consolas"/>
                <a:cs typeface="Consolas"/>
                <a:sym typeface="Consolas"/>
              </a:rPr>
              <a:t>{'userID': 1, 'id': 101, 'title': 'Making a POST request', 'body': 'This is the data we created.'}</a:t>
            </a:r>
            <a:endParaRPr sz="1500">
              <a:latin typeface="Consolas"/>
              <a:ea typeface="Consolas"/>
              <a:cs typeface="Consolas"/>
              <a:sym typeface="Consolas"/>
            </a:endParaRPr>
          </a:p>
        </p:txBody>
      </p:sp>
      <p:sp>
        <p:nvSpPr>
          <p:cNvPr id="802" name="Google Shape;802;p91"/>
          <p:cNvSpPr txBox="1"/>
          <p:nvPr/>
        </p:nvSpPr>
        <p:spPr>
          <a:xfrm>
            <a:off x="5712975" y="1885100"/>
            <a:ext cx="1296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92"/>
          <p:cNvSpPr txBox="1"/>
          <p:nvPr>
            <p:ph type="title"/>
          </p:nvPr>
        </p:nvSpPr>
        <p:spPr>
          <a:xfrm>
            <a:off x="394450" y="589150"/>
            <a:ext cx="8611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Make a PUT Request</a:t>
            </a:r>
            <a:endParaRPr/>
          </a:p>
        </p:txBody>
      </p:sp>
      <p:sp>
        <p:nvSpPr>
          <p:cNvPr id="808" name="Google Shape;808;p92"/>
          <p:cNvSpPr txBox="1"/>
          <p:nvPr>
            <p:ph idx="1" type="body"/>
          </p:nvPr>
        </p:nvSpPr>
        <p:spPr>
          <a:xfrm>
            <a:off x="540125" y="1161850"/>
            <a:ext cx="8174700" cy="17619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The put() method sends a PUT request to a web server and returns a response object.</a:t>
            </a:r>
            <a:endParaRPr sz="1400"/>
          </a:p>
          <a:p>
            <a:pPr indent="-317500" lvl="0" marL="457200" rtl="0" algn="l">
              <a:spcBef>
                <a:spcPts val="1000"/>
              </a:spcBef>
              <a:spcAft>
                <a:spcPts val="0"/>
              </a:spcAft>
              <a:buSzPts val="1400"/>
              <a:buChar char="●"/>
            </a:pPr>
            <a:r>
              <a:rPr lang="en" sz="1400"/>
              <a:t>The put() method is generally used for update operations, and post() for create operations.</a:t>
            </a:r>
            <a:endParaRPr sz="1400"/>
          </a:p>
          <a:p>
            <a:pPr indent="-317500" lvl="0" marL="457200" rtl="0" algn="l">
              <a:spcBef>
                <a:spcPts val="1000"/>
              </a:spcBef>
              <a:spcAft>
                <a:spcPts val="0"/>
              </a:spcAft>
              <a:buSzPts val="1400"/>
              <a:buChar char="●"/>
            </a:pPr>
            <a:r>
              <a:rPr lang="en" sz="1400"/>
              <a:t> Any data sent with a PUT request will completely replace the existing values.</a:t>
            </a:r>
            <a:endParaRPr sz="1400"/>
          </a:p>
          <a:p>
            <a:pPr indent="-317500" lvl="0" marL="457200" rtl="0" algn="l">
              <a:lnSpc>
                <a:spcPct val="110000"/>
              </a:lnSpc>
              <a:spcBef>
                <a:spcPts val="1000"/>
              </a:spcBef>
              <a:spcAft>
                <a:spcPts val="1000"/>
              </a:spcAft>
              <a:buClr>
                <a:srgbClr val="FF9900"/>
              </a:buClr>
              <a:buSzPts val="1400"/>
              <a:buChar char="●"/>
            </a:pPr>
            <a:r>
              <a:rPr lang="en" sz="1400">
                <a:solidFill>
                  <a:schemeClr val="accent2"/>
                </a:solidFill>
              </a:rPr>
              <a:t>It is idempotent, which means that calling </a:t>
            </a:r>
            <a:r>
              <a:rPr b="1" lang="en" sz="1400">
                <a:solidFill>
                  <a:schemeClr val="accent2"/>
                </a:solidFill>
              </a:rPr>
              <a:t>it multiple times with the same data will have the same effect as calling it once.</a:t>
            </a:r>
            <a:endParaRPr sz="1400"/>
          </a:p>
        </p:txBody>
      </p:sp>
      <p:sp>
        <p:nvSpPr>
          <p:cNvPr id="809" name="Google Shape;809;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0" name="Google Shape;810;p92"/>
          <p:cNvSpPr txBox="1"/>
          <p:nvPr/>
        </p:nvSpPr>
        <p:spPr>
          <a:xfrm>
            <a:off x="1811200" y="2974175"/>
            <a:ext cx="5879100" cy="738900"/>
          </a:xfrm>
          <a:prstGeom prst="rect">
            <a:avLst/>
          </a:prstGeom>
          <a:solidFill>
            <a:srgbClr val="F5FCFF"/>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rgbClr val="10162F"/>
                </a:solidFill>
                <a:highlight>
                  <a:srgbClr val="F5FCFF"/>
                </a:highlight>
                <a:latin typeface="Consolas"/>
                <a:ea typeface="Consolas"/>
                <a:cs typeface="Consolas"/>
                <a:sym typeface="Consolas"/>
              </a:rPr>
              <a:t>import requests</a:t>
            </a:r>
            <a:endParaRPr b="1" sz="1200">
              <a:solidFill>
                <a:srgbClr val="10162F"/>
              </a:solidFill>
              <a:highlight>
                <a:srgbClr val="F5FCFF"/>
              </a:highlight>
              <a:latin typeface="Consolas"/>
              <a:ea typeface="Consolas"/>
              <a:cs typeface="Consolas"/>
              <a:sym typeface="Consolas"/>
            </a:endParaRPr>
          </a:p>
          <a:p>
            <a:pPr indent="0" lvl="0" marL="0" rtl="0" algn="l">
              <a:spcBef>
                <a:spcPts val="0"/>
              </a:spcBef>
              <a:spcAft>
                <a:spcPts val="0"/>
              </a:spcAft>
              <a:buNone/>
            </a:pPr>
            <a:r>
              <a:t/>
            </a:r>
            <a:endParaRPr b="1" sz="1200">
              <a:solidFill>
                <a:srgbClr val="10162F"/>
              </a:solidFill>
              <a:highlight>
                <a:srgbClr val="F5FCFF"/>
              </a:highlight>
              <a:latin typeface="Consolas"/>
              <a:ea typeface="Consolas"/>
              <a:cs typeface="Consolas"/>
              <a:sym typeface="Consolas"/>
            </a:endParaRPr>
          </a:p>
          <a:p>
            <a:pPr indent="0" lvl="0" marL="0" rtl="0" algn="l">
              <a:spcBef>
                <a:spcPts val="0"/>
              </a:spcBef>
              <a:spcAft>
                <a:spcPts val="0"/>
              </a:spcAft>
              <a:buNone/>
            </a:pPr>
            <a:r>
              <a:rPr b="1" lang="en" sz="1200">
                <a:solidFill>
                  <a:srgbClr val="10162F"/>
                </a:solidFill>
                <a:highlight>
                  <a:srgbClr val="F5FCFF"/>
                </a:highlight>
                <a:latin typeface="Consolas"/>
                <a:ea typeface="Consolas"/>
                <a:cs typeface="Consolas"/>
                <a:sym typeface="Consolas"/>
              </a:rPr>
              <a:t>requests.put("url", **kwargs)</a:t>
            </a:r>
            <a:endParaRPr b="1" sz="1200">
              <a:solidFill>
                <a:srgbClr val="10162F"/>
              </a:solidFill>
              <a:highlight>
                <a:srgbClr val="F5FCFF"/>
              </a:highlight>
              <a:latin typeface="Roboto"/>
              <a:ea typeface="Roboto"/>
              <a:cs typeface="Roboto"/>
              <a:sym typeface="Roboto"/>
            </a:endParaRPr>
          </a:p>
        </p:txBody>
      </p:sp>
      <p:sp>
        <p:nvSpPr>
          <p:cNvPr id="811" name="Google Shape;811;p92"/>
          <p:cNvSpPr txBox="1"/>
          <p:nvPr/>
        </p:nvSpPr>
        <p:spPr>
          <a:xfrm>
            <a:off x="1414175" y="3855750"/>
            <a:ext cx="6740400" cy="985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**kwargs</a:t>
            </a:r>
            <a:r>
              <a:rPr lang="en" sz="1300"/>
              <a:t> are any number of </a:t>
            </a:r>
            <a:r>
              <a:rPr lang="en" sz="1300" u="sng">
                <a:solidFill>
                  <a:schemeClr val="hlink"/>
                </a:solidFill>
                <a:hlinkClick r:id="rId3"/>
              </a:rPr>
              <a:t>dictionary</a:t>
            </a:r>
            <a:r>
              <a:rPr lang="en" sz="1300"/>
              <a:t> items (named arguments) that are passed in as parameters. Many different named parameters can be passed in to a PUT request. For example, they can be used to include cookies in the request, set proxies, set headers, or set a page timeout.</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93"/>
          <p:cNvSpPr txBox="1"/>
          <p:nvPr>
            <p:ph type="title"/>
          </p:nvPr>
        </p:nvSpPr>
        <p:spPr>
          <a:xfrm>
            <a:off x="496800" y="5891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How to Make a PUT Request</a:t>
            </a:r>
            <a:endParaRPr/>
          </a:p>
        </p:txBody>
      </p:sp>
      <p:sp>
        <p:nvSpPr>
          <p:cNvPr id="817" name="Google Shape;817;p93"/>
          <p:cNvSpPr txBox="1"/>
          <p:nvPr>
            <p:ph idx="1" type="body"/>
          </p:nvPr>
        </p:nvSpPr>
        <p:spPr>
          <a:xfrm>
            <a:off x="607350" y="1247650"/>
            <a:ext cx="8034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highlight>
                  <a:srgbClr val="FFFFFF"/>
                </a:highlight>
              </a:rPr>
              <a:t>The following code sends a </a:t>
            </a:r>
            <a:r>
              <a:rPr b="1" lang="en" sz="1400">
                <a:solidFill>
                  <a:srgbClr val="990000"/>
                </a:solidFill>
                <a:highlight>
                  <a:srgbClr val="FFFFFF"/>
                </a:highlight>
              </a:rPr>
              <a:t>PUT</a:t>
            </a:r>
            <a:r>
              <a:rPr lang="en" sz="1400">
                <a:highlight>
                  <a:srgbClr val="FFFFFF"/>
                </a:highlight>
              </a:rPr>
              <a:t> request to update existing </a:t>
            </a:r>
            <a:r>
              <a:rPr b="1" lang="en" sz="1400">
                <a:solidFill>
                  <a:srgbClr val="38761D"/>
                </a:solidFill>
                <a:highlight>
                  <a:srgbClr val="FFFFFF"/>
                </a:highlight>
              </a:rPr>
              <a:t>posts </a:t>
            </a:r>
            <a:r>
              <a:rPr lang="en" sz="1400">
                <a:highlight>
                  <a:srgbClr val="FFFFFF"/>
                </a:highlight>
              </a:rPr>
              <a:t>with new data. Any data sent with a PUT request will completely replace the existing values of the </a:t>
            </a:r>
            <a:r>
              <a:rPr b="1" lang="en" sz="1400">
                <a:solidFill>
                  <a:srgbClr val="38761D"/>
                </a:solidFill>
                <a:highlight>
                  <a:srgbClr val="FFFFFF"/>
                </a:highlight>
              </a:rPr>
              <a:t>posts</a:t>
            </a:r>
            <a:r>
              <a:rPr lang="en" sz="1400">
                <a:highlight>
                  <a:srgbClr val="FFFFFF"/>
                </a:highlight>
              </a:rPr>
              <a:t>.</a:t>
            </a:r>
            <a:endParaRPr sz="1400">
              <a:highlight>
                <a:srgbClr val="FFFFFF"/>
              </a:highlight>
            </a:endParaRPr>
          </a:p>
          <a:p>
            <a:pPr indent="-317500" lvl="0" marL="457200" rtl="0" algn="l">
              <a:spcBef>
                <a:spcPts val="0"/>
              </a:spcBef>
              <a:spcAft>
                <a:spcPts val="0"/>
              </a:spcAft>
              <a:buSzPts val="1400"/>
              <a:buChar char="●"/>
            </a:pPr>
            <a:r>
              <a:rPr lang="en" sz="1400">
                <a:highlight>
                  <a:srgbClr val="FFFFFF"/>
                </a:highlight>
              </a:rPr>
              <a:t>This time will append 11 to the end of the URL. This tells the REST API which </a:t>
            </a:r>
            <a:r>
              <a:rPr b="1" lang="en" sz="1400">
                <a:solidFill>
                  <a:srgbClr val="38761D"/>
                </a:solidFill>
                <a:highlight>
                  <a:srgbClr val="FFFFFF"/>
                </a:highlight>
              </a:rPr>
              <a:t>posts </a:t>
            </a:r>
            <a:r>
              <a:rPr lang="en" sz="1400">
                <a:highlight>
                  <a:srgbClr val="FFFFFF"/>
                </a:highlight>
              </a:rPr>
              <a:t>you would like to update:</a:t>
            </a:r>
            <a:endParaRPr sz="1400">
              <a:highlight>
                <a:srgbClr val="FFFFFF"/>
              </a:highlight>
            </a:endParaRPr>
          </a:p>
          <a:p>
            <a:pPr indent="0" lvl="0" marL="0" rtl="0" algn="l">
              <a:spcBef>
                <a:spcPts val="1400"/>
              </a:spcBef>
              <a:spcAft>
                <a:spcPts val="1200"/>
              </a:spcAft>
              <a:buNone/>
            </a:pPr>
            <a:r>
              <a:t/>
            </a:r>
            <a:endParaRPr/>
          </a:p>
        </p:txBody>
      </p:sp>
      <p:sp>
        <p:nvSpPr>
          <p:cNvPr id="818" name="Google Shape;818;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9" name="Google Shape;819;p93"/>
          <p:cNvSpPr txBox="1"/>
          <p:nvPr/>
        </p:nvSpPr>
        <p:spPr>
          <a:xfrm>
            <a:off x="1576650" y="2395150"/>
            <a:ext cx="5990700" cy="1954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150">
                <a:solidFill>
                  <a:srgbClr val="AF00DB"/>
                </a:solidFill>
                <a:highlight>
                  <a:srgbClr val="F7F7F7"/>
                </a:highlight>
                <a:latin typeface="Consolas"/>
                <a:ea typeface="Consolas"/>
                <a:cs typeface="Consolas"/>
                <a:sym typeface="Consolas"/>
              </a:rPr>
              <a:t>import</a:t>
            </a:r>
            <a:r>
              <a:rPr b="1" lang="en" sz="1150">
                <a:highlight>
                  <a:srgbClr val="F7F7F7"/>
                </a:highlight>
                <a:latin typeface="Consolas"/>
                <a:ea typeface="Consolas"/>
                <a:cs typeface="Consolas"/>
                <a:sym typeface="Consolas"/>
              </a:rPr>
              <a:t> requests</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api_url = </a:t>
            </a:r>
            <a:r>
              <a:rPr b="1" lang="en" sz="1150">
                <a:solidFill>
                  <a:srgbClr val="A31515"/>
                </a:solidFill>
                <a:highlight>
                  <a:srgbClr val="F7F7F7"/>
                </a:highlight>
                <a:latin typeface="Consolas"/>
                <a:ea typeface="Consolas"/>
                <a:cs typeface="Consolas"/>
                <a:sym typeface="Consolas"/>
              </a:rPr>
              <a:t>"https://jsonplaceholder.typicode.com/posts/11"</a:t>
            </a:r>
            <a:endParaRPr b="1" sz="1150">
              <a:solidFill>
                <a:srgbClr val="A31515"/>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response = requests.get(api_url)</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solidFill>
                  <a:srgbClr val="795E26"/>
                </a:solidFill>
                <a:highlight>
                  <a:srgbClr val="F7F7F7"/>
                </a:highlight>
                <a:latin typeface="Consolas"/>
                <a:ea typeface="Consolas"/>
                <a:cs typeface="Consolas"/>
                <a:sym typeface="Consolas"/>
              </a:rPr>
              <a:t>print</a:t>
            </a:r>
            <a:r>
              <a:rPr b="1" lang="en" sz="1150">
                <a:highlight>
                  <a:srgbClr val="F7F7F7"/>
                </a:highlight>
                <a:latin typeface="Consolas"/>
                <a:ea typeface="Consolas"/>
                <a:cs typeface="Consolas"/>
                <a:sym typeface="Consolas"/>
              </a:rPr>
              <a:t>(response.json())</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todo = {</a:t>
            </a:r>
            <a:r>
              <a:rPr b="1" lang="en" sz="1150">
                <a:solidFill>
                  <a:srgbClr val="A31515"/>
                </a:solidFill>
                <a:highlight>
                  <a:srgbClr val="F7F7F7"/>
                </a:highlight>
                <a:latin typeface="Consolas"/>
                <a:ea typeface="Consolas"/>
                <a:cs typeface="Consolas"/>
                <a:sym typeface="Consolas"/>
              </a:rPr>
              <a:t>"userId"</a:t>
            </a:r>
            <a:r>
              <a:rPr b="1" lang="en" sz="1150">
                <a:highlight>
                  <a:srgbClr val="F7F7F7"/>
                </a:highlight>
                <a:latin typeface="Consolas"/>
                <a:ea typeface="Consolas"/>
                <a:cs typeface="Consolas"/>
                <a:sym typeface="Consolas"/>
              </a:rPr>
              <a:t>: </a:t>
            </a:r>
            <a:r>
              <a:rPr b="1" lang="en" sz="1150">
                <a:solidFill>
                  <a:srgbClr val="098156"/>
                </a:solidFill>
                <a:highlight>
                  <a:srgbClr val="F7F7F7"/>
                </a:highlight>
                <a:latin typeface="Consolas"/>
                <a:ea typeface="Consolas"/>
                <a:cs typeface="Consolas"/>
                <a:sym typeface="Consolas"/>
              </a:rPr>
              <a:t>1</a:t>
            </a:r>
            <a:r>
              <a:rPr b="1" lang="en" sz="1150">
                <a:highlight>
                  <a:srgbClr val="F7F7F7"/>
                </a:highlight>
                <a:latin typeface="Consolas"/>
                <a:ea typeface="Consolas"/>
                <a:cs typeface="Consolas"/>
                <a:sym typeface="Consolas"/>
              </a:rPr>
              <a:t>, </a:t>
            </a:r>
            <a:r>
              <a:rPr b="1" lang="en" sz="1150">
                <a:solidFill>
                  <a:srgbClr val="A31515"/>
                </a:solidFill>
                <a:highlight>
                  <a:srgbClr val="F7F7F7"/>
                </a:highlight>
                <a:latin typeface="Consolas"/>
                <a:ea typeface="Consolas"/>
                <a:cs typeface="Consolas"/>
                <a:sym typeface="Consolas"/>
              </a:rPr>
              <a:t>"title"</a:t>
            </a:r>
            <a:r>
              <a:rPr b="1" lang="en" sz="1150">
                <a:highlight>
                  <a:srgbClr val="F7F7F7"/>
                </a:highlight>
                <a:latin typeface="Consolas"/>
                <a:ea typeface="Consolas"/>
                <a:cs typeface="Consolas"/>
                <a:sym typeface="Consolas"/>
              </a:rPr>
              <a:t>: </a:t>
            </a:r>
            <a:r>
              <a:rPr b="1" lang="en" sz="1150">
                <a:solidFill>
                  <a:srgbClr val="A31515"/>
                </a:solidFill>
                <a:highlight>
                  <a:srgbClr val="F7F7F7"/>
                </a:highlight>
                <a:latin typeface="Consolas"/>
                <a:ea typeface="Consolas"/>
                <a:cs typeface="Consolas"/>
                <a:sym typeface="Consolas"/>
              </a:rPr>
              <a:t>"Wash car"</a:t>
            </a:r>
            <a:r>
              <a:rPr b="1" lang="en" sz="1150">
                <a:highlight>
                  <a:srgbClr val="F7F7F7"/>
                </a:highlight>
                <a:latin typeface="Consolas"/>
                <a:ea typeface="Consolas"/>
                <a:cs typeface="Consolas"/>
                <a:sym typeface="Consolas"/>
              </a:rPr>
              <a:t>, </a:t>
            </a:r>
            <a:r>
              <a:rPr b="1" lang="en" sz="1150">
                <a:solidFill>
                  <a:srgbClr val="A31515"/>
                </a:solidFill>
                <a:highlight>
                  <a:srgbClr val="F7F7F7"/>
                </a:highlight>
                <a:latin typeface="Consolas"/>
                <a:ea typeface="Consolas"/>
                <a:cs typeface="Consolas"/>
                <a:sym typeface="Consolas"/>
              </a:rPr>
              <a:t>"completed"</a:t>
            </a:r>
            <a:r>
              <a:rPr b="1" lang="en" sz="1150">
                <a:highlight>
                  <a:srgbClr val="F7F7F7"/>
                </a:highlight>
                <a:latin typeface="Consolas"/>
                <a:ea typeface="Consolas"/>
                <a:cs typeface="Consolas"/>
                <a:sym typeface="Consolas"/>
              </a:rPr>
              <a:t>: </a:t>
            </a:r>
            <a:r>
              <a:rPr b="1" lang="en" sz="1150">
                <a:solidFill>
                  <a:srgbClr val="0000FF"/>
                </a:solidFill>
                <a:highlight>
                  <a:srgbClr val="F7F7F7"/>
                </a:highlight>
                <a:latin typeface="Consolas"/>
                <a:ea typeface="Consolas"/>
                <a:cs typeface="Consolas"/>
                <a:sym typeface="Consolas"/>
              </a:rPr>
              <a:t>True</a:t>
            </a:r>
            <a:r>
              <a:rPr b="1" lang="en" sz="1150">
                <a:highlight>
                  <a:srgbClr val="F7F7F7"/>
                </a:highlight>
                <a:latin typeface="Consolas"/>
                <a:ea typeface="Consolas"/>
                <a:cs typeface="Consolas"/>
                <a:sym typeface="Consolas"/>
              </a:rPr>
              <a:t>}</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response = requests.put(api_url, json=todo)</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solidFill>
                  <a:srgbClr val="795E26"/>
                </a:solidFill>
                <a:highlight>
                  <a:srgbClr val="F7F7F7"/>
                </a:highlight>
                <a:latin typeface="Consolas"/>
                <a:ea typeface="Consolas"/>
                <a:cs typeface="Consolas"/>
                <a:sym typeface="Consolas"/>
              </a:rPr>
              <a:t>print</a:t>
            </a:r>
            <a:r>
              <a:rPr b="1" lang="en" sz="1150">
                <a:highlight>
                  <a:srgbClr val="F7F7F7"/>
                </a:highlight>
                <a:latin typeface="Consolas"/>
                <a:ea typeface="Consolas"/>
                <a:cs typeface="Consolas"/>
                <a:sym typeface="Consolas"/>
              </a:rPr>
              <a:t>(response.json())</a:t>
            </a:r>
            <a:endParaRPr b="1" sz="11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solidFill>
                  <a:srgbClr val="008000"/>
                </a:solidFill>
                <a:highlight>
                  <a:srgbClr val="F7F7F7"/>
                </a:highlight>
                <a:latin typeface="Consolas"/>
                <a:ea typeface="Consolas"/>
                <a:cs typeface="Consolas"/>
                <a:sym typeface="Consolas"/>
              </a:rPr>
              <a:t>#{'userId': 1, 'title': 'Wash car', 'completed': True, 'id': 10}</a:t>
            </a:r>
            <a:endParaRPr b="1" sz="11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150">
                <a:highlight>
                  <a:srgbClr val="F7F7F7"/>
                </a:highlight>
                <a:latin typeface="Consolas"/>
                <a:ea typeface="Consolas"/>
                <a:cs typeface="Consolas"/>
                <a:sym typeface="Consolas"/>
              </a:rPr>
              <a:t>response.status_code</a:t>
            </a:r>
            <a:endParaRPr b="1" sz="1150">
              <a:highlight>
                <a:srgbClr val="F7F7F7"/>
              </a:highlight>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3" name="Shape 823"/>
        <p:cNvGrpSpPr/>
        <p:nvPr/>
      </p:nvGrpSpPr>
      <p:grpSpPr>
        <a:xfrm>
          <a:off x="0" y="0"/>
          <a:ext cx="0" cy="0"/>
          <a:chOff x="0" y="0"/>
          <a:chExt cx="0" cy="0"/>
        </a:xfrm>
      </p:grpSpPr>
      <p:sp>
        <p:nvSpPr>
          <p:cNvPr id="824" name="Google Shape;824;p9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Make a PATCH Request</a:t>
            </a:r>
            <a:endParaRPr/>
          </a:p>
        </p:txBody>
      </p:sp>
      <p:sp>
        <p:nvSpPr>
          <p:cNvPr id="825" name="Google Shape;825;p94"/>
          <p:cNvSpPr txBox="1"/>
          <p:nvPr>
            <p:ph idx="1" type="body"/>
          </p:nvPr>
        </p:nvSpPr>
        <p:spPr>
          <a:xfrm>
            <a:off x="485575" y="1247650"/>
            <a:ext cx="8139600" cy="14430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highlight>
                  <a:srgbClr val="FFFFFF"/>
                </a:highlight>
              </a:rPr>
              <a:t>We can  use </a:t>
            </a:r>
            <a:r>
              <a:rPr b="1" lang="en" sz="1400">
                <a:highlight>
                  <a:srgbClr val="FFFFFF"/>
                </a:highlight>
              </a:rPr>
              <a:t>patch()</a:t>
            </a:r>
            <a:r>
              <a:rPr lang="en" sz="1400">
                <a:highlight>
                  <a:srgbClr val="FFFFFF"/>
                </a:highlight>
              </a:rPr>
              <a:t> to modify the value of a specific field on an existing </a:t>
            </a:r>
            <a:r>
              <a:rPr lang="en" sz="1400"/>
              <a:t>Data</a:t>
            </a:r>
            <a:r>
              <a:rPr lang="en" sz="1400">
                <a:highlight>
                  <a:srgbClr val="FFFFFF"/>
                </a:highlight>
              </a:rPr>
              <a:t>. </a:t>
            </a:r>
            <a:r>
              <a:rPr lang="en" sz="1400">
                <a:solidFill>
                  <a:srgbClr val="990000"/>
                </a:solidFill>
                <a:highlight>
                  <a:srgbClr val="FFFFFF"/>
                </a:highlight>
              </a:rPr>
              <a:t>PATCH </a:t>
            </a:r>
            <a:r>
              <a:rPr lang="en" sz="1400">
                <a:highlight>
                  <a:srgbClr val="FFFFFF"/>
                </a:highlight>
              </a:rPr>
              <a:t>differs from </a:t>
            </a:r>
            <a:r>
              <a:rPr lang="en" sz="1400">
                <a:solidFill>
                  <a:srgbClr val="990000"/>
                </a:solidFill>
                <a:highlight>
                  <a:srgbClr val="FFFFFF"/>
                </a:highlight>
              </a:rPr>
              <a:t>PUT</a:t>
            </a:r>
            <a:r>
              <a:rPr lang="en" sz="1400">
                <a:highlight>
                  <a:srgbClr val="FFFFFF"/>
                </a:highlight>
              </a:rPr>
              <a:t> in that it does not completely replace the existing resource. It only modifies the values set in the JSON sent with the request.</a:t>
            </a:r>
            <a:endParaRPr sz="1400">
              <a:highlight>
                <a:srgbClr val="FFFFFF"/>
              </a:highlight>
            </a:endParaRPr>
          </a:p>
          <a:p>
            <a:pPr indent="-317500" lvl="0" marL="457200" rtl="0" algn="l">
              <a:lnSpc>
                <a:spcPct val="110000"/>
              </a:lnSpc>
              <a:spcBef>
                <a:spcPts val="1000"/>
              </a:spcBef>
              <a:spcAft>
                <a:spcPts val="1000"/>
              </a:spcAft>
              <a:buSzPts val="1400"/>
              <a:buFont typeface="Roboto"/>
              <a:buChar char="●"/>
            </a:pPr>
            <a:r>
              <a:rPr lang="en" sz="1400">
                <a:solidFill>
                  <a:schemeClr val="accent2"/>
                </a:solidFill>
              </a:rPr>
              <a:t>It is not idempotent, which means that calling</a:t>
            </a:r>
            <a:r>
              <a:rPr b="1" lang="en" sz="1400">
                <a:solidFill>
                  <a:schemeClr val="accent2"/>
                </a:solidFill>
              </a:rPr>
              <a:t> it multiple times with the same data may not have the same effect.</a:t>
            </a:r>
            <a:endParaRPr sz="1400">
              <a:highlight>
                <a:srgbClr val="FFFFFF"/>
              </a:highlight>
            </a:endParaRPr>
          </a:p>
        </p:txBody>
      </p:sp>
      <p:sp>
        <p:nvSpPr>
          <p:cNvPr id="826" name="Google Shape;826;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7" name="Google Shape;827;p94"/>
          <p:cNvSpPr txBox="1"/>
          <p:nvPr/>
        </p:nvSpPr>
        <p:spPr>
          <a:xfrm>
            <a:off x="718725" y="2955650"/>
            <a:ext cx="4391100" cy="1443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050">
                <a:solidFill>
                  <a:srgbClr val="AF00DB"/>
                </a:solidFill>
                <a:highlight>
                  <a:srgbClr val="F7F7F7"/>
                </a:highlight>
                <a:latin typeface="Consolas"/>
                <a:ea typeface="Consolas"/>
                <a:cs typeface="Consolas"/>
                <a:sym typeface="Consolas"/>
              </a:rPr>
              <a:t>import</a:t>
            </a:r>
            <a:r>
              <a:rPr lang="en" sz="1050">
                <a:highlight>
                  <a:srgbClr val="F7F7F7"/>
                </a:highlight>
                <a:latin typeface="Consolas"/>
                <a:ea typeface="Consolas"/>
                <a:cs typeface="Consolas"/>
                <a:sym typeface="Consolas"/>
              </a:rPr>
              <a:t> requests</a:t>
            </a:r>
            <a:endParaRPr sz="10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050">
                <a:highlight>
                  <a:srgbClr val="F7F7F7"/>
                </a:highlight>
                <a:latin typeface="Consolas"/>
                <a:ea typeface="Consolas"/>
                <a:cs typeface="Consolas"/>
                <a:sym typeface="Consolas"/>
              </a:rPr>
              <a:t>api_url = </a:t>
            </a:r>
            <a:r>
              <a:rPr lang="en" sz="1050">
                <a:solidFill>
                  <a:srgbClr val="A31515"/>
                </a:solidFill>
                <a:highlight>
                  <a:srgbClr val="F7F7F7"/>
                </a:highlight>
                <a:latin typeface="Consolas"/>
                <a:ea typeface="Consolas"/>
                <a:cs typeface="Consolas"/>
                <a:sym typeface="Consolas"/>
              </a:rPr>
              <a:t>"https://jsonplaceholder.typicode.com/posts/11"</a:t>
            </a:r>
            <a:endParaRPr sz="1050">
              <a:solidFill>
                <a:srgbClr val="A31515"/>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050">
                <a:highlight>
                  <a:srgbClr val="F7F7F7"/>
                </a:highlight>
                <a:latin typeface="Consolas"/>
                <a:ea typeface="Consolas"/>
                <a:cs typeface="Consolas"/>
                <a:sym typeface="Consolas"/>
              </a:rPr>
              <a:t>todo = {</a:t>
            </a:r>
            <a:r>
              <a:rPr lang="en" sz="1050">
                <a:solidFill>
                  <a:srgbClr val="A31515"/>
                </a:solidFill>
                <a:highlight>
                  <a:srgbClr val="F7F7F7"/>
                </a:highlight>
                <a:latin typeface="Consolas"/>
                <a:ea typeface="Consolas"/>
                <a:cs typeface="Consolas"/>
                <a:sym typeface="Consolas"/>
              </a:rPr>
              <a:t>"title"</a:t>
            </a:r>
            <a:r>
              <a:rPr lang="en" sz="1050">
                <a:highlight>
                  <a:srgbClr val="F7F7F7"/>
                </a:highlight>
                <a:latin typeface="Consolas"/>
                <a:ea typeface="Consolas"/>
                <a:cs typeface="Consolas"/>
                <a:sym typeface="Consolas"/>
              </a:rPr>
              <a:t>: </a:t>
            </a:r>
            <a:r>
              <a:rPr lang="en" sz="1050">
                <a:solidFill>
                  <a:srgbClr val="A31515"/>
                </a:solidFill>
                <a:highlight>
                  <a:srgbClr val="F7F7F7"/>
                </a:highlight>
                <a:latin typeface="Consolas"/>
                <a:ea typeface="Consolas"/>
                <a:cs typeface="Consolas"/>
                <a:sym typeface="Consolas"/>
              </a:rPr>
              <a:t>"Mow lawn"</a:t>
            </a:r>
            <a:r>
              <a:rPr lang="en" sz="1050">
                <a:highlight>
                  <a:srgbClr val="F7F7F7"/>
                </a:highlight>
                <a:latin typeface="Consolas"/>
                <a:ea typeface="Consolas"/>
                <a:cs typeface="Consolas"/>
                <a:sym typeface="Consolas"/>
              </a:rPr>
              <a:t>}</a:t>
            </a:r>
            <a:endParaRPr sz="10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050">
                <a:highlight>
                  <a:srgbClr val="F7F7F7"/>
                </a:highlight>
                <a:latin typeface="Consolas"/>
                <a:ea typeface="Consolas"/>
                <a:cs typeface="Consolas"/>
                <a:sym typeface="Consolas"/>
              </a:rPr>
              <a:t>response = requests.patch(api_url, json=todo)</a:t>
            </a:r>
            <a:endParaRPr sz="10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050">
                <a:solidFill>
                  <a:srgbClr val="795E26"/>
                </a:solidFill>
                <a:highlight>
                  <a:srgbClr val="F7F7F7"/>
                </a:highlight>
                <a:latin typeface="Consolas"/>
                <a:ea typeface="Consolas"/>
                <a:cs typeface="Consolas"/>
                <a:sym typeface="Consolas"/>
              </a:rPr>
              <a:t>print</a:t>
            </a:r>
            <a:r>
              <a:rPr lang="en" sz="1050">
                <a:highlight>
                  <a:srgbClr val="F7F7F7"/>
                </a:highlight>
                <a:latin typeface="Consolas"/>
                <a:ea typeface="Consolas"/>
                <a:cs typeface="Consolas"/>
                <a:sym typeface="Consolas"/>
              </a:rPr>
              <a:t>(response.json())</a:t>
            </a:r>
            <a:endParaRPr sz="10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050">
                <a:highlight>
                  <a:srgbClr val="F7F7F7"/>
                </a:highlight>
                <a:latin typeface="Consolas"/>
                <a:ea typeface="Consolas"/>
                <a:cs typeface="Consolas"/>
                <a:sym typeface="Consolas"/>
              </a:rPr>
              <a:t>response.status_code</a:t>
            </a:r>
            <a:endParaRPr sz="1050">
              <a:highlight>
                <a:srgbClr val="F7F7F7"/>
              </a:highlight>
              <a:latin typeface="Consolas"/>
              <a:ea typeface="Consolas"/>
              <a:cs typeface="Consolas"/>
              <a:sym typeface="Consolas"/>
            </a:endParaRPr>
          </a:p>
        </p:txBody>
      </p:sp>
      <p:sp>
        <p:nvSpPr>
          <p:cNvPr id="828" name="Google Shape;828;p94"/>
          <p:cNvSpPr txBox="1"/>
          <p:nvPr/>
        </p:nvSpPr>
        <p:spPr>
          <a:xfrm>
            <a:off x="5331550" y="3144950"/>
            <a:ext cx="3000000" cy="8313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When you call </a:t>
            </a:r>
            <a:r>
              <a:rPr b="1" lang="en">
                <a:solidFill>
                  <a:srgbClr val="222222"/>
                </a:solidFill>
                <a:highlight>
                  <a:srgbClr val="FFFFFF"/>
                </a:highlight>
                <a:latin typeface="Consolas"/>
                <a:ea typeface="Consolas"/>
                <a:cs typeface="Consolas"/>
                <a:sym typeface="Consolas"/>
              </a:rPr>
              <a:t>response.json()</a:t>
            </a:r>
            <a:r>
              <a:rPr b="1" lang="en"/>
              <a:t>,</a:t>
            </a:r>
            <a:r>
              <a:rPr lang="en"/>
              <a:t> you can see that </a:t>
            </a:r>
            <a:r>
              <a:rPr lang="en">
                <a:solidFill>
                  <a:srgbClr val="222222"/>
                </a:solidFill>
                <a:highlight>
                  <a:srgbClr val="FFFFFF"/>
                </a:highlight>
                <a:latin typeface="Consolas"/>
                <a:ea typeface="Consolas"/>
                <a:cs typeface="Consolas"/>
                <a:sym typeface="Consolas"/>
              </a:rPr>
              <a:t>title</a:t>
            </a:r>
            <a:r>
              <a:rPr lang="en">
                <a:solidFill>
                  <a:srgbClr val="222222"/>
                </a:solidFill>
                <a:highlight>
                  <a:srgbClr val="FFFFFF"/>
                </a:highlight>
                <a:latin typeface="Roboto"/>
                <a:ea typeface="Roboto"/>
                <a:cs typeface="Roboto"/>
                <a:sym typeface="Roboto"/>
              </a:rPr>
              <a:t> </a:t>
            </a:r>
            <a:r>
              <a:rPr lang="en"/>
              <a:t>was updated to</a:t>
            </a:r>
            <a:r>
              <a:rPr b="1" lang="en">
                <a:highlight>
                  <a:srgbClr val="FCE5CD"/>
                </a:highlight>
              </a:rPr>
              <a:t> </a:t>
            </a:r>
            <a:r>
              <a:rPr b="1" lang="en">
                <a:solidFill>
                  <a:srgbClr val="222222"/>
                </a:solidFill>
                <a:highlight>
                  <a:srgbClr val="FCE5CD"/>
                </a:highlight>
                <a:latin typeface="Consolas"/>
                <a:ea typeface="Consolas"/>
                <a:cs typeface="Consolas"/>
                <a:sym typeface="Consolas"/>
              </a:rPr>
              <a:t>Mow lawn</a:t>
            </a:r>
            <a:r>
              <a:rPr lang="en">
                <a:solidFill>
                  <a:srgbClr val="222222"/>
                </a:solidFill>
                <a:highlight>
                  <a:srgbClr val="FFFFFF"/>
                </a:highlight>
                <a:latin typeface="Roboto"/>
                <a:ea typeface="Roboto"/>
                <a:cs typeface="Roboto"/>
                <a:sym typeface="Roboto"/>
              </a:rPr>
              <a:t>.</a:t>
            </a:r>
            <a:endParaRPr/>
          </a:p>
        </p:txBody>
      </p:sp>
      <p:sp>
        <p:nvSpPr>
          <p:cNvPr id="829" name="Google Shape;829;p94"/>
          <p:cNvSpPr txBox="1"/>
          <p:nvPr/>
        </p:nvSpPr>
        <p:spPr>
          <a:xfrm>
            <a:off x="5275500" y="2751000"/>
            <a:ext cx="1296600" cy="33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Output:</a:t>
            </a:r>
            <a:endParaRPr b="1" sz="1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3" name="Shape 833"/>
        <p:cNvGrpSpPr/>
        <p:nvPr/>
      </p:nvGrpSpPr>
      <p:grpSpPr>
        <a:xfrm>
          <a:off x="0" y="0"/>
          <a:ext cx="0" cy="0"/>
          <a:chOff x="0" y="0"/>
          <a:chExt cx="0" cy="0"/>
        </a:xfrm>
      </p:grpSpPr>
      <p:sp>
        <p:nvSpPr>
          <p:cNvPr id="834" name="Google Shape;834;p95"/>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to Make a DELETE Request</a:t>
            </a:r>
            <a:endParaRPr/>
          </a:p>
        </p:txBody>
      </p:sp>
      <p:sp>
        <p:nvSpPr>
          <p:cNvPr id="835" name="Google Shape;835;p95"/>
          <p:cNvSpPr txBox="1"/>
          <p:nvPr>
            <p:ph idx="1" type="body"/>
          </p:nvPr>
        </p:nvSpPr>
        <p:spPr>
          <a:xfrm>
            <a:off x="523325" y="1247650"/>
            <a:ext cx="8214000" cy="1280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delete() method sends a DELETE request to a web server; it returns a response object.</a:t>
            </a:r>
            <a:endParaRPr/>
          </a:p>
          <a:p>
            <a:pPr indent="0" lvl="0" marL="0" rtl="0" algn="l">
              <a:spcBef>
                <a:spcPts val="1200"/>
              </a:spcBef>
              <a:spcAft>
                <a:spcPts val="1200"/>
              </a:spcAft>
              <a:buNone/>
            </a:pPr>
            <a:r>
              <a:rPr lang="en"/>
              <a:t>If you want to completely remove a resource, then you use DELETE. Here is the code to remove a todo:</a:t>
            </a:r>
            <a:endParaRPr/>
          </a:p>
        </p:txBody>
      </p:sp>
      <p:sp>
        <p:nvSpPr>
          <p:cNvPr id="836" name="Google Shape;836;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7" name="Google Shape;837;p95"/>
          <p:cNvSpPr txBox="1"/>
          <p:nvPr/>
        </p:nvSpPr>
        <p:spPr>
          <a:xfrm>
            <a:off x="1852225" y="2690750"/>
            <a:ext cx="5787300" cy="2084400"/>
          </a:xfrm>
          <a:prstGeom prst="rect">
            <a:avLst/>
          </a:prstGeom>
          <a:solidFill>
            <a:srgbClr val="F6F6F6"/>
          </a:solid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 sz="1350">
                <a:solidFill>
                  <a:srgbClr val="AF00DB"/>
                </a:solidFill>
                <a:highlight>
                  <a:srgbClr val="F7F7F7"/>
                </a:highlight>
                <a:latin typeface="Consolas"/>
                <a:ea typeface="Consolas"/>
                <a:cs typeface="Consolas"/>
                <a:sym typeface="Consolas"/>
              </a:rPr>
              <a:t>import</a:t>
            </a:r>
            <a:r>
              <a:rPr lang="en" sz="1350">
                <a:highlight>
                  <a:srgbClr val="F7F7F7"/>
                </a:highlight>
                <a:latin typeface="Consolas"/>
                <a:ea typeface="Consolas"/>
                <a:cs typeface="Consolas"/>
                <a:sym typeface="Consolas"/>
              </a:rPr>
              <a:t> requests</a:t>
            </a:r>
            <a:endParaRPr sz="13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350">
                <a:highlight>
                  <a:srgbClr val="F7F7F7"/>
                </a:highlight>
                <a:latin typeface="Consolas"/>
                <a:ea typeface="Consolas"/>
                <a:cs typeface="Consolas"/>
                <a:sym typeface="Consolas"/>
              </a:rPr>
              <a:t>api_url = </a:t>
            </a:r>
            <a:r>
              <a:rPr lang="en" sz="1350">
                <a:solidFill>
                  <a:srgbClr val="A31515"/>
                </a:solidFill>
                <a:highlight>
                  <a:srgbClr val="F7F7F7"/>
                </a:highlight>
                <a:latin typeface="Consolas"/>
                <a:ea typeface="Consolas"/>
                <a:cs typeface="Consolas"/>
                <a:sym typeface="Consolas"/>
              </a:rPr>
              <a:t>"https://jsonplaceholder.typicode.com/posts/10"</a:t>
            </a:r>
            <a:endParaRPr sz="1350">
              <a:solidFill>
                <a:srgbClr val="A31515"/>
              </a:solidFill>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350">
                <a:highlight>
                  <a:srgbClr val="F7F7F7"/>
                </a:highlight>
                <a:latin typeface="Consolas"/>
                <a:ea typeface="Consolas"/>
                <a:cs typeface="Consolas"/>
                <a:sym typeface="Consolas"/>
              </a:rPr>
              <a:t>response = requests.delete(api_url)</a:t>
            </a:r>
            <a:endParaRPr sz="13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350">
                <a:highlight>
                  <a:srgbClr val="F7F7F7"/>
                </a:highlight>
                <a:latin typeface="Consolas"/>
                <a:ea typeface="Consolas"/>
                <a:cs typeface="Consolas"/>
                <a:sym typeface="Consolas"/>
              </a:rPr>
              <a:t>result = response.json()</a:t>
            </a:r>
            <a:endParaRPr sz="13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795E26"/>
                </a:solidFill>
                <a:highlight>
                  <a:srgbClr val="F7F7F7"/>
                </a:highlight>
                <a:latin typeface="Consolas"/>
                <a:ea typeface="Consolas"/>
                <a:cs typeface="Consolas"/>
                <a:sym typeface="Consolas"/>
              </a:rPr>
              <a:t>print</a:t>
            </a:r>
            <a:r>
              <a:rPr lang="en" sz="1350">
                <a:highlight>
                  <a:srgbClr val="F7F7F7"/>
                </a:highlight>
                <a:latin typeface="Consolas"/>
                <a:ea typeface="Consolas"/>
                <a:cs typeface="Consolas"/>
                <a:sym typeface="Consolas"/>
              </a:rPr>
              <a:t>(result)</a:t>
            </a:r>
            <a:endParaRPr sz="13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350">
                <a:highlight>
                  <a:srgbClr val="F7F7F7"/>
                </a:highlight>
                <a:latin typeface="Consolas"/>
                <a:ea typeface="Consolas"/>
                <a:cs typeface="Consolas"/>
                <a:sym typeface="Consolas"/>
              </a:rPr>
              <a:t>response.status_code</a:t>
            </a:r>
            <a:endParaRPr sz="1350">
              <a:highlight>
                <a:srgbClr val="F7F7F7"/>
              </a:highlight>
              <a:latin typeface="Consolas"/>
              <a:ea typeface="Consolas"/>
              <a:cs typeface="Consolas"/>
              <a:sym typeface="Consolas"/>
            </a:endParaRPr>
          </a:p>
          <a:p>
            <a:pPr indent="0" lvl="0" marL="0" rtl="0" algn="l">
              <a:lnSpc>
                <a:spcPct val="135714"/>
              </a:lnSpc>
              <a:spcBef>
                <a:spcPts val="0"/>
              </a:spcBef>
              <a:spcAft>
                <a:spcPts val="0"/>
              </a:spcAft>
              <a:buNone/>
            </a:pPr>
            <a:r>
              <a:rPr lang="en" sz="1350">
                <a:solidFill>
                  <a:srgbClr val="999999"/>
                </a:solidFill>
                <a:highlight>
                  <a:srgbClr val="F7F7F7"/>
                </a:highlight>
                <a:latin typeface="Consolas"/>
                <a:ea typeface="Consolas"/>
                <a:cs typeface="Consolas"/>
                <a:sym typeface="Consolas"/>
              </a:rPr>
              <a:t>#Output: {}</a:t>
            </a:r>
            <a:endParaRPr sz="1350">
              <a:solidFill>
                <a:srgbClr val="999999"/>
              </a:solidFill>
              <a:highlight>
                <a:srgbClr val="F7F7F7"/>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69"/>
          <p:cNvSpPr txBox="1"/>
          <p:nvPr>
            <p:ph idx="1" type="body"/>
          </p:nvPr>
        </p:nvSpPr>
        <p:spPr>
          <a:xfrm>
            <a:off x="680200" y="1001500"/>
            <a:ext cx="7928100" cy="4015500"/>
          </a:xfrm>
          <a:prstGeom prst="rect">
            <a:avLst/>
          </a:prstGeom>
        </p:spPr>
        <p:txBody>
          <a:bodyPr anchorCtr="0" anchor="t" bIns="91425" lIns="91425" spcFirstLastPara="1" rIns="91425" wrap="square" tIns="91425">
            <a:noAutofit/>
          </a:bodyPr>
          <a:lstStyle/>
          <a:p>
            <a:pPr indent="-317500" lvl="0" marL="914400" rtl="0" algn="l">
              <a:lnSpc>
                <a:spcPct val="90000"/>
              </a:lnSpc>
              <a:spcBef>
                <a:spcPts val="0"/>
              </a:spcBef>
              <a:spcAft>
                <a:spcPts val="0"/>
              </a:spcAft>
              <a:buSzPts val="1400"/>
              <a:buChar char="●"/>
            </a:pPr>
            <a:r>
              <a:rPr lang="en" sz="1400"/>
              <a:t>Overview of REST in Python</a:t>
            </a:r>
            <a:endParaRPr sz="1400"/>
          </a:p>
          <a:p>
            <a:pPr indent="-317500" lvl="0" marL="914400" rtl="0" algn="l">
              <a:lnSpc>
                <a:spcPct val="90000"/>
              </a:lnSpc>
              <a:spcBef>
                <a:spcPts val="0"/>
              </a:spcBef>
              <a:spcAft>
                <a:spcPts val="0"/>
              </a:spcAft>
              <a:buSzPts val="1400"/>
              <a:buChar char="●"/>
            </a:pPr>
            <a:r>
              <a:rPr lang="en" sz="1400"/>
              <a:t>Overview of REST Architecture</a:t>
            </a:r>
            <a:endParaRPr sz="1400"/>
          </a:p>
          <a:p>
            <a:pPr indent="-317500" lvl="0" marL="914400" rtl="0" algn="l">
              <a:lnSpc>
                <a:spcPct val="90000"/>
              </a:lnSpc>
              <a:spcBef>
                <a:spcPts val="0"/>
              </a:spcBef>
              <a:spcAft>
                <a:spcPts val="0"/>
              </a:spcAft>
              <a:buSzPts val="1400"/>
              <a:buChar char="●"/>
            </a:pPr>
            <a:r>
              <a:rPr lang="en" sz="1400"/>
              <a:t>What is an API?</a:t>
            </a:r>
            <a:endParaRPr sz="1400"/>
          </a:p>
          <a:p>
            <a:pPr indent="-317500" lvl="0" marL="914400" rtl="0" algn="l">
              <a:lnSpc>
                <a:spcPct val="90000"/>
              </a:lnSpc>
              <a:spcBef>
                <a:spcPts val="0"/>
              </a:spcBef>
              <a:spcAft>
                <a:spcPts val="0"/>
              </a:spcAft>
              <a:buSzPts val="1400"/>
              <a:buChar char="●"/>
            </a:pPr>
            <a:r>
              <a:rPr lang="en" sz="1400"/>
              <a:t>REST APIs and Web Services</a:t>
            </a:r>
            <a:endParaRPr sz="1400"/>
          </a:p>
          <a:p>
            <a:pPr indent="-317500" lvl="0" marL="914400" rtl="0" algn="l">
              <a:lnSpc>
                <a:spcPct val="90000"/>
              </a:lnSpc>
              <a:spcBef>
                <a:spcPts val="0"/>
              </a:spcBef>
              <a:spcAft>
                <a:spcPts val="0"/>
              </a:spcAft>
              <a:buSzPts val="1400"/>
              <a:buChar char="●"/>
            </a:pPr>
            <a:r>
              <a:rPr lang="en" sz="1400"/>
              <a:t>How do RESTful APIs work?</a:t>
            </a:r>
            <a:endParaRPr sz="1400"/>
          </a:p>
          <a:p>
            <a:pPr indent="-317500" lvl="0" marL="914400" rtl="0" algn="l">
              <a:lnSpc>
                <a:spcPct val="90000"/>
              </a:lnSpc>
              <a:spcBef>
                <a:spcPts val="0"/>
              </a:spcBef>
              <a:spcAft>
                <a:spcPts val="0"/>
              </a:spcAft>
              <a:buSzPts val="1400"/>
              <a:buChar char="●"/>
            </a:pPr>
            <a:r>
              <a:rPr lang="en" sz="1400"/>
              <a:t>HTTP Methods</a:t>
            </a:r>
            <a:endParaRPr sz="1400"/>
          </a:p>
          <a:p>
            <a:pPr indent="-317500" lvl="0" marL="914400" rtl="0" algn="l">
              <a:lnSpc>
                <a:spcPct val="90000"/>
              </a:lnSpc>
              <a:spcBef>
                <a:spcPts val="0"/>
              </a:spcBef>
              <a:spcAft>
                <a:spcPts val="0"/>
              </a:spcAft>
              <a:buSzPts val="1400"/>
              <a:buChar char="●"/>
            </a:pPr>
            <a:r>
              <a:rPr lang="en" sz="1400"/>
              <a:t>Technical Difference - GET and POST Requests</a:t>
            </a:r>
            <a:endParaRPr sz="1400"/>
          </a:p>
          <a:p>
            <a:pPr indent="-317500" lvl="0" marL="914400" rtl="0" algn="l">
              <a:lnSpc>
                <a:spcPct val="90000"/>
              </a:lnSpc>
              <a:spcBef>
                <a:spcPts val="0"/>
              </a:spcBef>
              <a:spcAft>
                <a:spcPts val="0"/>
              </a:spcAft>
              <a:buSzPts val="1400"/>
              <a:buChar char="●"/>
            </a:pPr>
            <a:r>
              <a:rPr lang="en" sz="1400"/>
              <a:t>Technical Difference - Put and Patch Requests</a:t>
            </a:r>
            <a:endParaRPr sz="1400"/>
          </a:p>
          <a:p>
            <a:pPr indent="-317500" lvl="0" marL="914400" rtl="0" algn="l">
              <a:lnSpc>
                <a:spcPct val="90000"/>
              </a:lnSpc>
              <a:spcBef>
                <a:spcPts val="0"/>
              </a:spcBef>
              <a:spcAft>
                <a:spcPts val="0"/>
              </a:spcAft>
              <a:buSzPts val="1400"/>
              <a:buChar char="●"/>
            </a:pPr>
            <a:r>
              <a:rPr lang="en" sz="1400"/>
              <a:t>What does the RESTful API server response contain?</a:t>
            </a:r>
            <a:endParaRPr sz="1400"/>
          </a:p>
          <a:p>
            <a:pPr indent="-317500" lvl="0" marL="914400" rtl="0" algn="l">
              <a:lnSpc>
                <a:spcPct val="90000"/>
              </a:lnSpc>
              <a:spcBef>
                <a:spcPts val="0"/>
              </a:spcBef>
              <a:spcAft>
                <a:spcPts val="0"/>
              </a:spcAft>
              <a:buSzPts val="1400"/>
              <a:buChar char="●"/>
            </a:pPr>
            <a:r>
              <a:rPr lang="en" sz="1400"/>
              <a:t>Status Codes</a:t>
            </a:r>
            <a:endParaRPr sz="1400"/>
          </a:p>
          <a:p>
            <a:pPr indent="-317500" lvl="0" marL="914400" rtl="0" algn="l">
              <a:lnSpc>
                <a:spcPct val="90000"/>
              </a:lnSpc>
              <a:spcBef>
                <a:spcPts val="0"/>
              </a:spcBef>
              <a:spcAft>
                <a:spcPts val="0"/>
              </a:spcAft>
              <a:buSzPts val="1400"/>
              <a:buChar char="●"/>
            </a:pPr>
            <a:r>
              <a:rPr lang="en" sz="1400"/>
              <a:t>Overview of API Endpoints</a:t>
            </a:r>
            <a:endParaRPr sz="1400"/>
          </a:p>
          <a:p>
            <a:pPr indent="-317500" lvl="0" marL="914400" rtl="0" algn="l">
              <a:lnSpc>
                <a:spcPct val="90000"/>
              </a:lnSpc>
              <a:spcBef>
                <a:spcPts val="0"/>
              </a:spcBef>
              <a:spcAft>
                <a:spcPts val="0"/>
              </a:spcAft>
              <a:buSzPts val="1400"/>
              <a:buChar char="●"/>
            </a:pPr>
            <a:r>
              <a:rPr lang="en" sz="1400"/>
              <a:t>Overview of “requests” modules</a:t>
            </a:r>
            <a:endParaRPr sz="1400"/>
          </a:p>
          <a:p>
            <a:pPr indent="-317500" lvl="0" marL="914400" rtl="0" algn="l">
              <a:lnSpc>
                <a:spcPct val="90000"/>
              </a:lnSpc>
              <a:spcBef>
                <a:spcPts val="0"/>
              </a:spcBef>
              <a:spcAft>
                <a:spcPts val="0"/>
              </a:spcAft>
              <a:buSzPts val="1400"/>
              <a:buChar char="●"/>
            </a:pPr>
            <a:r>
              <a:rPr lang="en" sz="1400"/>
              <a:t>Common method from “requests” module</a:t>
            </a:r>
            <a:endParaRPr sz="1400"/>
          </a:p>
          <a:p>
            <a:pPr indent="-317500" lvl="0" marL="914400" rtl="0" algn="l">
              <a:lnSpc>
                <a:spcPct val="90000"/>
              </a:lnSpc>
              <a:spcBef>
                <a:spcPts val="0"/>
              </a:spcBef>
              <a:spcAft>
                <a:spcPts val="0"/>
              </a:spcAft>
              <a:buSzPts val="1400"/>
              <a:buChar char="●"/>
            </a:pPr>
            <a:r>
              <a:rPr lang="en" sz="1400"/>
              <a:t>How to make a GET Request?</a:t>
            </a:r>
            <a:endParaRPr sz="1400"/>
          </a:p>
          <a:p>
            <a:pPr indent="-317500" lvl="0" marL="914400" rtl="0" algn="l">
              <a:lnSpc>
                <a:spcPct val="90000"/>
              </a:lnSpc>
              <a:spcBef>
                <a:spcPts val="0"/>
              </a:spcBef>
              <a:spcAft>
                <a:spcPts val="0"/>
              </a:spcAft>
              <a:buSzPts val="1400"/>
              <a:buChar char="●"/>
            </a:pPr>
            <a:r>
              <a:rPr lang="en" sz="1400"/>
              <a:t>How to make POST Request?</a:t>
            </a:r>
            <a:endParaRPr sz="1400"/>
          </a:p>
          <a:p>
            <a:pPr indent="-317500" lvl="0" marL="914400" rtl="0" algn="l">
              <a:lnSpc>
                <a:spcPct val="90000"/>
              </a:lnSpc>
              <a:spcBef>
                <a:spcPts val="0"/>
              </a:spcBef>
              <a:spcAft>
                <a:spcPts val="0"/>
              </a:spcAft>
              <a:buSzPts val="1400"/>
              <a:buChar char="●"/>
            </a:pPr>
            <a:r>
              <a:rPr lang="en" sz="1400"/>
              <a:t>How to make a PUT Request?</a:t>
            </a:r>
            <a:endParaRPr sz="1400"/>
          </a:p>
          <a:p>
            <a:pPr indent="-317500" lvl="0" marL="914400" rtl="0" algn="l">
              <a:lnSpc>
                <a:spcPct val="90000"/>
              </a:lnSpc>
              <a:spcBef>
                <a:spcPts val="0"/>
              </a:spcBef>
              <a:spcAft>
                <a:spcPts val="0"/>
              </a:spcAft>
              <a:buSzPts val="1400"/>
              <a:buChar char="●"/>
            </a:pPr>
            <a:r>
              <a:rPr lang="en" sz="1400"/>
              <a:t>How to make a PATCH Request?</a:t>
            </a:r>
            <a:endParaRPr sz="1400"/>
          </a:p>
          <a:p>
            <a:pPr indent="-317500" lvl="0" marL="914400" rtl="0" algn="l">
              <a:lnSpc>
                <a:spcPct val="90000"/>
              </a:lnSpc>
              <a:spcBef>
                <a:spcPts val="0"/>
              </a:spcBef>
              <a:spcAft>
                <a:spcPts val="0"/>
              </a:spcAft>
              <a:buSzPts val="1400"/>
              <a:buChar char="●"/>
            </a:pPr>
            <a:r>
              <a:rPr lang="en" sz="1400"/>
              <a:t>How to make a DELETE Request?</a:t>
            </a:r>
            <a:endParaRPr sz="1400"/>
          </a:p>
          <a:p>
            <a:pPr indent="-317500" lvl="0" marL="914400" rtl="0" algn="l">
              <a:lnSpc>
                <a:spcPct val="90000"/>
              </a:lnSpc>
              <a:spcBef>
                <a:spcPts val="0"/>
              </a:spcBef>
              <a:spcAft>
                <a:spcPts val="0"/>
              </a:spcAft>
              <a:buSzPts val="1400"/>
              <a:buChar char="●"/>
            </a:pPr>
            <a:r>
              <a:rPr lang="en" sz="1400"/>
              <a:t>HTTP Exceptions Handling </a:t>
            </a:r>
            <a:endParaRPr sz="1400"/>
          </a:p>
          <a:p>
            <a:pPr indent="-317500" lvl="0" marL="914400" rtl="0" algn="l">
              <a:lnSpc>
                <a:spcPct val="90000"/>
              </a:lnSpc>
              <a:spcBef>
                <a:spcPts val="0"/>
              </a:spcBef>
              <a:spcAft>
                <a:spcPts val="0"/>
              </a:spcAft>
              <a:buSzPts val="1400"/>
              <a:buChar char="●"/>
            </a:pPr>
            <a:r>
              <a:rPr lang="en" sz="1400"/>
              <a:t>Authenticating Requests </a:t>
            </a:r>
            <a:endParaRPr sz="1400"/>
          </a:p>
        </p:txBody>
      </p:sp>
      <p:sp>
        <p:nvSpPr>
          <p:cNvPr id="619" name="Google Shape;619;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0" name="Google Shape;620;p69"/>
          <p:cNvSpPr txBox="1"/>
          <p:nvPr>
            <p:ph type="title"/>
          </p:nvPr>
        </p:nvSpPr>
        <p:spPr>
          <a:xfrm>
            <a:off x="521050" y="507575"/>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Table of Contents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96"/>
          <p:cNvSpPr txBox="1"/>
          <p:nvPr>
            <p:ph type="title"/>
          </p:nvPr>
        </p:nvSpPr>
        <p:spPr>
          <a:xfrm>
            <a:off x="507975" y="5891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HTTP Exceptions </a:t>
            </a:r>
            <a:r>
              <a:rPr lang="en"/>
              <a:t>Handling </a:t>
            </a:r>
            <a:endParaRPr/>
          </a:p>
        </p:txBody>
      </p:sp>
      <p:sp>
        <p:nvSpPr>
          <p:cNvPr id="843" name="Google Shape;843;p96"/>
          <p:cNvSpPr txBox="1"/>
          <p:nvPr>
            <p:ph idx="1" type="body"/>
          </p:nvPr>
        </p:nvSpPr>
        <p:spPr>
          <a:xfrm>
            <a:off x="540125" y="1161850"/>
            <a:ext cx="8180400" cy="3502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Some exceptions may occur while communicating with a remote server. For instance, the server can be unreachable, the requested URL does not exist on the server, or the server does not respond in a proper </a:t>
            </a:r>
            <a:r>
              <a:rPr lang="en"/>
              <a:t>time frame</a:t>
            </a:r>
            <a:endParaRPr/>
          </a:p>
          <a:p>
            <a:pPr indent="-317500" lvl="0" marL="457200" rtl="0" algn="l">
              <a:spcBef>
                <a:spcPts val="1000"/>
              </a:spcBef>
              <a:spcAft>
                <a:spcPts val="0"/>
              </a:spcAft>
              <a:buSzPts val="1400"/>
              <a:buChar char="❏"/>
            </a:pPr>
            <a:r>
              <a:rPr lang="en"/>
              <a:t>We can use the HTTPError class of the </a:t>
            </a:r>
            <a:r>
              <a:rPr b="1" lang="en">
                <a:latin typeface="Consolas"/>
                <a:ea typeface="Consolas"/>
                <a:cs typeface="Consolas"/>
                <a:sym typeface="Consolas"/>
              </a:rPr>
              <a:t>requests </a:t>
            </a:r>
            <a:r>
              <a:rPr lang="en"/>
              <a:t>module to detect and resolve HTTP errors.</a:t>
            </a:r>
            <a:endParaRPr/>
          </a:p>
          <a:p>
            <a:pPr indent="-317500" lvl="0" marL="457200" rtl="0" algn="l">
              <a:spcBef>
                <a:spcPts val="1000"/>
              </a:spcBef>
              <a:spcAft>
                <a:spcPts val="1000"/>
              </a:spcAft>
              <a:buSzPts val="1400"/>
              <a:buChar char="❏"/>
            </a:pPr>
            <a:r>
              <a:rPr lang="en"/>
              <a:t>The </a:t>
            </a:r>
            <a:r>
              <a:rPr b="1" lang="en">
                <a:solidFill>
                  <a:srgbClr val="1155CC"/>
                </a:solidFill>
                <a:latin typeface="Consolas"/>
                <a:ea typeface="Consolas"/>
                <a:cs typeface="Consolas"/>
                <a:sym typeface="Consolas"/>
              </a:rPr>
              <a:t>raise_for_status() </a:t>
            </a:r>
            <a:r>
              <a:rPr lang="en"/>
              <a:t>method throws an exception whenever the HTTP response contains an error status code (4XX client error or 5XX server error response). The </a:t>
            </a:r>
            <a:r>
              <a:rPr b="1" lang="en">
                <a:latin typeface="Consolas"/>
                <a:ea typeface="Consolas"/>
                <a:cs typeface="Consolas"/>
                <a:sym typeface="Consolas"/>
              </a:rPr>
              <a:t>requests </a:t>
            </a:r>
            <a:r>
              <a:rPr lang="en"/>
              <a:t>module does not raise an exception automatically once an error occurs; therefore, we need to use the </a:t>
            </a:r>
            <a:r>
              <a:rPr b="1" lang="en">
                <a:solidFill>
                  <a:srgbClr val="1155CC"/>
                </a:solidFill>
                <a:latin typeface="Consolas"/>
                <a:ea typeface="Consolas"/>
                <a:cs typeface="Consolas"/>
                <a:sym typeface="Consolas"/>
              </a:rPr>
              <a:t>raise_for_status()</a:t>
            </a:r>
            <a:r>
              <a:rPr lang="en"/>
              <a:t> method to identify whether an error status code has been raised or not. Finally, the exception handler block catches the error</a:t>
            </a:r>
            <a:r>
              <a:rPr lang="en" sz="1400">
                <a:solidFill>
                  <a:srgbClr val="212529"/>
                </a:solidFill>
              </a:rPr>
              <a:t>.</a:t>
            </a:r>
            <a:endParaRPr/>
          </a:p>
        </p:txBody>
      </p:sp>
      <p:sp>
        <p:nvSpPr>
          <p:cNvPr id="844" name="Google Shape;844;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97"/>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a:t>
            </a:r>
            <a:r>
              <a:rPr lang="en"/>
              <a:t>Handling HTTP Exceptions</a:t>
            </a:r>
            <a:endParaRPr/>
          </a:p>
        </p:txBody>
      </p:sp>
      <p:sp>
        <p:nvSpPr>
          <p:cNvPr id="850" name="Google Shape;850;p97"/>
          <p:cNvSpPr txBox="1"/>
          <p:nvPr>
            <p:ph idx="1" type="body"/>
          </p:nvPr>
        </p:nvSpPr>
        <p:spPr>
          <a:xfrm>
            <a:off x="434450" y="1186000"/>
            <a:ext cx="8330700" cy="774900"/>
          </a:xfrm>
          <a:prstGeom prst="rect">
            <a:avLst/>
          </a:prstGeom>
        </p:spPr>
        <p:txBody>
          <a:bodyPr anchorCtr="0" anchor="t" bIns="91425" lIns="91425" spcFirstLastPara="1" rIns="91425" wrap="square" tIns="91425">
            <a:normAutofit/>
          </a:bodyPr>
          <a:lstStyle/>
          <a:p>
            <a:pPr indent="0" lvl="0" marL="0" rtl="0" algn="l">
              <a:spcBef>
                <a:spcPts val="0"/>
              </a:spcBef>
              <a:spcAft>
                <a:spcPts val="1100"/>
              </a:spcAft>
              <a:buNone/>
            </a:pPr>
            <a:r>
              <a:rPr lang="en" sz="1400">
                <a:solidFill>
                  <a:srgbClr val="000000"/>
                </a:solidFill>
              </a:rPr>
              <a:t>Let’s go back to the JSONPlaceholder API for this demonstration. We will start by writing some code, and then explain what is going on.  </a:t>
            </a:r>
            <a:endParaRPr sz="1400">
              <a:solidFill>
                <a:srgbClr val="000000"/>
              </a:solidFill>
            </a:endParaRPr>
          </a:p>
        </p:txBody>
      </p:sp>
      <p:sp>
        <p:nvSpPr>
          <p:cNvPr id="851" name="Google Shape;851;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2" name="Google Shape;852;p97"/>
          <p:cNvSpPr txBox="1"/>
          <p:nvPr/>
        </p:nvSpPr>
        <p:spPr>
          <a:xfrm>
            <a:off x="1393250" y="1927900"/>
            <a:ext cx="6413100" cy="2301000"/>
          </a:xfrm>
          <a:prstGeom prst="rect">
            <a:avLst/>
          </a:prstGeom>
          <a:solidFill>
            <a:srgbClr val="F3F3F3"/>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50">
                <a:solidFill>
                  <a:srgbClr val="AF00DB"/>
                </a:solidFill>
                <a:highlight>
                  <a:srgbClr val="F7F7F7"/>
                </a:highlight>
                <a:latin typeface="Consolas"/>
                <a:ea typeface="Consolas"/>
                <a:cs typeface="Consolas"/>
                <a:sym typeface="Consolas"/>
              </a:rPr>
              <a:t>import</a:t>
            </a:r>
            <a:r>
              <a:rPr b="1" lang="en" sz="1250">
                <a:highlight>
                  <a:srgbClr val="F7F7F7"/>
                </a:highlight>
                <a:latin typeface="Consolas"/>
                <a:ea typeface="Consolas"/>
                <a:cs typeface="Consolas"/>
                <a:sym typeface="Consolas"/>
              </a:rPr>
              <a:t> requests</a:t>
            </a:r>
            <a:endParaRPr b="1"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solidFill>
                  <a:srgbClr val="AF00DB"/>
                </a:solidFill>
                <a:highlight>
                  <a:srgbClr val="F7F7F7"/>
                </a:highlight>
                <a:latin typeface="Consolas"/>
                <a:ea typeface="Consolas"/>
                <a:cs typeface="Consolas"/>
                <a:sym typeface="Consolas"/>
              </a:rPr>
              <a:t>from</a:t>
            </a:r>
            <a:r>
              <a:rPr b="1" lang="en" sz="1250">
                <a:highlight>
                  <a:srgbClr val="F7F7F7"/>
                </a:highlight>
                <a:latin typeface="Consolas"/>
                <a:ea typeface="Consolas"/>
                <a:cs typeface="Consolas"/>
                <a:sym typeface="Consolas"/>
              </a:rPr>
              <a:t> requests import HTTPError</a:t>
            </a:r>
            <a:endParaRPr b="1" sz="1250">
              <a:solidFill>
                <a:srgbClr val="AF00DB"/>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solidFill>
                  <a:srgbClr val="008000"/>
                </a:solidFill>
                <a:highlight>
                  <a:srgbClr val="F7F7F7"/>
                </a:highlight>
                <a:latin typeface="Consolas"/>
                <a:ea typeface="Consolas"/>
                <a:cs typeface="Consolas"/>
                <a:sym typeface="Consolas"/>
              </a:rPr>
              <a:t># A deliberate typo is made in the endpoint "postz" instead of "posts"</a:t>
            </a:r>
            <a:endParaRPr b="1" sz="12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highlight>
                  <a:srgbClr val="F7F7F7"/>
                </a:highlight>
                <a:latin typeface="Consolas"/>
                <a:ea typeface="Consolas"/>
                <a:cs typeface="Consolas"/>
                <a:sym typeface="Consolas"/>
              </a:rPr>
              <a:t>url = </a:t>
            </a:r>
            <a:r>
              <a:rPr b="1" lang="en" sz="1250">
                <a:solidFill>
                  <a:srgbClr val="A31515"/>
                </a:solidFill>
                <a:highlight>
                  <a:srgbClr val="F7F7F7"/>
                </a:highlight>
                <a:latin typeface="Consolas"/>
                <a:ea typeface="Consolas"/>
                <a:cs typeface="Consolas"/>
                <a:sym typeface="Consolas"/>
              </a:rPr>
              <a:t>"https://jsonplaceholder.typicode.com/postz"</a:t>
            </a:r>
            <a:endParaRPr b="1" sz="1250">
              <a:solidFill>
                <a:srgbClr val="A31515"/>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solidFill>
                  <a:srgbClr val="008000"/>
                </a:solidFill>
                <a:highlight>
                  <a:srgbClr val="F7F7F7"/>
                </a:highlight>
                <a:latin typeface="Consolas"/>
                <a:ea typeface="Consolas"/>
                <a:cs typeface="Consolas"/>
                <a:sym typeface="Consolas"/>
              </a:rPr>
              <a:t># Attempt to GET data from provided endpoint</a:t>
            </a:r>
            <a:endParaRPr b="1" sz="12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solidFill>
                  <a:srgbClr val="AF00DB"/>
                </a:solidFill>
                <a:highlight>
                  <a:srgbClr val="F7F7F7"/>
                </a:highlight>
                <a:latin typeface="Consolas"/>
                <a:ea typeface="Consolas"/>
                <a:cs typeface="Consolas"/>
                <a:sym typeface="Consolas"/>
              </a:rPr>
              <a:t>try</a:t>
            </a:r>
            <a:r>
              <a:rPr b="1" lang="en" sz="1250">
                <a:highlight>
                  <a:srgbClr val="F7F7F7"/>
                </a:highlight>
                <a:latin typeface="Consolas"/>
                <a:ea typeface="Consolas"/>
                <a:cs typeface="Consolas"/>
                <a:sym typeface="Consolas"/>
              </a:rPr>
              <a:t>:</a:t>
            </a:r>
            <a:endParaRPr b="1"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highlight>
                  <a:srgbClr val="F7F7F7"/>
                </a:highlight>
                <a:latin typeface="Consolas"/>
                <a:ea typeface="Consolas"/>
                <a:cs typeface="Consolas"/>
                <a:sym typeface="Consolas"/>
              </a:rPr>
              <a:t>    response = requests.get(url)</a:t>
            </a:r>
            <a:endParaRPr b="1"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highlight>
                  <a:srgbClr val="F7F7F7"/>
                </a:highlight>
                <a:latin typeface="Consolas"/>
                <a:ea typeface="Consolas"/>
                <a:cs typeface="Consolas"/>
                <a:sym typeface="Consolas"/>
              </a:rPr>
              <a:t>    response.</a:t>
            </a:r>
            <a:r>
              <a:rPr b="1" lang="en" sz="1250">
                <a:solidFill>
                  <a:srgbClr val="A64D79"/>
                </a:solidFill>
                <a:highlight>
                  <a:srgbClr val="F7F7F7"/>
                </a:highlight>
                <a:latin typeface="Consolas"/>
                <a:ea typeface="Consolas"/>
                <a:cs typeface="Consolas"/>
                <a:sym typeface="Consolas"/>
              </a:rPr>
              <a:t>raise_for_status()</a:t>
            </a:r>
            <a:endParaRPr b="1" sz="1250">
              <a:solidFill>
                <a:srgbClr val="A64D79"/>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solidFill>
                  <a:srgbClr val="008000"/>
                </a:solidFill>
                <a:highlight>
                  <a:srgbClr val="F7F7F7"/>
                </a:highlight>
                <a:latin typeface="Consolas"/>
                <a:ea typeface="Consolas"/>
                <a:cs typeface="Consolas"/>
                <a:sym typeface="Consolas"/>
              </a:rPr>
              <a:t># If the request fails (404) then print the error.</a:t>
            </a:r>
            <a:endParaRPr b="1" sz="1250">
              <a:solidFill>
                <a:srgbClr val="008000"/>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solidFill>
                  <a:srgbClr val="AF00DB"/>
                </a:solidFill>
                <a:highlight>
                  <a:srgbClr val="F7F7F7"/>
                </a:highlight>
                <a:latin typeface="Consolas"/>
                <a:ea typeface="Consolas"/>
                <a:cs typeface="Consolas"/>
                <a:sym typeface="Consolas"/>
              </a:rPr>
              <a:t>except</a:t>
            </a:r>
            <a:r>
              <a:rPr b="1" lang="en" sz="1250">
                <a:highlight>
                  <a:srgbClr val="F7F7F7"/>
                </a:highlight>
                <a:latin typeface="Consolas"/>
                <a:ea typeface="Consolas"/>
                <a:cs typeface="Consolas"/>
                <a:sym typeface="Consolas"/>
              </a:rPr>
              <a:t> HTTPError </a:t>
            </a:r>
            <a:r>
              <a:rPr b="1" lang="en" sz="1250">
                <a:solidFill>
                  <a:srgbClr val="AF00DB"/>
                </a:solidFill>
                <a:highlight>
                  <a:srgbClr val="F7F7F7"/>
                </a:highlight>
                <a:latin typeface="Consolas"/>
                <a:ea typeface="Consolas"/>
                <a:cs typeface="Consolas"/>
                <a:sym typeface="Consolas"/>
              </a:rPr>
              <a:t>as</a:t>
            </a:r>
            <a:r>
              <a:rPr b="1" lang="en" sz="1250">
                <a:highlight>
                  <a:srgbClr val="F7F7F7"/>
                </a:highlight>
                <a:latin typeface="Consolas"/>
                <a:ea typeface="Consolas"/>
                <a:cs typeface="Consolas"/>
                <a:sym typeface="Consolas"/>
              </a:rPr>
              <a:t> error:</a:t>
            </a:r>
            <a:endParaRPr b="1"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b="1" lang="en" sz="1250">
                <a:highlight>
                  <a:srgbClr val="F7F7F7"/>
                </a:highlight>
                <a:latin typeface="Consolas"/>
                <a:ea typeface="Consolas"/>
                <a:cs typeface="Consolas"/>
                <a:sym typeface="Consolas"/>
              </a:rPr>
              <a:t>  </a:t>
            </a:r>
            <a:r>
              <a:rPr b="1" lang="en" sz="1250">
                <a:solidFill>
                  <a:srgbClr val="795E26"/>
                </a:solidFill>
                <a:highlight>
                  <a:srgbClr val="F7F7F7"/>
                </a:highlight>
                <a:latin typeface="Consolas"/>
                <a:ea typeface="Consolas"/>
                <a:cs typeface="Consolas"/>
                <a:sym typeface="Consolas"/>
              </a:rPr>
              <a:t>print</a:t>
            </a:r>
            <a:r>
              <a:rPr b="1" lang="en" sz="1250">
                <a:highlight>
                  <a:srgbClr val="F7F7F7"/>
                </a:highlight>
                <a:latin typeface="Consolas"/>
                <a:ea typeface="Consolas"/>
                <a:cs typeface="Consolas"/>
                <a:sym typeface="Consolas"/>
              </a:rPr>
              <a:t>(error)</a:t>
            </a:r>
            <a:endParaRPr b="1" sz="1250">
              <a:solidFill>
                <a:srgbClr val="A31515"/>
              </a:solidFill>
              <a:highlight>
                <a:srgbClr val="F7F7F7"/>
              </a:highlight>
              <a:latin typeface="Consolas"/>
              <a:ea typeface="Consolas"/>
              <a:cs typeface="Consolas"/>
              <a:sym typeface="Consolas"/>
            </a:endParaRPr>
          </a:p>
        </p:txBody>
      </p:sp>
      <p:sp>
        <p:nvSpPr>
          <p:cNvPr id="853" name="Google Shape;853;p97"/>
          <p:cNvSpPr txBox="1"/>
          <p:nvPr/>
        </p:nvSpPr>
        <p:spPr>
          <a:xfrm>
            <a:off x="2421950" y="4284925"/>
            <a:ext cx="4355700" cy="7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50">
                <a:solidFill>
                  <a:srgbClr val="A31515"/>
                </a:solidFill>
                <a:highlight>
                  <a:srgbClr val="F7F7F7"/>
                </a:highlight>
                <a:latin typeface="Consolas"/>
                <a:ea typeface="Consolas"/>
                <a:cs typeface="Consolas"/>
                <a:sym typeface="Consolas"/>
              </a:rPr>
              <a:t>Output:</a:t>
            </a:r>
            <a:endParaRPr b="1" sz="1250">
              <a:solidFill>
                <a:srgbClr val="A31515"/>
              </a:solidFill>
              <a:highlight>
                <a:srgbClr val="F7F7F7"/>
              </a:highlight>
              <a:latin typeface="Consolas"/>
              <a:ea typeface="Consolas"/>
              <a:cs typeface="Consolas"/>
              <a:sym typeface="Consolas"/>
            </a:endParaRPr>
          </a:p>
          <a:p>
            <a:pPr indent="0" lvl="0" marL="0" rtl="0" algn="l">
              <a:spcBef>
                <a:spcPts val="0"/>
              </a:spcBef>
              <a:spcAft>
                <a:spcPts val="0"/>
              </a:spcAft>
              <a:buNone/>
            </a:pPr>
            <a:r>
              <a:rPr lang="en" sz="1250">
                <a:solidFill>
                  <a:srgbClr val="A31515"/>
                </a:solidFill>
                <a:highlight>
                  <a:srgbClr val="F7F7F7"/>
                </a:highlight>
                <a:latin typeface="Consolas"/>
                <a:ea typeface="Consolas"/>
                <a:cs typeface="Consolas"/>
                <a:sym typeface="Consolas"/>
              </a:rPr>
              <a:t>404 Client Error: Not Found for url: </a:t>
            </a:r>
            <a:r>
              <a:rPr lang="en" sz="1250">
                <a:solidFill>
                  <a:srgbClr val="A31515"/>
                </a:solidFill>
                <a:highlight>
                  <a:srgbClr val="F7F7F7"/>
                </a:highlight>
                <a:latin typeface="Consolas"/>
                <a:ea typeface="Consolas"/>
                <a:cs typeface="Consolas"/>
                <a:sym typeface="Consolas"/>
              </a:rPr>
              <a:t>h</a:t>
            </a:r>
            <a:r>
              <a:rPr lang="en" sz="1250">
                <a:solidFill>
                  <a:srgbClr val="A31515"/>
                </a:solidFill>
                <a:highlight>
                  <a:srgbClr val="F7F7F7"/>
                </a:highlight>
                <a:latin typeface="Consolas"/>
                <a:ea typeface="Consolas"/>
                <a:cs typeface="Consolas"/>
                <a:sym typeface="Consolas"/>
              </a:rPr>
              <a:t>ttps://jsonplaceholder.typicode.com/postz</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98"/>
          <p:cNvSpPr txBox="1"/>
          <p:nvPr>
            <p:ph type="title"/>
          </p:nvPr>
        </p:nvSpPr>
        <p:spPr>
          <a:xfrm>
            <a:off x="489625" y="478000"/>
            <a:ext cx="8520600" cy="494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Authenticating Requests </a:t>
            </a:r>
            <a:endParaRPr sz="1700">
              <a:solidFill>
                <a:srgbClr val="000000"/>
              </a:solidFill>
              <a:highlight>
                <a:srgbClr val="FAFBFC"/>
              </a:highlight>
            </a:endParaRPr>
          </a:p>
        </p:txBody>
      </p:sp>
      <p:sp>
        <p:nvSpPr>
          <p:cNvPr id="859" name="Google Shape;859;p98"/>
          <p:cNvSpPr txBox="1"/>
          <p:nvPr>
            <p:ph idx="1" type="body"/>
          </p:nvPr>
        </p:nvSpPr>
        <p:spPr>
          <a:xfrm>
            <a:off x="434450" y="972400"/>
            <a:ext cx="8520600" cy="15993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sz="1300"/>
              <a:t>Authentication means validating a client to determine whether or not they can access an API. This serves several purposes:</a:t>
            </a:r>
            <a:endParaRPr sz="1300"/>
          </a:p>
          <a:p>
            <a:pPr indent="-311150" lvl="1" marL="914400" rtl="0" algn="l">
              <a:spcBef>
                <a:spcPts val="0"/>
              </a:spcBef>
              <a:spcAft>
                <a:spcPts val="0"/>
              </a:spcAft>
              <a:buSzPts val="1300"/>
              <a:buChar char="➢"/>
            </a:pPr>
            <a:r>
              <a:rPr lang="en" sz="1300"/>
              <a:t>Limiting requests to an API.</a:t>
            </a:r>
            <a:endParaRPr sz="1300"/>
          </a:p>
          <a:p>
            <a:pPr indent="-311150" lvl="1" marL="914400" rtl="0" algn="l">
              <a:spcBef>
                <a:spcPts val="0"/>
              </a:spcBef>
              <a:spcAft>
                <a:spcPts val="0"/>
              </a:spcAft>
              <a:buSzPts val="1300"/>
              <a:buChar char="➢"/>
            </a:pPr>
            <a:r>
              <a:rPr lang="en" sz="1300"/>
              <a:t>Filtering malicious requests.</a:t>
            </a:r>
            <a:endParaRPr sz="1300"/>
          </a:p>
          <a:p>
            <a:pPr indent="-311150" lvl="0" marL="457200" rtl="0" algn="l">
              <a:spcBef>
                <a:spcPts val="0"/>
              </a:spcBef>
              <a:spcAft>
                <a:spcPts val="0"/>
              </a:spcAft>
              <a:buSzPts val="1300"/>
              <a:buChar char="❖"/>
            </a:pPr>
            <a:r>
              <a:rPr lang="en" sz="1300"/>
              <a:t>To implement authentication, we need to import the following module present in requests module:</a:t>
            </a:r>
            <a:endParaRPr sz="1300">
              <a:solidFill>
                <a:srgbClr val="61738E"/>
              </a:solidFill>
              <a:highlight>
                <a:srgbClr val="FAFBFC"/>
              </a:highlight>
            </a:endParaRPr>
          </a:p>
          <a:p>
            <a:pPr indent="0" lvl="0" marL="457200" rtl="0" algn="l">
              <a:spcBef>
                <a:spcPts val="0"/>
              </a:spcBef>
              <a:spcAft>
                <a:spcPts val="1200"/>
              </a:spcAft>
              <a:buNone/>
            </a:pPr>
            <a:r>
              <a:rPr lang="en" sz="1500">
                <a:solidFill>
                  <a:srgbClr val="F92672"/>
                </a:solidFill>
                <a:highlight>
                  <a:srgbClr val="282C34"/>
                </a:highlight>
                <a:latin typeface="Consolas"/>
                <a:ea typeface="Consolas"/>
                <a:cs typeface="Consolas"/>
                <a:sym typeface="Consolas"/>
              </a:rPr>
              <a:t>from</a:t>
            </a:r>
            <a:r>
              <a:rPr lang="en" sz="1500">
                <a:solidFill>
                  <a:srgbClr val="ABB2BF"/>
                </a:solidFill>
                <a:highlight>
                  <a:srgbClr val="282C34"/>
                </a:highlight>
                <a:latin typeface="Consolas"/>
                <a:ea typeface="Consolas"/>
                <a:cs typeface="Consolas"/>
                <a:sym typeface="Consolas"/>
              </a:rPr>
              <a:t> requests.auth </a:t>
            </a:r>
            <a:r>
              <a:rPr lang="en" sz="1500">
                <a:solidFill>
                  <a:srgbClr val="F92672"/>
                </a:solidFill>
                <a:highlight>
                  <a:srgbClr val="282C34"/>
                </a:highlight>
                <a:latin typeface="Consolas"/>
                <a:ea typeface="Consolas"/>
                <a:cs typeface="Consolas"/>
                <a:sym typeface="Consolas"/>
              </a:rPr>
              <a:t>import</a:t>
            </a:r>
            <a:r>
              <a:rPr lang="en" sz="1500">
                <a:solidFill>
                  <a:srgbClr val="ABB2BF"/>
                </a:solidFill>
                <a:highlight>
                  <a:srgbClr val="282C34"/>
                </a:highlight>
                <a:latin typeface="Consolas"/>
                <a:ea typeface="Consolas"/>
                <a:cs typeface="Consolas"/>
                <a:sym typeface="Consolas"/>
              </a:rPr>
              <a:t> HTTPBasicAuth</a:t>
            </a:r>
            <a:endParaRPr/>
          </a:p>
        </p:txBody>
      </p:sp>
      <p:sp>
        <p:nvSpPr>
          <p:cNvPr id="860" name="Google Shape;860;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61" name="Google Shape;861;p98"/>
          <p:cNvSpPr txBox="1"/>
          <p:nvPr/>
        </p:nvSpPr>
        <p:spPr>
          <a:xfrm>
            <a:off x="434450" y="2543650"/>
            <a:ext cx="8468100" cy="1513500"/>
          </a:xfrm>
          <a:prstGeom prst="rect">
            <a:avLst/>
          </a:prstGeom>
          <a:noFill/>
          <a:ln>
            <a:noFill/>
          </a:ln>
        </p:spPr>
        <p:txBody>
          <a:bodyPr anchorCtr="0" anchor="ctr" bIns="91425" lIns="91425" spcFirstLastPara="1" rIns="91425" wrap="square" tIns="91425">
            <a:spAutoFit/>
          </a:bodyPr>
          <a:lstStyle/>
          <a:p>
            <a:pPr indent="-311150" lvl="0" marL="457200" rtl="0" algn="l">
              <a:spcBef>
                <a:spcPts val="0"/>
              </a:spcBef>
              <a:spcAft>
                <a:spcPts val="0"/>
              </a:spcAft>
              <a:buClr>
                <a:srgbClr val="F98C61"/>
              </a:buClr>
              <a:buSzPts val="1300"/>
              <a:buChar char="❖"/>
            </a:pPr>
            <a:r>
              <a:rPr lang="en" sz="1300"/>
              <a:t>The </a:t>
            </a:r>
            <a:r>
              <a:rPr b="1" lang="en" sz="1300"/>
              <a:t>HTTPBasicAuth </a:t>
            </a:r>
            <a:r>
              <a:rPr lang="en" sz="1300"/>
              <a:t>module is present in requests.auth and has classes and methods to detail with HTTP Authentication.</a:t>
            </a:r>
            <a:endParaRPr sz="1300"/>
          </a:p>
          <a:p>
            <a:pPr indent="-311150" lvl="0" marL="457200" rtl="0" algn="l">
              <a:spcBef>
                <a:spcPts val="1000"/>
              </a:spcBef>
              <a:spcAft>
                <a:spcPts val="0"/>
              </a:spcAft>
              <a:buClr>
                <a:srgbClr val="F98C61"/>
              </a:buClr>
              <a:buSzPts val="1300"/>
              <a:buChar char="❖"/>
            </a:pPr>
            <a:r>
              <a:rPr lang="en" sz="1300"/>
              <a:t>An Authentication object needs to be created and passed to the get() body method using the 'Auth' key. We are trying to authenticate a user who is trying to login using a username and password. If the username and password entered by the client do not match the credentials present in the server's database, the server will throw a 403 forbidden error, else a 200 OK response.</a:t>
            </a:r>
            <a:endParaRPr sz="1300"/>
          </a:p>
        </p:txBody>
      </p:sp>
      <p:sp>
        <p:nvSpPr>
          <p:cNvPr id="862" name="Google Shape;862;p98"/>
          <p:cNvSpPr txBox="1"/>
          <p:nvPr/>
        </p:nvSpPr>
        <p:spPr>
          <a:xfrm>
            <a:off x="670475" y="4149550"/>
            <a:ext cx="84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Syntax</a:t>
            </a:r>
            <a:r>
              <a:rPr lang="en" sz="1100">
                <a:solidFill>
                  <a:srgbClr val="61738E"/>
                </a:solidFill>
                <a:highlight>
                  <a:srgbClr val="FAFBFC"/>
                </a:highlight>
              </a:rPr>
              <a:t>:</a:t>
            </a:r>
            <a:endParaRPr sz="1200">
              <a:solidFill>
                <a:srgbClr val="98C379"/>
              </a:solidFill>
              <a:highlight>
                <a:srgbClr val="282C34"/>
              </a:highlight>
              <a:latin typeface="Courier New"/>
              <a:ea typeface="Courier New"/>
              <a:cs typeface="Courier New"/>
              <a:sym typeface="Courier New"/>
            </a:endParaRPr>
          </a:p>
        </p:txBody>
      </p:sp>
      <p:sp>
        <p:nvSpPr>
          <p:cNvPr id="863" name="Google Shape;863;p98"/>
          <p:cNvSpPr txBox="1"/>
          <p:nvPr/>
        </p:nvSpPr>
        <p:spPr>
          <a:xfrm>
            <a:off x="1543025" y="4111000"/>
            <a:ext cx="7250700" cy="585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latin typeface="Consolas"/>
                <a:ea typeface="Consolas"/>
                <a:cs typeface="Consolas"/>
                <a:sym typeface="Consolas"/>
              </a:rPr>
              <a:t>response = requests.get('url',auth = HTTPBasicAuth('username', 'password'))</a:t>
            </a:r>
            <a:endParaRPr b="1" sz="1300">
              <a:latin typeface="Consolas"/>
              <a:ea typeface="Consolas"/>
              <a:cs typeface="Consolas"/>
              <a:sym typeface="Consolas"/>
            </a:endParaRPr>
          </a:p>
          <a:p>
            <a:pPr indent="0" lvl="0" marL="0" rtl="0" algn="l">
              <a:spcBef>
                <a:spcPts val="0"/>
              </a:spcBef>
              <a:spcAft>
                <a:spcPts val="0"/>
              </a:spcAft>
              <a:buNone/>
            </a:pPr>
            <a:r>
              <a:rPr b="1" lang="en" sz="1300">
                <a:latin typeface="Consolas"/>
                <a:ea typeface="Consolas"/>
                <a:cs typeface="Consolas"/>
                <a:sym typeface="Consolas"/>
              </a:rPr>
              <a:t>print(response.status_code)</a:t>
            </a:r>
            <a:endParaRPr b="1" sz="1100">
              <a:solidFill>
                <a:srgbClr val="98C379"/>
              </a:solidFill>
              <a:highlight>
                <a:srgbClr val="282C34"/>
              </a:highlight>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7" name="Shape 867"/>
        <p:cNvGrpSpPr/>
        <p:nvPr/>
      </p:nvGrpSpPr>
      <p:grpSpPr>
        <a:xfrm>
          <a:off x="0" y="0"/>
          <a:ext cx="0" cy="0"/>
          <a:chOff x="0" y="0"/>
          <a:chExt cx="0" cy="0"/>
        </a:xfrm>
      </p:grpSpPr>
      <p:sp>
        <p:nvSpPr>
          <p:cNvPr id="868" name="Google Shape;868;p99"/>
          <p:cNvSpPr txBox="1"/>
          <p:nvPr>
            <p:ph type="title"/>
          </p:nvPr>
        </p:nvSpPr>
        <p:spPr>
          <a:xfrm>
            <a:off x="462925" y="5582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Example: </a:t>
            </a:r>
            <a:r>
              <a:rPr lang="en"/>
              <a:t>Authenticating Requests </a:t>
            </a:r>
            <a:endParaRPr/>
          </a:p>
        </p:txBody>
      </p:sp>
      <p:sp>
        <p:nvSpPr>
          <p:cNvPr id="869" name="Google Shape;869;p99"/>
          <p:cNvSpPr txBox="1"/>
          <p:nvPr>
            <p:ph idx="1" type="body"/>
          </p:nvPr>
        </p:nvSpPr>
        <p:spPr>
          <a:xfrm>
            <a:off x="434450" y="1130950"/>
            <a:ext cx="3943200" cy="3618900"/>
          </a:xfrm>
          <a:prstGeom prst="rect">
            <a:avLst/>
          </a:prstGeom>
        </p:spPr>
        <p:txBody>
          <a:bodyPr anchorCtr="0" anchor="t" bIns="91425" lIns="91425" spcFirstLastPara="1" rIns="91425" wrap="square" tIns="91425">
            <a:noAutofit/>
          </a:bodyPr>
          <a:lstStyle/>
          <a:p>
            <a:pPr indent="-215900" lvl="0" marL="114300" rtl="0" algn="l">
              <a:spcBef>
                <a:spcPts val="0"/>
              </a:spcBef>
              <a:spcAft>
                <a:spcPts val="0"/>
              </a:spcAft>
              <a:buSzPts val="1600"/>
              <a:buChar char="●"/>
            </a:pPr>
            <a:r>
              <a:rPr lang="en" sz="1200">
                <a:solidFill>
                  <a:srgbClr val="090909"/>
                </a:solidFill>
                <a:highlight>
                  <a:srgbClr val="FFFFFF"/>
                </a:highlight>
              </a:rPr>
              <a:t>Up to this point, the interactions we had with the REST API have been pretty straightforward. The JSONPlaceholder API does not require any authentication for you to start interacting with it, but there are several instances where a REST API may require authentication before access is granted to specific endpoints – especially when you are dealing with sensitive data. </a:t>
            </a:r>
            <a:endParaRPr sz="1200">
              <a:solidFill>
                <a:srgbClr val="090909"/>
              </a:solidFill>
              <a:highlight>
                <a:srgbClr val="FFFFFF"/>
              </a:highlight>
            </a:endParaRPr>
          </a:p>
          <a:p>
            <a:pPr indent="-215900" lvl="0" marL="114300" rtl="0" algn="l">
              <a:spcBef>
                <a:spcPts val="1000"/>
              </a:spcBef>
              <a:spcAft>
                <a:spcPts val="0"/>
              </a:spcAft>
              <a:buSzPts val="1600"/>
              <a:buChar char="●"/>
            </a:pPr>
            <a:r>
              <a:rPr lang="en" sz="1200">
                <a:solidFill>
                  <a:srgbClr val="05192D"/>
                </a:solidFill>
                <a:highlight>
                  <a:srgbClr val="FFFFFF"/>
                </a:highlight>
              </a:rPr>
              <a:t>For example, if you want to create integrations, retrieve data, and automate your workflows on GitHub, you can do so with </a:t>
            </a:r>
            <a:r>
              <a:rPr b="1" lang="en" sz="1200">
                <a:solidFill>
                  <a:srgbClr val="0075AD"/>
                </a:solidFill>
                <a:highlight>
                  <a:srgbClr val="FFFFFF"/>
                </a:highlight>
                <a:uFill>
                  <a:noFill/>
                </a:uFill>
                <a:hlinkClick r:id="rId3">
                  <a:extLst>
                    <a:ext uri="{A12FA001-AC4F-418D-AE19-62706E023703}">
                      <ahyp:hlinkClr val="tx"/>
                    </a:ext>
                  </a:extLst>
                </a:hlinkClick>
              </a:rPr>
              <a:t>GitHub REST API</a:t>
            </a:r>
            <a:r>
              <a:rPr lang="en" sz="1200">
                <a:solidFill>
                  <a:srgbClr val="05192D"/>
                </a:solidFill>
                <a:highlight>
                  <a:srgbClr val="FFFFFF"/>
                </a:highlight>
              </a:rPr>
              <a:t>. However, there are many operations on the GitHub REST API that require authentication such as retrieving public and private information about authenticated users. </a:t>
            </a:r>
            <a:endParaRPr sz="1700"/>
          </a:p>
        </p:txBody>
      </p:sp>
      <p:sp>
        <p:nvSpPr>
          <p:cNvPr id="870" name="Google Shape;870;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71" name="Google Shape;871;p99"/>
          <p:cNvSpPr txBox="1"/>
          <p:nvPr/>
        </p:nvSpPr>
        <p:spPr>
          <a:xfrm>
            <a:off x="4467275" y="1789900"/>
            <a:ext cx="4275600" cy="23010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50">
                <a:solidFill>
                  <a:srgbClr val="AF00DB"/>
                </a:solidFill>
                <a:highlight>
                  <a:srgbClr val="F7F7F7"/>
                </a:highlight>
                <a:latin typeface="Consolas"/>
                <a:ea typeface="Consolas"/>
                <a:cs typeface="Consolas"/>
                <a:sym typeface="Consolas"/>
              </a:rPr>
              <a:t>from</a:t>
            </a:r>
            <a:r>
              <a:rPr lang="en" sz="1250">
                <a:highlight>
                  <a:srgbClr val="F7F7F7"/>
                </a:highlight>
                <a:latin typeface="Consolas"/>
                <a:ea typeface="Consolas"/>
                <a:cs typeface="Consolas"/>
                <a:sym typeface="Consolas"/>
              </a:rPr>
              <a:t> requests.auth </a:t>
            </a:r>
            <a:r>
              <a:rPr lang="en" sz="1250">
                <a:solidFill>
                  <a:srgbClr val="AF00DB"/>
                </a:solidFill>
                <a:highlight>
                  <a:srgbClr val="F7F7F7"/>
                </a:highlight>
                <a:latin typeface="Consolas"/>
                <a:ea typeface="Consolas"/>
                <a:cs typeface="Consolas"/>
                <a:sym typeface="Consolas"/>
              </a:rPr>
              <a:t>import</a:t>
            </a:r>
            <a:r>
              <a:rPr lang="en" sz="1250">
                <a:highlight>
                  <a:srgbClr val="F7F7F7"/>
                </a:highlight>
                <a:latin typeface="Consolas"/>
                <a:ea typeface="Consolas"/>
                <a:cs typeface="Consolas"/>
                <a:sym typeface="Consolas"/>
              </a:rPr>
              <a:t> HTTPBasicAuth</a:t>
            </a:r>
            <a:endParaRPr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250">
                <a:highlight>
                  <a:srgbClr val="F7F7F7"/>
                </a:highlight>
                <a:latin typeface="Consolas"/>
                <a:ea typeface="Consolas"/>
                <a:cs typeface="Consolas"/>
                <a:sym typeface="Consolas"/>
              </a:rPr>
              <a:t>private_url = </a:t>
            </a:r>
            <a:r>
              <a:rPr lang="en" sz="1250">
                <a:solidFill>
                  <a:srgbClr val="A31515"/>
                </a:solidFill>
                <a:highlight>
                  <a:srgbClr val="F7F7F7"/>
                </a:highlight>
                <a:latin typeface="Consolas"/>
                <a:ea typeface="Consolas"/>
                <a:cs typeface="Consolas"/>
                <a:sym typeface="Consolas"/>
              </a:rPr>
              <a:t>"https://api.github.com/user"</a:t>
            </a:r>
            <a:endParaRPr sz="1250">
              <a:solidFill>
                <a:srgbClr val="A31515"/>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250">
                <a:highlight>
                  <a:srgbClr val="F7F7F7"/>
                </a:highlight>
                <a:latin typeface="Consolas"/>
                <a:ea typeface="Consolas"/>
                <a:cs typeface="Consolas"/>
                <a:sym typeface="Consolas"/>
              </a:rPr>
              <a:t>github_username = </a:t>
            </a:r>
            <a:r>
              <a:rPr lang="en" sz="1250">
                <a:solidFill>
                  <a:srgbClr val="A31515"/>
                </a:solidFill>
                <a:highlight>
                  <a:srgbClr val="F7F7F7"/>
                </a:highlight>
                <a:latin typeface="Consolas"/>
                <a:ea typeface="Consolas"/>
                <a:cs typeface="Consolas"/>
                <a:sym typeface="Consolas"/>
              </a:rPr>
              <a:t>"username"</a:t>
            </a:r>
            <a:endParaRPr sz="1250">
              <a:solidFill>
                <a:srgbClr val="A31515"/>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250">
                <a:highlight>
                  <a:srgbClr val="F7F7F7"/>
                </a:highlight>
                <a:latin typeface="Consolas"/>
                <a:ea typeface="Consolas"/>
                <a:cs typeface="Consolas"/>
                <a:sym typeface="Consolas"/>
              </a:rPr>
              <a:t>token = </a:t>
            </a:r>
            <a:r>
              <a:rPr lang="en" sz="1250">
                <a:solidFill>
                  <a:srgbClr val="A31515"/>
                </a:solidFill>
                <a:highlight>
                  <a:srgbClr val="F7F7F7"/>
                </a:highlight>
                <a:latin typeface="Consolas"/>
                <a:ea typeface="Consolas"/>
                <a:cs typeface="Consolas"/>
                <a:sym typeface="Consolas"/>
              </a:rPr>
              <a:t>"token"</a:t>
            </a:r>
            <a:endParaRPr sz="1250">
              <a:solidFill>
                <a:srgbClr val="A31515"/>
              </a:solidFill>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250">
                <a:highlight>
                  <a:srgbClr val="F7F7F7"/>
                </a:highlight>
                <a:latin typeface="Consolas"/>
                <a:ea typeface="Consolas"/>
                <a:cs typeface="Consolas"/>
                <a:sym typeface="Consolas"/>
              </a:rPr>
              <a:t>private_url_response = requests.get(</a:t>
            </a:r>
            <a:endParaRPr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250">
                <a:highlight>
                  <a:srgbClr val="F7F7F7"/>
                </a:highlight>
                <a:latin typeface="Consolas"/>
                <a:ea typeface="Consolas"/>
                <a:cs typeface="Consolas"/>
                <a:sym typeface="Consolas"/>
              </a:rPr>
              <a:t>    url=private_url,</a:t>
            </a:r>
            <a:endParaRPr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250">
                <a:highlight>
                  <a:srgbClr val="F7F7F7"/>
                </a:highlight>
                <a:latin typeface="Consolas"/>
                <a:ea typeface="Consolas"/>
                <a:cs typeface="Consolas"/>
                <a:sym typeface="Consolas"/>
              </a:rPr>
              <a:t>    auth=HTTPBasicAuth(github_username, token)</a:t>
            </a:r>
            <a:endParaRPr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250">
                <a:highlight>
                  <a:srgbClr val="F7F7F7"/>
                </a:highlight>
                <a:latin typeface="Consolas"/>
                <a:ea typeface="Consolas"/>
                <a:cs typeface="Consolas"/>
                <a:sym typeface="Consolas"/>
              </a:rPr>
              <a:t>)</a:t>
            </a:r>
            <a:endParaRPr sz="125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rPr lang="en" sz="1250">
                <a:highlight>
                  <a:srgbClr val="F7F7F7"/>
                </a:highlight>
                <a:latin typeface="Consolas"/>
                <a:ea typeface="Consolas"/>
                <a:cs typeface="Consolas"/>
                <a:sym typeface="Consolas"/>
              </a:rPr>
              <a:t>private_url_response.status_code</a:t>
            </a:r>
            <a:endParaRPr sz="1250">
              <a:solidFill>
                <a:srgbClr val="A31515"/>
              </a:solidFill>
              <a:highlight>
                <a:srgbClr val="F7F7F7"/>
              </a:highlight>
              <a:latin typeface="Consolas"/>
              <a:ea typeface="Consolas"/>
              <a:cs typeface="Consolas"/>
              <a:sym typeface="Consolas"/>
            </a:endParaRPr>
          </a:p>
        </p:txBody>
      </p:sp>
      <p:sp>
        <p:nvSpPr>
          <p:cNvPr id="872" name="Google Shape;872;p99"/>
          <p:cNvSpPr txBox="1"/>
          <p:nvPr/>
        </p:nvSpPr>
        <p:spPr>
          <a:xfrm>
            <a:off x="4377625" y="1420600"/>
            <a:ext cx="45606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100"/>
              </a:spcAft>
              <a:buNone/>
            </a:pPr>
            <a:r>
              <a:rPr lang="en" sz="1200">
                <a:solidFill>
                  <a:srgbClr val="05192D"/>
                </a:solidFill>
                <a:highlight>
                  <a:srgbClr val="FFFFFF"/>
                </a:highlight>
              </a:rPr>
              <a:t>Here is a simple workaround using the Python requests module: </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100"/>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Guided Labs</a:t>
            </a:r>
            <a:endParaRPr/>
          </a:p>
        </p:txBody>
      </p:sp>
      <p:sp>
        <p:nvSpPr>
          <p:cNvPr id="878" name="Google Shape;878;p100"/>
          <p:cNvSpPr txBox="1"/>
          <p:nvPr>
            <p:ph idx="1" type="body"/>
          </p:nvPr>
        </p:nvSpPr>
        <p:spPr>
          <a:xfrm>
            <a:off x="584925" y="1247650"/>
            <a:ext cx="8073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Complete the following labs. You can find these labs on Canvas under the Assignment section.</a:t>
            </a:r>
            <a:endParaRPr/>
          </a:p>
          <a:p>
            <a:pPr indent="-323850" lvl="0" marL="457200" rtl="0" algn="l">
              <a:spcBef>
                <a:spcPts val="1000"/>
              </a:spcBef>
              <a:spcAft>
                <a:spcPts val="0"/>
              </a:spcAft>
              <a:buSzPts val="1500"/>
              <a:buChar char="●"/>
            </a:pPr>
            <a:r>
              <a:rPr lang="en" sz="1500" u="sng">
                <a:solidFill>
                  <a:schemeClr val="hlink"/>
                </a:solidFill>
                <a:hlinkClick r:id="rId3"/>
              </a:rPr>
              <a:t>Guided LAB - 342.2.1 - Real World Example - Get products from REST API</a:t>
            </a:r>
            <a:endParaRPr sz="1500"/>
          </a:p>
          <a:p>
            <a:pPr indent="-323850" lvl="0" marL="457200" rtl="0" algn="l">
              <a:spcBef>
                <a:spcPts val="1000"/>
              </a:spcBef>
              <a:spcAft>
                <a:spcPts val="1000"/>
              </a:spcAft>
              <a:buSzPts val="1500"/>
              <a:buChar char="●"/>
            </a:pPr>
            <a:r>
              <a:rPr lang="en" sz="1500" u="sng">
                <a:solidFill>
                  <a:schemeClr val="hlink"/>
                </a:solidFill>
                <a:hlinkClick r:id="rId4"/>
              </a:rPr>
              <a:t>Guided LAB  342.2.2 - File Handling, XML Handling, and RESTful Web Services in Python</a:t>
            </a:r>
            <a:endParaRPr/>
          </a:p>
        </p:txBody>
      </p:sp>
      <p:sp>
        <p:nvSpPr>
          <p:cNvPr id="879" name="Google Shape;879;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01"/>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Knowledge Check</a:t>
            </a:r>
            <a:endParaRPr/>
          </a:p>
        </p:txBody>
      </p:sp>
      <p:sp>
        <p:nvSpPr>
          <p:cNvPr id="885" name="Google Shape;885;p101"/>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17500" lvl="0" marL="914400" rtl="0" algn="l">
              <a:lnSpc>
                <a:spcPct val="90000"/>
              </a:lnSpc>
              <a:spcBef>
                <a:spcPts val="0"/>
              </a:spcBef>
              <a:spcAft>
                <a:spcPts val="0"/>
              </a:spcAft>
              <a:buSzPts val="1400"/>
              <a:buChar char="●"/>
            </a:pPr>
            <a:r>
              <a:rPr lang="en" sz="1400"/>
              <a:t>What is</a:t>
            </a:r>
            <a:r>
              <a:rPr lang="en" sz="1400"/>
              <a:t> REST in Python?</a:t>
            </a:r>
            <a:endParaRPr sz="1400"/>
          </a:p>
          <a:p>
            <a:pPr indent="-317500" lvl="0" marL="914400" rtl="0" algn="l">
              <a:lnSpc>
                <a:spcPct val="90000"/>
              </a:lnSpc>
              <a:spcBef>
                <a:spcPts val="0"/>
              </a:spcBef>
              <a:spcAft>
                <a:spcPts val="0"/>
              </a:spcAft>
              <a:buSzPts val="1400"/>
              <a:buChar char="●"/>
            </a:pPr>
            <a:r>
              <a:rPr lang="en" sz="1400"/>
              <a:t>What is an API?</a:t>
            </a:r>
            <a:endParaRPr sz="1400"/>
          </a:p>
          <a:p>
            <a:pPr indent="-317500" lvl="0" marL="914400" rtl="0" algn="l">
              <a:lnSpc>
                <a:spcPct val="90000"/>
              </a:lnSpc>
              <a:spcBef>
                <a:spcPts val="0"/>
              </a:spcBef>
              <a:spcAft>
                <a:spcPts val="0"/>
              </a:spcAft>
              <a:buSzPts val="1400"/>
              <a:buChar char="●"/>
            </a:pPr>
            <a:r>
              <a:rPr lang="en" sz="1400"/>
              <a:t>What is difference between REST APIs and Web Services</a:t>
            </a:r>
            <a:endParaRPr sz="1400"/>
          </a:p>
          <a:p>
            <a:pPr indent="-317500" lvl="0" marL="914400" rtl="0" algn="l">
              <a:lnSpc>
                <a:spcPct val="90000"/>
              </a:lnSpc>
              <a:spcBef>
                <a:spcPts val="0"/>
              </a:spcBef>
              <a:spcAft>
                <a:spcPts val="0"/>
              </a:spcAft>
              <a:buSzPts val="1400"/>
              <a:buChar char="●"/>
            </a:pPr>
            <a:r>
              <a:rPr lang="en" sz="1400"/>
              <a:t>How do RESTful APIs work?</a:t>
            </a:r>
            <a:endParaRPr sz="1400"/>
          </a:p>
          <a:p>
            <a:pPr indent="-317500" lvl="0" marL="914400" rtl="0" algn="l">
              <a:lnSpc>
                <a:spcPct val="90000"/>
              </a:lnSpc>
              <a:spcBef>
                <a:spcPts val="0"/>
              </a:spcBef>
              <a:spcAft>
                <a:spcPts val="0"/>
              </a:spcAft>
              <a:buSzPts val="1400"/>
              <a:buChar char="●"/>
            </a:pPr>
            <a:r>
              <a:rPr lang="en" sz="1400"/>
              <a:t>What is difference between GET and POST Requests</a:t>
            </a:r>
            <a:endParaRPr sz="1400"/>
          </a:p>
          <a:p>
            <a:pPr indent="-317500" lvl="0" marL="914400" rtl="0" algn="l">
              <a:lnSpc>
                <a:spcPct val="90000"/>
              </a:lnSpc>
              <a:spcBef>
                <a:spcPts val="0"/>
              </a:spcBef>
              <a:spcAft>
                <a:spcPts val="0"/>
              </a:spcAft>
              <a:buSzPts val="1400"/>
              <a:buChar char="●"/>
            </a:pPr>
            <a:r>
              <a:rPr lang="en" sz="1400"/>
              <a:t>What is difference between Put and Patch Requests</a:t>
            </a:r>
            <a:endParaRPr sz="1400"/>
          </a:p>
          <a:p>
            <a:pPr indent="-317500" lvl="0" marL="914400" rtl="0" algn="l">
              <a:lnSpc>
                <a:spcPct val="90000"/>
              </a:lnSpc>
              <a:spcBef>
                <a:spcPts val="0"/>
              </a:spcBef>
              <a:spcAft>
                <a:spcPts val="0"/>
              </a:spcAft>
              <a:buSzPts val="1400"/>
              <a:buChar char="●"/>
            </a:pPr>
            <a:r>
              <a:rPr lang="en" sz="1400"/>
              <a:t>What does the RESTful API server response contain?</a:t>
            </a:r>
            <a:endParaRPr sz="1400"/>
          </a:p>
          <a:p>
            <a:pPr indent="-317500" lvl="0" marL="914400" rtl="0" algn="l">
              <a:lnSpc>
                <a:spcPct val="90000"/>
              </a:lnSpc>
              <a:spcBef>
                <a:spcPts val="0"/>
              </a:spcBef>
              <a:spcAft>
                <a:spcPts val="0"/>
              </a:spcAft>
              <a:buSzPts val="1400"/>
              <a:buChar char="●"/>
            </a:pPr>
            <a:r>
              <a:rPr lang="en" sz="1400"/>
              <a:t>What is Status Codes</a:t>
            </a:r>
            <a:endParaRPr sz="1400"/>
          </a:p>
          <a:p>
            <a:pPr indent="-317500" lvl="0" marL="914400" rtl="0" algn="l">
              <a:lnSpc>
                <a:spcPct val="90000"/>
              </a:lnSpc>
              <a:spcBef>
                <a:spcPts val="0"/>
              </a:spcBef>
              <a:spcAft>
                <a:spcPts val="0"/>
              </a:spcAft>
              <a:buSzPts val="1400"/>
              <a:buChar char="●"/>
            </a:pPr>
            <a:r>
              <a:rPr lang="en" sz="1400"/>
              <a:t>What is an API Endpoints</a:t>
            </a:r>
            <a:endParaRPr/>
          </a:p>
        </p:txBody>
      </p:sp>
      <p:sp>
        <p:nvSpPr>
          <p:cNvPr id="886" name="Google Shape;886;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02"/>
          <p:cNvSpPr txBox="1"/>
          <p:nvPr>
            <p:ph type="title"/>
          </p:nvPr>
        </p:nvSpPr>
        <p:spPr>
          <a:xfrm>
            <a:off x="482051" y="640600"/>
            <a:ext cx="80478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Practice </a:t>
            </a:r>
            <a:r>
              <a:rPr lang="en"/>
              <a:t>Activities</a:t>
            </a:r>
            <a:endParaRPr/>
          </a:p>
        </p:txBody>
      </p:sp>
      <p:sp>
        <p:nvSpPr>
          <p:cNvPr id="892" name="Google Shape;892;p102"/>
          <p:cNvSpPr txBox="1"/>
          <p:nvPr>
            <p:ph idx="1" type="body"/>
          </p:nvPr>
        </p:nvSpPr>
        <p:spPr>
          <a:xfrm>
            <a:off x="523875" y="1209150"/>
            <a:ext cx="8186700" cy="2643900"/>
          </a:xfrm>
          <a:prstGeom prst="rect">
            <a:avLst/>
          </a:prstGeom>
        </p:spPr>
        <p:txBody>
          <a:bodyPr anchorCtr="0" anchor="t" bIns="68575" lIns="68575" spcFirstLastPara="1" rIns="68575" wrap="square" tIns="68575">
            <a:normAutofit/>
          </a:bodyPr>
          <a:lstStyle/>
          <a:p>
            <a:pPr indent="0" lvl="0" marL="0" rtl="0" algn="l">
              <a:spcBef>
                <a:spcPts val="800"/>
              </a:spcBef>
              <a:spcAft>
                <a:spcPts val="0"/>
              </a:spcAft>
              <a:buNone/>
            </a:pPr>
            <a:r>
              <a:rPr lang="en"/>
              <a:t>Complete the following Practice Activities. You can find these </a:t>
            </a:r>
            <a:r>
              <a:rPr lang="en"/>
              <a:t>activities</a:t>
            </a:r>
            <a:r>
              <a:rPr lang="en"/>
              <a:t> on Canvas under the Assignment section.</a:t>
            </a:r>
            <a:endParaRPr/>
          </a:p>
          <a:p>
            <a:pPr indent="-298450" lvl="0" marL="457200" rtl="0" algn="l">
              <a:spcBef>
                <a:spcPts val="800"/>
              </a:spcBef>
              <a:spcAft>
                <a:spcPts val="0"/>
              </a:spcAft>
              <a:buSzPts val="1100"/>
              <a:buChar char="❑"/>
            </a:pPr>
            <a:r>
              <a:rPr lang="en" u="sng">
                <a:solidFill>
                  <a:schemeClr val="hlink"/>
                </a:solidFill>
                <a:hlinkClick r:id="rId3"/>
              </a:rPr>
              <a:t>ACT - 342.2.1 - Advanced Python - Cumulative Lab1</a:t>
            </a:r>
            <a:endParaRPr/>
          </a:p>
          <a:p>
            <a:pPr indent="-298450" lvl="0" marL="457200" rtl="0" algn="l">
              <a:spcBef>
                <a:spcPts val="1000"/>
              </a:spcBef>
              <a:spcAft>
                <a:spcPts val="0"/>
              </a:spcAft>
              <a:buSzPts val="1100"/>
              <a:buChar char="❑"/>
            </a:pPr>
            <a:r>
              <a:rPr lang="en" u="sng">
                <a:solidFill>
                  <a:schemeClr val="hlink"/>
                </a:solidFill>
                <a:hlinkClick r:id="rId4"/>
              </a:rPr>
              <a:t>ACT - 342.2.2 - Advanced Python - Cumulative Lab2.</a:t>
            </a:r>
            <a:endParaRPr/>
          </a:p>
          <a:p>
            <a:pPr indent="0" lvl="0" marL="457200" rtl="0" algn="l">
              <a:spcBef>
                <a:spcPts val="800"/>
              </a:spcBef>
              <a:spcAft>
                <a:spcPts val="0"/>
              </a:spcAft>
              <a:buNone/>
            </a:pPr>
            <a:r>
              <a:t/>
            </a:r>
            <a:endParaRPr/>
          </a:p>
          <a:p>
            <a:pPr indent="0" lvl="0" marL="0" rtl="0" algn="l">
              <a:spcBef>
                <a:spcPts val="800"/>
              </a:spcBef>
              <a:spcAft>
                <a:spcPts val="0"/>
              </a:spcAft>
              <a:buNone/>
            </a:pPr>
            <a:r>
              <a:rPr lang="en" sz="1200"/>
              <a:t>Note:</a:t>
            </a:r>
            <a:r>
              <a:rPr lang="en" sz="1200">
                <a:solidFill>
                  <a:srgbClr val="0D0D0D"/>
                </a:solidFill>
              </a:rPr>
              <a:t>These practice activities are supplementary and optional for further practice</a:t>
            </a:r>
            <a:r>
              <a:rPr lang="en" sz="1200"/>
              <a:t>. If you have technical questions while performing the practice activities, ask your instructors for assistance. </a:t>
            </a:r>
            <a:endParaRPr sz="1200"/>
          </a:p>
        </p:txBody>
      </p:sp>
      <p:sp>
        <p:nvSpPr>
          <p:cNvPr id="893" name="Google Shape;893;p102"/>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sz="1200">
                <a:solidFill>
                  <a:srgbClr val="222222"/>
                </a:solidFill>
              </a:rPr>
              <a:t>‹#›</a:t>
            </a:fld>
            <a:endParaRPr sz="1200">
              <a:solidFill>
                <a:srgbClr val="22222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03"/>
          <p:cNvSpPr txBox="1"/>
          <p:nvPr>
            <p:ph type="title"/>
          </p:nvPr>
        </p:nvSpPr>
        <p:spPr>
          <a:xfrm>
            <a:off x="409226" y="668625"/>
            <a:ext cx="7638900" cy="530400"/>
          </a:xfrm>
          <a:prstGeom prst="rect">
            <a:avLst/>
          </a:prstGeom>
        </p:spPr>
        <p:txBody>
          <a:bodyPr anchorCtr="0" anchor="ctr" bIns="68575" lIns="68575" spcFirstLastPara="1" rIns="68575" wrap="square" tIns="68575">
            <a:noAutofit/>
          </a:bodyPr>
          <a:lstStyle/>
          <a:p>
            <a:pPr indent="0" lvl="0" marL="0" rtl="0" algn="l">
              <a:spcBef>
                <a:spcPts val="0"/>
              </a:spcBef>
              <a:spcAft>
                <a:spcPts val="0"/>
              </a:spcAft>
              <a:buNone/>
            </a:pPr>
            <a:r>
              <a:rPr lang="en"/>
              <a:t>Summary</a:t>
            </a:r>
            <a:endParaRPr/>
          </a:p>
        </p:txBody>
      </p:sp>
      <p:sp>
        <p:nvSpPr>
          <p:cNvPr id="899" name="Google Shape;899;p103"/>
          <p:cNvSpPr txBox="1"/>
          <p:nvPr>
            <p:ph idx="1" type="body"/>
          </p:nvPr>
        </p:nvSpPr>
        <p:spPr>
          <a:xfrm>
            <a:off x="523875" y="1199025"/>
            <a:ext cx="8095800" cy="3372000"/>
          </a:xfrm>
          <a:prstGeom prst="rect">
            <a:avLst/>
          </a:prstGeom>
        </p:spPr>
        <p:txBody>
          <a:bodyPr anchorCtr="0" anchor="t" bIns="68575" lIns="68575" spcFirstLastPara="1" rIns="68575" wrap="square" tIns="68575">
            <a:normAutofit/>
          </a:bodyPr>
          <a:lstStyle/>
          <a:p>
            <a:pPr indent="-279400" lvl="0" marL="457200" rtl="0" algn="l">
              <a:spcBef>
                <a:spcPts val="800"/>
              </a:spcBef>
              <a:spcAft>
                <a:spcPts val="0"/>
              </a:spcAft>
              <a:buSzPts val="1000"/>
              <a:buChar char="❑"/>
            </a:pPr>
            <a:r>
              <a:rPr lang="en" sz="1300"/>
              <a:t>REST (Representational State Transfer) is an architectural style of networked systems. It is not a standard itself, but does use standards such as HTTP, URL, XML, etc. JSON is the most popular data exchange format in RESTful web services. REST API is a way of accessing web services in a simple and flexible way without having any processing.</a:t>
            </a:r>
            <a:endParaRPr sz="1300"/>
          </a:p>
          <a:p>
            <a:pPr indent="-279400" lvl="0" marL="457200" rtl="0" algn="l">
              <a:spcBef>
                <a:spcPts val="1000"/>
              </a:spcBef>
              <a:spcAft>
                <a:spcPts val="0"/>
              </a:spcAft>
              <a:buSzPts val="1000"/>
              <a:buChar char="❑"/>
            </a:pPr>
            <a:r>
              <a:rPr lang="en" sz="1300"/>
              <a:t>An Application Programming Interface (API) is a set of programming instructions for accessing a web-based software application. </a:t>
            </a:r>
            <a:endParaRPr sz="1300"/>
          </a:p>
          <a:p>
            <a:pPr indent="-279400" lvl="0" marL="457200" rtl="0" algn="l">
              <a:spcBef>
                <a:spcPts val="1000"/>
              </a:spcBef>
              <a:spcAft>
                <a:spcPts val="0"/>
              </a:spcAft>
              <a:buSzPts val="1000"/>
              <a:buChar char="❑"/>
            </a:pPr>
            <a:r>
              <a:rPr lang="en" sz="1300"/>
              <a:t>There are four methods involved in REST API: 1) GET, 2) POST, 3) Delete, and 4) PUT.</a:t>
            </a:r>
            <a:endParaRPr sz="1300"/>
          </a:p>
          <a:p>
            <a:pPr indent="-279400" lvl="0" marL="457200" rtl="0" algn="l">
              <a:spcBef>
                <a:spcPts val="1000"/>
              </a:spcBef>
              <a:spcAft>
                <a:spcPts val="0"/>
              </a:spcAft>
              <a:buSzPts val="1000"/>
              <a:buChar char="❑"/>
            </a:pPr>
            <a:r>
              <a:rPr lang="en" sz="1300"/>
              <a:t>The Requests module is one of the integral parts of Python for making HTTP requests to a specified URL.</a:t>
            </a:r>
            <a:endParaRPr sz="1300"/>
          </a:p>
          <a:p>
            <a:pPr indent="-279400" lvl="0" marL="457200" rtl="0" algn="l">
              <a:spcBef>
                <a:spcPts val="1000"/>
              </a:spcBef>
              <a:spcAft>
                <a:spcPts val="1000"/>
              </a:spcAft>
              <a:buSzPts val="1000"/>
              <a:buChar char="❑"/>
            </a:pPr>
            <a:r>
              <a:rPr lang="en" sz="1300"/>
              <a:t>The Python requests module has several built-in methods to make HTTP requests to </a:t>
            </a:r>
            <a:r>
              <a:rPr lang="en" sz="1300"/>
              <a:t>specific</a:t>
            </a:r>
            <a:r>
              <a:rPr lang="en" sz="1300"/>
              <a:t> </a:t>
            </a:r>
            <a:r>
              <a:rPr lang="en" sz="1300"/>
              <a:t>URLs</a:t>
            </a:r>
            <a:r>
              <a:rPr lang="en" sz="1300"/>
              <a:t> using GET, POST, PUT, PATCH or HEAD requests. A HTTP request is meant to either retrieve data from a specified URL or to push data to a server. It works as a request-response protocol between a client and a server.</a:t>
            </a:r>
            <a:endParaRPr sz="1200">
              <a:solidFill>
                <a:srgbClr val="273239"/>
              </a:solidFill>
              <a:highlight>
                <a:srgbClr val="FFFFFF"/>
              </a:highlight>
              <a:latin typeface="Nunito"/>
              <a:ea typeface="Nunito"/>
              <a:cs typeface="Nunito"/>
              <a:sym typeface="Nunito"/>
            </a:endParaRPr>
          </a:p>
        </p:txBody>
      </p:sp>
      <p:sp>
        <p:nvSpPr>
          <p:cNvPr id="900" name="Google Shape;900;p103"/>
          <p:cNvSpPr txBox="1"/>
          <p:nvPr>
            <p:ph idx="12" type="sldNum"/>
          </p:nvPr>
        </p:nvSpPr>
        <p:spPr>
          <a:xfrm>
            <a:off x="8504981" y="4686113"/>
            <a:ext cx="583200" cy="4056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rgbClr val="000000"/>
              </a:buClr>
              <a:buSzPts val="2100"/>
              <a:buFont typeface="Arial"/>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04"/>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906" name="Google Shape;906;p104"/>
          <p:cNvSpPr txBox="1"/>
          <p:nvPr>
            <p:ph idx="1" type="body"/>
          </p:nvPr>
        </p:nvSpPr>
        <p:spPr>
          <a:xfrm>
            <a:off x="434450" y="1247650"/>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u="sng">
                <a:solidFill>
                  <a:schemeClr val="hlink"/>
                </a:solidFill>
                <a:hlinkClick r:id="rId3"/>
              </a:rPr>
              <a:t>https://realpython.com/api-integration-in-python/</a:t>
            </a:r>
            <a:endParaRPr/>
          </a:p>
          <a:p>
            <a:pPr indent="-330200" lvl="0" marL="457200" rtl="0" algn="l">
              <a:spcBef>
                <a:spcPts val="0"/>
              </a:spcBef>
              <a:spcAft>
                <a:spcPts val="0"/>
              </a:spcAft>
              <a:buSzPts val="1600"/>
              <a:buChar char="●"/>
            </a:pPr>
            <a:r>
              <a:rPr lang="en" u="sng">
                <a:solidFill>
                  <a:schemeClr val="hlink"/>
                </a:solidFill>
                <a:hlinkClick r:id="rId4"/>
              </a:rPr>
              <a:t>https://www.scaler.com/topics/requests-module-in-python/</a:t>
            </a:r>
            <a:endParaRPr/>
          </a:p>
          <a:p>
            <a:pPr indent="-330200" lvl="0" marL="457200" rtl="0" algn="l">
              <a:spcBef>
                <a:spcPts val="0"/>
              </a:spcBef>
              <a:spcAft>
                <a:spcPts val="0"/>
              </a:spcAft>
              <a:buSzPts val="1600"/>
              <a:buChar char="●"/>
            </a:pPr>
            <a:r>
              <a:rPr lang="en" u="sng">
                <a:solidFill>
                  <a:schemeClr val="hlink"/>
                </a:solidFill>
                <a:hlinkClick r:id="rId5"/>
              </a:rPr>
              <a:t>https://requests.readthedocs.io/en/latest/</a:t>
            </a:r>
            <a:endParaRPr/>
          </a:p>
          <a:p>
            <a:pPr indent="-330200" lvl="0" marL="457200" rtl="0" algn="l">
              <a:spcBef>
                <a:spcPts val="0"/>
              </a:spcBef>
              <a:spcAft>
                <a:spcPts val="0"/>
              </a:spcAft>
              <a:buSzPts val="1600"/>
              <a:buChar char="●"/>
            </a:pPr>
            <a:r>
              <a:rPr lang="en" u="sng">
                <a:solidFill>
                  <a:schemeClr val="hlink"/>
                </a:solidFill>
                <a:hlinkClick r:id="rId6"/>
              </a:rPr>
              <a:t>How to fix ConnectTimeout error in Python requests?</a:t>
            </a:r>
            <a:endParaRPr u="sng">
              <a:solidFill>
                <a:schemeClr val="hlink"/>
              </a:solidFill>
              <a:hlinkClick r:id="rId7"/>
            </a:endParaRPr>
          </a:p>
          <a:p>
            <a:pPr indent="-330200" lvl="0" marL="457200" rtl="0" algn="l">
              <a:spcBef>
                <a:spcPts val="0"/>
              </a:spcBef>
              <a:spcAft>
                <a:spcPts val="0"/>
              </a:spcAft>
              <a:buSzPts val="1600"/>
              <a:buChar char="●"/>
            </a:pPr>
            <a:r>
              <a:rPr lang="en" u="sng">
                <a:solidFill>
                  <a:schemeClr val="hlink"/>
                </a:solidFill>
                <a:hlinkClick r:id="rId8"/>
              </a:rPr>
              <a:t>How to fix MissingSchema error in Python requests?</a:t>
            </a:r>
            <a:endParaRPr u="sng">
              <a:solidFill>
                <a:schemeClr val="hlink"/>
              </a:solidFill>
              <a:hlinkClick r:id="rId9"/>
            </a:endParaRPr>
          </a:p>
          <a:p>
            <a:pPr indent="-330200" lvl="0" marL="457200" rtl="0" algn="l">
              <a:spcBef>
                <a:spcPts val="0"/>
              </a:spcBef>
              <a:spcAft>
                <a:spcPts val="0"/>
              </a:spcAft>
              <a:buSzPts val="1600"/>
              <a:buChar char="●"/>
            </a:pPr>
            <a:r>
              <a:rPr lang="en" u="sng">
                <a:solidFill>
                  <a:schemeClr val="hlink"/>
                </a:solidFill>
                <a:hlinkClick r:id="rId10"/>
              </a:rPr>
              <a:t>How to fix ReadTimeout error in Python requests?</a:t>
            </a:r>
            <a:endParaRPr u="sng">
              <a:solidFill>
                <a:schemeClr val="hlink"/>
              </a:solidFill>
              <a:hlinkClick r:id="rId11"/>
            </a:endParaRPr>
          </a:p>
          <a:p>
            <a:pPr indent="-330200" lvl="0" marL="457200" rtl="0" algn="l">
              <a:spcBef>
                <a:spcPts val="0"/>
              </a:spcBef>
              <a:spcAft>
                <a:spcPts val="0"/>
              </a:spcAft>
              <a:buSzPts val="1600"/>
              <a:buChar char="●"/>
            </a:pPr>
            <a:r>
              <a:rPr lang="en" u="sng">
                <a:solidFill>
                  <a:schemeClr val="hlink"/>
                </a:solidFill>
                <a:hlinkClick r:id="rId12"/>
              </a:rPr>
              <a:t>How to fix SSLError in Python requests?</a:t>
            </a:r>
            <a:endParaRPr u="sng">
              <a:solidFill>
                <a:schemeClr val="hlink"/>
              </a:solidFill>
              <a:hlinkClick r:id="rId13"/>
            </a:endParaRPr>
          </a:p>
          <a:p>
            <a:pPr indent="-330200" lvl="0" marL="457200" rtl="0" algn="l">
              <a:spcBef>
                <a:spcPts val="0"/>
              </a:spcBef>
              <a:spcAft>
                <a:spcPts val="0"/>
              </a:spcAft>
              <a:buSzPts val="1600"/>
              <a:buChar char="●"/>
            </a:pPr>
            <a:r>
              <a:rPr lang="en" u="sng">
                <a:solidFill>
                  <a:schemeClr val="hlink"/>
                </a:solidFill>
                <a:hlinkClick r:id="rId14"/>
              </a:rPr>
              <a:t>How to fix TooManyRedirects error in Python requests?</a:t>
            </a:r>
            <a:endParaRPr u="sng">
              <a:solidFill>
                <a:schemeClr val="hlink"/>
              </a:solidFill>
              <a:hlinkClick r:id="rId15"/>
            </a:endParaRPr>
          </a:p>
          <a:p>
            <a:pPr indent="-330200" lvl="0" marL="457200" rtl="0" algn="l">
              <a:spcBef>
                <a:spcPts val="0"/>
              </a:spcBef>
              <a:spcAft>
                <a:spcPts val="0"/>
              </a:spcAft>
              <a:buSzPts val="1600"/>
              <a:buChar char="●"/>
            </a:pPr>
            <a:r>
              <a:rPr lang="en" u="sng">
                <a:solidFill>
                  <a:schemeClr val="hlink"/>
                </a:solidFill>
                <a:hlinkClick r:id="rId16"/>
              </a:rPr>
              <a:t>What is requests used for in </a:t>
            </a:r>
            <a:r>
              <a:rPr lang="en" u="sng">
                <a:solidFill>
                  <a:schemeClr val="hlink"/>
                </a:solidFill>
                <a:hlinkClick r:id="rId17"/>
              </a:rPr>
              <a:t>Python</a:t>
            </a:r>
            <a:r>
              <a:rPr lang="en" u="sng">
                <a:solidFill>
                  <a:schemeClr val="hlink"/>
                </a:solidFill>
                <a:hlinkClick r:id="rId18"/>
              </a:rPr>
              <a:t>?</a:t>
            </a:r>
            <a:endParaRPr sz="1350" u="sng">
              <a:solidFill>
                <a:schemeClr val="hlink"/>
              </a:solidFill>
              <a:latin typeface="Roboto"/>
              <a:ea typeface="Roboto"/>
              <a:cs typeface="Roboto"/>
              <a:sym typeface="Roboto"/>
              <a:hlinkClick r:id="rId19"/>
            </a:endParaRPr>
          </a:p>
          <a:p>
            <a:pPr indent="0" lvl="0" marL="0" rtl="0" algn="l">
              <a:spcBef>
                <a:spcPts val="1200"/>
              </a:spcBef>
              <a:spcAft>
                <a:spcPts val="1200"/>
              </a:spcAft>
              <a:buNone/>
            </a:pPr>
            <a:r>
              <a:t/>
            </a:r>
            <a:endParaRPr/>
          </a:p>
        </p:txBody>
      </p:sp>
      <p:sp>
        <p:nvSpPr>
          <p:cNvPr id="907" name="Google Shape;907;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70"/>
          <p:cNvSpPr txBox="1"/>
          <p:nvPr>
            <p:ph type="title"/>
          </p:nvPr>
        </p:nvSpPr>
        <p:spPr>
          <a:xfrm>
            <a:off x="386325" y="674950"/>
            <a:ext cx="8634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 of REST in Python</a:t>
            </a:r>
            <a:endParaRPr/>
          </a:p>
        </p:txBody>
      </p:sp>
      <p:sp>
        <p:nvSpPr>
          <p:cNvPr id="626" name="Google Shape;626;p70"/>
          <p:cNvSpPr txBox="1"/>
          <p:nvPr>
            <p:ph idx="1" type="body"/>
          </p:nvPr>
        </p:nvSpPr>
        <p:spPr>
          <a:xfrm>
            <a:off x="632875" y="1247650"/>
            <a:ext cx="8012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highlight>
                  <a:srgbClr val="FFFFFF"/>
                </a:highlight>
              </a:rPr>
              <a:t>There is an amazing amount of data available on the web. Many web services such as YouTube and GitHub make their data accessible to third-party applications through an Application Programming Interface (API). One of the most popular ways to build APIs is with the REST architecture style.</a:t>
            </a:r>
            <a:endParaRPr sz="1350">
              <a:highlight>
                <a:srgbClr val="FFFFFF"/>
              </a:highlight>
            </a:endParaRPr>
          </a:p>
          <a:p>
            <a:pPr indent="0" lvl="0" marL="0" rtl="0" algn="l">
              <a:spcBef>
                <a:spcPts val="1000"/>
              </a:spcBef>
              <a:spcAft>
                <a:spcPts val="1000"/>
              </a:spcAft>
              <a:buNone/>
            </a:pPr>
            <a:r>
              <a:rPr lang="en" sz="1350">
                <a:highlight>
                  <a:srgbClr val="FFFFFF"/>
                </a:highlight>
              </a:rPr>
              <a:t>Python provides some great tools, not only to get data from REST APIs, but also to build your own Python REST APIs. </a:t>
            </a:r>
            <a:r>
              <a:rPr lang="en" sz="1350">
                <a:highlight>
                  <a:srgbClr val="FFFFFF"/>
                </a:highlight>
              </a:rPr>
              <a:t>By using Python and REST APIs, you can retrieve, parse, update, and manipulate the data provided by any web service.</a:t>
            </a:r>
            <a:endParaRPr sz="1350">
              <a:highlight>
                <a:srgbClr val="FFFFFF"/>
              </a:highlight>
            </a:endParaRPr>
          </a:p>
        </p:txBody>
      </p:sp>
      <p:sp>
        <p:nvSpPr>
          <p:cNvPr id="627" name="Google Shape;627;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1"/>
          <p:cNvSpPr txBox="1"/>
          <p:nvPr>
            <p:ph type="title"/>
          </p:nvPr>
        </p:nvSpPr>
        <p:spPr>
          <a:xfrm>
            <a:off x="527925" y="491750"/>
            <a:ext cx="8520600" cy="519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 of </a:t>
            </a:r>
            <a:r>
              <a:rPr lang="en"/>
              <a:t>REST Architecture</a:t>
            </a:r>
            <a:endParaRPr/>
          </a:p>
        </p:txBody>
      </p:sp>
      <p:sp>
        <p:nvSpPr>
          <p:cNvPr id="633" name="Google Shape;633;p71"/>
          <p:cNvSpPr txBox="1"/>
          <p:nvPr>
            <p:ph idx="1" type="body"/>
          </p:nvPr>
        </p:nvSpPr>
        <p:spPr>
          <a:xfrm>
            <a:off x="606150" y="969175"/>
            <a:ext cx="8167500" cy="3859200"/>
          </a:xfrm>
          <a:prstGeom prst="rect">
            <a:avLst/>
          </a:prstGeom>
        </p:spPr>
        <p:txBody>
          <a:bodyPr anchorCtr="0" anchor="t" bIns="91425" lIns="91425" spcFirstLastPara="1" rIns="91425" wrap="square" tIns="91425">
            <a:noAutofit/>
          </a:bodyPr>
          <a:lstStyle/>
          <a:p>
            <a:pPr indent="0" lvl="0" marL="0" rtl="0" algn="l">
              <a:lnSpc>
                <a:spcPct val="100000"/>
              </a:lnSpc>
              <a:spcBef>
                <a:spcPts val="200"/>
              </a:spcBef>
              <a:spcAft>
                <a:spcPts val="0"/>
              </a:spcAft>
              <a:buNone/>
            </a:pPr>
            <a:r>
              <a:rPr b="1" lang="en" sz="1350">
                <a:solidFill>
                  <a:srgbClr val="990000"/>
                </a:solidFill>
                <a:highlight>
                  <a:srgbClr val="FFFFFF"/>
                </a:highlight>
                <a:uFill>
                  <a:noFill/>
                </a:uFill>
                <a:hlinkClick r:id="rId3">
                  <a:extLst>
                    <a:ext uri="{A12FA001-AC4F-418D-AE19-62706E023703}">
                      <ahyp:hlinkClr val="tx"/>
                    </a:ext>
                  </a:extLst>
                </a:hlinkClick>
              </a:rPr>
              <a:t>Representational State Transfer</a:t>
            </a:r>
            <a:r>
              <a:rPr lang="en" sz="1350">
                <a:highlight>
                  <a:srgbClr val="FFFFFF"/>
                </a:highlight>
              </a:rPr>
              <a:t> (REST) is a software architecture style that defines a pattern for </a:t>
            </a:r>
            <a:r>
              <a:rPr b="1" lang="en" sz="1350">
                <a:solidFill>
                  <a:srgbClr val="B45F06"/>
                </a:solidFill>
                <a:highlight>
                  <a:srgbClr val="FFFFFF"/>
                </a:highlight>
                <a:uFill>
                  <a:noFill/>
                </a:uFill>
                <a:hlinkClick r:id="rId4">
                  <a:extLst>
                    <a:ext uri="{A12FA001-AC4F-418D-AE19-62706E023703}">
                      <ahyp:hlinkClr val="tx"/>
                    </a:ext>
                  </a:extLst>
                </a:hlinkClick>
              </a:rPr>
              <a:t>client and server</a:t>
            </a:r>
            <a:r>
              <a:rPr b="1" lang="en" sz="1350">
                <a:solidFill>
                  <a:srgbClr val="B45F06"/>
                </a:solidFill>
                <a:highlight>
                  <a:srgbClr val="FFFFFF"/>
                </a:highlight>
              </a:rPr>
              <a:t> </a:t>
            </a:r>
            <a:r>
              <a:rPr lang="en" sz="1350">
                <a:highlight>
                  <a:srgbClr val="FFFFFF"/>
                </a:highlight>
              </a:rPr>
              <a:t>communications over a network. REST provides a set of constraints for software architecture to promote performance, scalability, simplicity, and reliability in the system. REST defines the following architectural constraints:</a:t>
            </a:r>
            <a:endParaRPr sz="1350">
              <a:highlight>
                <a:srgbClr val="FFFFFF"/>
              </a:highlight>
            </a:endParaRPr>
          </a:p>
          <a:p>
            <a:pPr indent="-314325" lvl="0" marL="457200" rtl="0" algn="l">
              <a:lnSpc>
                <a:spcPct val="100000"/>
              </a:lnSpc>
              <a:spcBef>
                <a:spcPts val="200"/>
              </a:spcBef>
              <a:spcAft>
                <a:spcPts val="0"/>
              </a:spcAft>
              <a:buClr>
                <a:srgbClr val="222222"/>
              </a:buClr>
              <a:buSzPts val="1350"/>
              <a:buFont typeface="Arial"/>
              <a:buChar char="●"/>
            </a:pPr>
            <a:r>
              <a:rPr b="1" lang="en" sz="1350">
                <a:highlight>
                  <a:srgbClr val="FFFFFF"/>
                </a:highlight>
              </a:rPr>
              <a:t>Stateless:</a:t>
            </a:r>
            <a:r>
              <a:rPr lang="en" sz="1350">
                <a:highlight>
                  <a:srgbClr val="FFFFFF"/>
                </a:highlight>
              </a:rPr>
              <a:t> The server will not maintain any state between requests from the client.</a:t>
            </a:r>
            <a:endParaRPr sz="1350">
              <a:highlight>
                <a:srgbClr val="FFFFFF"/>
              </a:highlight>
            </a:endParaRPr>
          </a:p>
          <a:p>
            <a:pPr indent="-314325" lvl="0" marL="457200" rtl="0" algn="l">
              <a:lnSpc>
                <a:spcPct val="100000"/>
              </a:lnSpc>
              <a:spcBef>
                <a:spcPts val="200"/>
              </a:spcBef>
              <a:spcAft>
                <a:spcPts val="0"/>
              </a:spcAft>
              <a:buClr>
                <a:srgbClr val="222222"/>
              </a:buClr>
              <a:buSzPts val="1350"/>
              <a:buFont typeface="Arial"/>
              <a:buChar char="●"/>
            </a:pPr>
            <a:r>
              <a:rPr b="1" lang="en" sz="1350">
                <a:highlight>
                  <a:srgbClr val="FFFFFF"/>
                </a:highlight>
              </a:rPr>
              <a:t>Client-server:</a:t>
            </a:r>
            <a:r>
              <a:rPr lang="en" sz="1350">
                <a:highlight>
                  <a:srgbClr val="FFFFFF"/>
                </a:highlight>
              </a:rPr>
              <a:t> The client and server must be decoupled from each other, allowing each to develop independently.</a:t>
            </a:r>
            <a:endParaRPr sz="1350">
              <a:highlight>
                <a:srgbClr val="FFFFFF"/>
              </a:highlight>
            </a:endParaRPr>
          </a:p>
          <a:p>
            <a:pPr indent="-314325" lvl="0" marL="457200" rtl="0" algn="l">
              <a:lnSpc>
                <a:spcPct val="100000"/>
              </a:lnSpc>
              <a:spcBef>
                <a:spcPts val="200"/>
              </a:spcBef>
              <a:spcAft>
                <a:spcPts val="0"/>
              </a:spcAft>
              <a:buClr>
                <a:srgbClr val="222222"/>
              </a:buClr>
              <a:buSzPts val="1350"/>
              <a:buFont typeface="Arial"/>
              <a:buChar char="●"/>
            </a:pPr>
            <a:r>
              <a:rPr b="1" lang="en" sz="1350">
                <a:highlight>
                  <a:srgbClr val="FFFFFF"/>
                </a:highlight>
              </a:rPr>
              <a:t>Cacheable:</a:t>
            </a:r>
            <a:r>
              <a:rPr lang="en" sz="1350">
                <a:highlight>
                  <a:srgbClr val="FFFFFF"/>
                </a:highlight>
              </a:rPr>
              <a:t> The data retrieved from the server should be cacheable, either by the client or by the server.</a:t>
            </a:r>
            <a:endParaRPr sz="1350">
              <a:highlight>
                <a:srgbClr val="FFFFFF"/>
              </a:highlight>
            </a:endParaRPr>
          </a:p>
          <a:p>
            <a:pPr indent="-314325" lvl="0" marL="457200" rtl="0" algn="l">
              <a:lnSpc>
                <a:spcPct val="100000"/>
              </a:lnSpc>
              <a:spcBef>
                <a:spcPts val="200"/>
              </a:spcBef>
              <a:spcAft>
                <a:spcPts val="0"/>
              </a:spcAft>
              <a:buClr>
                <a:srgbClr val="222222"/>
              </a:buClr>
              <a:buSzPts val="1350"/>
              <a:buFont typeface="Arial"/>
              <a:buChar char="●"/>
            </a:pPr>
            <a:r>
              <a:rPr b="1" lang="en" sz="1350">
                <a:highlight>
                  <a:srgbClr val="FFFFFF"/>
                </a:highlight>
              </a:rPr>
              <a:t>Uniform interface: </a:t>
            </a:r>
            <a:r>
              <a:rPr lang="en" sz="1350">
                <a:highlight>
                  <a:srgbClr val="FFFFFF"/>
                </a:highlight>
              </a:rPr>
              <a:t>The server will provide a uniform interface for accessing resources without defining their representation.</a:t>
            </a:r>
            <a:endParaRPr sz="1350">
              <a:highlight>
                <a:srgbClr val="FFFFFF"/>
              </a:highlight>
            </a:endParaRPr>
          </a:p>
          <a:p>
            <a:pPr indent="-314325" lvl="0" marL="457200" rtl="0" algn="l">
              <a:lnSpc>
                <a:spcPct val="100000"/>
              </a:lnSpc>
              <a:spcBef>
                <a:spcPts val="200"/>
              </a:spcBef>
              <a:spcAft>
                <a:spcPts val="0"/>
              </a:spcAft>
              <a:buClr>
                <a:srgbClr val="222222"/>
              </a:buClr>
              <a:buSzPts val="1350"/>
              <a:buFont typeface="Arial"/>
              <a:buChar char="●"/>
            </a:pPr>
            <a:r>
              <a:rPr b="1" lang="en" sz="1350">
                <a:highlight>
                  <a:srgbClr val="FFFFFF"/>
                </a:highlight>
              </a:rPr>
              <a:t>Layered system: </a:t>
            </a:r>
            <a:r>
              <a:rPr lang="en" sz="1350">
                <a:highlight>
                  <a:srgbClr val="FFFFFF"/>
                </a:highlight>
              </a:rPr>
              <a:t>The client may access the resources on the server indirectly through other layers such as a </a:t>
            </a:r>
            <a:r>
              <a:rPr lang="en" sz="1350">
                <a:solidFill>
                  <a:srgbClr val="619CCD"/>
                </a:solidFill>
                <a:highlight>
                  <a:srgbClr val="FFFFFF"/>
                </a:highlight>
                <a:uFill>
                  <a:noFill/>
                </a:uFill>
                <a:hlinkClick r:id="rId5">
                  <a:extLst>
                    <a:ext uri="{A12FA001-AC4F-418D-AE19-62706E023703}">
                      <ahyp:hlinkClr val="tx"/>
                    </a:ext>
                  </a:extLst>
                </a:hlinkClick>
              </a:rPr>
              <a:t>proxy</a:t>
            </a:r>
            <a:r>
              <a:rPr lang="en" sz="1350">
                <a:highlight>
                  <a:srgbClr val="FFFFFF"/>
                </a:highlight>
              </a:rPr>
              <a:t> or </a:t>
            </a:r>
            <a:r>
              <a:rPr lang="en" sz="1350">
                <a:solidFill>
                  <a:srgbClr val="619CCD"/>
                </a:solidFill>
                <a:highlight>
                  <a:srgbClr val="FFFFFF"/>
                </a:highlight>
                <a:uFill>
                  <a:noFill/>
                </a:uFill>
                <a:hlinkClick r:id="rId6">
                  <a:extLst>
                    <a:ext uri="{A12FA001-AC4F-418D-AE19-62706E023703}">
                      <ahyp:hlinkClr val="tx"/>
                    </a:ext>
                  </a:extLst>
                </a:hlinkClick>
              </a:rPr>
              <a:t>load balancer</a:t>
            </a:r>
            <a:r>
              <a:rPr lang="en" sz="1350">
                <a:highlight>
                  <a:srgbClr val="FFFFFF"/>
                </a:highlight>
              </a:rPr>
              <a:t>.</a:t>
            </a:r>
            <a:endParaRPr sz="1350">
              <a:highlight>
                <a:srgbClr val="FFFFFF"/>
              </a:highlight>
            </a:endParaRPr>
          </a:p>
          <a:p>
            <a:pPr indent="-314325" lvl="0" marL="457200" rtl="0" algn="l">
              <a:lnSpc>
                <a:spcPct val="100000"/>
              </a:lnSpc>
              <a:spcBef>
                <a:spcPts val="200"/>
              </a:spcBef>
              <a:spcAft>
                <a:spcPts val="0"/>
              </a:spcAft>
              <a:buClr>
                <a:srgbClr val="222222"/>
              </a:buClr>
              <a:buSzPts val="1350"/>
              <a:buFont typeface="Arial"/>
              <a:buChar char="●"/>
            </a:pPr>
            <a:r>
              <a:rPr b="1" lang="en" sz="1350">
                <a:highlight>
                  <a:srgbClr val="FFFFFF"/>
                </a:highlight>
              </a:rPr>
              <a:t>Code on demand </a:t>
            </a:r>
            <a:r>
              <a:rPr lang="en" sz="1350">
                <a:highlight>
                  <a:srgbClr val="FFFFFF"/>
                </a:highlight>
              </a:rPr>
              <a:t>(optional)</a:t>
            </a:r>
            <a:r>
              <a:rPr b="1" lang="en" sz="1350">
                <a:highlight>
                  <a:srgbClr val="FFFFFF"/>
                </a:highlight>
              </a:rPr>
              <a:t>: </a:t>
            </a:r>
            <a:r>
              <a:rPr lang="en" sz="1350">
                <a:highlight>
                  <a:srgbClr val="FFFFFF"/>
                </a:highlight>
              </a:rPr>
              <a:t>The server may transfer code to the client that it can run such as </a:t>
            </a:r>
            <a:r>
              <a:rPr lang="en" sz="1350">
                <a:solidFill>
                  <a:srgbClr val="619CCD"/>
                </a:solidFill>
                <a:highlight>
                  <a:srgbClr val="FFFFFF"/>
                </a:highlight>
                <a:uFill>
                  <a:noFill/>
                </a:uFill>
                <a:hlinkClick r:id="rId7">
                  <a:extLst>
                    <a:ext uri="{A12FA001-AC4F-418D-AE19-62706E023703}">
                      <ahyp:hlinkClr val="tx"/>
                    </a:ext>
                  </a:extLst>
                </a:hlinkClick>
              </a:rPr>
              <a:t>JavaScript</a:t>
            </a:r>
            <a:r>
              <a:rPr lang="en" sz="1350">
                <a:highlight>
                  <a:srgbClr val="FFFFFF"/>
                </a:highlight>
              </a:rPr>
              <a:t> for a single-page application.</a:t>
            </a:r>
            <a:endParaRPr sz="1350">
              <a:highlight>
                <a:srgbClr val="FFFFFF"/>
              </a:highlight>
            </a:endParaRPr>
          </a:p>
          <a:p>
            <a:pPr indent="0" lvl="0" marL="0" rtl="0" algn="l">
              <a:lnSpc>
                <a:spcPct val="100000"/>
              </a:lnSpc>
              <a:spcBef>
                <a:spcPts val="200"/>
              </a:spcBef>
              <a:spcAft>
                <a:spcPts val="200"/>
              </a:spcAft>
              <a:buNone/>
            </a:pPr>
            <a:r>
              <a:rPr lang="en" sz="1350">
                <a:highlight>
                  <a:srgbClr val="FFFFFF"/>
                </a:highlight>
              </a:rPr>
              <a:t>REST is </a:t>
            </a:r>
            <a:r>
              <a:rPr i="1" lang="en" sz="1350">
                <a:highlight>
                  <a:srgbClr val="FFFFFF"/>
                </a:highlight>
              </a:rPr>
              <a:t>not</a:t>
            </a:r>
            <a:r>
              <a:rPr lang="en" sz="1350">
                <a:highlight>
                  <a:srgbClr val="FFFFFF"/>
                </a:highlight>
              </a:rPr>
              <a:t> a specification but a set of guidelines on how to architect a network-connected software system.</a:t>
            </a:r>
            <a:endParaRPr/>
          </a:p>
        </p:txBody>
      </p:sp>
      <p:sp>
        <p:nvSpPr>
          <p:cNvPr id="634" name="Google Shape;634;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sp>
        <p:nvSpPr>
          <p:cNvPr descr="What is an API?" id="639" name="Google Shape;639;p72" title="What is an API?"/>
          <p:cNvSpPr txBox="1"/>
          <p:nvPr>
            <p:ph type="title"/>
          </p:nvPr>
        </p:nvSpPr>
        <p:spPr>
          <a:xfrm>
            <a:off x="498350" y="5072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an API?</a:t>
            </a:r>
            <a:endParaRPr/>
          </a:p>
        </p:txBody>
      </p:sp>
      <p:sp>
        <p:nvSpPr>
          <p:cNvPr id="640" name="Google Shape;640;p72"/>
          <p:cNvSpPr txBox="1"/>
          <p:nvPr>
            <p:ph idx="1" type="body"/>
          </p:nvPr>
        </p:nvSpPr>
        <p:spPr>
          <a:xfrm>
            <a:off x="498350" y="1079900"/>
            <a:ext cx="4312200" cy="366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An Application Programming Interface (API) defines the rules that you must follow to communicate with other software systems. Developers expose or create APIs so that other applications can communicate with their applications programmatically. For example, the timesheet application exposes an API that asks for an employee's full name and a range of dates. When it receives this information, it internally processes the employee's timesheet and returns the number of hours worked in that date range.</a:t>
            </a:r>
            <a:endParaRPr sz="1200"/>
          </a:p>
          <a:p>
            <a:pPr indent="0" lvl="0" marL="0" rtl="0" algn="l">
              <a:spcBef>
                <a:spcPts val="1000"/>
              </a:spcBef>
              <a:spcAft>
                <a:spcPts val="1000"/>
              </a:spcAft>
              <a:buNone/>
            </a:pPr>
            <a:r>
              <a:rPr lang="en" sz="1200">
                <a:solidFill>
                  <a:srgbClr val="151515"/>
                </a:solidFill>
                <a:highlight>
                  <a:srgbClr val="FFFFFF"/>
                </a:highlight>
              </a:rPr>
              <a:t>You can think of an API as a mediator between the users or clients and the resources or web services they want to get. It is also a way for an organization to share resources and information while maintaining security, control, and authentication — determining who gets access to what. </a:t>
            </a:r>
            <a:endParaRPr sz="1200"/>
          </a:p>
        </p:txBody>
      </p:sp>
      <p:sp>
        <p:nvSpPr>
          <p:cNvPr id="641" name="Google Shape;641;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2" name="Google Shape;642;p72"/>
          <p:cNvSpPr txBox="1"/>
          <p:nvPr/>
        </p:nvSpPr>
        <p:spPr>
          <a:xfrm>
            <a:off x="5112163" y="4125450"/>
            <a:ext cx="3248100" cy="4002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3"/>
              </a:rPr>
              <a:t>Click here for more details about API</a:t>
            </a:r>
            <a:endParaRPr/>
          </a:p>
        </p:txBody>
      </p:sp>
      <p:pic>
        <p:nvPicPr>
          <p:cNvPr descr="What is an API?" id="643" name="Google Shape;643;p72" title="What is an API?"/>
          <p:cNvPicPr preferRelativeResize="0"/>
          <p:nvPr/>
        </p:nvPicPr>
        <p:blipFill>
          <a:blip r:embed="rId4">
            <a:alphaModFix/>
          </a:blip>
          <a:stretch>
            <a:fillRect/>
          </a:stretch>
        </p:blipFill>
        <p:spPr>
          <a:xfrm>
            <a:off x="4913000" y="1417925"/>
            <a:ext cx="3832424" cy="1653249"/>
          </a:xfrm>
          <a:prstGeom prst="rect">
            <a:avLst/>
          </a:prstGeom>
          <a:noFill/>
          <a:ln cap="flat" cmpd="sng" w="9525">
            <a:solidFill>
              <a:schemeClr val="dk2"/>
            </a:solidFill>
            <a:prstDash val="solid"/>
            <a:round/>
            <a:headEnd len="sm" w="sm" type="none"/>
            <a:tailEnd len="sm" w="sm" type="none"/>
          </a:ln>
          <a:effectLst>
            <a:reflection blurRad="0" dir="5400000" dist="38100" endA="0" endPos="30000" fadeDir="5400012" kx="0" rotWithShape="0" algn="bl" stPos="0" sy="-100000" ky="0"/>
          </a:effectLst>
        </p:spPr>
      </p:pic>
      <p:sp>
        <p:nvSpPr>
          <p:cNvPr id="644" name="Google Shape;644;p72"/>
          <p:cNvSpPr txBox="1"/>
          <p:nvPr/>
        </p:nvSpPr>
        <p:spPr>
          <a:xfrm>
            <a:off x="6142000" y="3409200"/>
            <a:ext cx="9735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900"/>
              <a:t>Source: redhat</a:t>
            </a:r>
            <a:endParaRPr i="1" sz="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descr="REST APIs and Web Services" id="649" name="Google Shape;649;p73" title="REST APIs and Web Services"/>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REST APIs and Web Services</a:t>
            </a:r>
            <a:endParaRPr/>
          </a:p>
        </p:txBody>
      </p:sp>
      <p:sp>
        <p:nvSpPr>
          <p:cNvPr id="650" name="Google Shape;650;p73"/>
          <p:cNvSpPr txBox="1"/>
          <p:nvPr>
            <p:ph idx="1" type="body"/>
          </p:nvPr>
        </p:nvSpPr>
        <p:spPr>
          <a:xfrm>
            <a:off x="434450" y="1247650"/>
            <a:ext cx="5099700" cy="2575200"/>
          </a:xfrm>
          <a:prstGeom prst="rect">
            <a:avLst/>
          </a:prstGeom>
        </p:spPr>
        <p:txBody>
          <a:bodyPr anchorCtr="0" anchor="t" bIns="91425" lIns="91425" spcFirstLastPara="1" rIns="91425" wrap="square" tIns="91425">
            <a:noAutofit/>
          </a:bodyPr>
          <a:lstStyle/>
          <a:p>
            <a:pPr indent="-133350" lvl="0" marL="228600" rtl="0" algn="l">
              <a:spcBef>
                <a:spcPts val="0"/>
              </a:spcBef>
              <a:spcAft>
                <a:spcPts val="0"/>
              </a:spcAft>
              <a:buSzPts val="1200"/>
              <a:buChar char="●"/>
            </a:pPr>
            <a:r>
              <a:rPr lang="en" sz="1200"/>
              <a:t>A </a:t>
            </a:r>
            <a:r>
              <a:rPr b="1" lang="en" sz="1200"/>
              <a:t>REST web service</a:t>
            </a:r>
            <a:r>
              <a:rPr lang="en" sz="1200"/>
              <a:t> is any web service that adheres to REST architecture constraints. These web services expose their data to the outside world through an API. REST APIs provide access to web service data through public web URLs.</a:t>
            </a:r>
            <a:endParaRPr sz="1200"/>
          </a:p>
          <a:p>
            <a:pPr indent="-152400" lvl="0" marL="228600" rtl="0" algn="l">
              <a:spcBef>
                <a:spcPts val="1000"/>
              </a:spcBef>
              <a:spcAft>
                <a:spcPts val="0"/>
              </a:spcAft>
              <a:buSzPts val="1500"/>
              <a:buChar char="●"/>
            </a:pPr>
            <a:r>
              <a:rPr lang="en" sz="1200"/>
              <a:t>For example, here is one of the URLs for</a:t>
            </a:r>
            <a:r>
              <a:rPr b="1" lang="en" sz="1200">
                <a:solidFill>
                  <a:srgbClr val="990000"/>
                </a:solidFill>
              </a:rPr>
              <a:t> </a:t>
            </a:r>
            <a:r>
              <a:rPr b="1" lang="en" sz="1200">
                <a:solidFill>
                  <a:srgbClr val="990000"/>
                </a:solidFill>
                <a:highlight>
                  <a:srgbClr val="FFFFFF"/>
                </a:highlight>
                <a:uFill>
                  <a:noFill/>
                </a:uFill>
                <a:hlinkClick r:id="rId3">
                  <a:extLst>
                    <a:ext uri="{A12FA001-AC4F-418D-AE19-62706E023703}">
                      <ahyp:hlinkClr val="tx"/>
                    </a:ext>
                  </a:extLst>
                </a:hlinkClick>
              </a:rPr>
              <a:t>GitHub’s REST API</a:t>
            </a:r>
            <a:r>
              <a:rPr b="1" lang="en" sz="1200">
                <a:solidFill>
                  <a:srgbClr val="990000"/>
                </a:solidFill>
                <a:highlight>
                  <a:srgbClr val="FFFFFF"/>
                </a:highlight>
              </a:rPr>
              <a:t>:</a:t>
            </a:r>
            <a:r>
              <a:rPr lang="en" sz="1150">
                <a:highlight>
                  <a:srgbClr val="FFFFFF"/>
                </a:highlight>
              </a:rPr>
              <a:t> </a:t>
            </a:r>
            <a:r>
              <a:rPr lang="en" sz="1200">
                <a:solidFill>
                  <a:srgbClr val="212529"/>
                </a:solidFill>
                <a:highlight>
                  <a:srgbClr val="F6F6F6"/>
                </a:highlight>
                <a:latin typeface="Consolas"/>
                <a:ea typeface="Consolas"/>
                <a:cs typeface="Consolas"/>
                <a:sym typeface="Consolas"/>
              </a:rPr>
              <a:t>h</a:t>
            </a:r>
            <a:r>
              <a:rPr lang="en" sz="1200">
                <a:solidFill>
                  <a:srgbClr val="212529"/>
                </a:solidFill>
                <a:highlight>
                  <a:srgbClr val="F6F6F6"/>
                </a:highlight>
                <a:latin typeface="Consolas"/>
                <a:ea typeface="Consolas"/>
                <a:cs typeface="Consolas"/>
                <a:sym typeface="Consolas"/>
              </a:rPr>
              <a:t>ttps://api.github.com/users/&lt;username&gt;</a:t>
            </a:r>
            <a:endParaRPr sz="1700"/>
          </a:p>
        </p:txBody>
      </p:sp>
      <p:sp>
        <p:nvSpPr>
          <p:cNvPr id="651" name="Google Shape;651;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REST APIs and Web Services" id="652" name="Google Shape;652;p73" title="REST APIs and Web Services"/>
          <p:cNvPicPr preferRelativeResize="0"/>
          <p:nvPr/>
        </p:nvPicPr>
        <p:blipFill>
          <a:blip r:embed="rId4">
            <a:alphaModFix/>
          </a:blip>
          <a:stretch>
            <a:fillRect/>
          </a:stretch>
        </p:blipFill>
        <p:spPr>
          <a:xfrm>
            <a:off x="5385443" y="2067338"/>
            <a:ext cx="3314400" cy="2306876"/>
          </a:xfrm>
          <a:prstGeom prst="rect">
            <a:avLst/>
          </a:prstGeom>
          <a:noFill/>
          <a:ln cap="flat" cmpd="sng" w="9525">
            <a:solidFill>
              <a:schemeClr val="dk2"/>
            </a:solidFill>
            <a:prstDash val="dot"/>
            <a:round/>
            <a:headEnd len="sm" w="sm" type="none"/>
            <a:tailEnd len="sm" w="sm" type="none"/>
          </a:ln>
        </p:spPr>
      </p:pic>
      <p:sp>
        <p:nvSpPr>
          <p:cNvPr id="653" name="Google Shape;653;p73"/>
          <p:cNvSpPr txBox="1"/>
          <p:nvPr/>
        </p:nvSpPr>
        <p:spPr>
          <a:xfrm>
            <a:off x="6327775" y="4451925"/>
            <a:ext cx="13512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a:t>
            </a:r>
            <a:r>
              <a:rPr i="1" lang="en" sz="900"/>
              <a:t>happycoding</a:t>
            </a:r>
            <a:endParaRPr i="1"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74"/>
          <p:cNvSpPr txBox="1"/>
          <p:nvPr>
            <p:ph type="title"/>
          </p:nvPr>
        </p:nvSpPr>
        <p:spPr>
          <a:xfrm>
            <a:off x="517700" y="5331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 RESTful APIs Work?</a:t>
            </a:r>
            <a:endParaRPr/>
          </a:p>
        </p:txBody>
      </p:sp>
      <p:sp>
        <p:nvSpPr>
          <p:cNvPr id="659" name="Google Shape;659;p74"/>
          <p:cNvSpPr txBox="1"/>
          <p:nvPr>
            <p:ph idx="1" type="body"/>
          </p:nvPr>
        </p:nvSpPr>
        <p:spPr>
          <a:xfrm>
            <a:off x="517700" y="1065425"/>
            <a:ext cx="8320500" cy="359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The basic function of a RESTful API is the same as browsing the internet. The client contacts the server by using the API when it requires a resource. API developers explain how the client should use the REST API in the server application API documentation. These are the general steps for any REST API call:</a:t>
            </a:r>
            <a:endParaRPr sz="1350"/>
          </a:p>
          <a:p>
            <a:pPr indent="-314325" lvl="0" marL="457200" rtl="0" algn="l">
              <a:spcBef>
                <a:spcPts val="1000"/>
              </a:spcBef>
              <a:spcAft>
                <a:spcPts val="0"/>
              </a:spcAft>
              <a:buSzPts val="1350"/>
              <a:buAutoNum type="arabicPeriod"/>
            </a:pPr>
            <a:r>
              <a:rPr lang="en" sz="1350"/>
              <a:t>The client sends a request to the server. The client follows the API documentation to format the request in a way that the server understands.</a:t>
            </a:r>
            <a:endParaRPr sz="1350"/>
          </a:p>
          <a:p>
            <a:pPr indent="-314325" lvl="0" marL="457200" rtl="0" algn="l">
              <a:spcBef>
                <a:spcPts val="1000"/>
              </a:spcBef>
              <a:spcAft>
                <a:spcPts val="0"/>
              </a:spcAft>
              <a:buSzPts val="1350"/>
              <a:buAutoNum type="arabicPeriod"/>
            </a:pPr>
            <a:r>
              <a:rPr lang="en" sz="1350"/>
              <a:t>The server authenticates the client and confirms that the client has the right to make that request.</a:t>
            </a:r>
            <a:endParaRPr sz="1350"/>
          </a:p>
          <a:p>
            <a:pPr indent="-314325" lvl="0" marL="457200" rtl="0" algn="l">
              <a:spcBef>
                <a:spcPts val="1000"/>
              </a:spcBef>
              <a:spcAft>
                <a:spcPts val="0"/>
              </a:spcAft>
              <a:buSzPts val="1350"/>
              <a:buAutoNum type="arabicPeriod"/>
            </a:pPr>
            <a:r>
              <a:rPr lang="en" sz="1350"/>
              <a:t>The server receives the request and processes it internally.</a:t>
            </a:r>
            <a:endParaRPr sz="1350"/>
          </a:p>
          <a:p>
            <a:pPr indent="-314325" lvl="0" marL="457200" rtl="0" algn="l">
              <a:spcBef>
                <a:spcPts val="1000"/>
              </a:spcBef>
              <a:spcAft>
                <a:spcPts val="0"/>
              </a:spcAft>
              <a:buSzPts val="1350"/>
              <a:buAutoNum type="arabicPeriod"/>
            </a:pPr>
            <a:r>
              <a:rPr lang="en" sz="1350"/>
              <a:t>The server returns a response to the client. The response contains information that tells the client whether the request was successful. The response also includes any information that the client requested.</a:t>
            </a:r>
            <a:endParaRPr sz="1350"/>
          </a:p>
          <a:p>
            <a:pPr indent="0" lvl="0" marL="0" rtl="0" algn="l">
              <a:spcBef>
                <a:spcPts val="1000"/>
              </a:spcBef>
              <a:spcAft>
                <a:spcPts val="1000"/>
              </a:spcAft>
              <a:buNone/>
            </a:pPr>
            <a:r>
              <a:rPr lang="en" sz="1350"/>
              <a:t>The REST API request and response details vary slightly depending on how the API developers design the API.</a:t>
            </a:r>
            <a:endParaRPr sz="1350"/>
          </a:p>
        </p:txBody>
      </p:sp>
      <p:sp>
        <p:nvSpPr>
          <p:cNvPr id="660" name="Google Shape;660;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descr="How do RESTful APIs work? " id="665" name="Google Shape;665;p75" title="How do RESTful APIs work? "/>
          <p:cNvSpPr txBox="1"/>
          <p:nvPr>
            <p:ph type="title"/>
          </p:nvPr>
        </p:nvSpPr>
        <p:spPr>
          <a:xfrm>
            <a:off x="485575" y="67495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 RESTful APIs Work? </a:t>
            </a:r>
            <a:r>
              <a:rPr b="0" lang="en" sz="2200"/>
              <a:t>(continued)</a:t>
            </a:r>
            <a:endParaRPr b="0" sz="2200"/>
          </a:p>
        </p:txBody>
      </p:sp>
      <p:sp>
        <p:nvSpPr>
          <p:cNvPr id="666" name="Google Shape;666;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REST APIs and Web Services" id="667" name="Google Shape;667;p75" title="REST APIs and Web Services"/>
          <p:cNvPicPr preferRelativeResize="0"/>
          <p:nvPr/>
        </p:nvPicPr>
        <p:blipFill>
          <a:blip r:embed="rId3">
            <a:alphaModFix/>
          </a:blip>
          <a:stretch>
            <a:fillRect/>
          </a:stretch>
        </p:blipFill>
        <p:spPr>
          <a:xfrm>
            <a:off x="1601338" y="1247639"/>
            <a:ext cx="6289076" cy="3158750"/>
          </a:xfrm>
          <a:prstGeom prst="rect">
            <a:avLst/>
          </a:prstGeom>
          <a:noFill/>
          <a:ln>
            <a:noFill/>
          </a:ln>
        </p:spPr>
      </p:pic>
      <p:sp>
        <p:nvSpPr>
          <p:cNvPr id="668" name="Google Shape;668;p75"/>
          <p:cNvSpPr txBox="1"/>
          <p:nvPr/>
        </p:nvSpPr>
        <p:spPr>
          <a:xfrm>
            <a:off x="6823925" y="4426750"/>
            <a:ext cx="106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t>Source: </a:t>
            </a:r>
            <a:r>
              <a:rPr i="1" lang="en" sz="900"/>
              <a:t>altexsoft</a:t>
            </a:r>
            <a:endParaRPr i="1" sz="900"/>
          </a:p>
        </p:txBody>
      </p:sp>
      <p:sp>
        <p:nvSpPr>
          <p:cNvPr id="669" name="Google Shape;669;p75"/>
          <p:cNvSpPr txBox="1"/>
          <p:nvPr/>
        </p:nvSpPr>
        <p:spPr>
          <a:xfrm>
            <a:off x="2492825" y="4490275"/>
            <a:ext cx="3941700" cy="507900"/>
          </a:xfrm>
          <a:prstGeom prst="rect">
            <a:avLst/>
          </a:prstGeom>
          <a:noFill/>
          <a:ln cap="flat" cmpd="sng" w="9525">
            <a:solidFill>
              <a:srgbClr val="00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050">
                <a:solidFill>
                  <a:srgbClr val="071417"/>
                </a:solidFill>
                <a:highlight>
                  <a:srgbClr val="FAFEFE"/>
                </a:highlight>
              </a:rPr>
              <a:t>A REST client can interact with each resource by sending an HTTP request.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S Course Template">
  <a:themeElements>
    <a:clrScheme name="Simple Light">
      <a:dk1>
        <a:srgbClr val="0079C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