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9144000" cy="6858000"/>
  <p:embeddedFontLst>
    <p:embeddedFont>
      <p:font typeface="Roboto"/>
      <p:regular r:id="rId36"/>
      <p:bold r:id="rId37"/>
      <p:italic r:id="rId38"/>
      <p:boldItalic r:id="rId39"/>
    </p:embeddedFont>
    <p:embeddedFont>
      <p:font typeface="Noto Sans Symbols"/>
      <p:regular r:id="rId40"/>
      <p:bold r:id="rId41"/>
    </p:embeddedFon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otoSansSymbols-regular.fntdata"/><Relationship Id="rId20" Type="http://schemas.openxmlformats.org/officeDocument/2006/relationships/slide" Target="slides/slide15.xml"/><Relationship Id="rId42" Type="http://schemas.openxmlformats.org/officeDocument/2006/relationships/font" Target="fonts/CenturyGothic-regular.fntdata"/><Relationship Id="rId41" Type="http://schemas.openxmlformats.org/officeDocument/2006/relationships/font" Target="fonts/NotoSansSymbols-bold.fntdata"/><Relationship Id="rId22" Type="http://schemas.openxmlformats.org/officeDocument/2006/relationships/slide" Target="slides/slide17.xml"/><Relationship Id="rId44" Type="http://schemas.openxmlformats.org/officeDocument/2006/relationships/font" Target="fonts/CenturyGothic-italic.fntdata"/><Relationship Id="rId21" Type="http://schemas.openxmlformats.org/officeDocument/2006/relationships/slide" Target="slides/slide16.xml"/><Relationship Id="rId43" Type="http://schemas.openxmlformats.org/officeDocument/2006/relationships/font" Target="fonts/CenturyGothic-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17dfb70fe6_0_36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17dfb70fe6_0_3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960d0a7554_0_60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960d0a7554_0_60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60d0a7554_0_34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960d0a7554_0_3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960d0a7554_0_5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2960d0a7554_0_531: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960d0a7554_0_539: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960d0a7554_0_5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60d0a7554_0_5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960d0a7554_0_54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960d0a7554_0_56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960d0a7554_0_5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960d0a7554_0_4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960d0a7554_0_41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960d0a7554_0_49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g2960d0a7554_0_49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60d0a7554_0_372: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960d0a7554_0_37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960d0a7554_0_510: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960d0a7554_0_5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960d0a7554_0_4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rgbClr val="181717"/>
                </a:solidFill>
                <a:highlight>
                  <a:srgbClr val="FFFFFF"/>
                </a:highlight>
                <a:latin typeface="Verdana"/>
                <a:ea typeface="Verdana"/>
                <a:cs typeface="Verdana"/>
                <a:sym typeface="Verdana"/>
              </a:rPr>
              <a:t>The assert statement works by evaluating a boolean condition and raising an </a:t>
            </a:r>
            <a:r>
              <a:rPr lang="en-US" sz="1200">
                <a:solidFill>
                  <a:srgbClr val="188038"/>
                </a:solidFill>
                <a:highlight>
                  <a:srgbClr val="D9E5F3"/>
                </a:highlight>
                <a:latin typeface="Consolas"/>
                <a:ea typeface="Consolas"/>
                <a:cs typeface="Consolas"/>
                <a:sym typeface="Consolas"/>
              </a:rPr>
              <a:t>AssertionError</a:t>
            </a:r>
            <a:r>
              <a:rPr lang="en-US" sz="1300">
                <a:solidFill>
                  <a:srgbClr val="181717"/>
                </a:solidFill>
                <a:highlight>
                  <a:srgbClr val="FFFFFF"/>
                </a:highlight>
                <a:latin typeface="Verdana"/>
                <a:ea typeface="Verdana"/>
                <a:cs typeface="Verdana"/>
                <a:sym typeface="Verdana"/>
              </a:rPr>
              <a:t> if the expression is false. If the specified condition evaluates to True then it continues to execute next statements, otherwise it raises the </a:t>
            </a:r>
            <a:r>
              <a:rPr lang="en-US" sz="1200">
                <a:solidFill>
                  <a:srgbClr val="188038"/>
                </a:solidFill>
                <a:highlight>
                  <a:srgbClr val="D9E5F3"/>
                </a:highlight>
                <a:latin typeface="Consolas"/>
                <a:ea typeface="Consolas"/>
                <a:cs typeface="Consolas"/>
                <a:sym typeface="Consolas"/>
              </a:rPr>
              <a:t>AssertionError</a:t>
            </a:r>
            <a:r>
              <a:rPr lang="en-US" sz="1300">
                <a:solidFill>
                  <a:srgbClr val="181717"/>
                </a:solidFill>
                <a:highlight>
                  <a:srgbClr val="FFFFFF"/>
                </a:highlight>
                <a:latin typeface="Verdana"/>
                <a:ea typeface="Verdana"/>
                <a:cs typeface="Verdana"/>
                <a:sym typeface="Verdana"/>
              </a:rPr>
              <a:t> exception with the specified error message.</a:t>
            </a:r>
            <a:endParaRPr/>
          </a:p>
        </p:txBody>
      </p:sp>
      <p:sp>
        <p:nvSpPr>
          <p:cNvPr id="536" name="Google Shape;536;g2960d0a7554_0_419: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960d0a7554_0_4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g2960d0a7554_0_42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960d0a7554_0_4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2960d0a7554_0_434: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960d0a7554_0_4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g2960d0a7554_0_444: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960d0a7554_0_5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2960d0a7554_0_521: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66bd5a7a9_0_5:notes"/>
          <p:cNvSpPr/>
          <p:nvPr>
            <p:ph idx="2" type="sldImg"/>
          </p:nvPr>
        </p:nvSpPr>
        <p:spPr>
          <a:xfrm>
            <a:off x="5084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66bd5a7a9_0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960d0a7554_0_339: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960d0a7554_0_3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7: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960d0a7554_0_58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960d0a7554_0_58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960d0a7554_0_384: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960d0a7554_0_38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960d0a7554_0_0:notes"/>
          <p:cNvSpPr/>
          <p:nvPr>
            <p:ph idx="2" type="sldImg"/>
          </p:nvPr>
        </p:nvSpPr>
        <p:spPr>
          <a:xfrm>
            <a:off x="508400" y="514350"/>
            <a:ext cx="8127900" cy="25719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960d0a7554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notes"/>
          <p:cNvSpPr/>
          <p:nvPr>
            <p:ph idx="2" type="sldImg"/>
          </p:nvPr>
        </p:nvSpPr>
        <p:spPr>
          <a:xfrm>
            <a:off x="508250" y="514350"/>
            <a:ext cx="81285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6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4"/>
            <a:ext cx="3646848" cy="11839"/>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2" name="Shape 92"/>
        <p:cNvGrpSpPr/>
        <p:nvPr/>
      </p:nvGrpSpPr>
      <p:grpSpPr>
        <a:xfrm>
          <a:off x="0" y="0"/>
          <a:ext cx="0" cy="0"/>
          <a:chOff x="0" y="0"/>
          <a:chExt cx="0" cy="0"/>
        </a:xfrm>
      </p:grpSpPr>
      <p:sp>
        <p:nvSpPr>
          <p:cNvPr id="93" name="Google Shape;93;p11"/>
          <p:cNvSpPr txBox="1"/>
          <p:nvPr>
            <p:ph type="title"/>
          </p:nvPr>
        </p:nvSpPr>
        <p:spPr>
          <a:xfrm>
            <a:off x="485575" y="674950"/>
            <a:ext cx="8520600" cy="5724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b="1"/>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94" name="Google Shape;94;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ph idx="2" type="pic"/>
          </p:nvPr>
        </p:nvSpPr>
        <p:spPr>
          <a:xfrm>
            <a:off x="862050" y="1816475"/>
            <a:ext cx="1693500" cy="2139900"/>
          </a:xfrm>
          <a:prstGeom prst="roundRect">
            <a:avLst>
              <a:gd fmla="val 16667" name="adj"/>
            </a:avLst>
          </a:prstGeom>
          <a:noFill/>
          <a:ln>
            <a:noFill/>
          </a:ln>
        </p:spPr>
      </p:sp>
      <p:sp>
        <p:nvSpPr>
          <p:cNvPr id="97" name="Google Shape;97;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98" name="Google Shape;98;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2" name="Google Shape;102;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7" name="Shape 107"/>
        <p:cNvGrpSpPr/>
        <p:nvPr/>
      </p:nvGrpSpPr>
      <p:grpSpPr>
        <a:xfrm>
          <a:off x="0" y="0"/>
          <a:ext cx="0" cy="0"/>
          <a:chOff x="0" y="0"/>
          <a:chExt cx="0" cy="0"/>
        </a:xfrm>
      </p:grpSpPr>
      <p:pic>
        <p:nvPicPr>
          <p:cNvPr descr="Celestia-R1---OverlayTitleHD.png" id="108" name="Google Shape;108;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09" name="Google Shape;109;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0" name="Google Shape;110;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1" name="Google Shape;111;p14"/>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3" name="Google Shape;113;p1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4" name="Shape 114"/>
        <p:cNvGrpSpPr/>
        <p:nvPr/>
      </p:nvGrpSpPr>
      <p:grpSpPr>
        <a:xfrm>
          <a:off x="0" y="0"/>
          <a:ext cx="0" cy="0"/>
          <a:chOff x="0" y="0"/>
          <a:chExt cx="0" cy="0"/>
        </a:xfrm>
      </p:grpSpPr>
      <p:grpSp>
        <p:nvGrpSpPr>
          <p:cNvPr id="115" name="Google Shape;115;p15"/>
          <p:cNvGrpSpPr/>
          <p:nvPr/>
        </p:nvGrpSpPr>
        <p:grpSpPr>
          <a:xfrm>
            <a:off x="0" y="-1780"/>
            <a:ext cx="9144000" cy="5150270"/>
            <a:chOff x="0" y="-2373"/>
            <a:chExt cx="12192000" cy="6867027"/>
          </a:xfrm>
        </p:grpSpPr>
        <p:sp>
          <p:nvSpPr>
            <p:cNvPr id="116" name="Google Shape;11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5" name="Google Shape;125;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6" name="Google Shape;126;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7" name="Google Shape;127;p15"/>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8" name="Google Shape;128;p15"/>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0" name="Google Shape;130;p15"/>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1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2" name="Shape 132"/>
        <p:cNvGrpSpPr/>
        <p:nvPr/>
      </p:nvGrpSpPr>
      <p:grpSpPr>
        <a:xfrm>
          <a:off x="0" y="0"/>
          <a:ext cx="0" cy="0"/>
          <a:chOff x="0" y="0"/>
          <a:chExt cx="0" cy="0"/>
        </a:xfrm>
      </p:grpSpPr>
      <p:sp>
        <p:nvSpPr>
          <p:cNvPr id="133" name="Google Shape;133;p16"/>
          <p:cNvSpPr txBox="1"/>
          <p:nvPr>
            <p:ph type="title"/>
          </p:nvPr>
        </p:nvSpPr>
        <p:spPr>
          <a:xfrm>
            <a:off x="426012" y="730247"/>
            <a:ext cx="81171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4" name="Google Shape;134;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7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7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700"/>
              </a:spcBef>
              <a:spcAft>
                <a:spcPts val="0"/>
              </a:spcAft>
              <a:buClr>
                <a:srgbClr val="E69138"/>
              </a:buClr>
              <a:buSzPts val="800"/>
              <a:buChar char="▶"/>
              <a:defRPr i="0" sz="1100" u="none" cap="none" strike="noStrike">
                <a:solidFill>
                  <a:srgbClr val="222222"/>
                </a:solidFill>
              </a:defRPr>
            </a:lvl3pPr>
            <a:lvl4pPr indent="-273050" lvl="3" marL="1828800" marR="0" rtl="0" algn="l">
              <a:lnSpc>
                <a:spcPct val="100000"/>
              </a:lnSpc>
              <a:spcBef>
                <a:spcPts val="700"/>
              </a:spcBef>
              <a:spcAft>
                <a:spcPts val="0"/>
              </a:spcAft>
              <a:buClr>
                <a:srgbClr val="B45F06"/>
              </a:buClr>
              <a:buSzPts val="700"/>
              <a:buChar char="▶"/>
              <a:defRPr i="0" sz="900" u="none" cap="none" strike="noStrike">
                <a:solidFill>
                  <a:srgbClr val="222222"/>
                </a:solidFill>
              </a:defRPr>
            </a:lvl4pPr>
            <a:lvl5pPr indent="-273050" lvl="4" marL="2286000" marR="0" rtl="0" algn="l">
              <a:lnSpc>
                <a:spcPct val="100000"/>
              </a:lnSpc>
              <a:spcBef>
                <a:spcPts val="700"/>
              </a:spcBef>
              <a:spcAft>
                <a:spcPts val="0"/>
              </a:spcAft>
              <a:buClr>
                <a:srgbClr val="222222"/>
              </a:buClr>
              <a:buSzPts val="700"/>
              <a:buChar char="▶"/>
              <a:defRPr i="0" sz="900" u="none" cap="none" strike="noStrike">
                <a:solidFill>
                  <a:srgbClr val="222222"/>
                </a:solidFill>
              </a:defRPr>
            </a:lvl5pPr>
            <a:lvl6pPr indent="-273050" lvl="5" marL="2743200" marR="0" rtl="0" algn="l">
              <a:lnSpc>
                <a:spcPct val="100000"/>
              </a:lnSpc>
              <a:spcBef>
                <a:spcPts val="700"/>
              </a:spcBef>
              <a:spcAft>
                <a:spcPts val="0"/>
              </a:spcAft>
              <a:buClr>
                <a:srgbClr val="222222"/>
              </a:buClr>
              <a:buSzPts val="700"/>
              <a:buChar char="▶"/>
              <a:defRPr i="0" sz="900" u="none" cap="none" strike="noStrike">
                <a:solidFill>
                  <a:srgbClr val="222222"/>
                </a:solidFill>
              </a:defRPr>
            </a:lvl6pPr>
            <a:lvl7pPr indent="-273050" lvl="6" marL="3200400" marR="0" rtl="0" algn="l">
              <a:lnSpc>
                <a:spcPct val="100000"/>
              </a:lnSpc>
              <a:spcBef>
                <a:spcPts val="700"/>
              </a:spcBef>
              <a:spcAft>
                <a:spcPts val="0"/>
              </a:spcAft>
              <a:buClr>
                <a:srgbClr val="222222"/>
              </a:buClr>
              <a:buSzPts val="700"/>
              <a:buChar char="▶"/>
              <a:defRPr i="0" sz="900" u="none" cap="none" strike="noStrike">
                <a:solidFill>
                  <a:srgbClr val="222222"/>
                </a:solidFill>
              </a:defRPr>
            </a:lvl7pPr>
            <a:lvl8pPr indent="-273050" lvl="7" marL="3657600" marR="0" rtl="0" algn="l">
              <a:lnSpc>
                <a:spcPct val="100000"/>
              </a:lnSpc>
              <a:spcBef>
                <a:spcPts val="700"/>
              </a:spcBef>
              <a:spcAft>
                <a:spcPts val="0"/>
              </a:spcAft>
              <a:buClr>
                <a:srgbClr val="222222"/>
              </a:buClr>
              <a:buSzPts val="700"/>
              <a:buChar char="▶"/>
              <a:defRPr i="0" sz="900" u="none" cap="none" strike="noStrike">
                <a:solidFill>
                  <a:srgbClr val="222222"/>
                </a:solidFill>
              </a:defRPr>
            </a:lvl8pPr>
            <a:lvl9pPr indent="-273050" lvl="8" marL="4114800" marR="0" rtl="0" algn="l">
              <a:lnSpc>
                <a:spcPct val="100000"/>
              </a:lnSpc>
              <a:spcBef>
                <a:spcPts val="700"/>
              </a:spcBef>
              <a:spcAft>
                <a:spcPts val="0"/>
              </a:spcAft>
              <a:buClr>
                <a:srgbClr val="222222"/>
              </a:buClr>
              <a:buSzPts val="700"/>
              <a:buChar char="▶"/>
              <a:defRPr i="0" sz="900" u="none" cap="none" strike="noStrike">
                <a:solidFill>
                  <a:srgbClr val="222222"/>
                </a:solidFill>
              </a:defRPr>
            </a:lvl9pPr>
          </a:lstStyle>
          <a:p/>
        </p:txBody>
      </p:sp>
      <p:sp>
        <p:nvSpPr>
          <p:cNvPr id="135" name="Google Shape;135;p1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7" name="Shape 137"/>
        <p:cNvGrpSpPr/>
        <p:nvPr/>
      </p:nvGrpSpPr>
      <p:grpSpPr>
        <a:xfrm>
          <a:off x="0" y="0"/>
          <a:ext cx="0" cy="0"/>
          <a:chOff x="0" y="0"/>
          <a:chExt cx="0" cy="0"/>
        </a:xfrm>
      </p:grpSpPr>
      <p:sp>
        <p:nvSpPr>
          <p:cNvPr id="138" name="Google Shape;138;p17"/>
          <p:cNvSpPr txBox="1"/>
          <p:nvPr>
            <p:ph type="ctrTitle"/>
          </p:nvPr>
        </p:nvSpPr>
        <p:spPr>
          <a:xfrm>
            <a:off x="1143000" y="841772"/>
            <a:ext cx="68580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39" name="Google Shape;139;p17"/>
          <p:cNvSpPr txBox="1"/>
          <p:nvPr>
            <p:ph idx="1" type="subTitle"/>
          </p:nvPr>
        </p:nvSpPr>
        <p:spPr>
          <a:xfrm>
            <a:off x="1143000" y="2701528"/>
            <a:ext cx="68580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700"/>
              </a:spcBef>
              <a:spcAft>
                <a:spcPts val="0"/>
              </a:spcAft>
              <a:buSzPts val="1200"/>
              <a:buNone/>
              <a:defRPr sz="1500"/>
            </a:lvl2pPr>
            <a:lvl3pPr lvl="2" rtl="0" algn="ctr">
              <a:lnSpc>
                <a:spcPct val="100000"/>
              </a:lnSpc>
              <a:spcBef>
                <a:spcPts val="700"/>
              </a:spcBef>
              <a:spcAft>
                <a:spcPts val="0"/>
              </a:spcAft>
              <a:buSzPts val="1100"/>
              <a:buNone/>
              <a:defRPr sz="1400"/>
            </a:lvl3pPr>
            <a:lvl4pPr lvl="3" rtl="0" algn="ctr">
              <a:lnSpc>
                <a:spcPct val="100000"/>
              </a:lnSpc>
              <a:spcBef>
                <a:spcPts val="700"/>
              </a:spcBef>
              <a:spcAft>
                <a:spcPts val="0"/>
              </a:spcAft>
              <a:buSzPts val="900"/>
              <a:buNone/>
              <a:defRPr sz="1200"/>
            </a:lvl4pPr>
            <a:lvl5pPr lvl="4" rtl="0" algn="ctr">
              <a:lnSpc>
                <a:spcPct val="100000"/>
              </a:lnSpc>
              <a:spcBef>
                <a:spcPts val="700"/>
              </a:spcBef>
              <a:spcAft>
                <a:spcPts val="0"/>
              </a:spcAft>
              <a:buSzPts val="900"/>
              <a:buNone/>
              <a:defRPr sz="1200"/>
            </a:lvl5pPr>
            <a:lvl6pPr lvl="5" rtl="0" algn="ctr">
              <a:lnSpc>
                <a:spcPct val="100000"/>
              </a:lnSpc>
              <a:spcBef>
                <a:spcPts val="700"/>
              </a:spcBef>
              <a:spcAft>
                <a:spcPts val="0"/>
              </a:spcAft>
              <a:buSzPts val="900"/>
              <a:buNone/>
              <a:defRPr sz="1200"/>
            </a:lvl6pPr>
            <a:lvl7pPr lvl="6" rtl="0" algn="ctr">
              <a:lnSpc>
                <a:spcPct val="100000"/>
              </a:lnSpc>
              <a:spcBef>
                <a:spcPts val="700"/>
              </a:spcBef>
              <a:spcAft>
                <a:spcPts val="0"/>
              </a:spcAft>
              <a:buSzPts val="900"/>
              <a:buNone/>
              <a:defRPr sz="1200"/>
            </a:lvl7pPr>
            <a:lvl8pPr lvl="7" rtl="0" algn="ctr">
              <a:lnSpc>
                <a:spcPct val="100000"/>
              </a:lnSpc>
              <a:spcBef>
                <a:spcPts val="700"/>
              </a:spcBef>
              <a:spcAft>
                <a:spcPts val="0"/>
              </a:spcAft>
              <a:buSzPts val="900"/>
              <a:buNone/>
              <a:defRPr sz="1200"/>
            </a:lvl8pPr>
            <a:lvl9pPr lvl="8" rtl="0" algn="ctr">
              <a:lnSpc>
                <a:spcPct val="100000"/>
              </a:lnSpc>
              <a:spcBef>
                <a:spcPts val="700"/>
              </a:spcBef>
              <a:spcAft>
                <a:spcPts val="700"/>
              </a:spcAft>
              <a:buSzPts val="900"/>
              <a:buNone/>
              <a:defRPr sz="1200"/>
            </a:lvl9pPr>
          </a:lstStyle>
          <a:p/>
        </p:txBody>
      </p:sp>
      <p:sp>
        <p:nvSpPr>
          <p:cNvPr id="140" name="Google Shape;140;p17"/>
          <p:cNvSpPr txBox="1"/>
          <p:nvPr>
            <p:ph idx="10" type="dt"/>
          </p:nvPr>
        </p:nvSpPr>
        <p:spPr>
          <a:xfrm>
            <a:off x="6442245" y="4402931"/>
            <a:ext cx="12000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1" name="Google Shape;141;p17"/>
          <p:cNvSpPr txBox="1"/>
          <p:nvPr>
            <p:ph idx="11" type="ftr"/>
          </p:nvPr>
        </p:nvSpPr>
        <p:spPr>
          <a:xfrm>
            <a:off x="514350" y="4402931"/>
            <a:ext cx="58707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2" name="Google Shape;142;p17"/>
          <p:cNvSpPr txBox="1"/>
          <p:nvPr>
            <p:ph idx="12" type="sldNum"/>
          </p:nvPr>
        </p:nvSpPr>
        <p:spPr>
          <a:xfrm>
            <a:off x="7699546"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a:lvl1pPr>
            <a:lvl2pPr indent="0" lvl="1" marL="0" marR="0" rtl="0" algn="r">
              <a:lnSpc>
                <a:spcPct val="100000"/>
              </a:lnSpc>
              <a:spcBef>
                <a:spcPts val="0"/>
              </a:spcBef>
              <a:spcAft>
                <a:spcPts val="0"/>
              </a:spcAft>
              <a:buClr>
                <a:srgbClr val="000000"/>
              </a:buClr>
              <a:buSzPts val="700"/>
              <a:buFont typeface="Arial"/>
              <a:buNone/>
              <a:defRPr/>
            </a:lvl2pPr>
            <a:lvl3pPr indent="0" lvl="2" marL="0" marR="0" rtl="0" algn="r">
              <a:lnSpc>
                <a:spcPct val="100000"/>
              </a:lnSpc>
              <a:spcBef>
                <a:spcPts val="0"/>
              </a:spcBef>
              <a:spcAft>
                <a:spcPts val="0"/>
              </a:spcAft>
              <a:buClr>
                <a:srgbClr val="000000"/>
              </a:buClr>
              <a:buSzPts val="700"/>
              <a:buFont typeface="Arial"/>
              <a:buNone/>
              <a:defRPr/>
            </a:lvl3pPr>
            <a:lvl4pPr indent="0" lvl="3" marL="0" marR="0" rtl="0" algn="r">
              <a:lnSpc>
                <a:spcPct val="100000"/>
              </a:lnSpc>
              <a:spcBef>
                <a:spcPts val="0"/>
              </a:spcBef>
              <a:spcAft>
                <a:spcPts val="0"/>
              </a:spcAft>
              <a:buClr>
                <a:srgbClr val="000000"/>
              </a:buClr>
              <a:buSzPts val="700"/>
              <a:buFont typeface="Arial"/>
              <a:buNone/>
              <a:defRPr/>
            </a:lvl4pPr>
            <a:lvl5pPr indent="0" lvl="4" marL="0" marR="0" rtl="0" algn="r">
              <a:lnSpc>
                <a:spcPct val="100000"/>
              </a:lnSpc>
              <a:spcBef>
                <a:spcPts val="0"/>
              </a:spcBef>
              <a:spcAft>
                <a:spcPts val="0"/>
              </a:spcAft>
              <a:buClr>
                <a:srgbClr val="000000"/>
              </a:buClr>
              <a:buSzPts val="700"/>
              <a:buFont typeface="Arial"/>
              <a:buNone/>
              <a:defRPr/>
            </a:lvl5pPr>
            <a:lvl6pPr indent="0" lvl="5" marL="0" marR="0" rtl="0" algn="r">
              <a:lnSpc>
                <a:spcPct val="100000"/>
              </a:lnSpc>
              <a:spcBef>
                <a:spcPts val="0"/>
              </a:spcBef>
              <a:spcAft>
                <a:spcPts val="0"/>
              </a:spcAft>
              <a:buClr>
                <a:srgbClr val="000000"/>
              </a:buClr>
              <a:buSzPts val="700"/>
              <a:buFont typeface="Arial"/>
              <a:buNone/>
              <a:defRPr/>
            </a:lvl6pPr>
            <a:lvl7pPr indent="0" lvl="6" marL="0" marR="0" rtl="0" algn="r">
              <a:lnSpc>
                <a:spcPct val="100000"/>
              </a:lnSpc>
              <a:spcBef>
                <a:spcPts val="0"/>
              </a:spcBef>
              <a:spcAft>
                <a:spcPts val="0"/>
              </a:spcAft>
              <a:buClr>
                <a:srgbClr val="000000"/>
              </a:buClr>
              <a:buSzPts val="700"/>
              <a:buFont typeface="Arial"/>
              <a:buNone/>
              <a:defRPr/>
            </a:lvl7pPr>
            <a:lvl8pPr indent="0" lvl="7" marL="0" marR="0" rtl="0" algn="r">
              <a:lnSpc>
                <a:spcPct val="100000"/>
              </a:lnSpc>
              <a:spcBef>
                <a:spcPts val="0"/>
              </a:spcBef>
              <a:spcAft>
                <a:spcPts val="0"/>
              </a:spcAft>
              <a:buClr>
                <a:srgbClr val="000000"/>
              </a:buClr>
              <a:buSzPts val="700"/>
              <a:buFont typeface="Arial"/>
              <a:buNone/>
              <a:defRPr/>
            </a:lvl8pPr>
            <a:lvl9pPr indent="0" lvl="8" marL="0" marR="0" rtl="0" algn="r">
              <a:lnSpc>
                <a:spcPct val="100000"/>
              </a:lnSpc>
              <a:spcBef>
                <a:spcPts val="0"/>
              </a:spcBef>
              <a:spcAft>
                <a:spcPts val="0"/>
              </a:spcAft>
              <a:buClr>
                <a:srgbClr val="000000"/>
              </a:buClr>
              <a:buSzPts val="7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3" name="Shape 143"/>
        <p:cNvGrpSpPr/>
        <p:nvPr/>
      </p:nvGrpSpPr>
      <p:grpSpPr>
        <a:xfrm>
          <a:off x="0" y="0"/>
          <a:ext cx="0" cy="0"/>
          <a:chOff x="0" y="0"/>
          <a:chExt cx="0" cy="0"/>
        </a:xfrm>
      </p:grpSpPr>
      <p:grpSp>
        <p:nvGrpSpPr>
          <p:cNvPr id="144" name="Google Shape;144;p18"/>
          <p:cNvGrpSpPr/>
          <p:nvPr/>
        </p:nvGrpSpPr>
        <p:grpSpPr>
          <a:xfrm>
            <a:off x="0" y="-1780"/>
            <a:ext cx="9144000" cy="5150270"/>
            <a:chOff x="0" y="-2373"/>
            <a:chExt cx="12192000" cy="6867027"/>
          </a:xfrm>
        </p:grpSpPr>
        <p:sp>
          <p:nvSpPr>
            <p:cNvPr id="145" name="Google Shape;145;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6" name="Google Shape;146;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7" name="Google Shape;147;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4" name="Google Shape;154;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5" name="Google Shape;155;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6" name="Google Shape;156;p18"/>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57" name="Google Shape;157;p18"/>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9" name="Google Shape;159;p18"/>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0" name="Google Shape;160;p18"/>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1" name="Shape 161"/>
        <p:cNvGrpSpPr/>
        <p:nvPr/>
      </p:nvGrpSpPr>
      <p:grpSpPr>
        <a:xfrm>
          <a:off x="0" y="0"/>
          <a:ext cx="0" cy="0"/>
          <a:chOff x="0" y="0"/>
          <a:chExt cx="0" cy="0"/>
        </a:xfrm>
      </p:grpSpPr>
      <p:sp>
        <p:nvSpPr>
          <p:cNvPr id="162" name="Google Shape;162;p19"/>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163" name="Google Shape;163;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US" sz="2300">
                <a:solidFill>
                  <a:schemeClr val="dk1"/>
                </a:solidFill>
              </a:rPr>
              <a:t>Questions?</a:t>
            </a:r>
            <a:endParaRPr sz="2300">
              <a:solidFill>
                <a:schemeClr val="dk1"/>
              </a:solidFill>
            </a:endParaRPr>
          </a:p>
        </p:txBody>
      </p:sp>
      <p:pic>
        <p:nvPicPr>
          <p:cNvPr id="164" name="Google Shape;164;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5" name="Shape 165"/>
        <p:cNvGrpSpPr/>
        <p:nvPr/>
      </p:nvGrpSpPr>
      <p:grpSpPr>
        <a:xfrm>
          <a:off x="0" y="0"/>
          <a:ext cx="0" cy="0"/>
          <a:chOff x="0" y="0"/>
          <a:chExt cx="0" cy="0"/>
        </a:xfrm>
      </p:grpSpPr>
      <p:pic>
        <p:nvPicPr>
          <p:cNvPr descr="Celestia-R1---OverlayTitleHD.png" id="166" name="Google Shape;166;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67" name="Google Shape;167;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68" name="Google Shape;168;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69" name="Google Shape;169;p20"/>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0" name="Google Shape;170;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1" name="Google Shape;171;p20"/>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grpSp>
        <p:nvGrpSpPr>
          <p:cNvPr id="45" name="Google Shape;45;p3"/>
          <p:cNvGrpSpPr/>
          <p:nvPr/>
        </p:nvGrpSpPr>
        <p:grpSpPr>
          <a:xfrm>
            <a:off x="92190" y="1773012"/>
            <a:ext cx="7992659" cy="1597515"/>
            <a:chOff x="1032650" y="1735501"/>
            <a:chExt cx="2458221" cy="2138575"/>
          </a:xfrm>
        </p:grpSpPr>
        <p:sp>
          <p:nvSpPr>
            <p:cNvPr id="46" name="Google Shape;46;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
        <p:nvSpPr>
          <p:cNvPr id="51" name="Google Shape;51;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2" name="Shape 172"/>
        <p:cNvGrpSpPr/>
        <p:nvPr/>
      </p:nvGrpSpPr>
      <p:grpSpPr>
        <a:xfrm>
          <a:off x="0" y="0"/>
          <a:ext cx="0" cy="0"/>
          <a:chOff x="0" y="0"/>
          <a:chExt cx="0" cy="0"/>
        </a:xfrm>
      </p:grpSpPr>
      <p:grpSp>
        <p:nvGrpSpPr>
          <p:cNvPr id="173" name="Google Shape;173;p21"/>
          <p:cNvGrpSpPr/>
          <p:nvPr/>
        </p:nvGrpSpPr>
        <p:grpSpPr>
          <a:xfrm>
            <a:off x="0" y="-1780"/>
            <a:ext cx="9144000" cy="5150270"/>
            <a:chOff x="0" y="-2373"/>
            <a:chExt cx="12192000" cy="6867027"/>
          </a:xfrm>
        </p:grpSpPr>
        <p:sp>
          <p:nvSpPr>
            <p:cNvPr id="174" name="Google Shape;174;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6" name="Google Shape;176;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7" name="Google Shape;177;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3" name="Google Shape;183;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4" name="Google Shape;184;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5" name="Google Shape;185;p21"/>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6" name="Google Shape;186;p21"/>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8" name="Google Shape;188;p21"/>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2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0" name="Shape 190"/>
        <p:cNvGrpSpPr/>
        <p:nvPr/>
      </p:nvGrpSpPr>
      <p:grpSpPr>
        <a:xfrm>
          <a:off x="0" y="0"/>
          <a:ext cx="0" cy="0"/>
          <a:chOff x="0" y="0"/>
          <a:chExt cx="0" cy="0"/>
        </a:xfrm>
      </p:grpSpPr>
      <p:sp>
        <p:nvSpPr>
          <p:cNvPr id="191" name="Google Shape;191;p22"/>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92" name="Google Shape;192;p22"/>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sp>
        <p:nvSpPr>
          <p:cNvPr id="193" name="Google Shape;19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4" name="Shape 194"/>
        <p:cNvGrpSpPr/>
        <p:nvPr/>
      </p:nvGrpSpPr>
      <p:grpSpPr>
        <a:xfrm>
          <a:off x="0" y="0"/>
          <a:ext cx="0" cy="0"/>
          <a:chOff x="0" y="0"/>
          <a:chExt cx="0" cy="0"/>
        </a:xfrm>
      </p:grpSpPr>
      <p:grpSp>
        <p:nvGrpSpPr>
          <p:cNvPr id="195" name="Google Shape;195;p23"/>
          <p:cNvGrpSpPr/>
          <p:nvPr/>
        </p:nvGrpSpPr>
        <p:grpSpPr>
          <a:xfrm>
            <a:off x="0" y="-1780"/>
            <a:ext cx="9144000" cy="5150270"/>
            <a:chOff x="0" y="-2373"/>
            <a:chExt cx="12192000" cy="6867027"/>
          </a:xfrm>
        </p:grpSpPr>
        <p:sp>
          <p:nvSpPr>
            <p:cNvPr id="196" name="Google Shape;196;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5" name="Google Shape;205;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6" name="Google Shape;206;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7" name="Google Shape;207;p23"/>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08" name="Google Shape;208;p23"/>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9" name="Google Shape;209;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0" name="Google Shape;210;p23"/>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1" name="Google Shape;211;p2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2" name="Shape 212"/>
        <p:cNvGrpSpPr/>
        <p:nvPr/>
      </p:nvGrpSpPr>
      <p:grpSpPr>
        <a:xfrm>
          <a:off x="0" y="0"/>
          <a:ext cx="0" cy="0"/>
          <a:chOff x="0" y="0"/>
          <a:chExt cx="0" cy="0"/>
        </a:xfrm>
      </p:grpSpPr>
      <p:sp>
        <p:nvSpPr>
          <p:cNvPr id="213" name="Google Shape;213;p24"/>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14" name="Google Shape;214;p24"/>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pic>
        <p:nvPicPr>
          <p:cNvPr id="215" name="Google Shape;215;p24"/>
          <p:cNvPicPr preferRelativeResize="0"/>
          <p:nvPr/>
        </p:nvPicPr>
        <p:blipFill>
          <a:blip r:embed="rId2">
            <a:alphaModFix/>
          </a:blip>
          <a:stretch>
            <a:fillRect/>
          </a:stretch>
        </p:blipFill>
        <p:spPr>
          <a:xfrm>
            <a:off x="109871" y="103019"/>
            <a:ext cx="2190552" cy="315939"/>
          </a:xfrm>
          <a:prstGeom prst="rect">
            <a:avLst/>
          </a:prstGeom>
          <a:noFill/>
          <a:ln>
            <a:noFill/>
          </a:ln>
        </p:spPr>
      </p:pic>
      <p:sp>
        <p:nvSpPr>
          <p:cNvPr id="216" name="Google Shape;21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7" name="Shape 217"/>
        <p:cNvGrpSpPr/>
        <p:nvPr/>
      </p:nvGrpSpPr>
      <p:grpSpPr>
        <a:xfrm>
          <a:off x="0" y="0"/>
          <a:ext cx="0" cy="0"/>
          <a:chOff x="0" y="0"/>
          <a:chExt cx="0" cy="0"/>
        </a:xfrm>
      </p:grpSpPr>
      <p:grpSp>
        <p:nvGrpSpPr>
          <p:cNvPr id="218" name="Google Shape;218;p25"/>
          <p:cNvGrpSpPr/>
          <p:nvPr/>
        </p:nvGrpSpPr>
        <p:grpSpPr>
          <a:xfrm>
            <a:off x="0" y="-1780"/>
            <a:ext cx="9144000" cy="5150270"/>
            <a:chOff x="0" y="-2373"/>
            <a:chExt cx="12192000" cy="6867027"/>
          </a:xfrm>
        </p:grpSpPr>
        <p:sp>
          <p:nvSpPr>
            <p:cNvPr id="219" name="Google Shape;219;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0" name="Google Shape;220;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8" name="Google Shape;228;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9" name="Google Shape;229;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0" name="Google Shape;230;p25"/>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1" name="Google Shape;231;p25"/>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2" name="Google Shape;232;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p2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5" name="Shape 235"/>
        <p:cNvGrpSpPr/>
        <p:nvPr/>
      </p:nvGrpSpPr>
      <p:grpSpPr>
        <a:xfrm>
          <a:off x="0" y="0"/>
          <a:ext cx="0" cy="0"/>
          <a:chOff x="0" y="0"/>
          <a:chExt cx="0" cy="0"/>
        </a:xfrm>
      </p:grpSpPr>
      <p:sp>
        <p:nvSpPr>
          <p:cNvPr id="236" name="Google Shape;236;p26"/>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7" name="Google Shape;237;p26"/>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sp>
        <p:nvSpPr>
          <p:cNvPr id="238" name="Google Shape;23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270"/>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270"/>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87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600"/>
              <a:buChar char="●"/>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4" name="Google Shape;284;p30"/>
          <p:cNvSpPr txBox="1"/>
          <p:nvPr>
            <p:ph idx="1" type="subTitle"/>
          </p:nvPr>
        </p:nvSpPr>
        <p:spPr>
          <a:xfrm>
            <a:off x="457172" y="1203299"/>
            <a:ext cx="82287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600"/>
              <a:buChar char="●"/>
              <a:defRPr/>
            </a:lvl1pPr>
            <a:lvl2pPr lvl="1" rtl="0" algn="l">
              <a:lnSpc>
                <a:spcPct val="90000"/>
              </a:lnSpc>
              <a:spcBef>
                <a:spcPts val="1200"/>
              </a:spcBef>
              <a:spcAft>
                <a:spcPts val="0"/>
              </a:spcAft>
              <a:buClr>
                <a:schemeClr val="dk1"/>
              </a:buClr>
              <a:buSzPts val="1600"/>
              <a:buChar char="○"/>
              <a:defRPr/>
            </a:lvl2pPr>
            <a:lvl3pPr lvl="2" rtl="0" algn="l">
              <a:lnSpc>
                <a:spcPct val="90000"/>
              </a:lnSpc>
              <a:spcBef>
                <a:spcPts val="1200"/>
              </a:spcBef>
              <a:spcAft>
                <a:spcPts val="0"/>
              </a:spcAft>
              <a:buClr>
                <a:schemeClr val="dk1"/>
              </a:buClr>
              <a:buSzPts val="1600"/>
              <a:buChar char="■"/>
              <a:defRPr/>
            </a:lvl3pPr>
            <a:lvl4pPr lvl="3" rtl="0" algn="l">
              <a:lnSpc>
                <a:spcPct val="90000"/>
              </a:lnSpc>
              <a:spcBef>
                <a:spcPts val="1200"/>
              </a:spcBef>
              <a:spcAft>
                <a:spcPts val="0"/>
              </a:spcAft>
              <a:buClr>
                <a:schemeClr val="dk1"/>
              </a:buClr>
              <a:buSzPts val="1600"/>
              <a:buChar char="●"/>
              <a:defRPr/>
            </a:lvl4pPr>
            <a:lvl5pPr lvl="4" rtl="0" algn="l">
              <a:lnSpc>
                <a:spcPct val="90000"/>
              </a:lnSpc>
              <a:spcBef>
                <a:spcPts val="1200"/>
              </a:spcBef>
              <a:spcAft>
                <a:spcPts val="0"/>
              </a:spcAft>
              <a:buClr>
                <a:schemeClr val="dk1"/>
              </a:buClr>
              <a:buSzPts val="1600"/>
              <a:buChar char="○"/>
              <a:defRPr/>
            </a:lvl5pPr>
            <a:lvl6pPr lvl="5" rtl="0" algn="l">
              <a:lnSpc>
                <a:spcPct val="90000"/>
              </a:lnSpc>
              <a:spcBef>
                <a:spcPts val="1200"/>
              </a:spcBef>
              <a:spcAft>
                <a:spcPts val="0"/>
              </a:spcAft>
              <a:buClr>
                <a:schemeClr val="dk1"/>
              </a:buClr>
              <a:buSzPts val="1600"/>
              <a:buChar char="■"/>
              <a:defRPr/>
            </a:lvl6pPr>
            <a:lvl7pPr lvl="6" rtl="0" algn="l">
              <a:lnSpc>
                <a:spcPct val="90000"/>
              </a:lnSpc>
              <a:spcBef>
                <a:spcPts val="1200"/>
              </a:spcBef>
              <a:spcAft>
                <a:spcPts val="0"/>
              </a:spcAft>
              <a:buClr>
                <a:schemeClr val="dk1"/>
              </a:buClr>
              <a:buSzPts val="1600"/>
              <a:buChar char="●"/>
              <a:defRPr/>
            </a:lvl7pPr>
            <a:lvl8pPr lvl="7" rtl="0" algn="l">
              <a:lnSpc>
                <a:spcPct val="90000"/>
              </a:lnSpc>
              <a:spcBef>
                <a:spcPts val="1200"/>
              </a:spcBef>
              <a:spcAft>
                <a:spcPts val="0"/>
              </a:spcAft>
              <a:buClr>
                <a:schemeClr val="dk1"/>
              </a:buClr>
              <a:buSzPts val="1600"/>
              <a:buChar char="○"/>
              <a:defRPr/>
            </a:lvl8pPr>
            <a:lvl9pPr lvl="8" rtl="0" algn="l">
              <a:lnSpc>
                <a:spcPct val="90000"/>
              </a:lnSpc>
              <a:spcBef>
                <a:spcPts val="1200"/>
              </a:spcBef>
              <a:spcAft>
                <a:spcPts val="1200"/>
              </a:spcAft>
              <a:buClr>
                <a:schemeClr val="dk1"/>
              </a:buClr>
              <a:buSzPts val="1600"/>
              <a:buChar char="■"/>
              <a:defRPr/>
            </a:lvl9pPr>
          </a:lstStyle>
          <a:p/>
        </p:txBody>
      </p:sp>
      <p:sp>
        <p:nvSpPr>
          <p:cNvPr id="285" name="Google Shape;28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3" name="Shape 53"/>
        <p:cNvGrpSpPr/>
        <p:nvPr/>
      </p:nvGrpSpPr>
      <p:grpSpPr>
        <a:xfrm>
          <a:off x="0" y="0"/>
          <a:ext cx="0" cy="0"/>
          <a:chOff x="0" y="0"/>
          <a:chExt cx="0" cy="0"/>
        </a:xfrm>
      </p:grpSpPr>
      <p:sp>
        <p:nvSpPr>
          <p:cNvPr id="54" name="Google Shape;54;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rgbClr val="F98C61"/>
              </a:buClr>
              <a:buSzPts val="1500"/>
              <a:buChar char="●"/>
              <a:defRPr>
                <a:solidFill>
                  <a:srgbClr val="000000"/>
                </a:solidFill>
              </a:defRPr>
            </a:lvl1pPr>
            <a:lvl2pPr indent="-323850" lvl="1" marL="914400">
              <a:spcBef>
                <a:spcPts val="0"/>
              </a:spcBef>
              <a:spcAft>
                <a:spcPts val="0"/>
              </a:spcAft>
              <a:buClr>
                <a:srgbClr val="F98C61"/>
              </a:buClr>
              <a:buSzPts val="1500"/>
              <a:buChar char="○"/>
              <a:defRPr>
                <a:solidFill>
                  <a:srgbClr val="000000"/>
                </a:solidFill>
              </a:defRPr>
            </a:lvl2pPr>
            <a:lvl3pPr indent="-323850" lvl="2" marL="1371600">
              <a:spcBef>
                <a:spcPts val="0"/>
              </a:spcBef>
              <a:spcAft>
                <a:spcPts val="0"/>
              </a:spcAft>
              <a:buClr>
                <a:srgbClr val="E69138"/>
              </a:buClr>
              <a:buSzPts val="1500"/>
              <a:buChar char="■"/>
              <a:defRPr>
                <a:solidFill>
                  <a:srgbClr val="000000"/>
                </a:solidFill>
              </a:defRPr>
            </a:lvl3pPr>
            <a:lvl4pPr indent="-323850" lvl="3" marL="1828800">
              <a:spcBef>
                <a:spcPts val="0"/>
              </a:spcBef>
              <a:spcAft>
                <a:spcPts val="0"/>
              </a:spcAft>
              <a:buClr>
                <a:srgbClr val="000000"/>
              </a:buClr>
              <a:buSzPts val="1500"/>
              <a:buChar char="●"/>
              <a:defRPr>
                <a:solidFill>
                  <a:srgbClr val="000000"/>
                </a:solidFill>
              </a:defRPr>
            </a:lvl4pPr>
            <a:lvl5pPr indent="-323850" lvl="4" marL="2286000">
              <a:spcBef>
                <a:spcPts val="0"/>
              </a:spcBef>
              <a:spcAft>
                <a:spcPts val="0"/>
              </a:spcAft>
              <a:buClr>
                <a:srgbClr val="000000"/>
              </a:buClr>
              <a:buSzPts val="1500"/>
              <a:buChar char="○"/>
              <a:defRPr sz="1500">
                <a:solidFill>
                  <a:srgbClr val="000000"/>
                </a:solidFill>
              </a:defRPr>
            </a:lvl5pPr>
            <a:lvl6pPr indent="-323850" lvl="5" marL="2743200">
              <a:spcBef>
                <a:spcPts val="0"/>
              </a:spcBef>
              <a:spcAft>
                <a:spcPts val="0"/>
              </a:spcAft>
              <a:buClr>
                <a:srgbClr val="000000"/>
              </a:buClr>
              <a:buSzPts val="1500"/>
              <a:buChar char="■"/>
              <a:defRPr>
                <a:solidFill>
                  <a:srgbClr val="000000"/>
                </a:solidFill>
              </a:defRPr>
            </a:lvl6pPr>
            <a:lvl7pPr indent="-323850" lvl="6" marL="3200400">
              <a:spcBef>
                <a:spcPts val="0"/>
              </a:spcBef>
              <a:spcAft>
                <a:spcPts val="0"/>
              </a:spcAft>
              <a:buClr>
                <a:srgbClr val="000000"/>
              </a:buClr>
              <a:buSzPts val="1500"/>
              <a:buChar char="●"/>
              <a:defRPr>
                <a:solidFill>
                  <a:srgbClr val="000000"/>
                </a:solidFill>
              </a:defRPr>
            </a:lvl7pPr>
            <a:lvl8pPr indent="-323850" lvl="7" marL="3657600">
              <a:spcBef>
                <a:spcPts val="0"/>
              </a:spcBef>
              <a:spcAft>
                <a:spcPts val="0"/>
              </a:spcAft>
              <a:buClr>
                <a:srgbClr val="000000"/>
              </a:buClr>
              <a:buSzPts val="1500"/>
              <a:buChar char="○"/>
              <a:defRPr>
                <a:solidFill>
                  <a:srgbClr val="000000"/>
                </a:solidFill>
              </a:defRPr>
            </a:lvl8pPr>
            <a:lvl9pPr indent="-323850" lvl="8" marL="4114800">
              <a:spcBef>
                <a:spcPts val="0"/>
              </a:spcBef>
              <a:spcAft>
                <a:spcPts val="0"/>
              </a:spcAft>
              <a:buClr>
                <a:srgbClr val="000000"/>
              </a:buClr>
              <a:buSzPts val="1500"/>
              <a:buChar char="■"/>
              <a:defRPr>
                <a:solidFill>
                  <a:srgbClr val="000000"/>
                </a:solidFill>
              </a:defRPr>
            </a:lvl9pPr>
          </a:lstStyle>
          <a:p/>
        </p:txBody>
      </p:sp>
      <p:sp>
        <p:nvSpPr>
          <p:cNvPr id="57" name="Google Shape;57;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8" name="Google Shape;58;p4"/>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6" name="Shape 286"/>
        <p:cNvGrpSpPr/>
        <p:nvPr/>
      </p:nvGrpSpPr>
      <p:grpSpPr>
        <a:xfrm>
          <a:off x="0" y="0"/>
          <a:ext cx="0" cy="0"/>
          <a:chOff x="0" y="0"/>
          <a:chExt cx="0" cy="0"/>
        </a:xfrm>
      </p:grpSpPr>
      <p:grpSp>
        <p:nvGrpSpPr>
          <p:cNvPr id="287" name="Google Shape;287;p31"/>
          <p:cNvGrpSpPr/>
          <p:nvPr/>
        </p:nvGrpSpPr>
        <p:grpSpPr>
          <a:xfrm>
            <a:off x="0" y="-1780"/>
            <a:ext cx="9144000" cy="5150270"/>
            <a:chOff x="0" y="-2373"/>
            <a:chExt cx="12192000" cy="6867027"/>
          </a:xfrm>
        </p:grpSpPr>
        <p:sp>
          <p:nvSpPr>
            <p:cNvPr id="288" name="Google Shape;288;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7" name="Google Shape;297;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8" name="Google Shape;298;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9" name="Google Shape;299;p31"/>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00" name="Google Shape;300;p31"/>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2" name="Google Shape;302;p31"/>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p31"/>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4" name="Shape 304"/>
        <p:cNvGrpSpPr/>
        <p:nvPr/>
      </p:nvGrpSpPr>
      <p:grpSpPr>
        <a:xfrm>
          <a:off x="0" y="0"/>
          <a:ext cx="0" cy="0"/>
          <a:chOff x="0" y="0"/>
          <a:chExt cx="0" cy="0"/>
        </a:xfrm>
      </p:grpSpPr>
      <p:pic>
        <p:nvPicPr>
          <p:cNvPr descr="Celestia-R1---OverlayTitleHD.png" id="305" name="Google Shape;305;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6" name="Google Shape;306;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7" name="Google Shape;307;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8" name="Google Shape;308;p32"/>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10" name="Google Shape;310;p32"/>
          <p:cNvSpPr txBox="1"/>
          <p:nvPr>
            <p:ph idx="12" type="sldNum"/>
          </p:nvPr>
        </p:nvSpPr>
        <p:spPr>
          <a:xfrm>
            <a:off x="7956719"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1" name="Shape 311"/>
        <p:cNvGrpSpPr/>
        <p:nvPr/>
      </p:nvGrpSpPr>
      <p:grpSpPr>
        <a:xfrm>
          <a:off x="0" y="0"/>
          <a:ext cx="0" cy="0"/>
          <a:chOff x="0" y="0"/>
          <a:chExt cx="0" cy="0"/>
        </a:xfrm>
      </p:grpSpPr>
      <p:grpSp>
        <p:nvGrpSpPr>
          <p:cNvPr id="312" name="Google Shape;312;p33"/>
          <p:cNvGrpSpPr/>
          <p:nvPr/>
        </p:nvGrpSpPr>
        <p:grpSpPr>
          <a:xfrm>
            <a:off x="0" y="-1780"/>
            <a:ext cx="9144000" cy="5150270"/>
            <a:chOff x="0" y="-2373"/>
            <a:chExt cx="12192000" cy="6867027"/>
          </a:xfrm>
        </p:grpSpPr>
        <p:sp>
          <p:nvSpPr>
            <p:cNvPr id="313" name="Google Shape;313;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1" name="Google Shape;321;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2" name="Google Shape;322;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3" name="Google Shape;323;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4" name="Google Shape;324;p33"/>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5" name="Google Shape;325;p33"/>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7" name="Google Shape;327;p33"/>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8" name="Google Shape;328;p33"/>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9" name="Shape 329"/>
        <p:cNvGrpSpPr/>
        <p:nvPr/>
      </p:nvGrpSpPr>
      <p:grpSpPr>
        <a:xfrm>
          <a:off x="0" y="0"/>
          <a:ext cx="0" cy="0"/>
          <a:chOff x="0" y="0"/>
          <a:chExt cx="0" cy="0"/>
        </a:xfrm>
      </p:grpSpPr>
      <p:pic>
        <p:nvPicPr>
          <p:cNvPr descr="Celestia-R1---OverlayTitleHD.png" id="330" name="Google Shape;330;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1" name="Google Shape;331;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2" name="Google Shape;332;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7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7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7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700"/>
              </a:spcBef>
              <a:spcAft>
                <a:spcPts val="7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3" name="Google Shape;333;p34"/>
          <p:cNvSpPr txBox="1"/>
          <p:nvPr>
            <p:ph idx="10" type="dt"/>
          </p:nvPr>
        </p:nvSpPr>
        <p:spPr>
          <a:xfrm>
            <a:off x="6699418" y="4402931"/>
            <a:ext cx="12000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7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5" name="Google Shape;335;p34"/>
          <p:cNvSpPr txBox="1"/>
          <p:nvPr>
            <p:ph idx="12" type="sldNum"/>
          </p:nvPr>
        </p:nvSpPr>
        <p:spPr>
          <a:xfrm>
            <a:off x="7956719"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6" name="Shape 336"/>
        <p:cNvGrpSpPr/>
        <p:nvPr/>
      </p:nvGrpSpPr>
      <p:grpSpPr>
        <a:xfrm>
          <a:off x="0" y="0"/>
          <a:ext cx="0" cy="0"/>
          <a:chOff x="0" y="0"/>
          <a:chExt cx="0" cy="0"/>
        </a:xfrm>
      </p:grpSpPr>
      <p:grpSp>
        <p:nvGrpSpPr>
          <p:cNvPr id="337" name="Google Shape;337;p35"/>
          <p:cNvGrpSpPr/>
          <p:nvPr/>
        </p:nvGrpSpPr>
        <p:grpSpPr>
          <a:xfrm>
            <a:off x="0" y="-1780"/>
            <a:ext cx="9144000" cy="5150270"/>
            <a:chOff x="0" y="-2373"/>
            <a:chExt cx="12192000" cy="6867027"/>
          </a:xfrm>
        </p:grpSpPr>
        <p:sp>
          <p:nvSpPr>
            <p:cNvPr id="338" name="Google Shape;338;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6" name="Google Shape;346;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7" name="Google Shape;347;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8" name="Google Shape;348;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9" name="Google Shape;349;p35"/>
          <p:cNvSpPr txBox="1"/>
          <p:nvPr>
            <p:ph idx="1" type="body"/>
          </p:nvPr>
        </p:nvSpPr>
        <p:spPr>
          <a:xfrm>
            <a:off x="5171668" y="2008233"/>
            <a:ext cx="28164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7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7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7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7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50" name="Google Shape;350;p35"/>
          <p:cNvSpPr txBox="1"/>
          <p:nvPr>
            <p:ph idx="10" type="dt"/>
          </p:nvPr>
        </p:nvSpPr>
        <p:spPr>
          <a:xfrm>
            <a:off x="7988204" y="4795546"/>
            <a:ext cx="7428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7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2" name="Google Shape;352;p35"/>
          <p:cNvSpPr/>
          <p:nvPr/>
        </p:nvSpPr>
        <p:spPr>
          <a:xfrm>
            <a:off x="7828359" y="0"/>
            <a:ext cx="514200" cy="8571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3" name="Google Shape;353;p35"/>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4" name="Shape 354"/>
        <p:cNvGrpSpPr/>
        <p:nvPr/>
      </p:nvGrpSpPr>
      <p:grpSpPr>
        <a:xfrm>
          <a:off x="0" y="0"/>
          <a:ext cx="0" cy="0"/>
          <a:chOff x="0" y="0"/>
          <a:chExt cx="0" cy="0"/>
        </a:xfrm>
      </p:grpSpPr>
      <p:sp>
        <p:nvSpPr>
          <p:cNvPr id="355" name="Google Shape;355;p36"/>
          <p:cNvSpPr txBox="1"/>
          <p:nvPr>
            <p:ph type="title"/>
          </p:nvPr>
        </p:nvSpPr>
        <p:spPr>
          <a:xfrm>
            <a:off x="365054" y="363413"/>
            <a:ext cx="65709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6" name="Google Shape;356;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3050" lvl="3" marL="18288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3050" lvl="4" marL="22860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3050" lvl="5" marL="27432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3050" lvl="6" marL="32004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3050" lvl="7" marL="36576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3050" lvl="8" marL="41148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3050" lvl="3" marL="18288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3050" lvl="4" marL="2286000" marR="0" rtl="0" algn="l">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3050" lvl="5" marL="27432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3050" lvl="6" marL="32004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3050" lvl="7" marL="36576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3050" lvl="8" marL="4114800" marR="0" rtl="0" algn="l">
              <a:lnSpc>
                <a:spcPct val="100000"/>
              </a:lnSpc>
              <a:spcBef>
                <a:spcPts val="500"/>
              </a:spcBef>
              <a:spcAft>
                <a:spcPts val="0"/>
              </a:spcAft>
              <a:buClr>
                <a:schemeClr val="accent1"/>
              </a:buClr>
              <a:buSzPts val="7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8" name="Google Shape;358;p36"/>
          <p:cNvSpPr txBox="1"/>
          <p:nvPr>
            <p:ph idx="12" type="sldNum"/>
          </p:nvPr>
        </p:nvSpPr>
        <p:spPr>
          <a:xfrm>
            <a:off x="7764066" y="221456"/>
            <a:ext cx="628500" cy="576300"/>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500"/>
              <a:buFont typeface="Century Gothic"/>
              <a:buNone/>
              <a:defRPr b="0" i="0" sz="15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OBJECT_1">
    <p:bg>
      <p:bgPr>
        <a:solidFill>
          <a:schemeClr val="lt1"/>
        </a:solidFill>
      </p:bgPr>
    </p:bg>
    <p:spTree>
      <p:nvGrpSpPr>
        <p:cNvPr id="359" name="Shape 359"/>
        <p:cNvGrpSpPr/>
        <p:nvPr/>
      </p:nvGrpSpPr>
      <p:grpSpPr>
        <a:xfrm>
          <a:off x="0" y="0"/>
          <a:ext cx="0" cy="0"/>
          <a:chOff x="0" y="0"/>
          <a:chExt cx="0" cy="0"/>
        </a:xfrm>
      </p:grpSpPr>
      <p:sp>
        <p:nvSpPr>
          <p:cNvPr id="360" name="Google Shape;360;p37"/>
          <p:cNvSpPr txBox="1"/>
          <p:nvPr>
            <p:ph type="title"/>
          </p:nvPr>
        </p:nvSpPr>
        <p:spPr>
          <a:xfrm>
            <a:off x="450595" y="429577"/>
            <a:ext cx="6690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b="0" i="0" sz="3200">
                <a:solidFill>
                  <a:srgbClr val="EBEBEB"/>
                </a:solidFill>
                <a:latin typeface="Verdana"/>
                <a:ea typeface="Verdana"/>
                <a:cs typeface="Verdana"/>
                <a:sym typeface="Verdana"/>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61" name="Google Shape;361;p37"/>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2" name="Google Shape;362;p37"/>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37"/>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364" name="Shape 364"/>
        <p:cNvGrpSpPr/>
        <p:nvPr/>
      </p:nvGrpSpPr>
      <p:grpSpPr>
        <a:xfrm>
          <a:off x="0" y="0"/>
          <a:ext cx="0" cy="0"/>
          <a:chOff x="0" y="0"/>
          <a:chExt cx="0" cy="0"/>
        </a:xfrm>
      </p:grpSpPr>
      <p:sp>
        <p:nvSpPr>
          <p:cNvPr id="365" name="Google Shape;365;p38"/>
          <p:cNvSpPr txBox="1"/>
          <p:nvPr>
            <p:ph type="title"/>
          </p:nvPr>
        </p:nvSpPr>
        <p:spPr>
          <a:xfrm>
            <a:off x="450595" y="429577"/>
            <a:ext cx="6690900" cy="43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b="0" i="0" sz="3200">
                <a:solidFill>
                  <a:srgbClr val="EBEBEB"/>
                </a:solidFill>
                <a:latin typeface="Verdana"/>
                <a:ea typeface="Verdana"/>
                <a:cs typeface="Verdana"/>
                <a:sym typeface="Verdana"/>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66" name="Google Shape;366;p38"/>
          <p:cNvSpPr txBox="1"/>
          <p:nvPr>
            <p:ph idx="1" type="body"/>
          </p:nvPr>
        </p:nvSpPr>
        <p:spPr>
          <a:xfrm>
            <a:off x="512064" y="1306715"/>
            <a:ext cx="8119800" cy="20736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500"/>
              <a:buNone/>
              <a:defRPr b="0" i="0" sz="1400">
                <a:solidFill>
                  <a:srgbClr val="3E3E3E"/>
                </a:solidFill>
                <a:latin typeface="Verdana"/>
                <a:ea typeface="Verdana"/>
                <a:cs typeface="Verdana"/>
                <a:sym typeface="Verdana"/>
              </a:defRPr>
            </a:lvl1pPr>
            <a:lvl2pPr indent="-228600" lvl="1" marL="914400" rtl="0" algn="l">
              <a:spcBef>
                <a:spcPts val="1200"/>
              </a:spcBef>
              <a:spcAft>
                <a:spcPts val="0"/>
              </a:spcAft>
              <a:buSzPts val="1500"/>
              <a:buNone/>
              <a:defRPr/>
            </a:lvl2pPr>
            <a:lvl3pPr indent="-228600" lvl="2" marL="1371600" rtl="0" algn="l">
              <a:spcBef>
                <a:spcPts val="1200"/>
              </a:spcBef>
              <a:spcAft>
                <a:spcPts val="0"/>
              </a:spcAft>
              <a:buSzPts val="1500"/>
              <a:buNone/>
              <a:defRPr/>
            </a:lvl3pPr>
            <a:lvl4pPr indent="-228600" lvl="3" marL="1828800" rtl="0" algn="l">
              <a:spcBef>
                <a:spcPts val="1200"/>
              </a:spcBef>
              <a:spcAft>
                <a:spcPts val="0"/>
              </a:spcAft>
              <a:buSzPts val="1500"/>
              <a:buNone/>
              <a:defRPr/>
            </a:lvl4pPr>
            <a:lvl5pPr indent="-228600" lvl="4" marL="2286000" rtl="0" algn="l">
              <a:spcBef>
                <a:spcPts val="1200"/>
              </a:spcBef>
              <a:spcAft>
                <a:spcPts val="0"/>
              </a:spcAft>
              <a:buSzPts val="1500"/>
              <a:buNone/>
              <a:defRPr/>
            </a:lvl5pPr>
            <a:lvl6pPr indent="-228600" lvl="5" marL="2743200" rtl="0" algn="l">
              <a:spcBef>
                <a:spcPts val="1200"/>
              </a:spcBef>
              <a:spcAft>
                <a:spcPts val="0"/>
              </a:spcAft>
              <a:buSzPts val="1500"/>
              <a:buNone/>
              <a:defRPr/>
            </a:lvl6pPr>
            <a:lvl7pPr indent="-228600" lvl="6" marL="3200400" rtl="0" algn="l">
              <a:spcBef>
                <a:spcPts val="1200"/>
              </a:spcBef>
              <a:spcAft>
                <a:spcPts val="0"/>
              </a:spcAft>
              <a:buSzPts val="1500"/>
              <a:buNone/>
              <a:defRPr/>
            </a:lvl7pPr>
            <a:lvl8pPr indent="-228600" lvl="7" marL="3657600" rtl="0" algn="l">
              <a:spcBef>
                <a:spcPts val="1200"/>
              </a:spcBef>
              <a:spcAft>
                <a:spcPts val="0"/>
              </a:spcAft>
              <a:buSzPts val="1500"/>
              <a:buNone/>
              <a:defRPr/>
            </a:lvl8pPr>
            <a:lvl9pPr indent="-228600" lvl="8" marL="4114800" rtl="0" algn="l">
              <a:spcBef>
                <a:spcPts val="1200"/>
              </a:spcBef>
              <a:spcAft>
                <a:spcPts val="1200"/>
              </a:spcAft>
              <a:buSzPts val="1500"/>
              <a:buNone/>
              <a:defRPr/>
            </a:lvl9pPr>
          </a:lstStyle>
          <a:p/>
        </p:txBody>
      </p:sp>
      <p:sp>
        <p:nvSpPr>
          <p:cNvPr id="367" name="Google Shape;367;p38"/>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8" name="Google Shape;368;p38"/>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9" name="Google Shape;369;p38"/>
          <p:cNvSpPr txBox="1"/>
          <p:nvPr>
            <p:ph idx="12" type="sldNum"/>
          </p:nvPr>
        </p:nvSpPr>
        <p:spPr>
          <a:xfrm>
            <a:off x="6583680" y="4783455"/>
            <a:ext cx="2103000" cy="200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9" name="Shape 59"/>
        <p:cNvGrpSpPr/>
        <p:nvPr/>
      </p:nvGrpSpPr>
      <p:grpSpPr>
        <a:xfrm>
          <a:off x="0" y="0"/>
          <a:ext cx="0" cy="0"/>
          <a:chOff x="0" y="0"/>
          <a:chExt cx="0" cy="0"/>
        </a:xfrm>
      </p:grpSpPr>
      <p:sp>
        <p:nvSpPr>
          <p:cNvPr id="60" name="Google Shape;60;p5"/>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sz="24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61" name="Google Shape;61;p5"/>
          <p:cNvSpPr/>
          <p:nvPr>
            <p:ph idx="2" type="pic"/>
          </p:nvPr>
        </p:nvSpPr>
        <p:spPr>
          <a:xfrm>
            <a:off x="5711000" y="1247275"/>
            <a:ext cx="2905200" cy="3214800"/>
          </a:xfrm>
          <a:prstGeom prst="rect">
            <a:avLst/>
          </a:prstGeom>
          <a:noFill/>
          <a:ln>
            <a:noFill/>
          </a:ln>
        </p:spPr>
      </p:sp>
      <p:sp>
        <p:nvSpPr>
          <p:cNvPr id="62" name="Google Shape;62;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chemeClr val="dk2"/>
              </a:buClr>
              <a:buSzPts val="1500"/>
              <a:buChar char="●"/>
              <a:defRPr sz="1500">
                <a:solidFill>
                  <a:schemeClr val="dk2"/>
                </a:solidFill>
              </a:defRPr>
            </a:lvl1pPr>
            <a:lvl2pPr indent="-323850" lvl="1" marL="914400" rtl="0">
              <a:lnSpc>
                <a:spcPct val="115000"/>
              </a:lnSpc>
              <a:spcBef>
                <a:spcPts val="0"/>
              </a:spcBef>
              <a:spcAft>
                <a:spcPts val="0"/>
              </a:spcAft>
              <a:buClr>
                <a:schemeClr val="dk2"/>
              </a:buClr>
              <a:buSzPts val="1500"/>
              <a:buChar char="○"/>
              <a:defRPr>
                <a:solidFill>
                  <a:schemeClr val="dk2"/>
                </a:solidFill>
              </a:defRPr>
            </a:lvl2pPr>
            <a:lvl3pPr indent="-323850" lvl="2" marL="1371600" rtl="0">
              <a:lnSpc>
                <a:spcPct val="115000"/>
              </a:lnSpc>
              <a:spcBef>
                <a:spcPts val="0"/>
              </a:spcBef>
              <a:spcAft>
                <a:spcPts val="0"/>
              </a:spcAft>
              <a:buClr>
                <a:schemeClr val="dk2"/>
              </a:buClr>
              <a:buSzPts val="1500"/>
              <a:buChar char="■"/>
              <a:defRPr>
                <a:solidFill>
                  <a:schemeClr val="dk2"/>
                </a:solidFill>
              </a:defRPr>
            </a:lvl3pPr>
            <a:lvl4pPr indent="-323850" lvl="3" marL="1828800" rtl="0">
              <a:lnSpc>
                <a:spcPct val="115000"/>
              </a:lnSpc>
              <a:spcBef>
                <a:spcPts val="0"/>
              </a:spcBef>
              <a:spcAft>
                <a:spcPts val="0"/>
              </a:spcAft>
              <a:buClr>
                <a:schemeClr val="dk2"/>
              </a:buClr>
              <a:buSzPts val="1500"/>
              <a:buChar char="●"/>
              <a:defRPr>
                <a:solidFill>
                  <a:schemeClr val="dk2"/>
                </a:solidFill>
              </a:defRPr>
            </a:lvl4pPr>
            <a:lvl5pPr indent="-323850" lvl="4" marL="2286000" rtl="0">
              <a:lnSpc>
                <a:spcPct val="115000"/>
              </a:lnSpc>
              <a:spcBef>
                <a:spcPts val="0"/>
              </a:spcBef>
              <a:spcAft>
                <a:spcPts val="0"/>
              </a:spcAft>
              <a:buClr>
                <a:schemeClr val="dk2"/>
              </a:buClr>
              <a:buSzPts val="1500"/>
              <a:buChar char="○"/>
              <a:defRPr>
                <a:solidFill>
                  <a:schemeClr val="dk2"/>
                </a:solidFill>
              </a:defRPr>
            </a:lvl5pPr>
            <a:lvl6pPr indent="-323850" lvl="5" marL="2743200" rtl="0">
              <a:lnSpc>
                <a:spcPct val="115000"/>
              </a:lnSpc>
              <a:spcBef>
                <a:spcPts val="0"/>
              </a:spcBef>
              <a:spcAft>
                <a:spcPts val="0"/>
              </a:spcAft>
              <a:buClr>
                <a:schemeClr val="dk2"/>
              </a:buClr>
              <a:buSzPts val="1500"/>
              <a:buChar char="■"/>
              <a:defRPr>
                <a:solidFill>
                  <a:schemeClr val="dk2"/>
                </a:solidFill>
              </a:defRPr>
            </a:lvl6pPr>
            <a:lvl7pPr indent="-323850" lvl="6" marL="3200400" rtl="0">
              <a:lnSpc>
                <a:spcPct val="115000"/>
              </a:lnSpc>
              <a:spcBef>
                <a:spcPts val="0"/>
              </a:spcBef>
              <a:spcAft>
                <a:spcPts val="0"/>
              </a:spcAft>
              <a:buClr>
                <a:schemeClr val="dk2"/>
              </a:buClr>
              <a:buSzPts val="1500"/>
              <a:buChar char="●"/>
              <a:defRPr>
                <a:solidFill>
                  <a:schemeClr val="dk2"/>
                </a:solidFill>
              </a:defRPr>
            </a:lvl7pPr>
            <a:lvl8pPr indent="-323850" lvl="7" marL="3657600" rtl="0">
              <a:lnSpc>
                <a:spcPct val="115000"/>
              </a:lnSpc>
              <a:spcBef>
                <a:spcPts val="0"/>
              </a:spcBef>
              <a:spcAft>
                <a:spcPts val="0"/>
              </a:spcAft>
              <a:buClr>
                <a:schemeClr val="dk2"/>
              </a:buClr>
              <a:buSzPts val="1500"/>
              <a:buChar char="○"/>
              <a:defRPr>
                <a:solidFill>
                  <a:schemeClr val="dk2"/>
                </a:solidFill>
              </a:defRPr>
            </a:lvl8pPr>
            <a:lvl9pPr indent="-323850" lvl="8" marL="4114800" rtl="0">
              <a:lnSpc>
                <a:spcPct val="115000"/>
              </a:lnSpc>
              <a:spcBef>
                <a:spcPts val="0"/>
              </a:spcBef>
              <a:spcAft>
                <a:spcPts val="0"/>
              </a:spcAft>
              <a:buClr>
                <a:schemeClr val="dk2"/>
              </a:buClr>
              <a:buSzPts val="1500"/>
              <a:buChar char="■"/>
              <a:defRPr>
                <a:solidFill>
                  <a:schemeClr val="dk2"/>
                </a:solidFill>
              </a:defRPr>
            </a:lvl9pPr>
          </a:lstStyle>
          <a:p/>
        </p:txBody>
      </p:sp>
      <p:sp>
        <p:nvSpPr>
          <p:cNvPr id="63" name="Google Shape;63;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5" name="Shape 65"/>
        <p:cNvGrpSpPr/>
        <p:nvPr/>
      </p:nvGrpSpPr>
      <p:grpSpPr>
        <a:xfrm>
          <a:off x="0" y="0"/>
          <a:ext cx="0" cy="0"/>
          <a:chOff x="0" y="0"/>
          <a:chExt cx="0" cy="0"/>
        </a:xfrm>
      </p:grpSpPr>
      <p:sp>
        <p:nvSpPr>
          <p:cNvPr id="66" name="Google Shape;66;p6"/>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sz="24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67" name="Google Shape;67;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rgbClr val="F98C61"/>
              </a:buClr>
              <a:buSzPts val="1500"/>
              <a:buChar char="●"/>
              <a:defRPr sz="1500">
                <a:solidFill>
                  <a:srgbClr val="222222"/>
                </a:solidFill>
              </a:defRPr>
            </a:lvl1pPr>
            <a:lvl2pPr indent="-323850" lvl="1" marL="914400" rtl="0">
              <a:lnSpc>
                <a:spcPct val="115000"/>
              </a:lnSpc>
              <a:spcBef>
                <a:spcPts val="0"/>
              </a:spcBef>
              <a:spcAft>
                <a:spcPts val="0"/>
              </a:spcAft>
              <a:buClr>
                <a:srgbClr val="F98C61"/>
              </a:buClr>
              <a:buSzPts val="1500"/>
              <a:buChar char="○"/>
              <a:defRPr>
                <a:solidFill>
                  <a:srgbClr val="222222"/>
                </a:solidFill>
              </a:defRPr>
            </a:lvl2pPr>
            <a:lvl3pPr indent="-323850" lvl="2" marL="1371600" rtl="0">
              <a:lnSpc>
                <a:spcPct val="115000"/>
              </a:lnSpc>
              <a:spcBef>
                <a:spcPts val="0"/>
              </a:spcBef>
              <a:spcAft>
                <a:spcPts val="0"/>
              </a:spcAft>
              <a:buClr>
                <a:srgbClr val="F98C61"/>
              </a:buClr>
              <a:buSzPts val="1500"/>
              <a:buChar char="■"/>
              <a:defRPr>
                <a:solidFill>
                  <a:srgbClr val="222222"/>
                </a:solidFill>
              </a:defRPr>
            </a:lvl3pPr>
            <a:lvl4pPr indent="-323850" lvl="3" marL="1828800" rtl="0">
              <a:lnSpc>
                <a:spcPct val="115000"/>
              </a:lnSpc>
              <a:spcBef>
                <a:spcPts val="0"/>
              </a:spcBef>
              <a:spcAft>
                <a:spcPts val="0"/>
              </a:spcAft>
              <a:buClr>
                <a:srgbClr val="222222"/>
              </a:buClr>
              <a:buSzPts val="1500"/>
              <a:buChar char="●"/>
              <a:defRPr>
                <a:solidFill>
                  <a:srgbClr val="222222"/>
                </a:solidFill>
              </a:defRPr>
            </a:lvl4pPr>
            <a:lvl5pPr indent="-323850" lvl="4" marL="2286000" rtl="0">
              <a:lnSpc>
                <a:spcPct val="115000"/>
              </a:lnSpc>
              <a:spcBef>
                <a:spcPts val="0"/>
              </a:spcBef>
              <a:spcAft>
                <a:spcPts val="0"/>
              </a:spcAft>
              <a:buClr>
                <a:srgbClr val="222222"/>
              </a:buClr>
              <a:buSzPts val="1500"/>
              <a:buChar char="○"/>
              <a:defRPr>
                <a:solidFill>
                  <a:srgbClr val="222222"/>
                </a:solidFill>
              </a:defRPr>
            </a:lvl5pPr>
            <a:lvl6pPr indent="-323850" lvl="5" marL="2743200" rtl="0">
              <a:lnSpc>
                <a:spcPct val="115000"/>
              </a:lnSpc>
              <a:spcBef>
                <a:spcPts val="0"/>
              </a:spcBef>
              <a:spcAft>
                <a:spcPts val="0"/>
              </a:spcAft>
              <a:buClr>
                <a:srgbClr val="222222"/>
              </a:buClr>
              <a:buSzPts val="1500"/>
              <a:buChar char="■"/>
              <a:defRPr>
                <a:solidFill>
                  <a:srgbClr val="222222"/>
                </a:solidFill>
              </a:defRPr>
            </a:lvl6pPr>
            <a:lvl7pPr indent="-323850" lvl="6" marL="3200400" rtl="0">
              <a:lnSpc>
                <a:spcPct val="115000"/>
              </a:lnSpc>
              <a:spcBef>
                <a:spcPts val="0"/>
              </a:spcBef>
              <a:spcAft>
                <a:spcPts val="0"/>
              </a:spcAft>
              <a:buClr>
                <a:srgbClr val="222222"/>
              </a:buClr>
              <a:buSzPts val="1500"/>
              <a:buChar char="●"/>
              <a:defRPr>
                <a:solidFill>
                  <a:srgbClr val="222222"/>
                </a:solidFill>
              </a:defRPr>
            </a:lvl7pPr>
            <a:lvl8pPr indent="-323850" lvl="7" marL="3657600" rtl="0">
              <a:lnSpc>
                <a:spcPct val="115000"/>
              </a:lnSpc>
              <a:spcBef>
                <a:spcPts val="0"/>
              </a:spcBef>
              <a:spcAft>
                <a:spcPts val="0"/>
              </a:spcAft>
              <a:buClr>
                <a:srgbClr val="222222"/>
              </a:buClr>
              <a:buSzPts val="1500"/>
              <a:buChar char="○"/>
              <a:defRPr>
                <a:solidFill>
                  <a:srgbClr val="222222"/>
                </a:solidFill>
              </a:defRPr>
            </a:lvl8pPr>
            <a:lvl9pPr indent="-323850" lvl="8" marL="4114800" rtl="0">
              <a:lnSpc>
                <a:spcPct val="115000"/>
              </a:lnSpc>
              <a:spcBef>
                <a:spcPts val="0"/>
              </a:spcBef>
              <a:spcAft>
                <a:spcPts val="0"/>
              </a:spcAft>
              <a:buClr>
                <a:srgbClr val="222222"/>
              </a:buClr>
              <a:buSzPts val="1500"/>
              <a:buChar char="■"/>
              <a:defRPr>
                <a:solidFill>
                  <a:srgbClr val="222222"/>
                </a:solidFill>
              </a:defRPr>
            </a:lvl9pPr>
          </a:lstStyle>
          <a:p/>
        </p:txBody>
      </p:sp>
      <p:sp>
        <p:nvSpPr>
          <p:cNvPr id="68" name="Google Shape;68;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0" name="Shape 70"/>
        <p:cNvGrpSpPr/>
        <p:nvPr/>
      </p:nvGrpSpPr>
      <p:grpSpPr>
        <a:xfrm>
          <a:off x="0" y="0"/>
          <a:ext cx="0" cy="0"/>
          <a:chOff x="0" y="0"/>
          <a:chExt cx="0" cy="0"/>
        </a:xfrm>
      </p:grpSpPr>
      <p:sp>
        <p:nvSpPr>
          <p:cNvPr id="71" name="Google Shape;71;p7"/>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72" name="Google Shape;72;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chemeClr val="dk2"/>
              </a:buClr>
              <a:buSzPts val="1500"/>
              <a:buChar char="●"/>
              <a:defRPr sz="1500">
                <a:solidFill>
                  <a:schemeClr val="dk2"/>
                </a:solidFill>
              </a:defRPr>
            </a:lvl1pPr>
            <a:lvl2pPr indent="-323850" lvl="1" marL="914400" rtl="0">
              <a:lnSpc>
                <a:spcPct val="115000"/>
              </a:lnSpc>
              <a:spcBef>
                <a:spcPts val="0"/>
              </a:spcBef>
              <a:spcAft>
                <a:spcPts val="0"/>
              </a:spcAft>
              <a:buClr>
                <a:schemeClr val="dk2"/>
              </a:buClr>
              <a:buSzPts val="1500"/>
              <a:buChar char="○"/>
              <a:defRPr>
                <a:solidFill>
                  <a:schemeClr val="dk2"/>
                </a:solidFill>
              </a:defRPr>
            </a:lvl2pPr>
            <a:lvl3pPr indent="-323850" lvl="2" marL="1371600" rtl="0">
              <a:lnSpc>
                <a:spcPct val="115000"/>
              </a:lnSpc>
              <a:spcBef>
                <a:spcPts val="0"/>
              </a:spcBef>
              <a:spcAft>
                <a:spcPts val="0"/>
              </a:spcAft>
              <a:buClr>
                <a:schemeClr val="dk2"/>
              </a:buClr>
              <a:buSzPts val="1500"/>
              <a:buChar char="■"/>
              <a:defRPr>
                <a:solidFill>
                  <a:schemeClr val="dk2"/>
                </a:solidFill>
              </a:defRPr>
            </a:lvl3pPr>
            <a:lvl4pPr indent="-323850" lvl="3" marL="1828800" rtl="0">
              <a:lnSpc>
                <a:spcPct val="115000"/>
              </a:lnSpc>
              <a:spcBef>
                <a:spcPts val="0"/>
              </a:spcBef>
              <a:spcAft>
                <a:spcPts val="0"/>
              </a:spcAft>
              <a:buClr>
                <a:schemeClr val="dk2"/>
              </a:buClr>
              <a:buSzPts val="1500"/>
              <a:buChar char="●"/>
              <a:defRPr>
                <a:solidFill>
                  <a:schemeClr val="dk2"/>
                </a:solidFill>
              </a:defRPr>
            </a:lvl4pPr>
            <a:lvl5pPr indent="-323850" lvl="4" marL="2286000" rtl="0">
              <a:lnSpc>
                <a:spcPct val="115000"/>
              </a:lnSpc>
              <a:spcBef>
                <a:spcPts val="0"/>
              </a:spcBef>
              <a:spcAft>
                <a:spcPts val="0"/>
              </a:spcAft>
              <a:buClr>
                <a:schemeClr val="dk2"/>
              </a:buClr>
              <a:buSzPts val="1500"/>
              <a:buChar char="○"/>
              <a:defRPr>
                <a:solidFill>
                  <a:schemeClr val="dk2"/>
                </a:solidFill>
              </a:defRPr>
            </a:lvl5pPr>
            <a:lvl6pPr indent="-323850" lvl="5" marL="2743200" rtl="0">
              <a:lnSpc>
                <a:spcPct val="115000"/>
              </a:lnSpc>
              <a:spcBef>
                <a:spcPts val="0"/>
              </a:spcBef>
              <a:spcAft>
                <a:spcPts val="0"/>
              </a:spcAft>
              <a:buClr>
                <a:schemeClr val="dk2"/>
              </a:buClr>
              <a:buSzPts val="1500"/>
              <a:buChar char="■"/>
              <a:defRPr>
                <a:solidFill>
                  <a:schemeClr val="dk2"/>
                </a:solidFill>
              </a:defRPr>
            </a:lvl6pPr>
            <a:lvl7pPr indent="-323850" lvl="6" marL="3200400" rtl="0">
              <a:lnSpc>
                <a:spcPct val="115000"/>
              </a:lnSpc>
              <a:spcBef>
                <a:spcPts val="0"/>
              </a:spcBef>
              <a:spcAft>
                <a:spcPts val="0"/>
              </a:spcAft>
              <a:buClr>
                <a:schemeClr val="dk2"/>
              </a:buClr>
              <a:buSzPts val="1500"/>
              <a:buChar char="●"/>
              <a:defRPr>
                <a:solidFill>
                  <a:schemeClr val="dk2"/>
                </a:solidFill>
              </a:defRPr>
            </a:lvl7pPr>
            <a:lvl8pPr indent="-323850" lvl="7" marL="3657600" rtl="0">
              <a:lnSpc>
                <a:spcPct val="115000"/>
              </a:lnSpc>
              <a:spcBef>
                <a:spcPts val="0"/>
              </a:spcBef>
              <a:spcAft>
                <a:spcPts val="0"/>
              </a:spcAft>
              <a:buClr>
                <a:schemeClr val="dk2"/>
              </a:buClr>
              <a:buSzPts val="1500"/>
              <a:buChar char="○"/>
              <a:defRPr>
                <a:solidFill>
                  <a:schemeClr val="dk2"/>
                </a:solidFill>
              </a:defRPr>
            </a:lvl8pPr>
            <a:lvl9pPr indent="-323850" lvl="8" marL="4114800" rtl="0">
              <a:lnSpc>
                <a:spcPct val="115000"/>
              </a:lnSpc>
              <a:spcBef>
                <a:spcPts val="0"/>
              </a:spcBef>
              <a:spcAft>
                <a:spcPts val="0"/>
              </a:spcAft>
              <a:buClr>
                <a:schemeClr val="dk2"/>
              </a:buClr>
              <a:buSzPts val="1500"/>
              <a:buChar char="■"/>
              <a:defRPr>
                <a:solidFill>
                  <a:schemeClr val="dk2"/>
                </a:solidFill>
              </a:defRPr>
            </a:lvl9pPr>
          </a:lstStyle>
          <a:p/>
        </p:txBody>
      </p:sp>
      <p:sp>
        <p:nvSpPr>
          <p:cNvPr id="74" name="Google Shape;74;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500"/>
              <a:buNone/>
              <a:defRPr>
                <a:solidFill>
                  <a:schemeClr val="l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76" name="Google Shape;76;p7"/>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7" name="Shape 77"/>
        <p:cNvGrpSpPr/>
        <p:nvPr/>
      </p:nvGrpSpPr>
      <p:grpSpPr>
        <a:xfrm>
          <a:off x="0" y="0"/>
          <a:ext cx="0" cy="0"/>
          <a:chOff x="0" y="0"/>
          <a:chExt cx="0" cy="0"/>
        </a:xfrm>
      </p:grpSpPr>
      <p:sp>
        <p:nvSpPr>
          <p:cNvPr id="78" name="Google Shape;78;p8"/>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79" name="Google Shape;79;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23850" lvl="0" marL="457200" rtl="0">
              <a:lnSpc>
                <a:spcPct val="115000"/>
              </a:lnSpc>
              <a:spcBef>
                <a:spcPts val="0"/>
              </a:spcBef>
              <a:spcAft>
                <a:spcPts val="0"/>
              </a:spcAft>
              <a:buClr>
                <a:schemeClr val="dk2"/>
              </a:buClr>
              <a:buSzPts val="1500"/>
              <a:buChar char="●"/>
              <a:defRPr sz="1500">
                <a:solidFill>
                  <a:schemeClr val="dk2"/>
                </a:solidFill>
              </a:defRPr>
            </a:lvl1pPr>
            <a:lvl2pPr indent="-323850" lvl="1" marL="914400" rtl="0">
              <a:lnSpc>
                <a:spcPct val="115000"/>
              </a:lnSpc>
              <a:spcBef>
                <a:spcPts val="0"/>
              </a:spcBef>
              <a:spcAft>
                <a:spcPts val="0"/>
              </a:spcAft>
              <a:buClr>
                <a:schemeClr val="dk2"/>
              </a:buClr>
              <a:buSzPts val="1500"/>
              <a:buChar char="○"/>
              <a:defRPr>
                <a:solidFill>
                  <a:schemeClr val="dk2"/>
                </a:solidFill>
              </a:defRPr>
            </a:lvl2pPr>
            <a:lvl3pPr indent="-323850" lvl="2" marL="1371600" rtl="0">
              <a:lnSpc>
                <a:spcPct val="115000"/>
              </a:lnSpc>
              <a:spcBef>
                <a:spcPts val="0"/>
              </a:spcBef>
              <a:spcAft>
                <a:spcPts val="0"/>
              </a:spcAft>
              <a:buClr>
                <a:schemeClr val="dk2"/>
              </a:buClr>
              <a:buSzPts val="1500"/>
              <a:buChar char="■"/>
              <a:defRPr>
                <a:solidFill>
                  <a:schemeClr val="dk2"/>
                </a:solidFill>
              </a:defRPr>
            </a:lvl3pPr>
            <a:lvl4pPr indent="-323850" lvl="3" marL="1828800" rtl="0">
              <a:lnSpc>
                <a:spcPct val="115000"/>
              </a:lnSpc>
              <a:spcBef>
                <a:spcPts val="0"/>
              </a:spcBef>
              <a:spcAft>
                <a:spcPts val="0"/>
              </a:spcAft>
              <a:buClr>
                <a:schemeClr val="dk2"/>
              </a:buClr>
              <a:buSzPts val="1500"/>
              <a:buChar char="●"/>
              <a:defRPr>
                <a:solidFill>
                  <a:schemeClr val="dk2"/>
                </a:solidFill>
              </a:defRPr>
            </a:lvl4pPr>
            <a:lvl5pPr indent="-323850" lvl="4" marL="2286000" rtl="0">
              <a:lnSpc>
                <a:spcPct val="115000"/>
              </a:lnSpc>
              <a:spcBef>
                <a:spcPts val="0"/>
              </a:spcBef>
              <a:spcAft>
                <a:spcPts val="0"/>
              </a:spcAft>
              <a:buClr>
                <a:schemeClr val="dk2"/>
              </a:buClr>
              <a:buSzPts val="1500"/>
              <a:buChar char="○"/>
              <a:defRPr>
                <a:solidFill>
                  <a:schemeClr val="dk2"/>
                </a:solidFill>
              </a:defRPr>
            </a:lvl5pPr>
            <a:lvl6pPr indent="-323850" lvl="5" marL="2743200" rtl="0">
              <a:lnSpc>
                <a:spcPct val="115000"/>
              </a:lnSpc>
              <a:spcBef>
                <a:spcPts val="0"/>
              </a:spcBef>
              <a:spcAft>
                <a:spcPts val="0"/>
              </a:spcAft>
              <a:buClr>
                <a:schemeClr val="dk2"/>
              </a:buClr>
              <a:buSzPts val="1500"/>
              <a:buChar char="■"/>
              <a:defRPr>
                <a:solidFill>
                  <a:schemeClr val="dk2"/>
                </a:solidFill>
              </a:defRPr>
            </a:lvl6pPr>
            <a:lvl7pPr indent="-323850" lvl="6" marL="3200400" rtl="0">
              <a:lnSpc>
                <a:spcPct val="115000"/>
              </a:lnSpc>
              <a:spcBef>
                <a:spcPts val="0"/>
              </a:spcBef>
              <a:spcAft>
                <a:spcPts val="0"/>
              </a:spcAft>
              <a:buClr>
                <a:schemeClr val="dk2"/>
              </a:buClr>
              <a:buSzPts val="1500"/>
              <a:buChar char="●"/>
              <a:defRPr>
                <a:solidFill>
                  <a:schemeClr val="dk2"/>
                </a:solidFill>
              </a:defRPr>
            </a:lvl7pPr>
            <a:lvl8pPr indent="-323850" lvl="7" marL="3657600" rtl="0">
              <a:lnSpc>
                <a:spcPct val="115000"/>
              </a:lnSpc>
              <a:spcBef>
                <a:spcPts val="0"/>
              </a:spcBef>
              <a:spcAft>
                <a:spcPts val="0"/>
              </a:spcAft>
              <a:buClr>
                <a:schemeClr val="dk2"/>
              </a:buClr>
              <a:buSzPts val="1500"/>
              <a:buChar char="○"/>
              <a:defRPr>
                <a:solidFill>
                  <a:schemeClr val="dk2"/>
                </a:solidFill>
              </a:defRPr>
            </a:lvl8pPr>
            <a:lvl9pPr indent="-323850" lvl="8" marL="4114800" rtl="0">
              <a:lnSpc>
                <a:spcPct val="115000"/>
              </a:lnSpc>
              <a:spcBef>
                <a:spcPts val="0"/>
              </a:spcBef>
              <a:spcAft>
                <a:spcPts val="0"/>
              </a:spcAft>
              <a:buClr>
                <a:schemeClr val="dk2"/>
              </a:buClr>
              <a:buSzPts val="1500"/>
              <a:buChar char="■"/>
              <a:defRPr>
                <a:solidFill>
                  <a:schemeClr val="dk2"/>
                </a:solidFill>
              </a:defRPr>
            </a:lvl9pPr>
          </a:lstStyle>
          <a:p/>
        </p:txBody>
      </p:sp>
      <p:sp>
        <p:nvSpPr>
          <p:cNvPr id="80" name="Google Shape;80;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rgbClr val="FF9900"/>
              </a:buClr>
              <a:buSzPts val="1500"/>
              <a:buChar char="●"/>
              <a:defRPr sz="15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rgbClr val="FF9900"/>
              </a:buClr>
              <a:buSzPts val="1500"/>
              <a:buChar char="●"/>
              <a:defRPr sz="15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p9"/>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86" name="Google Shape;86;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0"/>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b="1">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90" name="Google Shape;90;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theme" Target="../theme/theme1.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23850" lvl="0" marL="457200" rtl="0">
              <a:lnSpc>
                <a:spcPct val="115000"/>
              </a:lnSpc>
              <a:spcBef>
                <a:spcPts val="0"/>
              </a:spcBef>
              <a:spcAft>
                <a:spcPts val="0"/>
              </a:spcAft>
              <a:buSzPts val="1500"/>
              <a:buChar char="●"/>
              <a:defRPr sz="1500"/>
            </a:lvl1pPr>
            <a:lvl2pPr indent="-323850" lvl="1" marL="914400" rtl="0">
              <a:lnSpc>
                <a:spcPct val="115000"/>
              </a:lnSpc>
              <a:spcBef>
                <a:spcPts val="0"/>
              </a:spcBef>
              <a:spcAft>
                <a:spcPts val="0"/>
              </a:spcAft>
              <a:buSzPts val="1500"/>
              <a:buChar char="○"/>
              <a:defRPr sz="1500"/>
            </a:lvl2pPr>
            <a:lvl3pPr indent="-323850" lvl="2" marL="1371600" rtl="0">
              <a:lnSpc>
                <a:spcPct val="115000"/>
              </a:lnSpc>
              <a:spcBef>
                <a:spcPts val="0"/>
              </a:spcBef>
              <a:spcAft>
                <a:spcPts val="0"/>
              </a:spcAft>
              <a:buSzPts val="1500"/>
              <a:buChar char="■"/>
              <a:defRPr sz="1500"/>
            </a:lvl3pPr>
            <a:lvl4pPr indent="-323850" lvl="3" marL="1828800" rtl="0">
              <a:lnSpc>
                <a:spcPct val="115000"/>
              </a:lnSpc>
              <a:spcBef>
                <a:spcPts val="0"/>
              </a:spcBef>
              <a:spcAft>
                <a:spcPts val="0"/>
              </a:spcAft>
              <a:buSzPts val="1500"/>
              <a:buChar char="●"/>
              <a:defRPr sz="1500"/>
            </a:lvl4pPr>
            <a:lvl5pPr indent="-323850" lvl="4" marL="2286000" rtl="0">
              <a:lnSpc>
                <a:spcPct val="115000"/>
              </a:lnSpc>
              <a:spcBef>
                <a:spcPts val="0"/>
              </a:spcBef>
              <a:spcAft>
                <a:spcPts val="0"/>
              </a:spcAft>
              <a:buSzPts val="1500"/>
              <a:buChar char="○"/>
              <a:defRPr sz="1500"/>
            </a:lvl5pPr>
            <a:lvl6pPr indent="-323850" lvl="5" marL="2743200" rtl="0">
              <a:lnSpc>
                <a:spcPct val="115000"/>
              </a:lnSpc>
              <a:spcBef>
                <a:spcPts val="0"/>
              </a:spcBef>
              <a:spcAft>
                <a:spcPts val="0"/>
              </a:spcAft>
              <a:buSzPts val="1500"/>
              <a:buChar char="■"/>
              <a:defRPr sz="1500"/>
            </a:lvl6pPr>
            <a:lvl7pPr indent="-323850" lvl="6" marL="3200400" rtl="0">
              <a:lnSpc>
                <a:spcPct val="115000"/>
              </a:lnSpc>
              <a:spcBef>
                <a:spcPts val="0"/>
              </a:spcBef>
              <a:spcAft>
                <a:spcPts val="0"/>
              </a:spcAft>
              <a:buSzPts val="1500"/>
              <a:buChar char="●"/>
              <a:defRPr sz="1500"/>
            </a:lvl7pPr>
            <a:lvl8pPr indent="-323850" lvl="7" marL="3657600" rtl="0">
              <a:lnSpc>
                <a:spcPct val="115000"/>
              </a:lnSpc>
              <a:spcBef>
                <a:spcPts val="0"/>
              </a:spcBef>
              <a:spcAft>
                <a:spcPts val="0"/>
              </a:spcAft>
              <a:buSzPts val="1500"/>
              <a:buChar char="○"/>
              <a:defRPr sz="1500"/>
            </a:lvl8pPr>
            <a:lvl9pPr indent="-323850" lvl="8" marL="4114800" rtl="0">
              <a:lnSpc>
                <a:spcPct val="115000"/>
              </a:lnSpc>
              <a:spcBef>
                <a:spcPts val="0"/>
              </a:spcBef>
              <a:spcAft>
                <a:spcPts val="0"/>
              </a:spcAft>
              <a:buSzPts val="1500"/>
              <a:buChar char="■"/>
              <a:defRPr sz="1500"/>
            </a:lvl9pPr>
          </a:lstStyle>
          <a:p/>
        </p:txBody>
      </p:sp>
      <p:sp>
        <p:nvSpPr>
          <p:cNvPr id="7" name="Google Shape;7;p1"/>
          <p:cNvSpPr txBox="1"/>
          <p:nvPr>
            <p:ph type="title"/>
          </p:nvPr>
        </p:nvSpPr>
        <p:spPr>
          <a:xfrm>
            <a:off x="485575" y="674950"/>
            <a:ext cx="8520600" cy="572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400"/>
              <a:buChar char="●"/>
              <a:defRPr sz="2400">
                <a:solidFill>
                  <a:schemeClr val="dk1"/>
                </a:solidFill>
              </a:defRPr>
            </a:lvl1pPr>
            <a:lvl2pPr lvl="1" rtl="0">
              <a:spcBef>
                <a:spcPts val="0"/>
              </a:spcBef>
              <a:spcAft>
                <a:spcPts val="0"/>
              </a:spcAft>
              <a:buSzPts val="1500"/>
              <a:buChar char="○"/>
              <a:defRPr sz="1500"/>
            </a:lvl2pPr>
            <a:lvl3pPr lvl="2" rtl="0">
              <a:spcBef>
                <a:spcPts val="0"/>
              </a:spcBef>
              <a:spcAft>
                <a:spcPts val="0"/>
              </a:spcAft>
              <a:buSzPts val="1500"/>
              <a:buChar char="■"/>
              <a:defRPr sz="1500"/>
            </a:lvl3pPr>
            <a:lvl4pPr lvl="3" rtl="0">
              <a:spcBef>
                <a:spcPts val="0"/>
              </a:spcBef>
              <a:spcAft>
                <a:spcPts val="0"/>
              </a:spcAft>
              <a:buSzPts val="1500"/>
              <a:buChar char="●"/>
              <a:defRPr sz="1500"/>
            </a:lvl4pPr>
            <a:lvl5pPr lvl="4" rtl="0">
              <a:spcBef>
                <a:spcPts val="0"/>
              </a:spcBef>
              <a:spcAft>
                <a:spcPts val="0"/>
              </a:spcAft>
              <a:buSzPts val="1500"/>
              <a:buChar char="○"/>
              <a:defRPr sz="1500"/>
            </a:lvl5pPr>
            <a:lvl6pPr lvl="5" rtl="0">
              <a:spcBef>
                <a:spcPts val="0"/>
              </a:spcBef>
              <a:spcAft>
                <a:spcPts val="0"/>
              </a:spcAft>
              <a:buSzPts val="1500"/>
              <a:buChar char="■"/>
              <a:defRPr sz="1500"/>
            </a:lvl6pPr>
            <a:lvl7pPr lvl="6" rtl="0">
              <a:spcBef>
                <a:spcPts val="0"/>
              </a:spcBef>
              <a:spcAft>
                <a:spcPts val="0"/>
              </a:spcAft>
              <a:buSzPts val="1500"/>
              <a:buChar char="●"/>
              <a:defRPr sz="1500"/>
            </a:lvl7pPr>
            <a:lvl8pPr lvl="7" rtl="0">
              <a:spcBef>
                <a:spcPts val="0"/>
              </a:spcBef>
              <a:spcAft>
                <a:spcPts val="0"/>
              </a:spcAft>
              <a:buSzPts val="1500"/>
              <a:buChar char="○"/>
              <a:defRPr sz="1500"/>
            </a:lvl8pPr>
            <a:lvl9pPr lvl="8" rtl="0">
              <a:spcBef>
                <a:spcPts val="0"/>
              </a:spcBef>
              <a:spcAft>
                <a:spcPts val="0"/>
              </a:spcAft>
              <a:buSzPts val="1500"/>
              <a:buChar char="■"/>
              <a:defRPr sz="1500"/>
            </a:lvl9pPr>
          </a:lstStyle>
          <a:p/>
        </p:txBody>
      </p:sp>
      <p:pic>
        <p:nvPicPr>
          <p:cNvPr id="8" name="Google Shape;8;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9" name="Google Shape;9;p1"/>
          <p:cNvGrpSpPr/>
          <p:nvPr/>
        </p:nvGrpSpPr>
        <p:grpSpPr>
          <a:xfrm rot="5400000">
            <a:off x="510292" y="4324013"/>
            <a:ext cx="227766" cy="1247358"/>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grpSp>
        <p:nvGrpSpPr>
          <p:cNvPr id="23" name="Google Shape;23;p1"/>
          <p:cNvGrpSpPr/>
          <p:nvPr/>
        </p:nvGrpSpPr>
        <p:grpSpPr>
          <a:xfrm flipH="1" rot="-5400000">
            <a:off x="7288995" y="-1345639"/>
            <a:ext cx="437186" cy="3273525"/>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grpSp>
      <p:sp>
        <p:nvSpPr>
          <p:cNvPr id="37" name="Google Shape;37;p1"/>
          <p:cNvSpPr txBox="1"/>
          <p:nvPr>
            <p:ph idx="12" type="sldNum"/>
          </p:nvPr>
        </p:nvSpPr>
        <p:spPr>
          <a:xfrm>
            <a:off x="8556784" y="4749851"/>
            <a:ext cx="5490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docs.google.com/document/d/1ZkpQAOiNZLwELFM-bQ0mxpYiXlL9reZvNSS8Pimv_Z0/edit#bookmark=id.aeo2d9b4gz1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s://colab.research.google.com/drive/1d5XxmLU51KkyYW2i-St--nuaIDdqQbCW?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docs.google.com/document/d/1I3f06QEG_uTu8wR_NB69B5Xv-9i8leijR1cLDfrYOsc/edit?usp=sha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hyperlink" Target="https://www.toppr.com/guides/python-guide/tutorials/python-files/python-exception-handling/" TargetMode="External"/><Relationship Id="rId4" Type="http://schemas.openxmlformats.org/officeDocument/2006/relationships/hyperlink" Target="https://pynative.com/python-excep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en.wikipedia.org/wiki/Modulo_(mathematics)" TargetMode="External"/><Relationship Id="rId4" Type="http://schemas.openxmlformats.org/officeDocument/2006/relationships/hyperlink" Target="https://docs.python.org/3/library/exceptions.html#exception-groups" TargetMode="External"/><Relationship Id="rId5" Type="http://schemas.openxmlformats.org/officeDocument/2006/relationships/hyperlink" Target="https://docs.google.com/document/d/1ZkpQAOiNZLwELFM-bQ0mxpYiXlL9reZvNSS8Pimv_Z0/edit#bookmark=id.9spledi8t19c" TargetMode="External"/><Relationship Id="rId6" Type="http://schemas.openxmlformats.org/officeDocument/2006/relationships/hyperlink" Target="https://docs.google.com/document/d/1ZkpQAOiNZLwELFM-bQ0mxpYiXlL9reZvNSS8Pimv_Z0/edit#bookmark=id.9spledi8t19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9"/>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Century Gothic"/>
                <a:ea typeface="Century Gothic"/>
                <a:cs typeface="Century Gothic"/>
                <a:sym typeface="Century Gothic"/>
              </a:rPr>
              <a:t>Errors and Exceptions</a:t>
            </a:r>
            <a:endParaRPr b="1">
              <a:latin typeface="Century Gothic"/>
              <a:ea typeface="Century Gothic"/>
              <a:cs typeface="Century Gothic"/>
              <a:sym typeface="Century Gothic"/>
            </a:endParaRPr>
          </a:p>
          <a:p>
            <a:pPr indent="0" lvl="0" marL="0" rtl="0" algn="ctr">
              <a:spcBef>
                <a:spcPts val="0"/>
              </a:spcBef>
              <a:spcAft>
                <a:spcPts val="0"/>
              </a:spcAft>
              <a:buNone/>
            </a:pPr>
            <a:r>
              <a:t/>
            </a:r>
            <a:endParaRPr/>
          </a:p>
        </p:txBody>
      </p:sp>
      <p:sp>
        <p:nvSpPr>
          <p:cNvPr id="375" name="Google Shape;37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8"/>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0" rtl="0" algn="l">
              <a:spcBef>
                <a:spcPts val="0"/>
              </a:spcBef>
              <a:spcAft>
                <a:spcPts val="0"/>
              </a:spcAft>
              <a:buNone/>
            </a:pPr>
            <a:r>
              <a:rPr lang="en-US"/>
              <a:t>The “try” and “except” Block to Handling Exceptions</a:t>
            </a:r>
            <a:endParaRPr/>
          </a:p>
        </p:txBody>
      </p:sp>
      <p:sp>
        <p:nvSpPr>
          <p:cNvPr id="444" name="Google Shape;444;p48"/>
          <p:cNvSpPr txBox="1"/>
          <p:nvPr/>
        </p:nvSpPr>
        <p:spPr>
          <a:xfrm>
            <a:off x="560420" y="1204222"/>
            <a:ext cx="8069700" cy="873000"/>
          </a:xfrm>
          <a:prstGeom prst="rect">
            <a:avLst/>
          </a:prstGeom>
          <a:noFill/>
          <a:ln>
            <a:noFill/>
          </a:ln>
        </p:spPr>
        <p:txBody>
          <a:bodyPr anchorCtr="0" anchor="t" bIns="0" lIns="0" spcFirstLastPara="1" rIns="0" wrap="square" tIns="12700">
            <a:spAutoFit/>
          </a:bodyPr>
          <a:lstStyle/>
          <a:p>
            <a:pPr indent="0" lvl="0" marL="0" marR="5080" rtl="0" algn="l">
              <a:lnSpc>
                <a:spcPct val="99800"/>
              </a:lnSpc>
              <a:spcBef>
                <a:spcPts val="0"/>
              </a:spcBef>
              <a:spcAft>
                <a:spcPts val="0"/>
              </a:spcAft>
              <a:buNone/>
            </a:pPr>
            <a:r>
              <a:rPr lang="en-US">
                <a:solidFill>
                  <a:srgbClr val="3E3E3E"/>
                </a:solidFill>
              </a:rPr>
              <a:t>The </a:t>
            </a:r>
            <a:r>
              <a:rPr b="1" i="1" lang="en-US">
                <a:solidFill>
                  <a:srgbClr val="3E3E3E"/>
                </a:solidFill>
              </a:rPr>
              <a:t>try </a:t>
            </a:r>
            <a:r>
              <a:rPr lang="en-US">
                <a:solidFill>
                  <a:srgbClr val="3E3E3E"/>
                </a:solidFill>
              </a:rPr>
              <a:t>and </a:t>
            </a:r>
            <a:r>
              <a:rPr b="1" i="1" lang="en-US">
                <a:solidFill>
                  <a:srgbClr val="3E3E3E"/>
                </a:solidFill>
              </a:rPr>
              <a:t>except </a:t>
            </a:r>
            <a:r>
              <a:rPr lang="en-US">
                <a:solidFill>
                  <a:srgbClr val="3E3E3E"/>
                </a:solidFill>
              </a:rPr>
              <a:t>block is used to catch and </a:t>
            </a:r>
            <a:r>
              <a:rPr b="1" lang="en-US">
                <a:solidFill>
                  <a:srgbClr val="3E3E3E"/>
                </a:solidFill>
              </a:rPr>
              <a:t>handle exceptions</a:t>
            </a:r>
            <a:r>
              <a:rPr lang="en-US">
                <a:solidFill>
                  <a:srgbClr val="3E3E3E"/>
                </a:solidFill>
              </a:rPr>
              <a:t>. Python executes code following the </a:t>
            </a:r>
            <a:r>
              <a:rPr b="1" i="1" lang="en-US">
                <a:solidFill>
                  <a:srgbClr val="3E3E3E"/>
                </a:solidFill>
              </a:rPr>
              <a:t>try </a:t>
            </a:r>
            <a:r>
              <a:rPr lang="en-US">
                <a:solidFill>
                  <a:srgbClr val="3E3E3E"/>
                </a:solidFill>
              </a:rPr>
              <a:t>statement, and if there are any exceptions raised from the code, Python responds with the code that follows the </a:t>
            </a:r>
            <a:r>
              <a:rPr b="1" i="1" lang="en-US">
                <a:solidFill>
                  <a:srgbClr val="3E3E3E"/>
                </a:solidFill>
              </a:rPr>
              <a:t>except </a:t>
            </a:r>
            <a:r>
              <a:rPr lang="en-US">
                <a:solidFill>
                  <a:srgbClr val="3E3E3E"/>
                </a:solidFill>
              </a:rPr>
              <a:t>statement. The code in the </a:t>
            </a:r>
            <a:r>
              <a:rPr b="1" i="1" lang="en-US">
                <a:solidFill>
                  <a:srgbClr val="3E3E3E"/>
                </a:solidFill>
              </a:rPr>
              <a:t>try </a:t>
            </a:r>
            <a:r>
              <a:rPr lang="en-US">
                <a:solidFill>
                  <a:srgbClr val="3E3E3E"/>
                </a:solidFill>
              </a:rPr>
              <a:t>clause will stop executing as soon as an exception is encountered.</a:t>
            </a:r>
            <a:endParaRPr/>
          </a:p>
        </p:txBody>
      </p:sp>
      <p:pic>
        <p:nvPicPr>
          <p:cNvPr id="445" name="Google Shape;445;p48"/>
          <p:cNvPicPr preferRelativeResize="0"/>
          <p:nvPr/>
        </p:nvPicPr>
        <p:blipFill rotWithShape="1">
          <a:blip r:embed="rId3">
            <a:alphaModFix/>
          </a:blip>
          <a:srcRect b="0" l="0" r="0" t="0"/>
          <a:stretch/>
        </p:blipFill>
        <p:spPr>
          <a:xfrm>
            <a:off x="2075325" y="2298750"/>
            <a:ext cx="5341449" cy="2073400"/>
          </a:xfrm>
          <a:prstGeom prst="rect">
            <a:avLst/>
          </a:prstGeom>
          <a:noFill/>
          <a:ln>
            <a:noFill/>
          </a:ln>
        </p:spPr>
      </p:pic>
      <p:sp>
        <p:nvSpPr>
          <p:cNvPr id="446" name="Google Shape;446;p48"/>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47" name="Google Shape;447;p48"/>
          <p:cNvSpPr txBox="1"/>
          <p:nvPr/>
        </p:nvSpPr>
        <p:spPr>
          <a:xfrm>
            <a:off x="3846750" y="45081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t>Img src:</a:t>
            </a:r>
            <a:r>
              <a:rPr lang="en-US" sz="900"/>
              <a:t>pynative.com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0" rtl="0" algn="l">
              <a:spcBef>
                <a:spcPts val="0"/>
              </a:spcBef>
              <a:spcAft>
                <a:spcPts val="0"/>
              </a:spcAft>
              <a:buNone/>
            </a:pPr>
            <a:r>
              <a:rPr lang="en-US"/>
              <a:t>S</a:t>
            </a:r>
            <a:r>
              <a:rPr lang="en-US"/>
              <a:t>yntax for “try” and “except” Block</a:t>
            </a:r>
            <a:endParaRPr/>
          </a:p>
        </p:txBody>
      </p:sp>
      <p:sp>
        <p:nvSpPr>
          <p:cNvPr id="453" name="Google Shape;453;p49"/>
          <p:cNvSpPr txBox="1"/>
          <p:nvPr>
            <p:ph idx="4294967295" type="body"/>
          </p:nvPr>
        </p:nvSpPr>
        <p:spPr>
          <a:xfrm>
            <a:off x="635375" y="1181125"/>
            <a:ext cx="8145600" cy="2695500"/>
          </a:xfrm>
          <a:prstGeom prst="rect">
            <a:avLst/>
          </a:prstGeom>
          <a:noFill/>
          <a:ln>
            <a:noFill/>
          </a:ln>
        </p:spPr>
        <p:txBody>
          <a:bodyPr anchorCtr="0" anchor="t" bIns="0" lIns="0" spcFirstLastPara="1" rIns="0" wrap="square" tIns="83800">
            <a:spAutoFit/>
          </a:bodyPr>
          <a:lstStyle/>
          <a:p>
            <a:pPr indent="-187960" lvl="0" marL="208278" rtl="0" algn="l">
              <a:lnSpc>
                <a:spcPct val="100000"/>
              </a:lnSpc>
              <a:spcBef>
                <a:spcPts val="0"/>
              </a:spcBef>
              <a:spcAft>
                <a:spcPts val="0"/>
              </a:spcAft>
              <a:buClr>
                <a:srgbClr val="FF9900"/>
              </a:buClr>
              <a:buSzPts val="1400"/>
              <a:buFont typeface="MS Gothic"/>
              <a:buChar char="❑"/>
            </a:pPr>
            <a:r>
              <a:rPr lang="en-US" sz="1400"/>
              <a:t>The syntax for </a:t>
            </a:r>
            <a:r>
              <a:rPr b="1" i="1" lang="en-US" sz="1400"/>
              <a:t>try </a:t>
            </a:r>
            <a:r>
              <a:rPr lang="en-US" sz="1400"/>
              <a:t>and </a:t>
            </a:r>
            <a:r>
              <a:rPr b="1" i="1" lang="en-US" sz="1400"/>
              <a:t>except </a:t>
            </a:r>
            <a:r>
              <a:rPr lang="en-US" sz="1400"/>
              <a:t>is:</a:t>
            </a:r>
            <a:endParaRPr sz="1400"/>
          </a:p>
          <a:p>
            <a:pPr indent="0" lvl="0" marL="420369" rtl="0" algn="l">
              <a:lnSpc>
                <a:spcPct val="100000"/>
              </a:lnSpc>
              <a:spcBef>
                <a:spcPts val="565"/>
              </a:spcBef>
              <a:spcAft>
                <a:spcPts val="0"/>
              </a:spcAft>
              <a:buNone/>
            </a:pPr>
            <a:r>
              <a:rPr lang="en-US" sz="1400">
                <a:solidFill>
                  <a:srgbClr val="0D73EC"/>
                </a:solidFill>
                <a:latin typeface="Consolas"/>
                <a:ea typeface="Consolas"/>
                <a:cs typeface="Consolas"/>
                <a:sym typeface="Consolas"/>
              </a:rPr>
              <a:t>try</a:t>
            </a:r>
            <a:r>
              <a:rPr lang="en-US" sz="1400">
                <a:latin typeface="Consolas"/>
                <a:ea typeface="Consolas"/>
                <a:cs typeface="Consolas"/>
                <a:sym typeface="Consolas"/>
              </a:rPr>
              <a:t>:</a:t>
            </a:r>
            <a:endParaRPr sz="1400">
              <a:latin typeface="Consolas"/>
              <a:ea typeface="Consolas"/>
              <a:cs typeface="Consolas"/>
              <a:sym typeface="Consolas"/>
            </a:endParaRPr>
          </a:p>
          <a:p>
            <a:pPr indent="0" lvl="0" marL="813435" rtl="0" algn="l">
              <a:lnSpc>
                <a:spcPct val="100000"/>
              </a:lnSpc>
              <a:spcBef>
                <a:spcPts val="590"/>
              </a:spcBef>
              <a:spcAft>
                <a:spcPts val="0"/>
              </a:spcAft>
              <a:buNone/>
            </a:pPr>
            <a:r>
              <a:rPr i="1" lang="en-US" sz="1400">
                <a:latin typeface="Consolas"/>
                <a:ea typeface="Consolas"/>
                <a:cs typeface="Consolas"/>
                <a:sym typeface="Consolas"/>
              </a:rPr>
              <a:t>Code to be executed</a:t>
            </a:r>
            <a:endParaRPr sz="1400">
              <a:latin typeface="Consolas"/>
              <a:ea typeface="Consolas"/>
              <a:cs typeface="Consolas"/>
              <a:sym typeface="Consolas"/>
            </a:endParaRPr>
          </a:p>
          <a:p>
            <a:pPr indent="0" lvl="0" marL="420369" rtl="0" algn="l">
              <a:lnSpc>
                <a:spcPct val="100000"/>
              </a:lnSpc>
              <a:spcBef>
                <a:spcPts val="610"/>
              </a:spcBef>
              <a:spcAft>
                <a:spcPts val="0"/>
              </a:spcAft>
              <a:buNone/>
            </a:pPr>
            <a:r>
              <a:rPr lang="en-US" sz="1400">
                <a:solidFill>
                  <a:srgbClr val="0D73EC"/>
                </a:solidFill>
                <a:latin typeface="Consolas"/>
                <a:ea typeface="Consolas"/>
                <a:cs typeface="Consolas"/>
                <a:sym typeface="Consolas"/>
              </a:rPr>
              <a:t>except</a:t>
            </a:r>
            <a:r>
              <a:rPr lang="en-US" sz="1400">
                <a:latin typeface="Consolas"/>
                <a:ea typeface="Consolas"/>
                <a:cs typeface="Consolas"/>
                <a:sym typeface="Consolas"/>
              </a:rPr>
              <a:t>:</a:t>
            </a:r>
            <a:endParaRPr sz="1400">
              <a:latin typeface="Consolas"/>
              <a:ea typeface="Consolas"/>
              <a:cs typeface="Consolas"/>
              <a:sym typeface="Consolas"/>
            </a:endParaRPr>
          </a:p>
          <a:p>
            <a:pPr indent="0" lvl="0" marL="813435" rtl="0" algn="l">
              <a:lnSpc>
                <a:spcPct val="100000"/>
              </a:lnSpc>
              <a:spcBef>
                <a:spcPts val="590"/>
              </a:spcBef>
              <a:spcAft>
                <a:spcPts val="0"/>
              </a:spcAft>
              <a:buNone/>
            </a:pPr>
            <a:r>
              <a:rPr i="1" lang="en-US" sz="1400">
                <a:latin typeface="Consolas"/>
                <a:ea typeface="Consolas"/>
                <a:cs typeface="Consolas"/>
                <a:sym typeface="Consolas"/>
              </a:rPr>
              <a:t>Code to be executed when exceptions raise</a:t>
            </a:r>
            <a:endParaRPr sz="1400">
              <a:latin typeface="Consolas"/>
              <a:ea typeface="Consolas"/>
              <a:cs typeface="Consolas"/>
              <a:sym typeface="Consolas"/>
            </a:endParaRPr>
          </a:p>
          <a:p>
            <a:pPr indent="-193675" lvl="0" marL="209550" marR="5080" rtl="0" algn="l">
              <a:lnSpc>
                <a:spcPct val="100000"/>
              </a:lnSpc>
              <a:spcBef>
                <a:spcPts val="1200"/>
              </a:spcBef>
              <a:spcAft>
                <a:spcPts val="0"/>
              </a:spcAft>
              <a:buClr>
                <a:srgbClr val="FF9900"/>
              </a:buClr>
              <a:buSzPts val="1400"/>
              <a:buFont typeface="MS Gothic"/>
              <a:buChar char="❑"/>
            </a:pPr>
            <a:r>
              <a:rPr lang="en-US" sz="1400"/>
              <a:t>When syntactically correct code runs into an error, Python will throw an exception error. This exception error will crash the program if it is unhandled. The </a:t>
            </a:r>
            <a:r>
              <a:rPr b="1" i="1" lang="en-US" sz="1400"/>
              <a:t>except </a:t>
            </a:r>
            <a:r>
              <a:rPr lang="en-US" sz="1400"/>
              <a:t>clause determines how the program responds to exceptions.</a:t>
            </a:r>
            <a:endParaRPr sz="1400"/>
          </a:p>
          <a:p>
            <a:pPr indent="0" lvl="0" marL="457200" marR="5080" rtl="0" algn="l">
              <a:lnSpc>
                <a:spcPct val="100000"/>
              </a:lnSpc>
              <a:spcBef>
                <a:spcPts val="0"/>
              </a:spcBef>
              <a:spcAft>
                <a:spcPts val="0"/>
              </a:spcAft>
              <a:buNone/>
            </a:pPr>
            <a:r>
              <a:t/>
            </a:r>
            <a:endParaRPr sz="1400"/>
          </a:p>
          <a:p>
            <a:pPr indent="-187325" lvl="0" marL="209550" marR="5080" rtl="0" algn="l">
              <a:lnSpc>
                <a:spcPct val="100000"/>
              </a:lnSpc>
              <a:spcBef>
                <a:spcPts val="0"/>
              </a:spcBef>
              <a:spcAft>
                <a:spcPts val="0"/>
              </a:spcAft>
              <a:buClr>
                <a:srgbClr val="FF9900"/>
              </a:buClr>
              <a:buSzPts val="1300"/>
              <a:buFont typeface="MS Gothic"/>
              <a:buChar char="❑"/>
            </a:pPr>
            <a:r>
              <a:rPr lang="en-US" sz="1400"/>
              <a:t>Remember: We CANNOT have a try block without an except block. </a:t>
            </a:r>
            <a:r>
              <a:rPr lang="en-US" sz="1400" u="sng">
                <a:solidFill>
                  <a:schemeClr val="hlink"/>
                </a:solidFill>
                <a:hlinkClick r:id="rId3"/>
              </a:rPr>
              <a:t>Click here for more information.</a:t>
            </a:r>
            <a:endParaRPr sz="1300"/>
          </a:p>
        </p:txBody>
      </p:sp>
      <p:sp>
        <p:nvSpPr>
          <p:cNvPr id="454" name="Google Shape;454;p49"/>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Guided Lab - Exception Handling - Try and Catch Block</a:t>
            </a:r>
            <a:endParaRPr/>
          </a:p>
        </p:txBody>
      </p:sp>
      <p:sp>
        <p:nvSpPr>
          <p:cNvPr id="460" name="Google Shape;460;p50"/>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rPr>
              <a:t>‹#›</a:t>
            </a:fld>
            <a:endParaRPr sz="1200">
              <a:solidFill>
                <a:srgbClr val="222222"/>
              </a:solidFill>
            </a:endParaRPr>
          </a:p>
        </p:txBody>
      </p:sp>
      <p:sp>
        <p:nvSpPr>
          <p:cNvPr id="461" name="Google Shape;461;p50"/>
          <p:cNvSpPr txBox="1"/>
          <p:nvPr>
            <p:ph idx="1" type="body"/>
          </p:nvPr>
        </p:nvSpPr>
        <p:spPr>
          <a:xfrm>
            <a:off x="584950" y="1354825"/>
            <a:ext cx="8085000" cy="33312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None/>
            </a:pPr>
            <a:r>
              <a:rPr b="1" lang="en-US" sz="1700" u="sng">
                <a:solidFill>
                  <a:schemeClr val="hlink"/>
                </a:solidFill>
                <a:hlinkClick r:id="rId3"/>
              </a:rPr>
              <a:t>Guided Lab 341.1.1 - The “try” and “except” Block to Handling Exceptions</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Clr>
                <a:srgbClr val="000000"/>
              </a:buClr>
              <a:buFont typeface="Arial"/>
              <a:buNone/>
            </a:pPr>
            <a:r>
              <a:rPr lang="en-US"/>
              <a:t>Example: try and multiple Except Block </a:t>
            </a:r>
            <a:endParaRPr/>
          </a:p>
        </p:txBody>
      </p:sp>
      <p:sp>
        <p:nvSpPr>
          <p:cNvPr id="467" name="Google Shape;467;p51"/>
          <p:cNvSpPr txBox="1"/>
          <p:nvPr>
            <p:ph idx="1" type="body"/>
          </p:nvPr>
        </p:nvSpPr>
        <p:spPr>
          <a:xfrm>
            <a:off x="523875" y="1290600"/>
            <a:ext cx="8186700" cy="5910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None/>
            </a:pPr>
            <a:r>
              <a:rPr lang="en-US"/>
              <a:t>Y</a:t>
            </a:r>
            <a:r>
              <a:rPr lang="en-US"/>
              <a:t>ou can include numerous</a:t>
            </a:r>
            <a:r>
              <a:rPr b="1" lang="en-US"/>
              <a:t> “except”</a:t>
            </a:r>
            <a:r>
              <a:rPr lang="en-US"/>
              <a:t> blocks in the “try” block. This is beneficial because each “except” block will handle a different type of error.</a:t>
            </a:r>
            <a:endParaRPr/>
          </a:p>
        </p:txBody>
      </p:sp>
      <p:sp>
        <p:nvSpPr>
          <p:cNvPr id="468" name="Google Shape;468;p51"/>
          <p:cNvSpPr txBox="1"/>
          <p:nvPr/>
        </p:nvSpPr>
        <p:spPr>
          <a:xfrm>
            <a:off x="759200" y="1855550"/>
            <a:ext cx="4448100" cy="2932200"/>
          </a:xfrm>
          <a:prstGeom prst="rect">
            <a:avLst/>
          </a:prstGeom>
          <a:solidFill>
            <a:srgbClr val="F3F3F3"/>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050">
                <a:solidFill>
                  <a:srgbClr val="AF00DB"/>
                </a:solidFill>
                <a:highlight>
                  <a:srgbClr val="F7F7F7"/>
                </a:highlight>
                <a:latin typeface="Consolas"/>
                <a:ea typeface="Consolas"/>
                <a:cs typeface="Consolas"/>
                <a:sym typeface="Consolas"/>
              </a:rPr>
              <a:t>try</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num1 = </a:t>
            </a:r>
            <a:r>
              <a:rPr b="1" lang="en-US" sz="1050">
                <a:solidFill>
                  <a:srgbClr val="795E26"/>
                </a:solidFill>
                <a:highlight>
                  <a:srgbClr val="F7F7F7"/>
                </a:highlight>
                <a:latin typeface="Consolas"/>
                <a:ea typeface="Consolas"/>
                <a:cs typeface="Consolas"/>
                <a:sym typeface="Consolas"/>
              </a:rPr>
              <a:t>input</a:t>
            </a:r>
            <a:r>
              <a:rPr b="1" lang="en-US" sz="1050">
                <a:highlight>
                  <a:srgbClr val="F7F7F7"/>
                </a:highlight>
                <a:latin typeface="Consolas"/>
                <a:ea typeface="Consolas"/>
                <a:cs typeface="Consolas"/>
                <a:sym typeface="Consolas"/>
              </a:rPr>
              <a:t>(</a:t>
            </a:r>
            <a:r>
              <a:rPr b="1" lang="en-US" sz="1050">
                <a:solidFill>
                  <a:srgbClr val="A31515"/>
                </a:solidFill>
                <a:highlight>
                  <a:srgbClr val="F7F7F7"/>
                </a:highlight>
                <a:latin typeface="Consolas"/>
                <a:ea typeface="Consolas"/>
                <a:cs typeface="Consolas"/>
                <a:sym typeface="Consolas"/>
              </a:rPr>
              <a:t>'Enter 1st number: '</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num2 = </a:t>
            </a:r>
            <a:r>
              <a:rPr b="1" lang="en-US" sz="1050">
                <a:solidFill>
                  <a:srgbClr val="795E26"/>
                </a:solidFill>
                <a:highlight>
                  <a:srgbClr val="F7F7F7"/>
                </a:highlight>
                <a:latin typeface="Consolas"/>
                <a:ea typeface="Consolas"/>
                <a:cs typeface="Consolas"/>
                <a:sym typeface="Consolas"/>
              </a:rPr>
              <a:t>input</a:t>
            </a:r>
            <a:r>
              <a:rPr b="1" lang="en-US" sz="1050">
                <a:highlight>
                  <a:srgbClr val="F7F7F7"/>
                </a:highlight>
                <a:latin typeface="Consolas"/>
                <a:ea typeface="Consolas"/>
                <a:cs typeface="Consolas"/>
                <a:sym typeface="Consolas"/>
              </a:rPr>
              <a:t>(</a:t>
            </a:r>
            <a:r>
              <a:rPr b="1" lang="en-US" sz="1050">
                <a:solidFill>
                  <a:srgbClr val="A31515"/>
                </a:solidFill>
                <a:highlight>
                  <a:srgbClr val="F7F7F7"/>
                </a:highlight>
                <a:latin typeface="Consolas"/>
                <a:ea typeface="Consolas"/>
                <a:cs typeface="Consolas"/>
                <a:sym typeface="Consolas"/>
              </a:rPr>
              <a:t>'Enter 2nd number: '</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result = (</a:t>
            </a:r>
            <a:r>
              <a:rPr b="1" lang="en-US" sz="1050">
                <a:solidFill>
                  <a:srgbClr val="257693"/>
                </a:solidFill>
                <a:highlight>
                  <a:srgbClr val="F7F7F7"/>
                </a:highlight>
                <a:latin typeface="Consolas"/>
                <a:ea typeface="Consolas"/>
                <a:cs typeface="Consolas"/>
                <a:sym typeface="Consolas"/>
              </a:rPr>
              <a:t>int</a:t>
            </a:r>
            <a:r>
              <a:rPr b="1" lang="en-US" sz="1050">
                <a:highlight>
                  <a:srgbClr val="F7F7F7"/>
                </a:highlight>
                <a:latin typeface="Consolas"/>
                <a:ea typeface="Consolas"/>
                <a:cs typeface="Consolas"/>
                <a:sym typeface="Consolas"/>
              </a:rPr>
              <a:t>(num1) * </a:t>
            </a:r>
            <a:r>
              <a:rPr b="1" lang="en-US" sz="1050">
                <a:solidFill>
                  <a:srgbClr val="257693"/>
                </a:solidFill>
                <a:highlight>
                  <a:srgbClr val="F7F7F7"/>
                </a:highlight>
                <a:latin typeface="Consolas"/>
                <a:ea typeface="Consolas"/>
                <a:cs typeface="Consolas"/>
                <a:sym typeface="Consolas"/>
              </a:rPr>
              <a:t>int</a:t>
            </a:r>
            <a:r>
              <a:rPr b="1" lang="en-US" sz="1050">
                <a:highlight>
                  <a:srgbClr val="F7F7F7"/>
                </a:highlight>
                <a:latin typeface="Consolas"/>
                <a:ea typeface="Consolas"/>
                <a:cs typeface="Consolas"/>
                <a:sym typeface="Consolas"/>
              </a:rPr>
              <a:t>(num2))/(</a:t>
            </a:r>
            <a:r>
              <a:rPr b="1" lang="en-US" sz="1050">
                <a:solidFill>
                  <a:srgbClr val="098156"/>
                </a:solidFill>
                <a:highlight>
                  <a:srgbClr val="F7F7F7"/>
                </a:highlight>
                <a:latin typeface="Consolas"/>
                <a:ea typeface="Consolas"/>
                <a:cs typeface="Consolas"/>
                <a:sym typeface="Consolas"/>
              </a:rPr>
              <a:t>10</a:t>
            </a:r>
            <a:r>
              <a:rPr b="1" lang="en-US" sz="1050">
                <a:highlight>
                  <a:srgbClr val="F7F7F7"/>
                </a:highlight>
                <a:latin typeface="Consolas"/>
                <a:ea typeface="Consolas"/>
                <a:cs typeface="Consolas"/>
                <a:sym typeface="Consolas"/>
              </a:rPr>
              <a:t> * </a:t>
            </a:r>
            <a:r>
              <a:rPr b="1" lang="en-US" sz="1050">
                <a:solidFill>
                  <a:srgbClr val="257693"/>
                </a:solidFill>
                <a:highlight>
                  <a:srgbClr val="F7F7F7"/>
                </a:highlight>
                <a:latin typeface="Consolas"/>
                <a:ea typeface="Consolas"/>
                <a:cs typeface="Consolas"/>
                <a:sym typeface="Consolas"/>
              </a:rPr>
              <a:t>int</a:t>
            </a:r>
            <a:r>
              <a:rPr b="1" lang="en-US" sz="1050">
                <a:highlight>
                  <a:srgbClr val="F7F7F7"/>
                </a:highlight>
                <a:latin typeface="Consolas"/>
                <a:ea typeface="Consolas"/>
                <a:cs typeface="Consolas"/>
                <a:sym typeface="Consolas"/>
              </a:rPr>
              <a:t>(num2))</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solidFill>
                  <a:srgbClr val="AF00DB"/>
                </a:solidFill>
                <a:highlight>
                  <a:srgbClr val="F7F7F7"/>
                </a:highlight>
                <a:latin typeface="Consolas"/>
                <a:ea typeface="Consolas"/>
                <a:cs typeface="Consolas"/>
                <a:sym typeface="Consolas"/>
              </a:rPr>
              <a:t>except</a:t>
            </a:r>
            <a:r>
              <a:rPr b="1" lang="en-US" sz="1050">
                <a:highlight>
                  <a:srgbClr val="F7F7F7"/>
                </a:highlight>
                <a:latin typeface="Consolas"/>
                <a:ea typeface="Consolas"/>
                <a:cs typeface="Consolas"/>
                <a:sym typeface="Consolas"/>
              </a:rPr>
              <a:t> ValueError </a:t>
            </a:r>
            <a:r>
              <a:rPr b="1" lang="en-US" sz="1050">
                <a:solidFill>
                  <a:srgbClr val="AF00DB"/>
                </a:solidFill>
                <a:highlight>
                  <a:srgbClr val="F7F7F7"/>
                </a:highlight>
                <a:latin typeface="Consolas"/>
                <a:ea typeface="Consolas"/>
                <a:cs typeface="Consolas"/>
                <a:sym typeface="Consolas"/>
              </a:rPr>
              <a:t>as</a:t>
            </a:r>
            <a:r>
              <a:rPr b="1" lang="en-US" sz="1050">
                <a:highlight>
                  <a:srgbClr val="F7F7F7"/>
                </a:highlight>
                <a:latin typeface="Consolas"/>
                <a:ea typeface="Consolas"/>
                <a:cs typeface="Consolas"/>
                <a:sym typeface="Consolas"/>
              </a:rPr>
              <a:t> ve:</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print</a:t>
            </a:r>
            <a:r>
              <a:rPr b="1" lang="en-US" sz="1050">
                <a:highlight>
                  <a:srgbClr val="F7F7F7"/>
                </a:highlight>
                <a:latin typeface="Consolas"/>
                <a:ea typeface="Consolas"/>
                <a:cs typeface="Consolas"/>
                <a:sym typeface="Consolas"/>
              </a:rPr>
              <a:t>(ve)</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exit</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solidFill>
                  <a:srgbClr val="AF00DB"/>
                </a:solidFill>
                <a:highlight>
                  <a:srgbClr val="F7F7F7"/>
                </a:highlight>
                <a:latin typeface="Consolas"/>
                <a:ea typeface="Consolas"/>
                <a:cs typeface="Consolas"/>
                <a:sym typeface="Consolas"/>
              </a:rPr>
              <a:t>except</a:t>
            </a:r>
            <a:r>
              <a:rPr b="1" lang="en-US" sz="1050">
                <a:highlight>
                  <a:srgbClr val="F7F7F7"/>
                </a:highlight>
                <a:latin typeface="Consolas"/>
                <a:ea typeface="Consolas"/>
                <a:cs typeface="Consolas"/>
                <a:sym typeface="Consolas"/>
              </a:rPr>
              <a:t> ZeroDivisionError </a:t>
            </a:r>
            <a:r>
              <a:rPr b="1" lang="en-US" sz="1050">
                <a:solidFill>
                  <a:srgbClr val="AF00DB"/>
                </a:solidFill>
                <a:highlight>
                  <a:srgbClr val="F7F7F7"/>
                </a:highlight>
                <a:latin typeface="Consolas"/>
                <a:ea typeface="Consolas"/>
                <a:cs typeface="Consolas"/>
                <a:sym typeface="Consolas"/>
              </a:rPr>
              <a:t>as</a:t>
            </a:r>
            <a:r>
              <a:rPr b="1" lang="en-US" sz="1050">
                <a:highlight>
                  <a:srgbClr val="F7F7F7"/>
                </a:highlight>
                <a:latin typeface="Consolas"/>
                <a:ea typeface="Consolas"/>
                <a:cs typeface="Consolas"/>
                <a:sym typeface="Consolas"/>
              </a:rPr>
              <a:t> zde:</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print</a:t>
            </a:r>
            <a:r>
              <a:rPr b="1" lang="en-US" sz="1050">
                <a:highlight>
                  <a:srgbClr val="F7F7F7"/>
                </a:highlight>
                <a:latin typeface="Consolas"/>
                <a:ea typeface="Consolas"/>
                <a:cs typeface="Consolas"/>
                <a:sym typeface="Consolas"/>
              </a:rPr>
              <a:t>(zde)</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exit</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solidFill>
                  <a:srgbClr val="AF00DB"/>
                </a:solidFill>
                <a:highlight>
                  <a:srgbClr val="F7F7F7"/>
                </a:highlight>
                <a:latin typeface="Consolas"/>
                <a:ea typeface="Consolas"/>
                <a:cs typeface="Consolas"/>
                <a:sym typeface="Consolas"/>
              </a:rPr>
              <a:t>except</a:t>
            </a:r>
            <a:r>
              <a:rPr b="1" lang="en-US" sz="1050">
                <a:highlight>
                  <a:srgbClr val="F7F7F7"/>
                </a:highlight>
                <a:latin typeface="Consolas"/>
                <a:ea typeface="Consolas"/>
                <a:cs typeface="Consolas"/>
                <a:sym typeface="Consolas"/>
              </a:rPr>
              <a:t> TypeError </a:t>
            </a:r>
            <a:r>
              <a:rPr b="1" lang="en-US" sz="1050">
                <a:solidFill>
                  <a:srgbClr val="AF00DB"/>
                </a:solidFill>
                <a:highlight>
                  <a:srgbClr val="F7F7F7"/>
                </a:highlight>
                <a:latin typeface="Consolas"/>
                <a:ea typeface="Consolas"/>
                <a:cs typeface="Consolas"/>
                <a:sym typeface="Consolas"/>
              </a:rPr>
              <a:t>as</a:t>
            </a:r>
            <a:r>
              <a:rPr b="1" lang="en-US" sz="1050">
                <a:highlight>
                  <a:srgbClr val="F7F7F7"/>
                </a:highlight>
                <a:latin typeface="Consolas"/>
                <a:ea typeface="Consolas"/>
                <a:cs typeface="Consolas"/>
                <a:sym typeface="Consolas"/>
              </a:rPr>
              <a:t> te:</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print</a:t>
            </a:r>
            <a:r>
              <a:rPr b="1" lang="en-US" sz="1050">
                <a:highlight>
                  <a:srgbClr val="F7F7F7"/>
                </a:highlight>
                <a:latin typeface="Consolas"/>
                <a:ea typeface="Consolas"/>
                <a:cs typeface="Consolas"/>
                <a:sym typeface="Consolas"/>
              </a:rPr>
              <a:t>(te)</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exit</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solidFill>
                  <a:srgbClr val="AF00DB"/>
                </a:solidFill>
                <a:highlight>
                  <a:srgbClr val="F7F7F7"/>
                </a:highlight>
                <a:latin typeface="Consolas"/>
                <a:ea typeface="Consolas"/>
                <a:cs typeface="Consolas"/>
                <a:sym typeface="Consolas"/>
              </a:rPr>
              <a:t>except</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print</a:t>
            </a:r>
            <a:r>
              <a:rPr b="1" lang="en-US" sz="1050">
                <a:highlight>
                  <a:srgbClr val="F7F7F7"/>
                </a:highlight>
                <a:latin typeface="Consolas"/>
                <a:ea typeface="Consolas"/>
                <a:cs typeface="Consolas"/>
                <a:sym typeface="Consolas"/>
              </a:rPr>
              <a:t>(</a:t>
            </a:r>
            <a:r>
              <a:rPr b="1" lang="en-US" sz="1050">
                <a:solidFill>
                  <a:srgbClr val="A31515"/>
                </a:solidFill>
                <a:highlight>
                  <a:srgbClr val="F7F7F7"/>
                </a:highlight>
                <a:latin typeface="Consolas"/>
                <a:ea typeface="Consolas"/>
                <a:cs typeface="Consolas"/>
                <a:sym typeface="Consolas"/>
              </a:rPr>
              <a:t>'Unexpected Error!'</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highlight>
                  <a:srgbClr val="F7F7F7"/>
                </a:highlight>
                <a:latin typeface="Consolas"/>
                <a:ea typeface="Consolas"/>
                <a:cs typeface="Consolas"/>
                <a:sym typeface="Consolas"/>
              </a:rPr>
              <a:t>    </a:t>
            </a:r>
            <a:r>
              <a:rPr b="1" lang="en-US" sz="1050">
                <a:solidFill>
                  <a:srgbClr val="795E26"/>
                </a:solidFill>
                <a:highlight>
                  <a:srgbClr val="F7F7F7"/>
                </a:highlight>
                <a:latin typeface="Consolas"/>
                <a:ea typeface="Consolas"/>
                <a:cs typeface="Consolas"/>
                <a:sym typeface="Consolas"/>
              </a:rPr>
              <a:t>exit</a:t>
            </a:r>
            <a:r>
              <a:rPr b="1" lang="en-US" sz="1050">
                <a:highlight>
                  <a:srgbClr val="F7F7F7"/>
                </a:highlight>
                <a:latin typeface="Consolas"/>
                <a:ea typeface="Consolas"/>
                <a:cs typeface="Consolas"/>
                <a:sym typeface="Consolas"/>
              </a:rPr>
              <a:t>()</a:t>
            </a:r>
            <a:endParaRPr b="1"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050">
                <a:solidFill>
                  <a:srgbClr val="795E26"/>
                </a:solidFill>
                <a:highlight>
                  <a:srgbClr val="F7F7F7"/>
                </a:highlight>
                <a:latin typeface="Consolas"/>
                <a:ea typeface="Consolas"/>
                <a:cs typeface="Consolas"/>
                <a:sym typeface="Consolas"/>
              </a:rPr>
              <a:t>print</a:t>
            </a:r>
            <a:r>
              <a:rPr b="1" lang="en-US" sz="1050">
                <a:highlight>
                  <a:srgbClr val="F7F7F7"/>
                </a:highlight>
                <a:latin typeface="Consolas"/>
                <a:ea typeface="Consolas"/>
                <a:cs typeface="Consolas"/>
                <a:sym typeface="Consolas"/>
              </a:rPr>
              <a:t>(result)</a:t>
            </a:r>
            <a:endParaRPr b="1" sz="1050">
              <a:highlight>
                <a:srgbClr val="F7F7F7"/>
              </a:highlight>
              <a:latin typeface="Consolas"/>
              <a:ea typeface="Consolas"/>
              <a:cs typeface="Consolas"/>
              <a:sym typeface="Consolas"/>
            </a:endParaRPr>
          </a:p>
        </p:txBody>
      </p:sp>
      <p:sp>
        <p:nvSpPr>
          <p:cNvPr id="469" name="Google Shape;469;p51"/>
          <p:cNvSpPr txBox="1"/>
          <p:nvPr/>
        </p:nvSpPr>
        <p:spPr>
          <a:xfrm>
            <a:off x="5482900" y="2277100"/>
            <a:ext cx="3000000" cy="2586000"/>
          </a:xfrm>
          <a:prstGeom prst="rect">
            <a:avLst/>
          </a:prstGeom>
          <a:solidFill>
            <a:schemeClr val="accen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1st number: </a:t>
            </a:r>
            <a:r>
              <a:rPr lang="en-US" sz="1300">
                <a:solidFill>
                  <a:srgbClr val="AE81FF"/>
                </a:solidFill>
                <a:highlight>
                  <a:srgbClr val="272822"/>
                </a:highlight>
                <a:latin typeface="Consolas"/>
                <a:ea typeface="Consolas"/>
                <a:cs typeface="Consolas"/>
                <a:sym typeface="Consolas"/>
              </a:rPr>
              <a:t>10</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2nd number: </a:t>
            </a:r>
            <a:r>
              <a:rPr lang="en-US" sz="1300">
                <a:solidFill>
                  <a:srgbClr val="AE81FF"/>
                </a:solidFill>
                <a:highlight>
                  <a:srgbClr val="272822"/>
                </a:highlight>
                <a:latin typeface="Consolas"/>
                <a:ea typeface="Consolas"/>
                <a:cs typeface="Consolas"/>
                <a:sym typeface="Consolas"/>
              </a:rPr>
              <a:t>0</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division by zero</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1st number: One</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2nd number: Ten</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invalid literal </a:t>
            </a:r>
            <a:r>
              <a:rPr lang="en-US" sz="1300">
                <a:solidFill>
                  <a:srgbClr val="66D9EF"/>
                </a:solidFill>
                <a:highlight>
                  <a:srgbClr val="272822"/>
                </a:highlight>
                <a:latin typeface="Consolas"/>
                <a:ea typeface="Consolas"/>
                <a:cs typeface="Consolas"/>
                <a:sym typeface="Consolas"/>
              </a:rPr>
              <a:t>for</a:t>
            </a:r>
            <a:r>
              <a:rPr lang="en-US" sz="1300">
                <a:solidFill>
                  <a:srgbClr val="F8F8F2"/>
                </a:solidFill>
                <a:highlight>
                  <a:srgbClr val="272822"/>
                </a:highlight>
                <a:latin typeface="Consolas"/>
                <a:ea typeface="Consolas"/>
                <a:cs typeface="Consolas"/>
                <a:sym typeface="Consolas"/>
              </a:rPr>
              <a:t> </a:t>
            </a:r>
            <a:r>
              <a:rPr lang="en-US" sz="1300">
                <a:solidFill>
                  <a:srgbClr val="A6E22E"/>
                </a:solidFill>
                <a:highlight>
                  <a:srgbClr val="272822"/>
                </a:highlight>
                <a:latin typeface="Consolas"/>
                <a:ea typeface="Consolas"/>
                <a:cs typeface="Consolas"/>
                <a:sym typeface="Consolas"/>
              </a:rPr>
              <a:t>int</a:t>
            </a: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with</a:t>
            </a:r>
            <a:r>
              <a:rPr lang="en-US" sz="1300">
                <a:solidFill>
                  <a:srgbClr val="F8F8F2"/>
                </a:solidFill>
                <a:highlight>
                  <a:srgbClr val="272822"/>
                </a:highlight>
                <a:latin typeface="Consolas"/>
                <a:ea typeface="Consolas"/>
                <a:cs typeface="Consolas"/>
                <a:sym typeface="Consolas"/>
              </a:rPr>
              <a:t> base </a:t>
            </a:r>
            <a:r>
              <a:rPr lang="en-US" sz="1300">
                <a:solidFill>
                  <a:srgbClr val="AE81FF"/>
                </a:solidFill>
                <a:highlight>
                  <a:srgbClr val="272822"/>
                </a:highlight>
                <a:latin typeface="Consolas"/>
                <a:ea typeface="Consolas"/>
                <a:cs typeface="Consolas"/>
                <a:sym typeface="Consolas"/>
              </a:rPr>
              <a:t>10</a:t>
            </a:r>
            <a:r>
              <a:rPr lang="en-US" sz="1300">
                <a:solidFill>
                  <a:srgbClr val="F8F8F2"/>
                </a:solidFill>
                <a:highlight>
                  <a:srgbClr val="272822"/>
                </a:highlight>
                <a:latin typeface="Consolas"/>
                <a:ea typeface="Consolas"/>
                <a:cs typeface="Consolas"/>
                <a:sym typeface="Consolas"/>
              </a:rPr>
              <a:t>: </a:t>
            </a:r>
            <a:r>
              <a:rPr lang="en-US" sz="1300">
                <a:solidFill>
                  <a:srgbClr val="A6E22E"/>
                </a:solidFill>
                <a:highlight>
                  <a:srgbClr val="272822"/>
                </a:highlight>
                <a:latin typeface="Consolas"/>
                <a:ea typeface="Consolas"/>
                <a:cs typeface="Consolas"/>
                <a:sym typeface="Consolas"/>
              </a:rPr>
              <a:t>'One'</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1st number: </a:t>
            </a:r>
            <a:r>
              <a:rPr lang="en-US" sz="1300">
                <a:solidFill>
                  <a:srgbClr val="AE81FF"/>
                </a:solidFill>
                <a:highlight>
                  <a:srgbClr val="272822"/>
                </a:highlight>
                <a:latin typeface="Consolas"/>
                <a:ea typeface="Consolas"/>
                <a:cs typeface="Consolas"/>
                <a:sym typeface="Consolas"/>
              </a:rPr>
              <a:t>20</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2nd number: </a:t>
            </a:r>
            <a:r>
              <a:rPr lang="en-US" sz="1300">
                <a:solidFill>
                  <a:srgbClr val="AE81FF"/>
                </a:solidFill>
                <a:highlight>
                  <a:srgbClr val="272822"/>
                </a:highlight>
                <a:latin typeface="Consolas"/>
                <a:ea typeface="Consolas"/>
                <a:cs typeface="Consolas"/>
                <a:sym typeface="Consolas"/>
              </a:rPr>
              <a:t>10</a:t>
            </a:r>
            <a:endParaRPr sz="1300">
              <a:solidFill>
                <a:srgbClr val="F8F8F2"/>
              </a:solidFill>
              <a:highlight>
                <a:srgbClr val="272822"/>
              </a:highlight>
              <a:latin typeface="Consolas"/>
              <a:ea typeface="Consolas"/>
              <a:cs typeface="Consolas"/>
              <a:sym typeface="Consolas"/>
            </a:endParaRPr>
          </a:p>
          <a:p>
            <a:pPr indent="0" lvl="0" marL="0" rtl="0" algn="l">
              <a:lnSpc>
                <a:spcPct val="150000"/>
              </a:lnSpc>
              <a:spcBef>
                <a:spcPts val="0"/>
              </a:spcBef>
              <a:spcAft>
                <a:spcPts val="0"/>
              </a:spcAft>
              <a:buNone/>
            </a:pPr>
            <a:r>
              <a:rPr lang="en-US" sz="1300">
                <a:solidFill>
                  <a:srgbClr val="AE81FF"/>
                </a:solidFill>
                <a:highlight>
                  <a:srgbClr val="272822"/>
                </a:highlight>
                <a:latin typeface="Consolas"/>
                <a:ea typeface="Consolas"/>
                <a:cs typeface="Consolas"/>
                <a:sym typeface="Consolas"/>
              </a:rPr>
              <a:t>2.0</a:t>
            </a:r>
            <a:endParaRPr sz="1300">
              <a:solidFill>
                <a:srgbClr val="AE81FF"/>
              </a:solidFill>
              <a:highlight>
                <a:srgbClr val="272822"/>
              </a:highlight>
              <a:latin typeface="Consolas"/>
              <a:ea typeface="Consolas"/>
              <a:cs typeface="Consolas"/>
              <a:sym typeface="Consolas"/>
            </a:endParaRPr>
          </a:p>
        </p:txBody>
      </p:sp>
      <p:sp>
        <p:nvSpPr>
          <p:cNvPr id="470" name="Google Shape;470;p51"/>
          <p:cNvSpPr txBox="1"/>
          <p:nvPr/>
        </p:nvSpPr>
        <p:spPr>
          <a:xfrm>
            <a:off x="5448975" y="1855550"/>
            <a:ext cx="14883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Output:</a:t>
            </a:r>
            <a:endParaRPr/>
          </a:p>
        </p:txBody>
      </p:sp>
      <p:sp>
        <p:nvSpPr>
          <p:cNvPr id="471" name="Google Shape;471;p51"/>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2"/>
          <p:cNvSpPr txBox="1"/>
          <p:nvPr>
            <p:ph type="title"/>
          </p:nvPr>
        </p:nvSpPr>
        <p:spPr>
          <a:xfrm>
            <a:off x="479975" y="719775"/>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a:t>
            </a:r>
            <a:r>
              <a:rPr i="1" lang="en-US">
                <a:latin typeface="Verdana"/>
                <a:ea typeface="Verdana"/>
                <a:cs typeface="Verdana"/>
                <a:sym typeface="Verdana"/>
              </a:rPr>
              <a:t>Else </a:t>
            </a:r>
            <a:r>
              <a:rPr lang="en-US"/>
              <a:t>Clause</a:t>
            </a:r>
            <a:endParaRPr/>
          </a:p>
        </p:txBody>
      </p:sp>
      <p:sp>
        <p:nvSpPr>
          <p:cNvPr id="477" name="Google Shape;477;p52"/>
          <p:cNvSpPr txBox="1"/>
          <p:nvPr/>
        </p:nvSpPr>
        <p:spPr>
          <a:xfrm>
            <a:off x="560425" y="1276975"/>
            <a:ext cx="8206200" cy="493800"/>
          </a:xfrm>
          <a:prstGeom prst="rect">
            <a:avLst/>
          </a:prstGeom>
          <a:noFill/>
          <a:ln>
            <a:noFill/>
          </a:ln>
        </p:spPr>
        <p:txBody>
          <a:bodyPr anchorCtr="0" anchor="t" bIns="0" lIns="0" spcFirstLastPara="1" rIns="0" wrap="square" tIns="20950">
            <a:spAutoFit/>
          </a:bodyPr>
          <a:lstStyle/>
          <a:p>
            <a:pPr indent="0" lvl="0" marL="0" marR="5080" rtl="0" algn="l">
              <a:lnSpc>
                <a:spcPct val="119375"/>
              </a:lnSpc>
              <a:spcBef>
                <a:spcPts val="0"/>
              </a:spcBef>
              <a:spcAft>
                <a:spcPts val="0"/>
              </a:spcAft>
              <a:buNone/>
            </a:pPr>
            <a:r>
              <a:rPr lang="en-US">
                <a:solidFill>
                  <a:srgbClr val="3E3E3E"/>
                </a:solidFill>
              </a:rPr>
              <a:t>In Python, using the </a:t>
            </a:r>
            <a:r>
              <a:rPr b="1" i="1" lang="en-US">
                <a:solidFill>
                  <a:srgbClr val="3E3E3E"/>
                </a:solidFill>
              </a:rPr>
              <a:t>else </a:t>
            </a:r>
            <a:r>
              <a:rPr lang="en-US">
                <a:solidFill>
                  <a:srgbClr val="3E3E3E"/>
                </a:solidFill>
              </a:rPr>
              <a:t>clause, the program can be instructed to execute a certain block of code only in the absence of any exceptions.</a:t>
            </a:r>
            <a:endParaRPr/>
          </a:p>
        </p:txBody>
      </p:sp>
      <p:sp>
        <p:nvSpPr>
          <p:cNvPr id="478" name="Google Shape;478;p52"/>
          <p:cNvSpPr txBox="1"/>
          <p:nvPr/>
        </p:nvSpPr>
        <p:spPr>
          <a:xfrm>
            <a:off x="7919719" y="509397"/>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15</a:t>
            </a:r>
            <a:endParaRPr sz="2100">
              <a:latin typeface="Verdana"/>
              <a:ea typeface="Verdana"/>
              <a:cs typeface="Verdana"/>
              <a:sym typeface="Verdana"/>
            </a:endParaRPr>
          </a:p>
        </p:txBody>
      </p:sp>
      <p:pic>
        <p:nvPicPr>
          <p:cNvPr id="479" name="Google Shape;479;p52"/>
          <p:cNvPicPr preferRelativeResize="0"/>
          <p:nvPr/>
        </p:nvPicPr>
        <p:blipFill rotWithShape="1">
          <a:blip r:embed="rId3">
            <a:alphaModFix/>
          </a:blip>
          <a:srcRect b="0" l="0" r="0" t="0"/>
          <a:stretch/>
        </p:blipFill>
        <p:spPr>
          <a:xfrm>
            <a:off x="2050536" y="1945198"/>
            <a:ext cx="5042917" cy="2833497"/>
          </a:xfrm>
          <a:prstGeom prst="rect">
            <a:avLst/>
          </a:prstGeom>
          <a:noFill/>
          <a:ln>
            <a:noFill/>
          </a:ln>
        </p:spPr>
      </p:pic>
      <p:sp>
        <p:nvSpPr>
          <p:cNvPr id="480" name="Google Shape;480;p52"/>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12700" rtl="0" algn="l">
              <a:spcBef>
                <a:spcPts val="0"/>
              </a:spcBef>
              <a:spcAft>
                <a:spcPts val="0"/>
              </a:spcAft>
              <a:buNone/>
            </a:pPr>
            <a:r>
              <a:rPr lang="en-US" sz="2400"/>
              <a:t>Example: The </a:t>
            </a:r>
            <a:r>
              <a:rPr i="1" lang="en-US" sz="2400">
                <a:latin typeface="Verdana"/>
                <a:ea typeface="Verdana"/>
                <a:cs typeface="Verdana"/>
                <a:sym typeface="Verdana"/>
              </a:rPr>
              <a:t>Else </a:t>
            </a:r>
            <a:r>
              <a:rPr lang="en-US" sz="2400"/>
              <a:t>Clause</a:t>
            </a:r>
            <a:endParaRPr/>
          </a:p>
        </p:txBody>
      </p:sp>
      <p:sp>
        <p:nvSpPr>
          <p:cNvPr id="486" name="Google Shape;486;p5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None/>
            </a:pPr>
            <a:r>
              <a:rPr lang="en-US"/>
              <a:t>Note: If, and only if no exception is triggered, the else clause is executed.</a:t>
            </a:r>
            <a:endParaRPr/>
          </a:p>
        </p:txBody>
      </p:sp>
      <p:sp>
        <p:nvSpPr>
          <p:cNvPr id="487" name="Google Shape;487;p53"/>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US"/>
              <a:t>‹#›</a:t>
            </a:fld>
            <a:endParaRPr/>
          </a:p>
        </p:txBody>
      </p:sp>
      <p:sp>
        <p:nvSpPr>
          <p:cNvPr id="488" name="Google Shape;488;p53"/>
          <p:cNvSpPr txBox="1"/>
          <p:nvPr/>
        </p:nvSpPr>
        <p:spPr>
          <a:xfrm>
            <a:off x="523875" y="1695300"/>
            <a:ext cx="3759000" cy="25860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66D9EF"/>
                </a:solidFill>
                <a:highlight>
                  <a:srgbClr val="272822"/>
                </a:highlight>
                <a:latin typeface="Consolas"/>
                <a:ea typeface="Consolas"/>
                <a:cs typeface="Consolas"/>
                <a:sym typeface="Consolas"/>
              </a:rPr>
              <a:t>def</a:t>
            </a:r>
            <a:r>
              <a:rPr lang="en-US" sz="1300">
                <a:solidFill>
                  <a:srgbClr val="F8F8F2"/>
                </a:solidFill>
                <a:highlight>
                  <a:srgbClr val="272822"/>
                </a:highlight>
                <a:latin typeface="Consolas"/>
                <a:ea typeface="Consolas"/>
                <a:cs typeface="Consolas"/>
                <a:sym typeface="Consolas"/>
              </a:rPr>
              <a:t> </a:t>
            </a:r>
            <a:r>
              <a:rPr lang="en-US" sz="1300">
                <a:solidFill>
                  <a:srgbClr val="E6DB74"/>
                </a:solidFill>
                <a:highlight>
                  <a:srgbClr val="272822"/>
                </a:highlight>
                <a:latin typeface="Consolas"/>
                <a:ea typeface="Consolas"/>
                <a:cs typeface="Consolas"/>
                <a:sym typeface="Consolas"/>
              </a:rPr>
              <a:t>Recp</a:t>
            </a:r>
            <a:r>
              <a:rPr lang="en-US" sz="1300">
                <a:solidFill>
                  <a:srgbClr val="F8F8F2"/>
                </a:solidFill>
                <a:highlight>
                  <a:srgbClr val="272822"/>
                </a:highlight>
                <a:latin typeface="Consolas"/>
                <a:ea typeface="Consolas"/>
                <a:cs typeface="Consolas"/>
                <a:sym typeface="Consolas"/>
              </a:rPr>
              <a:t>(num):</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try</a:t>
            </a:r>
            <a:r>
              <a:rPr lang="en-US" sz="1300">
                <a:solidFill>
                  <a:srgbClr val="F8F8F2"/>
                </a:solidFill>
                <a:highlight>
                  <a:srgbClr val="272822"/>
                </a:highlight>
                <a:latin typeface="Consolas"/>
                <a:ea typeface="Consolas"/>
                <a:cs typeface="Consolas"/>
                <a:sym typeface="Consolas"/>
              </a:rPr>
              <a: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assert</a:t>
            </a:r>
            <a:r>
              <a:rPr lang="en-US" sz="1300">
                <a:solidFill>
                  <a:srgbClr val="F8F8F2"/>
                </a:solidFill>
                <a:highlight>
                  <a:srgbClr val="272822"/>
                </a:highlight>
                <a:latin typeface="Consolas"/>
                <a:ea typeface="Consolas"/>
                <a:cs typeface="Consolas"/>
                <a:sym typeface="Consolas"/>
              </a:rPr>
              <a:t> num % </a:t>
            </a:r>
            <a:r>
              <a:rPr lang="en-US" sz="1300">
                <a:solidFill>
                  <a:srgbClr val="AE81FF"/>
                </a:solidFill>
                <a:highlight>
                  <a:srgbClr val="272822"/>
                </a:highlight>
                <a:latin typeface="Consolas"/>
                <a:ea typeface="Consolas"/>
                <a:cs typeface="Consolas"/>
                <a:sym typeface="Consolas"/>
              </a:rPr>
              <a:t>2</a:t>
            </a:r>
            <a:r>
              <a:rPr lang="en-US" sz="1300">
                <a:solidFill>
                  <a:srgbClr val="F8F8F2"/>
                </a:solidFill>
                <a:highlight>
                  <a:srgbClr val="272822"/>
                </a:highlight>
                <a:latin typeface="Consolas"/>
                <a:ea typeface="Consolas"/>
                <a:cs typeface="Consolas"/>
                <a:sym typeface="Consolas"/>
              </a:rPr>
              <a:t> == </a:t>
            </a:r>
            <a:r>
              <a:rPr lang="en-US" sz="1300">
                <a:solidFill>
                  <a:srgbClr val="AE81FF"/>
                </a:solidFill>
                <a:highlight>
                  <a:srgbClr val="272822"/>
                </a:highlight>
                <a:latin typeface="Consolas"/>
                <a:ea typeface="Consolas"/>
                <a:cs typeface="Consolas"/>
                <a:sym typeface="Consolas"/>
              </a:rPr>
              <a:t>0</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except</a:t>
            </a:r>
            <a:r>
              <a:rPr lang="en-US" sz="1300">
                <a:solidFill>
                  <a:srgbClr val="F8F8F2"/>
                </a:solidFill>
                <a:highlight>
                  <a:srgbClr val="272822"/>
                </a:highlight>
                <a:latin typeface="Consolas"/>
                <a:ea typeface="Consolas"/>
                <a:cs typeface="Consolas"/>
                <a:sym typeface="Consolas"/>
              </a:rPr>
              <a: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print</a:t>
            </a:r>
            <a:r>
              <a:rPr lang="en-US" sz="1300">
                <a:solidFill>
                  <a:srgbClr val="F8F8F2"/>
                </a:solidFill>
                <a:highlight>
                  <a:srgbClr val="272822"/>
                </a:highlight>
                <a:latin typeface="Consolas"/>
                <a:ea typeface="Consolas"/>
                <a:cs typeface="Consolas"/>
                <a:sym typeface="Consolas"/>
              </a:rPr>
              <a:t>(</a:t>
            </a:r>
            <a:r>
              <a:rPr lang="en-US" sz="1300">
                <a:solidFill>
                  <a:srgbClr val="A6E22E"/>
                </a:solidFill>
                <a:highlight>
                  <a:srgbClr val="272822"/>
                </a:highlight>
                <a:latin typeface="Consolas"/>
                <a:ea typeface="Consolas"/>
                <a:cs typeface="Consolas"/>
                <a:sym typeface="Consolas"/>
              </a:rPr>
              <a:t>'Not an even number!'</a:t>
            </a:r>
            <a:r>
              <a:rPr lang="en-US" sz="1300">
                <a:solidFill>
                  <a:srgbClr val="F8F8F2"/>
                </a:solidFill>
                <a:highlight>
                  <a:srgbClr val="272822"/>
                </a:highlight>
                <a:latin typeface="Consolas"/>
                <a:ea typeface="Consolas"/>
                <a:cs typeface="Consolas"/>
                <a:sym typeface="Consolas"/>
              </a:rPr>
              <a: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else</a:t>
            </a:r>
            <a:r>
              <a:rPr lang="en-US" sz="1300">
                <a:solidFill>
                  <a:srgbClr val="F8F8F2"/>
                </a:solidFill>
                <a:highlight>
                  <a:srgbClr val="272822"/>
                </a:highlight>
                <a:latin typeface="Consolas"/>
                <a:ea typeface="Consolas"/>
                <a:cs typeface="Consolas"/>
                <a:sym typeface="Consolas"/>
              </a:rPr>
              <a: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reciprocal = </a:t>
            </a:r>
            <a:r>
              <a:rPr lang="en-US" sz="1300">
                <a:solidFill>
                  <a:srgbClr val="AE81FF"/>
                </a:solidFill>
                <a:highlight>
                  <a:srgbClr val="272822"/>
                </a:highlight>
                <a:latin typeface="Consolas"/>
                <a:ea typeface="Consolas"/>
                <a:cs typeface="Consolas"/>
                <a:sym typeface="Consolas"/>
              </a:rPr>
              <a:t>1</a:t>
            </a:r>
            <a:r>
              <a:rPr lang="en-US" sz="1300">
                <a:solidFill>
                  <a:srgbClr val="F8F8F2"/>
                </a:solidFill>
                <a:highlight>
                  <a:srgbClr val="272822"/>
                </a:highlight>
                <a:latin typeface="Consolas"/>
                <a:ea typeface="Consolas"/>
                <a:cs typeface="Consolas"/>
                <a:sym typeface="Consolas"/>
              </a:rPr>
              <a:t>/num</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print</a:t>
            </a:r>
            <a:r>
              <a:rPr lang="en-US" sz="1300">
                <a:solidFill>
                  <a:srgbClr val="F8F8F2"/>
                </a:solidFill>
                <a:highlight>
                  <a:srgbClr val="272822"/>
                </a:highlight>
                <a:latin typeface="Consolas"/>
                <a:ea typeface="Consolas"/>
                <a:cs typeface="Consolas"/>
                <a:sym typeface="Consolas"/>
              </a:rPr>
              <a:t>(reciprocal)</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Recp(</a:t>
            </a:r>
            <a:r>
              <a:rPr lang="en-US" sz="1300">
                <a:solidFill>
                  <a:srgbClr val="AE81FF"/>
                </a:solidFill>
                <a:highlight>
                  <a:srgbClr val="272822"/>
                </a:highlight>
                <a:latin typeface="Consolas"/>
                <a:ea typeface="Consolas"/>
                <a:cs typeface="Consolas"/>
                <a:sym typeface="Consolas"/>
              </a:rPr>
              <a:t>5</a:t>
            </a:r>
            <a:r>
              <a:rPr lang="en-US" sz="1300">
                <a:solidFill>
                  <a:srgbClr val="F8F8F2"/>
                </a:solidFill>
                <a:highlight>
                  <a:srgbClr val="272822"/>
                </a:highlight>
                <a:latin typeface="Consolas"/>
                <a:ea typeface="Consolas"/>
                <a:cs typeface="Consolas"/>
                <a:sym typeface="Consolas"/>
              </a:rPr>
              <a: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Recp(</a:t>
            </a:r>
            <a:r>
              <a:rPr lang="en-US" sz="1300">
                <a:solidFill>
                  <a:srgbClr val="AE81FF"/>
                </a:solidFill>
                <a:highlight>
                  <a:srgbClr val="272822"/>
                </a:highlight>
                <a:latin typeface="Consolas"/>
                <a:ea typeface="Consolas"/>
                <a:cs typeface="Consolas"/>
                <a:sym typeface="Consolas"/>
              </a:rPr>
              <a:t>10</a:t>
            </a:r>
            <a:r>
              <a:rPr lang="en-US" sz="1300">
                <a:solidFill>
                  <a:srgbClr val="F8F8F2"/>
                </a:solidFill>
                <a:highlight>
                  <a:srgbClr val="272822"/>
                </a:highlight>
                <a:latin typeface="Consolas"/>
                <a:ea typeface="Consolas"/>
                <a:cs typeface="Consolas"/>
                <a:sym typeface="Consolas"/>
              </a:rPr>
              <a: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Recp(</a:t>
            </a:r>
            <a:r>
              <a:rPr lang="en-US" sz="1300">
                <a:solidFill>
                  <a:srgbClr val="AE81FF"/>
                </a:solidFill>
                <a:highlight>
                  <a:srgbClr val="272822"/>
                </a:highlight>
                <a:latin typeface="Consolas"/>
                <a:ea typeface="Consolas"/>
                <a:cs typeface="Consolas"/>
                <a:sym typeface="Consolas"/>
              </a:rPr>
              <a:t>0</a:t>
            </a:r>
            <a:r>
              <a:rPr lang="en-US" sz="1300">
                <a:solidFill>
                  <a:srgbClr val="F8F8F2"/>
                </a:solidFill>
                <a:highlight>
                  <a:srgbClr val="272822"/>
                </a:highlight>
                <a:latin typeface="Consolas"/>
                <a:ea typeface="Consolas"/>
                <a:cs typeface="Consolas"/>
                <a:sym typeface="Consolas"/>
              </a:rPr>
              <a:t>)</a:t>
            </a:r>
            <a:endParaRPr sz="1100">
              <a:solidFill>
                <a:srgbClr val="188038"/>
              </a:solidFill>
              <a:latin typeface="Consolas"/>
              <a:ea typeface="Consolas"/>
              <a:cs typeface="Consolas"/>
              <a:sym typeface="Consolas"/>
            </a:endParaRPr>
          </a:p>
        </p:txBody>
      </p:sp>
      <p:sp>
        <p:nvSpPr>
          <p:cNvPr id="489" name="Google Shape;489;p53"/>
          <p:cNvSpPr txBox="1"/>
          <p:nvPr/>
        </p:nvSpPr>
        <p:spPr>
          <a:xfrm>
            <a:off x="4499475" y="2238500"/>
            <a:ext cx="4248000" cy="1385400"/>
          </a:xfrm>
          <a:prstGeom prst="rect">
            <a:avLst/>
          </a:prstGeom>
          <a:solidFill>
            <a:srgbClr val="2728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Not an even number!</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AE81FF"/>
                </a:solidFill>
                <a:highlight>
                  <a:srgbClr val="272822"/>
                </a:highlight>
                <a:latin typeface="Consolas"/>
                <a:ea typeface="Consolas"/>
                <a:cs typeface="Consolas"/>
                <a:sym typeface="Consolas"/>
              </a:rPr>
              <a:t>0.1</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Traceback (most recent call last):</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File </a:t>
            </a:r>
            <a:r>
              <a:rPr lang="en-US" sz="1300">
                <a:solidFill>
                  <a:srgbClr val="A6E22E"/>
                </a:solidFill>
                <a:highlight>
                  <a:srgbClr val="272822"/>
                </a:highlight>
                <a:latin typeface="Consolas"/>
                <a:ea typeface="Consolas"/>
                <a:cs typeface="Consolas"/>
                <a:sym typeface="Consolas"/>
              </a:rPr>
              <a:t>""</a:t>
            </a:r>
            <a:r>
              <a:rPr lang="en-US" sz="1300">
                <a:solidFill>
                  <a:srgbClr val="F8F8F2"/>
                </a:solidFill>
                <a:highlight>
                  <a:srgbClr val="272822"/>
                </a:highlight>
                <a:latin typeface="Consolas"/>
                <a:ea typeface="Consolas"/>
                <a:cs typeface="Consolas"/>
                <a:sym typeface="Consolas"/>
              </a:rPr>
              <a:t>, line </a:t>
            </a:r>
            <a:r>
              <a:rPr lang="en-US" sz="1300">
                <a:solidFill>
                  <a:srgbClr val="AE81FF"/>
                </a:solidFill>
                <a:highlight>
                  <a:srgbClr val="272822"/>
                </a:highlight>
                <a:latin typeface="Consolas"/>
                <a:ea typeface="Consolas"/>
                <a:cs typeface="Consolas"/>
                <a:sym typeface="Consolas"/>
              </a:rPr>
              <a:t>12</a:t>
            </a: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in</a:t>
            </a:r>
            <a:r>
              <a:rPr lang="en-US" sz="1300">
                <a:solidFill>
                  <a:srgbClr val="F8F8F2"/>
                </a:solidFill>
                <a:highlight>
                  <a:srgbClr val="272822"/>
                </a:highlight>
                <a:latin typeface="Consolas"/>
                <a:ea typeface="Consolas"/>
                <a:cs typeface="Consolas"/>
                <a:sym typeface="Consolas"/>
              </a:rPr>
              <a:t> </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    File </a:t>
            </a:r>
            <a:r>
              <a:rPr lang="en-US" sz="1300">
                <a:solidFill>
                  <a:srgbClr val="A6E22E"/>
                </a:solidFill>
                <a:highlight>
                  <a:srgbClr val="272822"/>
                </a:highlight>
                <a:latin typeface="Consolas"/>
                <a:ea typeface="Consolas"/>
                <a:cs typeface="Consolas"/>
                <a:sym typeface="Consolas"/>
              </a:rPr>
              <a:t>""</a:t>
            </a:r>
            <a:r>
              <a:rPr lang="en-US" sz="1300">
                <a:solidFill>
                  <a:srgbClr val="F8F8F2"/>
                </a:solidFill>
                <a:highlight>
                  <a:srgbClr val="272822"/>
                </a:highlight>
                <a:latin typeface="Consolas"/>
                <a:ea typeface="Consolas"/>
                <a:cs typeface="Consolas"/>
                <a:sym typeface="Consolas"/>
              </a:rPr>
              <a:t>, line </a:t>
            </a:r>
            <a:r>
              <a:rPr lang="en-US" sz="1300">
                <a:solidFill>
                  <a:srgbClr val="AE81FF"/>
                </a:solidFill>
                <a:highlight>
                  <a:srgbClr val="272822"/>
                </a:highlight>
                <a:latin typeface="Consolas"/>
                <a:ea typeface="Consolas"/>
                <a:cs typeface="Consolas"/>
                <a:sym typeface="Consolas"/>
              </a:rPr>
              <a:t>7</a:t>
            </a:r>
            <a:r>
              <a:rPr lang="en-US" sz="1300">
                <a:solidFill>
                  <a:srgbClr val="F8F8F2"/>
                </a:solidFill>
                <a:highlight>
                  <a:srgbClr val="272822"/>
                </a:highlight>
                <a:latin typeface="Consolas"/>
                <a:ea typeface="Consolas"/>
                <a:cs typeface="Consolas"/>
                <a:sym typeface="Consolas"/>
              </a:rPr>
              <a:t>, </a:t>
            </a:r>
            <a:r>
              <a:rPr lang="en-US" sz="1300">
                <a:solidFill>
                  <a:srgbClr val="66D9EF"/>
                </a:solidFill>
                <a:highlight>
                  <a:srgbClr val="272822"/>
                </a:highlight>
                <a:latin typeface="Consolas"/>
                <a:ea typeface="Consolas"/>
                <a:cs typeface="Consolas"/>
                <a:sym typeface="Consolas"/>
              </a:rPr>
              <a:t>in</a:t>
            </a:r>
            <a:r>
              <a:rPr lang="en-US" sz="1300">
                <a:solidFill>
                  <a:srgbClr val="F8F8F2"/>
                </a:solidFill>
                <a:highlight>
                  <a:srgbClr val="272822"/>
                </a:highlight>
                <a:latin typeface="Consolas"/>
                <a:ea typeface="Consolas"/>
                <a:cs typeface="Consolas"/>
                <a:sym typeface="Consolas"/>
              </a:rPr>
              <a:t> Recp</a:t>
            </a:r>
            <a:endParaRPr sz="130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ZeroDivisionError: division by zero</a:t>
            </a:r>
            <a:endParaRPr sz="1350">
              <a:solidFill>
                <a:srgbClr val="0B0B0B"/>
              </a:solidFill>
              <a:highlight>
                <a:srgbClr val="272822"/>
              </a:highlight>
              <a:latin typeface="Consolas"/>
              <a:ea typeface="Consolas"/>
              <a:cs typeface="Consolas"/>
              <a:sym typeface="Consolas"/>
            </a:endParaRPr>
          </a:p>
        </p:txBody>
      </p:sp>
      <p:sp>
        <p:nvSpPr>
          <p:cNvPr id="490" name="Google Shape;490;p53"/>
          <p:cNvSpPr txBox="1"/>
          <p:nvPr/>
        </p:nvSpPr>
        <p:spPr>
          <a:xfrm>
            <a:off x="4595225" y="1695300"/>
            <a:ext cx="3000000" cy="438600"/>
          </a:xfrm>
          <a:prstGeom prst="rect">
            <a:avLst/>
          </a:prstGeom>
          <a:noFill/>
          <a:ln>
            <a:noFill/>
          </a:ln>
        </p:spPr>
        <p:txBody>
          <a:bodyPr anchorCtr="0" anchor="t" bIns="91425" lIns="91425" spcFirstLastPara="1" rIns="91425" wrap="square" tIns="91425">
            <a:spAutoFit/>
          </a:bodyPr>
          <a:lstStyle/>
          <a:p>
            <a:pPr indent="0" lvl="0" marL="0" rtl="0" algn="just">
              <a:lnSpc>
                <a:spcPct val="148000"/>
              </a:lnSpc>
              <a:spcBef>
                <a:spcPts val="800"/>
              </a:spcBef>
              <a:spcAft>
                <a:spcPts val="2300"/>
              </a:spcAft>
              <a:buNone/>
            </a:pPr>
            <a:r>
              <a:rPr b="1" lang="en-US" sz="1650">
                <a:highlight>
                  <a:srgbClr val="FFFFFF"/>
                </a:highlight>
              </a:rPr>
              <a:t>Output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a:t>
            </a:r>
            <a:r>
              <a:rPr i="1" lang="en-US">
                <a:latin typeface="Verdana"/>
                <a:ea typeface="Verdana"/>
                <a:cs typeface="Verdana"/>
                <a:sym typeface="Verdana"/>
              </a:rPr>
              <a:t>Finally </a:t>
            </a:r>
            <a:r>
              <a:rPr lang="en-US"/>
              <a:t>Clause</a:t>
            </a:r>
            <a:endParaRPr/>
          </a:p>
        </p:txBody>
      </p:sp>
      <p:sp>
        <p:nvSpPr>
          <p:cNvPr id="496" name="Google Shape;496;p54"/>
          <p:cNvSpPr txBox="1"/>
          <p:nvPr/>
        </p:nvSpPr>
        <p:spPr>
          <a:xfrm>
            <a:off x="526800" y="1159298"/>
            <a:ext cx="7928100" cy="660000"/>
          </a:xfrm>
          <a:prstGeom prst="rect">
            <a:avLst/>
          </a:prstGeom>
          <a:noFill/>
          <a:ln>
            <a:noFill/>
          </a:ln>
        </p:spPr>
        <p:txBody>
          <a:bodyPr anchorCtr="0" anchor="t" bIns="0" lIns="0" spcFirstLastPara="1" rIns="0" wrap="square" tIns="10775">
            <a:spAutoFit/>
          </a:bodyPr>
          <a:lstStyle/>
          <a:p>
            <a:pPr indent="0" lvl="0" marL="0" marR="5080" rtl="0" algn="l">
              <a:lnSpc>
                <a:spcPct val="100600"/>
              </a:lnSpc>
              <a:spcBef>
                <a:spcPts val="0"/>
              </a:spcBef>
              <a:spcAft>
                <a:spcPts val="0"/>
              </a:spcAft>
              <a:buNone/>
            </a:pPr>
            <a:r>
              <a:rPr lang="en-US">
                <a:highlight>
                  <a:srgbClr val="FFFFFF"/>
                </a:highlight>
              </a:rPr>
              <a:t>The </a:t>
            </a:r>
            <a:r>
              <a:rPr b="1" i="1" lang="en-US">
                <a:highlight>
                  <a:srgbClr val="FFFFFF"/>
                </a:highlight>
              </a:rPr>
              <a:t>finally </a:t>
            </a:r>
            <a:r>
              <a:rPr lang="en-US">
                <a:highlight>
                  <a:srgbClr val="FFFFFF"/>
                </a:highlight>
              </a:rPr>
              <a:t>block consists of statements, which should be processed regardless of an exception occurring in the try block or not. For instance, when </a:t>
            </a:r>
            <a:r>
              <a:rPr lang="en-US"/>
              <a:t>there is some sort of action that needs to be implemented to clean up after executing the code, the </a:t>
            </a:r>
            <a:r>
              <a:rPr b="1" i="1" lang="en-US"/>
              <a:t>finally </a:t>
            </a:r>
            <a:r>
              <a:rPr lang="en-US"/>
              <a:t>clause can be used</a:t>
            </a:r>
            <a:r>
              <a:rPr lang="en-US">
                <a:solidFill>
                  <a:srgbClr val="3E3E3E"/>
                </a:solidFill>
              </a:rPr>
              <a:t>.</a:t>
            </a:r>
            <a:endParaRPr/>
          </a:p>
        </p:txBody>
      </p:sp>
      <p:pic>
        <p:nvPicPr>
          <p:cNvPr id="497" name="Google Shape;497;p54"/>
          <p:cNvPicPr preferRelativeResize="0"/>
          <p:nvPr/>
        </p:nvPicPr>
        <p:blipFill rotWithShape="1">
          <a:blip r:embed="rId3">
            <a:alphaModFix/>
          </a:blip>
          <a:srcRect b="0" l="0" r="0" t="0"/>
          <a:stretch/>
        </p:blipFill>
        <p:spPr>
          <a:xfrm>
            <a:off x="2126550" y="1964874"/>
            <a:ext cx="4728601" cy="3102599"/>
          </a:xfrm>
          <a:prstGeom prst="rect">
            <a:avLst/>
          </a:prstGeom>
          <a:noFill/>
          <a:ln>
            <a:noFill/>
          </a:ln>
        </p:spPr>
      </p:pic>
      <p:sp>
        <p:nvSpPr>
          <p:cNvPr id="498" name="Google Shape;498;p54"/>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5"/>
          <p:cNvSpPr txBox="1"/>
          <p:nvPr>
            <p:ph type="title"/>
          </p:nvPr>
        </p:nvSpPr>
        <p:spPr>
          <a:xfrm>
            <a:off x="485575" y="674950"/>
            <a:ext cx="85206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Example: </a:t>
            </a:r>
            <a:r>
              <a:rPr lang="en-US"/>
              <a:t>The </a:t>
            </a:r>
            <a:r>
              <a:rPr i="1" lang="en-US">
                <a:latin typeface="Verdana"/>
                <a:ea typeface="Verdana"/>
                <a:cs typeface="Verdana"/>
                <a:sym typeface="Verdana"/>
              </a:rPr>
              <a:t>Finally </a:t>
            </a:r>
            <a:r>
              <a:rPr lang="en-US"/>
              <a:t>Clause</a:t>
            </a:r>
            <a:endParaRPr/>
          </a:p>
        </p:txBody>
      </p:sp>
      <p:sp>
        <p:nvSpPr>
          <p:cNvPr id="504" name="Google Shape;504;p55"/>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05" name="Google Shape;505;p55"/>
          <p:cNvSpPr txBox="1"/>
          <p:nvPr/>
        </p:nvSpPr>
        <p:spPr>
          <a:xfrm>
            <a:off x="485575" y="1470050"/>
            <a:ext cx="5555100" cy="2955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200">
                <a:solidFill>
                  <a:srgbClr val="AF00DB"/>
                </a:solidFill>
                <a:highlight>
                  <a:srgbClr val="F7F7F7"/>
                </a:highlight>
                <a:latin typeface="Consolas"/>
                <a:ea typeface="Consolas"/>
                <a:cs typeface="Consolas"/>
                <a:sym typeface="Consolas"/>
              </a:rPr>
              <a:t>try</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x,y = </a:t>
            </a:r>
            <a:r>
              <a:rPr b="1" lang="en-US" sz="1200">
                <a:solidFill>
                  <a:srgbClr val="098156"/>
                </a:solidFill>
                <a:highlight>
                  <a:srgbClr val="F7F7F7"/>
                </a:highlight>
                <a:latin typeface="Consolas"/>
                <a:ea typeface="Consolas"/>
                <a:cs typeface="Consolas"/>
                <a:sym typeface="Consolas"/>
              </a:rPr>
              <a:t>10</a:t>
            </a:r>
            <a:r>
              <a:rPr b="1" lang="en-US" sz="1200">
                <a:highlight>
                  <a:srgbClr val="F7F7F7"/>
                </a:highlight>
                <a:latin typeface="Consolas"/>
                <a:ea typeface="Consolas"/>
                <a:cs typeface="Consolas"/>
                <a:sym typeface="Consolas"/>
              </a:rPr>
              <a:t>, </a:t>
            </a:r>
            <a:r>
              <a:rPr b="1" lang="en-US" sz="1200">
                <a:solidFill>
                  <a:srgbClr val="098156"/>
                </a:solidFill>
                <a:highlight>
                  <a:srgbClr val="F7F7F7"/>
                </a:highlight>
                <a:latin typeface="Consolas"/>
                <a:ea typeface="Consolas"/>
                <a:cs typeface="Consolas"/>
                <a:sym typeface="Consolas"/>
              </a:rPr>
              <a:t>2</a:t>
            </a:r>
            <a:endParaRPr b="1" sz="1200">
              <a:solidFill>
                <a:srgbClr val="098156"/>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z=x/y</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solidFill>
                  <a:srgbClr val="AF00DB"/>
                </a:solidFill>
                <a:highlight>
                  <a:srgbClr val="F7F7F7"/>
                </a:highlight>
                <a:latin typeface="Consolas"/>
                <a:ea typeface="Consolas"/>
                <a:cs typeface="Consolas"/>
                <a:sym typeface="Consolas"/>
              </a:rPr>
              <a:t>except</a:t>
            </a:r>
            <a:r>
              <a:rPr b="1" lang="en-US" sz="1200">
                <a:highlight>
                  <a:srgbClr val="F7F7F7"/>
                </a:highlight>
                <a:latin typeface="Consolas"/>
                <a:ea typeface="Consolas"/>
                <a:cs typeface="Consolas"/>
                <a:sym typeface="Consolas"/>
              </a:rPr>
              <a:t> ZeroDivisionError:</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a:t>
            </a:r>
            <a:r>
              <a:rPr b="1" lang="en-US" sz="1200">
                <a:solidFill>
                  <a:srgbClr val="795E26"/>
                </a:solidFill>
                <a:highlight>
                  <a:srgbClr val="F7F7F7"/>
                </a:highlight>
                <a:latin typeface="Consolas"/>
                <a:ea typeface="Consolas"/>
                <a:cs typeface="Consolas"/>
                <a:sym typeface="Consolas"/>
              </a:rPr>
              <a:t>print</a:t>
            </a:r>
            <a:r>
              <a:rPr b="1" lang="en-US" sz="1200">
                <a:highlight>
                  <a:srgbClr val="F7F7F7"/>
                </a:highlight>
                <a:latin typeface="Consolas"/>
                <a:ea typeface="Consolas"/>
                <a:cs typeface="Consolas"/>
                <a:sym typeface="Consolas"/>
              </a:rPr>
              <a:t>(</a:t>
            </a:r>
            <a:r>
              <a:rPr b="1" lang="en-US" sz="1200">
                <a:solidFill>
                  <a:srgbClr val="A31515"/>
                </a:solidFill>
                <a:highlight>
                  <a:srgbClr val="F7F7F7"/>
                </a:highlight>
                <a:latin typeface="Consolas"/>
                <a:ea typeface="Consolas"/>
                <a:cs typeface="Consolas"/>
                <a:sym typeface="Consolas"/>
              </a:rPr>
              <a:t>"except ZeroDivisionError block"</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a:t>
            </a:r>
            <a:r>
              <a:rPr b="1" lang="en-US" sz="1200">
                <a:solidFill>
                  <a:srgbClr val="795E26"/>
                </a:solidFill>
                <a:highlight>
                  <a:srgbClr val="F7F7F7"/>
                </a:highlight>
                <a:latin typeface="Consolas"/>
                <a:ea typeface="Consolas"/>
                <a:cs typeface="Consolas"/>
                <a:sym typeface="Consolas"/>
              </a:rPr>
              <a:t>print</a:t>
            </a:r>
            <a:r>
              <a:rPr b="1" lang="en-US" sz="1200">
                <a:highlight>
                  <a:srgbClr val="F7F7F7"/>
                </a:highlight>
                <a:latin typeface="Consolas"/>
                <a:ea typeface="Consolas"/>
                <a:cs typeface="Consolas"/>
                <a:sym typeface="Consolas"/>
              </a:rPr>
              <a:t>(</a:t>
            </a:r>
            <a:r>
              <a:rPr b="1" lang="en-US" sz="1200">
                <a:solidFill>
                  <a:srgbClr val="A31515"/>
                </a:solidFill>
                <a:highlight>
                  <a:srgbClr val="F7F7F7"/>
                </a:highlight>
                <a:latin typeface="Consolas"/>
                <a:ea typeface="Consolas"/>
                <a:cs typeface="Consolas"/>
                <a:sym typeface="Consolas"/>
              </a:rPr>
              <a:t>"Division by 0 not accepted"</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solidFill>
                  <a:srgbClr val="AF00DB"/>
                </a:solidFill>
                <a:highlight>
                  <a:srgbClr val="F7F7F7"/>
                </a:highlight>
                <a:latin typeface="Consolas"/>
                <a:ea typeface="Consolas"/>
                <a:cs typeface="Consolas"/>
                <a:sym typeface="Consolas"/>
              </a:rPr>
              <a:t>except</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a:t>
            </a:r>
            <a:r>
              <a:rPr b="1" lang="en-US" sz="1200">
                <a:solidFill>
                  <a:srgbClr val="795E26"/>
                </a:solidFill>
                <a:highlight>
                  <a:srgbClr val="F7F7F7"/>
                </a:highlight>
                <a:latin typeface="Consolas"/>
                <a:ea typeface="Consolas"/>
                <a:cs typeface="Consolas"/>
                <a:sym typeface="Consolas"/>
              </a:rPr>
              <a:t>print</a:t>
            </a:r>
            <a:r>
              <a:rPr b="1" lang="en-US" sz="1200">
                <a:highlight>
                  <a:srgbClr val="F7F7F7"/>
                </a:highlight>
                <a:latin typeface="Consolas"/>
                <a:ea typeface="Consolas"/>
                <a:cs typeface="Consolas"/>
                <a:sym typeface="Consolas"/>
              </a:rPr>
              <a:t>(</a:t>
            </a:r>
            <a:r>
              <a:rPr b="1" lang="en-US" sz="1200">
                <a:solidFill>
                  <a:srgbClr val="A31515"/>
                </a:solidFill>
                <a:highlight>
                  <a:srgbClr val="F7F7F7"/>
                </a:highlight>
                <a:latin typeface="Consolas"/>
                <a:ea typeface="Consolas"/>
                <a:cs typeface="Consolas"/>
                <a:sym typeface="Consolas"/>
              </a:rPr>
              <a:t>'Some error occurred.'</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solidFill>
                  <a:srgbClr val="AF00DB"/>
                </a:solidFill>
                <a:highlight>
                  <a:srgbClr val="F7F7F7"/>
                </a:highlight>
                <a:latin typeface="Consolas"/>
                <a:ea typeface="Consolas"/>
                <a:cs typeface="Consolas"/>
                <a:sym typeface="Consolas"/>
              </a:rPr>
              <a:t>else</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a:t>
            </a:r>
            <a:r>
              <a:rPr b="1" lang="en-US" sz="1200">
                <a:solidFill>
                  <a:srgbClr val="795E26"/>
                </a:solidFill>
                <a:highlight>
                  <a:srgbClr val="F7F7F7"/>
                </a:highlight>
                <a:latin typeface="Consolas"/>
                <a:ea typeface="Consolas"/>
                <a:cs typeface="Consolas"/>
                <a:sym typeface="Consolas"/>
              </a:rPr>
              <a:t>print</a:t>
            </a:r>
            <a:r>
              <a:rPr b="1" lang="en-US" sz="1200">
                <a:highlight>
                  <a:srgbClr val="F7F7F7"/>
                </a:highlight>
                <a:latin typeface="Consolas"/>
                <a:ea typeface="Consolas"/>
                <a:cs typeface="Consolas"/>
                <a:sym typeface="Consolas"/>
              </a:rPr>
              <a:t>(</a:t>
            </a:r>
            <a:r>
              <a:rPr b="1" lang="en-US" sz="1200">
                <a:solidFill>
                  <a:srgbClr val="A31515"/>
                </a:solidFill>
                <a:highlight>
                  <a:srgbClr val="F7F7F7"/>
                </a:highlight>
                <a:latin typeface="Consolas"/>
                <a:ea typeface="Consolas"/>
                <a:cs typeface="Consolas"/>
                <a:sym typeface="Consolas"/>
              </a:rPr>
              <a:t>"Division = "</a:t>
            </a:r>
            <a:r>
              <a:rPr b="1" lang="en-US" sz="1200">
                <a:highlight>
                  <a:srgbClr val="F7F7F7"/>
                </a:highlight>
                <a:latin typeface="Consolas"/>
                <a:ea typeface="Consolas"/>
                <a:cs typeface="Consolas"/>
                <a:sym typeface="Consolas"/>
              </a:rPr>
              <a:t>, z)</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solidFill>
                  <a:srgbClr val="AF00DB"/>
                </a:solidFill>
                <a:highlight>
                  <a:srgbClr val="F7F7F7"/>
                </a:highlight>
                <a:latin typeface="Consolas"/>
                <a:ea typeface="Consolas"/>
                <a:cs typeface="Consolas"/>
                <a:sym typeface="Consolas"/>
              </a:rPr>
              <a:t>finally</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a:t>
            </a:r>
            <a:r>
              <a:rPr b="1" lang="en-US" sz="1200">
                <a:solidFill>
                  <a:srgbClr val="795E26"/>
                </a:solidFill>
                <a:highlight>
                  <a:srgbClr val="F7F7F7"/>
                </a:highlight>
                <a:latin typeface="Consolas"/>
                <a:ea typeface="Consolas"/>
                <a:cs typeface="Consolas"/>
                <a:sym typeface="Consolas"/>
              </a:rPr>
              <a:t>print</a:t>
            </a:r>
            <a:r>
              <a:rPr b="1" lang="en-US" sz="1200">
                <a:highlight>
                  <a:srgbClr val="F7F7F7"/>
                </a:highlight>
                <a:latin typeface="Consolas"/>
                <a:ea typeface="Consolas"/>
                <a:cs typeface="Consolas"/>
                <a:sym typeface="Consolas"/>
              </a:rPr>
              <a:t>(</a:t>
            </a:r>
            <a:r>
              <a:rPr b="1" lang="en-US" sz="1200">
                <a:solidFill>
                  <a:srgbClr val="A31515"/>
                </a:solidFill>
                <a:highlight>
                  <a:srgbClr val="F7F7F7"/>
                </a:highlight>
                <a:latin typeface="Consolas"/>
                <a:ea typeface="Consolas"/>
                <a:cs typeface="Consolas"/>
                <a:sym typeface="Consolas"/>
              </a:rPr>
              <a:t>"Executing finally block and This is always executed"</a:t>
            </a:r>
            <a:r>
              <a:rPr b="1" lang="en-US" sz="1200">
                <a:highlight>
                  <a:srgbClr val="F7F7F7"/>
                </a:highlight>
                <a:latin typeface="Consolas"/>
                <a:ea typeface="Consolas"/>
                <a:cs typeface="Consolas"/>
                <a:sym typeface="Consolas"/>
              </a:rPr>
              <a:t>)</a:t>
            </a:r>
            <a:endParaRPr b="1" sz="12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x=</a:t>
            </a:r>
            <a:r>
              <a:rPr b="1" lang="en-US" sz="1200">
                <a:solidFill>
                  <a:srgbClr val="098156"/>
                </a:solidFill>
                <a:highlight>
                  <a:srgbClr val="F7F7F7"/>
                </a:highlight>
                <a:latin typeface="Consolas"/>
                <a:ea typeface="Consolas"/>
                <a:cs typeface="Consolas"/>
                <a:sym typeface="Consolas"/>
              </a:rPr>
              <a:t>0</a:t>
            </a:r>
            <a:endParaRPr b="1" sz="1200">
              <a:solidFill>
                <a:srgbClr val="098156"/>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  y=</a:t>
            </a:r>
            <a:r>
              <a:rPr b="1" lang="en-US" sz="1200">
                <a:solidFill>
                  <a:srgbClr val="098156"/>
                </a:solidFill>
                <a:highlight>
                  <a:srgbClr val="F7F7F7"/>
                </a:highlight>
                <a:latin typeface="Consolas"/>
                <a:ea typeface="Consolas"/>
                <a:cs typeface="Consolas"/>
                <a:sym typeface="Consolas"/>
              </a:rPr>
              <a:t>0</a:t>
            </a:r>
            <a:endParaRPr b="1" sz="1200">
              <a:solidFill>
                <a:srgbClr val="098156"/>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200">
                <a:highlight>
                  <a:srgbClr val="F7F7F7"/>
                </a:highlight>
                <a:latin typeface="Consolas"/>
                <a:ea typeface="Consolas"/>
                <a:cs typeface="Consolas"/>
                <a:sym typeface="Consolas"/>
              </a:rPr>
              <a:t>print (</a:t>
            </a:r>
            <a:r>
              <a:rPr b="1" lang="en-US" sz="1200">
                <a:solidFill>
                  <a:srgbClr val="A31515"/>
                </a:solidFill>
                <a:highlight>
                  <a:srgbClr val="F7F7F7"/>
                </a:highlight>
                <a:latin typeface="Consolas"/>
                <a:ea typeface="Consolas"/>
                <a:cs typeface="Consolas"/>
                <a:sym typeface="Consolas"/>
              </a:rPr>
              <a:t>"Out of try, except, else and finally blocks."</a:t>
            </a:r>
            <a:r>
              <a:rPr b="1" lang="en-US" sz="1200">
                <a:highlight>
                  <a:srgbClr val="F7F7F7"/>
                </a:highlight>
                <a:latin typeface="Consolas"/>
                <a:ea typeface="Consolas"/>
                <a:cs typeface="Consolas"/>
                <a:sym typeface="Consolas"/>
              </a:rPr>
              <a:t> )</a:t>
            </a:r>
            <a:endParaRPr b="1" sz="1200">
              <a:solidFill>
                <a:srgbClr val="0077AA"/>
              </a:solidFill>
              <a:highlight>
                <a:srgbClr val="FFFFFF"/>
              </a:highlight>
              <a:latin typeface="Consolas"/>
              <a:ea typeface="Consolas"/>
              <a:cs typeface="Consolas"/>
              <a:sym typeface="Consolas"/>
            </a:endParaRPr>
          </a:p>
        </p:txBody>
      </p:sp>
      <p:sp>
        <p:nvSpPr>
          <p:cNvPr id="506" name="Google Shape;506;p55"/>
          <p:cNvSpPr txBox="1"/>
          <p:nvPr/>
        </p:nvSpPr>
        <p:spPr>
          <a:xfrm>
            <a:off x="6125275" y="2600350"/>
            <a:ext cx="2673600" cy="127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050">
                <a:solidFill>
                  <a:schemeClr val="accent2"/>
                </a:solidFill>
                <a:highlight>
                  <a:srgbClr val="FFFFFF"/>
                </a:highlight>
              </a:rPr>
              <a:t>Output:</a:t>
            </a:r>
            <a:endParaRPr b="1" sz="1050">
              <a:solidFill>
                <a:schemeClr val="accent2"/>
              </a:solidFill>
              <a:highlight>
                <a:srgbClr val="FFFFFF"/>
              </a:highlight>
            </a:endParaRPr>
          </a:p>
          <a:p>
            <a:pPr indent="0" lvl="0" marL="0" rtl="0" algn="l">
              <a:lnSpc>
                <a:spcPct val="115000"/>
              </a:lnSpc>
              <a:spcBef>
                <a:spcPts val="0"/>
              </a:spcBef>
              <a:spcAft>
                <a:spcPts val="0"/>
              </a:spcAft>
              <a:buNone/>
            </a:pPr>
            <a:r>
              <a:rPr b="1" lang="en-US" sz="1050">
                <a:solidFill>
                  <a:schemeClr val="accent2"/>
                </a:solidFill>
                <a:highlight>
                  <a:srgbClr val="FFFFFF"/>
                </a:highlight>
              </a:rPr>
              <a:t>Division = 5.0 </a:t>
            </a:r>
            <a:endParaRPr b="1" sz="1050">
              <a:solidFill>
                <a:schemeClr val="accent2"/>
              </a:solidFill>
              <a:highlight>
                <a:srgbClr val="FFFFFF"/>
              </a:highlight>
            </a:endParaRPr>
          </a:p>
          <a:p>
            <a:pPr indent="0" lvl="0" marL="0" rtl="0" algn="l">
              <a:lnSpc>
                <a:spcPct val="115000"/>
              </a:lnSpc>
              <a:spcBef>
                <a:spcPts val="0"/>
              </a:spcBef>
              <a:spcAft>
                <a:spcPts val="0"/>
              </a:spcAft>
              <a:buNone/>
            </a:pPr>
            <a:r>
              <a:rPr b="1" lang="en-US" sz="1050">
                <a:solidFill>
                  <a:schemeClr val="accent2"/>
                </a:solidFill>
                <a:highlight>
                  <a:srgbClr val="FFFFFF"/>
                </a:highlight>
              </a:rPr>
              <a:t>Executing finally block. </a:t>
            </a:r>
            <a:endParaRPr b="1" sz="1050">
              <a:solidFill>
                <a:schemeClr val="accent2"/>
              </a:solidFill>
              <a:highlight>
                <a:srgbClr val="FFFFFF"/>
              </a:highlight>
            </a:endParaRPr>
          </a:p>
          <a:p>
            <a:pPr indent="0" lvl="0" marL="0" rtl="0" algn="l">
              <a:lnSpc>
                <a:spcPct val="115000"/>
              </a:lnSpc>
              <a:spcBef>
                <a:spcPts val="0"/>
              </a:spcBef>
              <a:spcAft>
                <a:spcPts val="0"/>
              </a:spcAft>
              <a:buNone/>
            </a:pPr>
            <a:r>
              <a:t/>
            </a:r>
            <a:endParaRPr b="1" sz="1050">
              <a:solidFill>
                <a:schemeClr val="accent2"/>
              </a:solidFill>
              <a:highlight>
                <a:srgbClr val="FFFFFF"/>
              </a:highlight>
            </a:endParaRPr>
          </a:p>
          <a:p>
            <a:pPr indent="0" lvl="0" marL="0" rtl="0" algn="l">
              <a:lnSpc>
                <a:spcPct val="115000"/>
              </a:lnSpc>
              <a:spcBef>
                <a:spcPts val="0"/>
              </a:spcBef>
              <a:spcAft>
                <a:spcPts val="0"/>
              </a:spcAft>
              <a:buNone/>
            </a:pPr>
            <a:r>
              <a:rPr b="1" lang="en-US" sz="1050">
                <a:solidFill>
                  <a:schemeClr val="accent2"/>
                </a:solidFill>
                <a:highlight>
                  <a:srgbClr val="FFFFFF"/>
                </a:highlight>
              </a:rPr>
              <a:t>This is always executed out of try, except, else, and finally blocks.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Raising an Exception</a:t>
            </a:r>
            <a:endParaRPr/>
          </a:p>
        </p:txBody>
      </p:sp>
      <p:sp>
        <p:nvSpPr>
          <p:cNvPr id="512" name="Google Shape;512;p56"/>
          <p:cNvSpPr txBox="1"/>
          <p:nvPr/>
        </p:nvSpPr>
        <p:spPr>
          <a:xfrm>
            <a:off x="556925" y="1270775"/>
            <a:ext cx="7917000" cy="1994100"/>
          </a:xfrm>
          <a:prstGeom prst="rect">
            <a:avLst/>
          </a:prstGeom>
          <a:noFill/>
          <a:ln>
            <a:noFill/>
          </a:ln>
        </p:spPr>
        <p:txBody>
          <a:bodyPr anchorCtr="0" anchor="t" bIns="0" lIns="0" spcFirstLastPara="1" rIns="0" wrap="square" tIns="20950">
            <a:spAutoFit/>
          </a:bodyPr>
          <a:lstStyle/>
          <a:p>
            <a:pPr indent="-194310" lvl="0" marL="193675" marR="5080" rtl="0" algn="l">
              <a:lnSpc>
                <a:spcPct val="119375"/>
              </a:lnSpc>
              <a:spcBef>
                <a:spcPts val="0"/>
              </a:spcBef>
              <a:spcAft>
                <a:spcPts val="0"/>
              </a:spcAft>
              <a:buClr>
                <a:srgbClr val="E69138"/>
              </a:buClr>
              <a:buSzPts val="1600"/>
              <a:buChar char="❑"/>
            </a:pPr>
            <a:r>
              <a:rPr lang="en-US" sz="1600">
                <a:highlight>
                  <a:srgbClr val="FFFFFF"/>
                </a:highlight>
              </a:rPr>
              <a:t>The </a:t>
            </a:r>
            <a:r>
              <a:rPr b="1" i="1" lang="en-US" sz="1600">
                <a:highlight>
                  <a:srgbClr val="FFFFFF"/>
                </a:highlight>
              </a:rPr>
              <a:t>raise </a:t>
            </a:r>
            <a:r>
              <a:rPr lang="en-US" sz="1600">
                <a:highlight>
                  <a:srgbClr val="FFFFFF"/>
                </a:highlight>
              </a:rPr>
              <a:t>clause in Python can be used to forcefully raise an exception </a:t>
            </a:r>
            <a:r>
              <a:rPr lang="en-US" sz="1600"/>
              <a:t>if a condition occurs</a:t>
            </a:r>
            <a:r>
              <a:rPr lang="en-US" sz="1600">
                <a:highlight>
                  <a:srgbClr val="FFFFFF"/>
                </a:highlight>
              </a:rPr>
              <a:t>. It comes in handy when we need to throw an exception to stop the application from running. We can optionally pass values to the exception to explain why it was raised. </a:t>
            </a:r>
            <a:endParaRPr sz="1600">
              <a:highlight>
                <a:srgbClr val="FFFFFF"/>
              </a:highlight>
            </a:endParaRPr>
          </a:p>
          <a:p>
            <a:pPr indent="-194310" lvl="0" marL="193675" marR="5080" rtl="0" algn="l">
              <a:lnSpc>
                <a:spcPct val="119375"/>
              </a:lnSpc>
              <a:spcBef>
                <a:spcPts val="1000"/>
              </a:spcBef>
              <a:spcAft>
                <a:spcPts val="0"/>
              </a:spcAft>
              <a:buClr>
                <a:srgbClr val="E69138"/>
              </a:buClr>
              <a:buSzPts val="1600"/>
              <a:buChar char="❑"/>
            </a:pPr>
            <a:r>
              <a:rPr lang="en-US" sz="1600">
                <a:highlight>
                  <a:srgbClr val="FFFFFF"/>
                </a:highlight>
              </a:rPr>
              <a:t>It is also useful to throw </a:t>
            </a:r>
            <a:r>
              <a:rPr b="1" i="1" lang="en-US" sz="1600">
                <a:highlight>
                  <a:srgbClr val="FFFFFF"/>
                </a:highlight>
              </a:rPr>
              <a:t>user defined</a:t>
            </a:r>
            <a:r>
              <a:rPr lang="en-US" sz="1600">
                <a:highlight>
                  <a:srgbClr val="FFFFFF"/>
                </a:highlight>
              </a:rPr>
              <a:t> exceptions.</a:t>
            </a:r>
            <a:endParaRPr sz="1600">
              <a:highlight>
                <a:srgbClr val="FFFFFF"/>
              </a:highlight>
            </a:endParaRPr>
          </a:p>
          <a:p>
            <a:pPr indent="-194310" lvl="0" marL="193675" marR="5080" rtl="0" algn="l">
              <a:lnSpc>
                <a:spcPct val="119375"/>
              </a:lnSpc>
              <a:spcBef>
                <a:spcPts val="1000"/>
              </a:spcBef>
              <a:spcAft>
                <a:spcPts val="1000"/>
              </a:spcAft>
              <a:buClr>
                <a:srgbClr val="E69138"/>
              </a:buClr>
              <a:buSzPts val="1600"/>
              <a:buChar char="❑"/>
            </a:pPr>
            <a:r>
              <a:rPr lang="en-US" sz="1600">
                <a:highlight>
                  <a:srgbClr val="FFFFFF"/>
                </a:highlight>
              </a:rPr>
              <a:t>The syntax for using the raise statement is as follows:</a:t>
            </a:r>
            <a:endParaRPr sz="1600">
              <a:solidFill>
                <a:srgbClr val="3E3E3E"/>
              </a:solidFill>
            </a:endParaRPr>
          </a:p>
        </p:txBody>
      </p:sp>
      <p:pic>
        <p:nvPicPr>
          <p:cNvPr id="513" name="Google Shape;513;p56"/>
          <p:cNvPicPr preferRelativeResize="0"/>
          <p:nvPr/>
        </p:nvPicPr>
        <p:blipFill rotWithShape="1">
          <a:blip r:embed="rId3">
            <a:alphaModFix/>
          </a:blip>
          <a:srcRect b="0" l="0" r="0" t="0"/>
          <a:stretch/>
        </p:blipFill>
        <p:spPr>
          <a:xfrm>
            <a:off x="1777034" y="3870145"/>
            <a:ext cx="5705855" cy="1273302"/>
          </a:xfrm>
          <a:prstGeom prst="rect">
            <a:avLst/>
          </a:prstGeom>
          <a:noFill/>
          <a:ln>
            <a:noFill/>
          </a:ln>
        </p:spPr>
      </p:pic>
      <p:sp>
        <p:nvSpPr>
          <p:cNvPr id="514" name="Google Shape;514;p56"/>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15" name="Google Shape;515;p56"/>
          <p:cNvSpPr txBox="1"/>
          <p:nvPr/>
        </p:nvSpPr>
        <p:spPr>
          <a:xfrm>
            <a:off x="3011250" y="3429000"/>
            <a:ext cx="3000000" cy="384900"/>
          </a:xfrm>
          <a:prstGeom prst="rect">
            <a:avLst/>
          </a:prstGeom>
          <a:solidFill>
            <a:schemeClr val="accen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300">
                <a:solidFill>
                  <a:srgbClr val="66D9EF"/>
                </a:solidFill>
                <a:highlight>
                  <a:srgbClr val="272822"/>
                </a:highlight>
                <a:latin typeface="Consolas"/>
                <a:ea typeface="Consolas"/>
                <a:cs typeface="Consolas"/>
                <a:sym typeface="Consolas"/>
              </a:rPr>
              <a:t>raise</a:t>
            </a:r>
            <a:r>
              <a:rPr lang="en-US" sz="1300">
                <a:solidFill>
                  <a:srgbClr val="F8F8F2"/>
                </a:solidFill>
                <a:highlight>
                  <a:srgbClr val="272822"/>
                </a:highlight>
                <a:latin typeface="Consolas"/>
                <a:ea typeface="Consolas"/>
                <a:cs typeface="Consolas"/>
                <a:sym typeface="Consolas"/>
              </a:rPr>
              <a:t> Exception_class</a:t>
            </a:r>
            <a:endParaRPr sz="1300">
              <a:solidFill>
                <a:srgbClr val="F8F8F2"/>
              </a:solidFill>
              <a:highlight>
                <a:srgbClr val="272822"/>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type="title"/>
          </p:nvPr>
        </p:nvSpPr>
        <p:spPr>
          <a:xfrm>
            <a:off x="478500" y="75340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1: </a:t>
            </a:r>
            <a:r>
              <a:rPr lang="en-US"/>
              <a:t>Raising an Exception</a:t>
            </a:r>
            <a:endParaRPr/>
          </a:p>
        </p:txBody>
      </p:sp>
      <p:sp>
        <p:nvSpPr>
          <p:cNvPr id="521" name="Google Shape;521;p57"/>
          <p:cNvSpPr txBox="1"/>
          <p:nvPr/>
        </p:nvSpPr>
        <p:spPr>
          <a:xfrm>
            <a:off x="526800" y="1243500"/>
            <a:ext cx="7454100" cy="258300"/>
          </a:xfrm>
          <a:prstGeom prst="rect">
            <a:avLst/>
          </a:prstGeom>
          <a:noFill/>
          <a:ln>
            <a:noFill/>
          </a:ln>
        </p:spPr>
        <p:txBody>
          <a:bodyPr anchorCtr="0" anchor="t" bIns="0" lIns="0" spcFirstLastPara="1" rIns="0" wrap="square" tIns="12050">
            <a:spAutoFit/>
          </a:bodyPr>
          <a:lstStyle/>
          <a:p>
            <a:pPr indent="0" lvl="0" marL="0" rtl="0" algn="l">
              <a:lnSpc>
                <a:spcPct val="100000"/>
              </a:lnSpc>
              <a:spcBef>
                <a:spcPts val="0"/>
              </a:spcBef>
              <a:spcAft>
                <a:spcPts val="0"/>
              </a:spcAft>
              <a:buNone/>
            </a:pPr>
            <a:r>
              <a:rPr lang="en-US" sz="1600">
                <a:solidFill>
                  <a:srgbClr val="3E3E3E"/>
                </a:solidFill>
              </a:rPr>
              <a:t>Here is an example of using the </a:t>
            </a:r>
            <a:r>
              <a:rPr b="1" i="1" lang="en-US" sz="1600">
                <a:solidFill>
                  <a:srgbClr val="3E3E3E"/>
                </a:solidFill>
              </a:rPr>
              <a:t>raise </a:t>
            </a:r>
            <a:r>
              <a:rPr lang="en-US" sz="1600">
                <a:solidFill>
                  <a:srgbClr val="3E3E3E"/>
                </a:solidFill>
              </a:rPr>
              <a:t>keyword to throw a custom exception.</a:t>
            </a:r>
            <a:endParaRPr sz="1600"/>
          </a:p>
        </p:txBody>
      </p:sp>
      <p:sp>
        <p:nvSpPr>
          <p:cNvPr id="522" name="Google Shape;522;p57"/>
          <p:cNvSpPr txBox="1"/>
          <p:nvPr/>
        </p:nvSpPr>
        <p:spPr>
          <a:xfrm>
            <a:off x="478500" y="1758998"/>
            <a:ext cx="8187000" cy="1344900"/>
          </a:xfrm>
          <a:prstGeom prst="rect">
            <a:avLst/>
          </a:prstGeom>
          <a:solidFill>
            <a:srgbClr val="F6F6F6"/>
          </a:solidFill>
          <a:ln>
            <a:noFill/>
          </a:ln>
        </p:spPr>
        <p:txBody>
          <a:bodyPr anchorCtr="0" anchor="t" bIns="0" lIns="0" spcFirstLastPara="1" rIns="0" wrap="square" tIns="0">
            <a:spAutoFit/>
          </a:bodyPr>
          <a:lstStyle/>
          <a:p>
            <a:pPr indent="0" lvl="0" marL="0" rtl="0" algn="l">
              <a:lnSpc>
                <a:spcPct val="135714"/>
              </a:lnSpc>
              <a:spcBef>
                <a:spcPts val="0"/>
              </a:spcBef>
              <a:spcAft>
                <a:spcPts val="0"/>
              </a:spcAft>
              <a:buNone/>
            </a:pPr>
            <a:r>
              <a:rPr b="1" lang="en-US" sz="1350">
                <a:highlight>
                  <a:srgbClr val="F7F7F7"/>
                </a:highlight>
                <a:latin typeface="Consolas"/>
                <a:ea typeface="Consolas"/>
                <a:cs typeface="Consolas"/>
                <a:sym typeface="Consolas"/>
              </a:rPr>
              <a:t>x = </a:t>
            </a:r>
            <a:r>
              <a:rPr b="1" lang="en-US" sz="1350">
                <a:solidFill>
                  <a:srgbClr val="098156"/>
                </a:solidFill>
                <a:highlight>
                  <a:srgbClr val="F7F7F7"/>
                </a:highlight>
                <a:latin typeface="Consolas"/>
                <a:ea typeface="Consolas"/>
                <a:cs typeface="Consolas"/>
                <a:sym typeface="Consolas"/>
              </a:rPr>
              <a:t>10</a:t>
            </a:r>
            <a:endParaRPr b="1" sz="1350">
              <a:solidFill>
                <a:srgbClr val="098156"/>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sz="1350">
                <a:solidFill>
                  <a:srgbClr val="AF00DB"/>
                </a:solidFill>
                <a:highlight>
                  <a:srgbClr val="F7F7F7"/>
                </a:highlight>
                <a:latin typeface="Consolas"/>
                <a:ea typeface="Consolas"/>
                <a:cs typeface="Consolas"/>
                <a:sym typeface="Consolas"/>
              </a:rPr>
              <a:t>if</a:t>
            </a:r>
            <a:r>
              <a:rPr b="1" lang="en-US" sz="1350">
                <a:highlight>
                  <a:srgbClr val="F7F7F7"/>
                </a:highlight>
                <a:latin typeface="Consolas"/>
                <a:ea typeface="Consolas"/>
                <a:cs typeface="Consolas"/>
                <a:sym typeface="Consolas"/>
              </a:rPr>
              <a:t> x &gt; </a:t>
            </a:r>
            <a:r>
              <a:rPr b="1" lang="en-US" sz="1350">
                <a:solidFill>
                  <a:srgbClr val="098156"/>
                </a:solidFill>
                <a:highlight>
                  <a:srgbClr val="F7F7F7"/>
                </a:highlight>
                <a:latin typeface="Consolas"/>
                <a:ea typeface="Consolas"/>
                <a:cs typeface="Consolas"/>
                <a:sym typeface="Consolas"/>
              </a:rPr>
              <a:t>5</a:t>
            </a:r>
            <a:r>
              <a:rPr b="1" lang="en-US" sz="1350">
                <a:highlight>
                  <a:srgbClr val="F7F7F7"/>
                </a:highlight>
                <a:latin typeface="Consolas"/>
                <a:ea typeface="Consolas"/>
                <a:cs typeface="Consolas"/>
                <a:sym typeface="Consolas"/>
              </a:rPr>
              <a:t>:</a:t>
            </a:r>
            <a:endParaRPr b="1" sz="13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sz="1350">
                <a:highlight>
                  <a:srgbClr val="F7F7F7"/>
                </a:highlight>
                <a:latin typeface="Consolas"/>
                <a:ea typeface="Consolas"/>
                <a:cs typeface="Consolas"/>
                <a:sym typeface="Consolas"/>
              </a:rPr>
              <a:t>  </a:t>
            </a:r>
            <a:r>
              <a:rPr b="1" lang="en-US" sz="1350">
                <a:solidFill>
                  <a:srgbClr val="AF00DB"/>
                </a:solidFill>
                <a:highlight>
                  <a:srgbClr val="F7F7F7"/>
                </a:highlight>
                <a:latin typeface="Consolas"/>
                <a:ea typeface="Consolas"/>
                <a:cs typeface="Consolas"/>
                <a:sym typeface="Consolas"/>
              </a:rPr>
              <a:t>raise</a:t>
            </a:r>
            <a:r>
              <a:rPr b="1" lang="en-US" sz="1350">
                <a:highlight>
                  <a:srgbClr val="F7F7F7"/>
                </a:highlight>
                <a:latin typeface="Consolas"/>
                <a:ea typeface="Consolas"/>
                <a:cs typeface="Consolas"/>
                <a:sym typeface="Consolas"/>
              </a:rPr>
              <a:t> Exception(</a:t>
            </a:r>
            <a:r>
              <a:rPr b="1" lang="en-US" sz="1350">
                <a:solidFill>
                  <a:srgbClr val="A31515"/>
                </a:solidFill>
                <a:highlight>
                  <a:srgbClr val="F7F7F7"/>
                </a:highlight>
                <a:latin typeface="Consolas"/>
                <a:ea typeface="Consolas"/>
                <a:cs typeface="Consolas"/>
                <a:sym typeface="Consolas"/>
              </a:rPr>
              <a:t>'x should not exceed 5. The value of x was {}'</a:t>
            </a:r>
            <a:r>
              <a:rPr b="1" lang="en-US" sz="1350">
                <a:highlight>
                  <a:srgbClr val="F7F7F7"/>
                </a:highlight>
                <a:latin typeface="Consolas"/>
                <a:ea typeface="Consolas"/>
                <a:cs typeface="Consolas"/>
                <a:sym typeface="Consolas"/>
              </a:rPr>
              <a:t>.</a:t>
            </a:r>
            <a:r>
              <a:rPr b="1" lang="en-US" sz="1350">
                <a:solidFill>
                  <a:srgbClr val="795E26"/>
                </a:solidFill>
                <a:highlight>
                  <a:srgbClr val="F7F7F7"/>
                </a:highlight>
                <a:latin typeface="Consolas"/>
                <a:ea typeface="Consolas"/>
                <a:cs typeface="Consolas"/>
                <a:sym typeface="Consolas"/>
              </a:rPr>
              <a:t>format</a:t>
            </a:r>
            <a:r>
              <a:rPr b="1" lang="en-US" sz="1350">
                <a:highlight>
                  <a:srgbClr val="F7F7F7"/>
                </a:highlight>
                <a:latin typeface="Consolas"/>
                <a:ea typeface="Consolas"/>
                <a:cs typeface="Consolas"/>
                <a:sym typeface="Consolas"/>
              </a:rPr>
              <a:t>(x))</a:t>
            </a:r>
            <a:endParaRPr b="1" sz="1500">
              <a:latin typeface="Consolas"/>
              <a:ea typeface="Consolas"/>
              <a:cs typeface="Consolas"/>
              <a:sym typeface="Consolas"/>
            </a:endParaRPr>
          </a:p>
          <a:p>
            <a:pPr indent="0" lvl="0" marL="91440" rtl="0" algn="l">
              <a:lnSpc>
                <a:spcPct val="100000"/>
              </a:lnSpc>
              <a:spcBef>
                <a:spcPts val="505"/>
              </a:spcBef>
              <a:spcAft>
                <a:spcPts val="0"/>
              </a:spcAft>
              <a:buNone/>
            </a:pPr>
            <a:r>
              <a:t/>
            </a:r>
            <a:endParaRPr sz="1200">
              <a:latin typeface="Consolas"/>
              <a:ea typeface="Consolas"/>
              <a:cs typeface="Consolas"/>
              <a:sym typeface="Consolas"/>
            </a:endParaRPr>
          </a:p>
          <a:p>
            <a:pPr indent="0" lvl="0" marL="484505" rtl="0" algn="l">
              <a:lnSpc>
                <a:spcPct val="100000"/>
              </a:lnSpc>
              <a:spcBef>
                <a:spcPts val="505"/>
              </a:spcBef>
              <a:spcAft>
                <a:spcPts val="0"/>
              </a:spcAft>
              <a:buNone/>
            </a:pPr>
            <a:r>
              <a:rPr lang="en-US" sz="1200">
                <a:solidFill>
                  <a:srgbClr val="1F4986"/>
                </a:solidFill>
                <a:latin typeface="Consolas"/>
                <a:ea typeface="Consolas"/>
                <a:cs typeface="Consolas"/>
                <a:sym typeface="Consolas"/>
              </a:rPr>
              <a:t>raise </a:t>
            </a:r>
            <a:r>
              <a:rPr lang="en-US" sz="1200">
                <a:solidFill>
                  <a:srgbClr val="CC0000"/>
                </a:solidFill>
                <a:latin typeface="Consolas"/>
                <a:ea typeface="Consolas"/>
                <a:cs typeface="Consolas"/>
                <a:sym typeface="Consolas"/>
              </a:rPr>
              <a:t>Exception</a:t>
            </a:r>
            <a:r>
              <a:rPr lang="en-US" sz="1200">
                <a:latin typeface="Consolas"/>
                <a:ea typeface="Consolas"/>
                <a:cs typeface="Consolas"/>
                <a:sym typeface="Consolas"/>
              </a:rPr>
              <a:t>(</a:t>
            </a:r>
            <a:r>
              <a:rPr lang="en-US" sz="1200">
                <a:solidFill>
                  <a:srgbClr val="4E9A05"/>
                </a:solidFill>
                <a:latin typeface="Consolas"/>
                <a:ea typeface="Consolas"/>
                <a:cs typeface="Consolas"/>
                <a:sym typeface="Consolas"/>
              </a:rPr>
              <a:t>'x should not exceed 5. The value of x was {}'</a:t>
            </a:r>
            <a:r>
              <a:rPr lang="en-US" sz="1200">
                <a:solidFill>
                  <a:srgbClr val="CE5C00"/>
                </a:solidFill>
                <a:latin typeface="Consolas"/>
                <a:ea typeface="Consolas"/>
                <a:cs typeface="Consolas"/>
                <a:sym typeface="Consolas"/>
              </a:rPr>
              <a:t>.</a:t>
            </a:r>
            <a:r>
              <a:rPr lang="en-US" sz="1200">
                <a:latin typeface="Consolas"/>
                <a:ea typeface="Consolas"/>
                <a:cs typeface="Consolas"/>
                <a:sym typeface="Consolas"/>
              </a:rPr>
              <a:t>format(x))</a:t>
            </a:r>
            <a:endParaRPr sz="1200">
              <a:latin typeface="Consolas"/>
              <a:ea typeface="Consolas"/>
              <a:cs typeface="Consolas"/>
              <a:sym typeface="Consolas"/>
            </a:endParaRPr>
          </a:p>
        </p:txBody>
      </p:sp>
      <p:sp>
        <p:nvSpPr>
          <p:cNvPr id="523" name="Google Shape;523;p57"/>
          <p:cNvSpPr txBox="1"/>
          <p:nvPr/>
        </p:nvSpPr>
        <p:spPr>
          <a:xfrm>
            <a:off x="478500" y="2942688"/>
            <a:ext cx="8187000" cy="684300"/>
          </a:xfrm>
          <a:prstGeom prst="rect">
            <a:avLst/>
          </a:prstGeom>
          <a:solidFill>
            <a:srgbClr val="EDEDED"/>
          </a:solidFill>
          <a:ln>
            <a:noFill/>
          </a:ln>
        </p:spPr>
        <p:txBody>
          <a:bodyPr anchorCtr="0" anchor="t" bIns="0" lIns="0" spcFirstLastPara="1" rIns="0" wrap="square" tIns="81275">
            <a:spAutoFit/>
          </a:bodyPr>
          <a:lstStyle/>
          <a:p>
            <a:pPr indent="0" lvl="0" marL="91440" rtl="0" algn="l">
              <a:lnSpc>
                <a:spcPct val="100000"/>
              </a:lnSpc>
              <a:spcBef>
                <a:spcPts val="0"/>
              </a:spcBef>
              <a:spcAft>
                <a:spcPts val="0"/>
              </a:spcAft>
              <a:buNone/>
            </a:pPr>
            <a:r>
              <a:rPr lang="en-US" sz="1300">
                <a:solidFill>
                  <a:srgbClr val="2B91AE"/>
                </a:solidFill>
                <a:latin typeface="Consolas"/>
                <a:ea typeface="Consolas"/>
                <a:cs typeface="Consolas"/>
                <a:sym typeface="Consolas"/>
              </a:rPr>
              <a:t>Traceback </a:t>
            </a:r>
            <a:r>
              <a:rPr lang="en-US" sz="1300">
                <a:latin typeface="Consolas"/>
                <a:ea typeface="Consolas"/>
                <a:cs typeface="Consolas"/>
                <a:sym typeface="Consolas"/>
              </a:rPr>
              <a:t>(most recent call </a:t>
            </a:r>
            <a:r>
              <a:rPr lang="en-US" sz="1300">
                <a:solidFill>
                  <a:srgbClr val="00008A"/>
                </a:solidFill>
                <a:latin typeface="Consolas"/>
                <a:ea typeface="Consolas"/>
                <a:cs typeface="Consolas"/>
                <a:sym typeface="Consolas"/>
              </a:rPr>
              <a:t>last</a:t>
            </a:r>
            <a:r>
              <a:rPr lang="en-US" sz="1300">
                <a:latin typeface="Consolas"/>
                <a:ea typeface="Consolas"/>
                <a:cs typeface="Consolas"/>
                <a:sym typeface="Consolas"/>
              </a:rPr>
              <a:t>):</a:t>
            </a:r>
            <a:endParaRPr sz="1300">
              <a:latin typeface="Consolas"/>
              <a:ea typeface="Consolas"/>
              <a:cs typeface="Consolas"/>
              <a:sym typeface="Consolas"/>
            </a:endParaRPr>
          </a:p>
          <a:p>
            <a:pPr indent="0" lvl="0" marL="287655" rtl="0" algn="l">
              <a:lnSpc>
                <a:spcPct val="100000"/>
              </a:lnSpc>
              <a:spcBef>
                <a:spcPts val="0"/>
              </a:spcBef>
              <a:spcAft>
                <a:spcPts val="0"/>
              </a:spcAft>
              <a:buNone/>
            </a:pPr>
            <a:r>
              <a:rPr lang="en-US" sz="1300">
                <a:solidFill>
                  <a:srgbClr val="2B91AE"/>
                </a:solidFill>
                <a:latin typeface="Consolas"/>
                <a:ea typeface="Consolas"/>
                <a:cs typeface="Consolas"/>
                <a:sym typeface="Consolas"/>
              </a:rPr>
              <a:t>File </a:t>
            </a:r>
            <a:r>
              <a:rPr lang="en-US" sz="1300">
                <a:solidFill>
                  <a:srgbClr val="800000"/>
                </a:solidFill>
                <a:latin typeface="Consolas"/>
                <a:ea typeface="Consolas"/>
                <a:cs typeface="Consolas"/>
                <a:sym typeface="Consolas"/>
              </a:rPr>
              <a:t>"&lt;stdin&gt;"</a:t>
            </a:r>
            <a:r>
              <a:rPr lang="en-US" sz="1300">
                <a:latin typeface="Consolas"/>
                <a:ea typeface="Consolas"/>
                <a:cs typeface="Consolas"/>
                <a:sym typeface="Consolas"/>
              </a:rPr>
              <a:t>, line </a:t>
            </a:r>
            <a:r>
              <a:rPr lang="en-US" sz="1300">
                <a:solidFill>
                  <a:srgbClr val="800000"/>
                </a:solidFill>
                <a:latin typeface="Consolas"/>
                <a:ea typeface="Consolas"/>
                <a:cs typeface="Consolas"/>
                <a:sym typeface="Consolas"/>
              </a:rPr>
              <a:t>3</a:t>
            </a:r>
            <a:r>
              <a:rPr lang="en-US" sz="1300">
                <a:latin typeface="Consolas"/>
                <a:ea typeface="Consolas"/>
                <a:cs typeface="Consolas"/>
                <a:sym typeface="Consolas"/>
              </a:rPr>
              <a:t>, </a:t>
            </a:r>
            <a:r>
              <a:rPr lang="en-US" sz="1300">
                <a:solidFill>
                  <a:srgbClr val="00008A"/>
                </a:solidFill>
                <a:latin typeface="Consolas"/>
                <a:ea typeface="Consolas"/>
                <a:cs typeface="Consolas"/>
                <a:sym typeface="Consolas"/>
              </a:rPr>
              <a:t>in </a:t>
            </a:r>
            <a:r>
              <a:rPr lang="en-US" sz="1300">
                <a:solidFill>
                  <a:srgbClr val="800000"/>
                </a:solidFill>
                <a:latin typeface="Consolas"/>
                <a:ea typeface="Consolas"/>
                <a:cs typeface="Consolas"/>
                <a:sym typeface="Consolas"/>
              </a:rPr>
              <a:t>&lt;module&gt;</a:t>
            </a:r>
            <a:endParaRPr sz="1300">
              <a:latin typeface="Consolas"/>
              <a:ea typeface="Consolas"/>
              <a:cs typeface="Consolas"/>
              <a:sym typeface="Consolas"/>
            </a:endParaRPr>
          </a:p>
          <a:p>
            <a:pPr indent="0" lvl="0" marL="91440" rtl="0" algn="l">
              <a:lnSpc>
                <a:spcPct val="100000"/>
              </a:lnSpc>
              <a:spcBef>
                <a:spcPts val="15"/>
              </a:spcBef>
              <a:spcAft>
                <a:spcPts val="0"/>
              </a:spcAft>
              <a:buNone/>
            </a:pPr>
            <a:r>
              <a:rPr lang="en-US" sz="1300">
                <a:solidFill>
                  <a:srgbClr val="2B91AE"/>
                </a:solidFill>
                <a:latin typeface="Consolas"/>
                <a:ea typeface="Consolas"/>
                <a:cs typeface="Consolas"/>
                <a:sym typeface="Consolas"/>
              </a:rPr>
              <a:t>Exception</a:t>
            </a:r>
            <a:r>
              <a:rPr lang="en-US" sz="1300">
                <a:latin typeface="Consolas"/>
                <a:ea typeface="Consolas"/>
                <a:cs typeface="Consolas"/>
                <a:sym typeface="Consolas"/>
              </a:rPr>
              <a:t>: x should not exceed 5. The value of x was 10</a:t>
            </a:r>
            <a:endParaRPr sz="1300">
              <a:latin typeface="Consolas"/>
              <a:ea typeface="Consolas"/>
              <a:cs typeface="Consolas"/>
              <a:sym typeface="Consolas"/>
            </a:endParaRPr>
          </a:p>
        </p:txBody>
      </p:sp>
      <p:sp>
        <p:nvSpPr>
          <p:cNvPr id="524" name="Google Shape;524;p57"/>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idx="1" type="body"/>
          </p:nvPr>
        </p:nvSpPr>
        <p:spPr>
          <a:xfrm>
            <a:off x="4474300" y="645825"/>
            <a:ext cx="4263600" cy="43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US">
                <a:solidFill>
                  <a:schemeClr val="dk1"/>
                </a:solidFill>
                <a:highlight>
                  <a:srgbClr val="FEFEFE"/>
                </a:highlight>
              </a:rPr>
              <a:t>Learning Objective:</a:t>
            </a:r>
            <a:endParaRPr b="1">
              <a:solidFill>
                <a:schemeClr val="dk1"/>
              </a:solidFill>
              <a:highlight>
                <a:srgbClr val="FEFEFE"/>
              </a:highlight>
            </a:endParaRPr>
          </a:p>
          <a:p>
            <a:pPr indent="0" lvl="0" marL="0" rtl="0" algn="l">
              <a:spcBef>
                <a:spcPts val="1500"/>
              </a:spcBef>
              <a:spcAft>
                <a:spcPts val="0"/>
              </a:spcAft>
              <a:buNone/>
            </a:pPr>
            <a:r>
              <a:rPr lang="en-US" sz="1400">
                <a:solidFill>
                  <a:srgbClr val="222222"/>
                </a:solidFill>
                <a:highlight>
                  <a:srgbClr val="FEFEFE"/>
                </a:highlight>
              </a:rPr>
              <a:t>In this lesson, you will learn error and exception handling in Python.</a:t>
            </a:r>
            <a:endParaRPr sz="1400">
              <a:solidFill>
                <a:srgbClr val="222222"/>
              </a:solidFill>
              <a:highlight>
                <a:srgbClr val="FEFEFE"/>
              </a:highlight>
            </a:endParaRPr>
          </a:p>
          <a:p>
            <a:pPr indent="0" lvl="0" marL="0" rtl="0" algn="l">
              <a:spcBef>
                <a:spcPts val="1500"/>
              </a:spcBef>
              <a:spcAft>
                <a:spcPts val="0"/>
              </a:spcAft>
              <a:buNone/>
            </a:pPr>
            <a:r>
              <a:rPr lang="en-US" sz="1400">
                <a:solidFill>
                  <a:srgbClr val="222222"/>
                </a:solidFill>
                <a:highlight>
                  <a:srgbClr val="FEFEFE"/>
                </a:highlight>
              </a:rPr>
              <a:t>By the end of the lesson, learners will be able to</a:t>
            </a:r>
            <a:r>
              <a:rPr lang="en-US" sz="1400">
                <a:solidFill>
                  <a:srgbClr val="222222"/>
                </a:solidFill>
                <a:highlight>
                  <a:srgbClr val="FEFEFE"/>
                </a:highlight>
              </a:rPr>
              <a:t>:</a:t>
            </a:r>
            <a:endParaRPr sz="1400">
              <a:solidFill>
                <a:srgbClr val="222222"/>
              </a:solidFill>
              <a:highlight>
                <a:srgbClr val="FEFEFE"/>
              </a:highlight>
            </a:endParaRPr>
          </a:p>
          <a:p>
            <a:pPr indent="-317500" lvl="0" marL="457200" rtl="0" algn="l">
              <a:spcBef>
                <a:spcPts val="1500"/>
              </a:spcBef>
              <a:spcAft>
                <a:spcPts val="0"/>
              </a:spcAft>
              <a:buSzPts val="1400"/>
              <a:buChar char="●"/>
            </a:pPr>
            <a:r>
              <a:rPr lang="en-US" sz="1400"/>
              <a:t>Describe the meaning of Programming Errors and Exceptions.</a:t>
            </a:r>
            <a:endParaRPr sz="1400"/>
          </a:p>
          <a:p>
            <a:pPr indent="-317500" lvl="0" marL="457200" rtl="0" algn="l">
              <a:spcBef>
                <a:spcPts val="0"/>
              </a:spcBef>
              <a:spcAft>
                <a:spcPts val="0"/>
              </a:spcAft>
              <a:buSzPts val="1400"/>
              <a:buChar char="●"/>
            </a:pPr>
            <a:r>
              <a:rPr lang="en-US" sz="1400"/>
              <a:t>Handle exceptions using the try, except, and finally statements.</a:t>
            </a:r>
            <a:endParaRPr sz="1400"/>
          </a:p>
          <a:p>
            <a:pPr indent="-317500" lvl="0" marL="457200" rtl="0" algn="l">
              <a:spcBef>
                <a:spcPts val="0"/>
              </a:spcBef>
              <a:spcAft>
                <a:spcPts val="0"/>
              </a:spcAft>
              <a:buSzPts val="1400"/>
              <a:buChar char="●"/>
            </a:pPr>
            <a:r>
              <a:rPr lang="en-US" sz="1400"/>
              <a:t>Raise an exception.</a:t>
            </a:r>
            <a:endParaRPr sz="1400"/>
          </a:p>
          <a:p>
            <a:pPr indent="-317500" lvl="0" marL="457200" rtl="0" algn="l">
              <a:spcBef>
                <a:spcPts val="0"/>
              </a:spcBef>
              <a:spcAft>
                <a:spcPts val="0"/>
              </a:spcAft>
              <a:buSzPts val="1400"/>
              <a:buChar char="●"/>
            </a:pPr>
            <a:r>
              <a:rPr lang="en-US" sz="1400"/>
              <a:t>Use built-in exception effectively to build robust Python programs.</a:t>
            </a:r>
            <a:endParaRPr sz="1400">
              <a:solidFill>
                <a:srgbClr val="222222"/>
              </a:solidFill>
              <a:highlight>
                <a:srgbClr val="FEFEFE"/>
              </a:highlight>
            </a:endParaRPr>
          </a:p>
          <a:p>
            <a:pPr indent="0" lvl="0" marL="0" rtl="0" algn="l">
              <a:spcBef>
                <a:spcPts val="1200"/>
              </a:spcBef>
              <a:spcAft>
                <a:spcPts val="1200"/>
              </a:spcAft>
              <a:buNone/>
            </a:pPr>
            <a:r>
              <a:t/>
            </a:r>
            <a:endParaRPr/>
          </a:p>
        </p:txBody>
      </p:sp>
      <p:sp>
        <p:nvSpPr>
          <p:cNvPr id="381" name="Google Shape;381;p40"/>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382" name="Google Shape;382;p40"/>
          <p:cNvSpPr txBox="1"/>
          <p:nvPr/>
        </p:nvSpPr>
        <p:spPr>
          <a:xfrm>
            <a:off x="281675" y="1746850"/>
            <a:ext cx="3595200" cy="167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
                <a:solidFill>
                  <a:srgbClr val="F9F9F9"/>
                </a:solidFill>
                <a:latin typeface="Century Gothic"/>
                <a:ea typeface="Century Gothic"/>
                <a:cs typeface="Century Gothic"/>
                <a:sym typeface="Century Gothic"/>
              </a:rPr>
              <a:t>_____________________________________________________</a:t>
            </a:r>
            <a:endParaRPr b="1" sz="400">
              <a:solidFill>
                <a:srgbClr val="F9F9F9"/>
              </a:solidFill>
              <a:latin typeface="Century Gothic"/>
              <a:ea typeface="Century Gothic"/>
              <a:cs typeface="Century Gothic"/>
              <a:sym typeface="Century Gothic"/>
            </a:endParaRPr>
          </a:p>
          <a:p>
            <a:pPr indent="0" lvl="0" marL="0" rtl="0" algn="ctr">
              <a:spcBef>
                <a:spcPts val="0"/>
              </a:spcBef>
              <a:spcAft>
                <a:spcPts val="0"/>
              </a:spcAft>
              <a:buNone/>
            </a:pPr>
            <a:r>
              <a:rPr b="1" lang="en-US" sz="3100">
                <a:solidFill>
                  <a:srgbClr val="F9F9F9"/>
                </a:solidFill>
                <a:latin typeface="Century Gothic"/>
                <a:ea typeface="Century Gothic"/>
                <a:cs typeface="Century Gothic"/>
                <a:sym typeface="Century Gothic"/>
              </a:rPr>
              <a:t>Python - Errors and Exception Handling</a:t>
            </a:r>
            <a:endParaRPr b="1" sz="3200">
              <a:solidFill>
                <a:srgbClr val="F9F9F9"/>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ph type="title"/>
          </p:nvPr>
        </p:nvSpPr>
        <p:spPr>
          <a:xfrm>
            <a:off x="483237" y="603572"/>
            <a:ext cx="8117100" cy="530400"/>
          </a:xfrm>
          <a:prstGeom prst="rect">
            <a:avLst/>
          </a:prstGeom>
        </p:spPr>
        <p:txBody>
          <a:bodyPr anchorCtr="0" anchor="ctr" bIns="68575" lIns="68575" spcFirstLastPara="1" rIns="68575" wrap="square" tIns="68575">
            <a:noAutofit/>
          </a:bodyPr>
          <a:lstStyle/>
          <a:p>
            <a:pPr indent="0" lvl="0" marL="12700" rtl="0" algn="l">
              <a:spcBef>
                <a:spcPts val="0"/>
              </a:spcBef>
              <a:spcAft>
                <a:spcPts val="0"/>
              </a:spcAft>
              <a:buClr>
                <a:srgbClr val="000000"/>
              </a:buClr>
              <a:buFont typeface="Arial"/>
              <a:buNone/>
            </a:pPr>
            <a:r>
              <a:rPr lang="en-US" sz="2400"/>
              <a:t>Example 2: Raising an Exception</a:t>
            </a:r>
            <a:endParaRPr/>
          </a:p>
        </p:txBody>
      </p:sp>
      <p:sp>
        <p:nvSpPr>
          <p:cNvPr id="530" name="Google Shape;530;p58"/>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rPr>
              <a:t>‹#›</a:t>
            </a:fld>
            <a:endParaRPr sz="1200">
              <a:solidFill>
                <a:srgbClr val="222222"/>
              </a:solidFill>
            </a:endParaRPr>
          </a:p>
        </p:txBody>
      </p:sp>
      <p:sp>
        <p:nvSpPr>
          <p:cNvPr id="531" name="Google Shape;531;p58"/>
          <p:cNvSpPr txBox="1"/>
          <p:nvPr>
            <p:ph idx="1" type="body"/>
          </p:nvPr>
        </p:nvSpPr>
        <p:spPr>
          <a:xfrm>
            <a:off x="523875" y="1290600"/>
            <a:ext cx="8186700" cy="2035800"/>
          </a:xfrm>
          <a:prstGeom prst="rect">
            <a:avLst/>
          </a:prstGeom>
          <a:solidFill>
            <a:srgbClr val="F7F7F7"/>
          </a:solidFill>
        </p:spPr>
        <p:txBody>
          <a:bodyPr anchorCtr="0" anchor="t" bIns="68575" lIns="68575" spcFirstLastPara="1" rIns="68575" wrap="square" tIns="68575">
            <a:noAutofit/>
          </a:bodyPr>
          <a:lstStyle/>
          <a:p>
            <a:pPr indent="0" lvl="0" marL="0" rtl="0" algn="l">
              <a:lnSpc>
                <a:spcPct val="135714"/>
              </a:lnSpc>
              <a:spcBef>
                <a:spcPts val="0"/>
              </a:spcBef>
              <a:spcAft>
                <a:spcPts val="0"/>
              </a:spcAft>
              <a:buNone/>
            </a:pPr>
            <a:r>
              <a:rPr b="1" lang="en-US">
                <a:solidFill>
                  <a:srgbClr val="AF00DB"/>
                </a:solidFill>
                <a:highlight>
                  <a:srgbClr val="F7F7F7"/>
                </a:highlight>
                <a:latin typeface="Consolas"/>
                <a:ea typeface="Consolas"/>
                <a:cs typeface="Consolas"/>
                <a:sym typeface="Consolas"/>
              </a:rPr>
              <a:t>try</a:t>
            </a:r>
            <a:r>
              <a:rPr b="1" lang="en-US">
                <a:solidFill>
                  <a:srgbClr val="000000"/>
                </a:solidFill>
                <a:highlight>
                  <a:srgbClr val="F7F7F7"/>
                </a:highlight>
                <a:latin typeface="Consolas"/>
                <a:ea typeface="Consolas"/>
                <a:cs typeface="Consolas"/>
                <a:sym typeface="Consolas"/>
              </a:rPr>
              <a:t>:</a:t>
            </a:r>
            <a:endParaRPr b="1">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a:solidFill>
                  <a:srgbClr val="000000"/>
                </a:solidFill>
                <a:highlight>
                  <a:srgbClr val="F7F7F7"/>
                </a:highlight>
                <a:latin typeface="Consolas"/>
                <a:ea typeface="Consolas"/>
                <a:cs typeface="Consolas"/>
                <a:sym typeface="Consolas"/>
              </a:rPr>
              <a:t>     num = </a:t>
            </a:r>
            <a:r>
              <a:rPr b="1" lang="en-US">
                <a:solidFill>
                  <a:srgbClr val="257693"/>
                </a:solidFill>
                <a:highlight>
                  <a:srgbClr val="F7F7F7"/>
                </a:highlight>
                <a:latin typeface="Consolas"/>
                <a:ea typeface="Consolas"/>
                <a:cs typeface="Consolas"/>
                <a:sym typeface="Consolas"/>
              </a:rPr>
              <a:t>int</a:t>
            </a:r>
            <a:r>
              <a:rPr b="1" lang="en-US">
                <a:solidFill>
                  <a:srgbClr val="000000"/>
                </a:solidFill>
                <a:highlight>
                  <a:srgbClr val="F7F7F7"/>
                </a:highlight>
                <a:latin typeface="Consolas"/>
                <a:ea typeface="Consolas"/>
                <a:cs typeface="Consolas"/>
                <a:sym typeface="Consolas"/>
              </a:rPr>
              <a:t>(</a:t>
            </a:r>
            <a:r>
              <a:rPr b="1" lang="en-US">
                <a:solidFill>
                  <a:srgbClr val="795E26"/>
                </a:solidFill>
                <a:highlight>
                  <a:srgbClr val="F7F7F7"/>
                </a:highlight>
                <a:latin typeface="Consolas"/>
                <a:ea typeface="Consolas"/>
                <a:cs typeface="Consolas"/>
                <a:sym typeface="Consolas"/>
              </a:rPr>
              <a:t>input</a:t>
            </a:r>
            <a:r>
              <a:rPr b="1" lang="en-US">
                <a:solidFill>
                  <a:srgbClr val="000000"/>
                </a:solidFill>
                <a:highlight>
                  <a:srgbClr val="F7F7F7"/>
                </a:highlight>
                <a:latin typeface="Consolas"/>
                <a:ea typeface="Consolas"/>
                <a:cs typeface="Consolas"/>
                <a:sym typeface="Consolas"/>
              </a:rPr>
              <a:t>(</a:t>
            </a:r>
            <a:r>
              <a:rPr b="1" lang="en-US">
                <a:solidFill>
                  <a:srgbClr val="A31515"/>
                </a:solidFill>
                <a:highlight>
                  <a:srgbClr val="F7F7F7"/>
                </a:highlight>
                <a:latin typeface="Consolas"/>
                <a:ea typeface="Consolas"/>
                <a:cs typeface="Consolas"/>
                <a:sym typeface="Consolas"/>
              </a:rPr>
              <a:t>'Enter a positive integer: '</a:t>
            </a:r>
            <a:r>
              <a:rPr b="1" lang="en-US">
                <a:solidFill>
                  <a:srgbClr val="000000"/>
                </a:solidFill>
                <a:highlight>
                  <a:srgbClr val="F7F7F7"/>
                </a:highlight>
                <a:latin typeface="Consolas"/>
                <a:ea typeface="Consolas"/>
                <a:cs typeface="Consolas"/>
                <a:sym typeface="Consolas"/>
              </a:rPr>
              <a:t>))</a:t>
            </a:r>
            <a:endParaRPr b="1">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a:solidFill>
                  <a:srgbClr val="000000"/>
                </a:solidFill>
                <a:highlight>
                  <a:srgbClr val="F7F7F7"/>
                </a:highlight>
                <a:latin typeface="Consolas"/>
                <a:ea typeface="Consolas"/>
                <a:cs typeface="Consolas"/>
                <a:sym typeface="Consolas"/>
              </a:rPr>
              <a:t>     </a:t>
            </a:r>
            <a:r>
              <a:rPr b="1" lang="en-US">
                <a:solidFill>
                  <a:srgbClr val="AF00DB"/>
                </a:solidFill>
                <a:highlight>
                  <a:srgbClr val="F7F7F7"/>
                </a:highlight>
                <a:latin typeface="Consolas"/>
                <a:ea typeface="Consolas"/>
                <a:cs typeface="Consolas"/>
                <a:sym typeface="Consolas"/>
              </a:rPr>
              <a:t>if</a:t>
            </a:r>
            <a:r>
              <a:rPr b="1" lang="en-US">
                <a:solidFill>
                  <a:srgbClr val="000000"/>
                </a:solidFill>
                <a:highlight>
                  <a:srgbClr val="F7F7F7"/>
                </a:highlight>
                <a:latin typeface="Consolas"/>
                <a:ea typeface="Consolas"/>
                <a:cs typeface="Consolas"/>
                <a:sym typeface="Consolas"/>
              </a:rPr>
              <a:t>(num &lt;= </a:t>
            </a:r>
            <a:r>
              <a:rPr b="1" lang="en-US">
                <a:solidFill>
                  <a:srgbClr val="098156"/>
                </a:solidFill>
                <a:highlight>
                  <a:srgbClr val="F7F7F7"/>
                </a:highlight>
                <a:latin typeface="Consolas"/>
                <a:ea typeface="Consolas"/>
                <a:cs typeface="Consolas"/>
                <a:sym typeface="Consolas"/>
              </a:rPr>
              <a:t>0</a:t>
            </a:r>
            <a:r>
              <a:rPr b="1" lang="en-US">
                <a:solidFill>
                  <a:srgbClr val="000000"/>
                </a:solidFill>
                <a:highlight>
                  <a:srgbClr val="F7F7F7"/>
                </a:highlight>
                <a:latin typeface="Consolas"/>
                <a:ea typeface="Consolas"/>
                <a:cs typeface="Consolas"/>
                <a:sym typeface="Consolas"/>
              </a:rPr>
              <a:t>):</a:t>
            </a:r>
            <a:endParaRPr b="1">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a:solidFill>
                  <a:srgbClr val="008000"/>
                </a:solidFill>
                <a:highlight>
                  <a:srgbClr val="F7F7F7"/>
                </a:highlight>
                <a:latin typeface="Consolas"/>
                <a:ea typeface="Consolas"/>
                <a:cs typeface="Consolas"/>
                <a:sym typeface="Consolas"/>
              </a:rPr>
              <a:t># we can pass the message in the raise statement</a:t>
            </a:r>
            <a:endParaRPr b="1">
              <a:solidFill>
                <a:srgbClr val="008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a:solidFill>
                  <a:srgbClr val="000000"/>
                </a:solidFill>
                <a:highlight>
                  <a:srgbClr val="F7F7F7"/>
                </a:highlight>
                <a:latin typeface="Consolas"/>
                <a:ea typeface="Consolas"/>
                <a:cs typeface="Consolas"/>
                <a:sym typeface="Consolas"/>
              </a:rPr>
              <a:t>           </a:t>
            </a:r>
            <a:r>
              <a:rPr b="1" lang="en-US">
                <a:solidFill>
                  <a:srgbClr val="AF00DB"/>
                </a:solidFill>
                <a:highlight>
                  <a:srgbClr val="F7F7F7"/>
                </a:highlight>
                <a:latin typeface="Consolas"/>
                <a:ea typeface="Consolas"/>
                <a:cs typeface="Consolas"/>
                <a:sym typeface="Consolas"/>
              </a:rPr>
              <a:t>raise</a:t>
            </a:r>
            <a:r>
              <a:rPr b="1" lang="en-US">
                <a:solidFill>
                  <a:srgbClr val="000000"/>
                </a:solidFill>
                <a:highlight>
                  <a:srgbClr val="F7F7F7"/>
                </a:highlight>
                <a:latin typeface="Consolas"/>
                <a:ea typeface="Consolas"/>
                <a:cs typeface="Consolas"/>
                <a:sym typeface="Consolas"/>
              </a:rPr>
              <a:t> </a:t>
            </a:r>
            <a:r>
              <a:rPr b="1" lang="en-US">
                <a:solidFill>
                  <a:srgbClr val="257693"/>
                </a:solidFill>
                <a:highlight>
                  <a:srgbClr val="F7F7F7"/>
                </a:highlight>
                <a:latin typeface="Consolas"/>
                <a:ea typeface="Consolas"/>
                <a:cs typeface="Consolas"/>
                <a:sym typeface="Consolas"/>
              </a:rPr>
              <a:t>ValueError</a:t>
            </a:r>
            <a:r>
              <a:rPr b="1" lang="en-US">
                <a:solidFill>
                  <a:srgbClr val="000000"/>
                </a:solidFill>
                <a:highlight>
                  <a:srgbClr val="F7F7F7"/>
                </a:highlight>
                <a:latin typeface="Consolas"/>
                <a:ea typeface="Consolas"/>
                <a:cs typeface="Consolas"/>
                <a:sym typeface="Consolas"/>
              </a:rPr>
              <a:t>(</a:t>
            </a:r>
            <a:r>
              <a:rPr b="1" lang="en-US">
                <a:solidFill>
                  <a:srgbClr val="A31515"/>
                </a:solidFill>
                <a:highlight>
                  <a:srgbClr val="F7F7F7"/>
                </a:highlight>
                <a:latin typeface="Consolas"/>
                <a:ea typeface="Consolas"/>
                <a:cs typeface="Consolas"/>
                <a:sym typeface="Consolas"/>
              </a:rPr>
              <a:t>'That is a negative number!'</a:t>
            </a:r>
            <a:r>
              <a:rPr b="1" lang="en-US">
                <a:solidFill>
                  <a:srgbClr val="000000"/>
                </a:solidFill>
                <a:highlight>
                  <a:srgbClr val="F7F7F7"/>
                </a:highlight>
                <a:latin typeface="Consolas"/>
                <a:ea typeface="Consolas"/>
                <a:cs typeface="Consolas"/>
                <a:sym typeface="Consolas"/>
              </a:rPr>
              <a:t>)</a:t>
            </a:r>
            <a:endParaRPr b="1">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a:solidFill>
                  <a:srgbClr val="AF00DB"/>
                </a:solidFill>
                <a:highlight>
                  <a:srgbClr val="F7F7F7"/>
                </a:highlight>
                <a:latin typeface="Consolas"/>
                <a:ea typeface="Consolas"/>
                <a:cs typeface="Consolas"/>
                <a:sym typeface="Consolas"/>
              </a:rPr>
              <a:t>except</a:t>
            </a:r>
            <a:r>
              <a:rPr b="1" lang="en-US">
                <a:solidFill>
                  <a:srgbClr val="000000"/>
                </a:solidFill>
                <a:highlight>
                  <a:srgbClr val="F7F7F7"/>
                </a:highlight>
                <a:latin typeface="Consolas"/>
                <a:ea typeface="Consolas"/>
                <a:cs typeface="Consolas"/>
                <a:sym typeface="Consolas"/>
              </a:rPr>
              <a:t> ValueError </a:t>
            </a:r>
            <a:r>
              <a:rPr b="1" lang="en-US">
                <a:solidFill>
                  <a:srgbClr val="AF00DB"/>
                </a:solidFill>
                <a:highlight>
                  <a:srgbClr val="F7F7F7"/>
                </a:highlight>
                <a:latin typeface="Consolas"/>
                <a:ea typeface="Consolas"/>
                <a:cs typeface="Consolas"/>
                <a:sym typeface="Consolas"/>
              </a:rPr>
              <a:t>as</a:t>
            </a:r>
            <a:r>
              <a:rPr b="1" lang="en-US">
                <a:solidFill>
                  <a:srgbClr val="000000"/>
                </a:solidFill>
                <a:highlight>
                  <a:srgbClr val="F7F7F7"/>
                </a:highlight>
                <a:latin typeface="Consolas"/>
                <a:ea typeface="Consolas"/>
                <a:cs typeface="Consolas"/>
                <a:sym typeface="Consolas"/>
              </a:rPr>
              <a:t> e:</a:t>
            </a:r>
            <a:endParaRPr b="1">
              <a:solidFill>
                <a:srgbClr val="000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US">
                <a:solidFill>
                  <a:srgbClr val="000000"/>
                </a:solidFill>
                <a:highlight>
                  <a:srgbClr val="F7F7F7"/>
                </a:highlight>
                <a:latin typeface="Consolas"/>
                <a:ea typeface="Consolas"/>
                <a:cs typeface="Consolas"/>
                <a:sym typeface="Consolas"/>
              </a:rPr>
              <a:t>     </a:t>
            </a:r>
            <a:r>
              <a:rPr b="1" lang="en-US">
                <a:solidFill>
                  <a:srgbClr val="795E26"/>
                </a:solidFill>
                <a:highlight>
                  <a:srgbClr val="F7F7F7"/>
                </a:highlight>
                <a:latin typeface="Consolas"/>
                <a:ea typeface="Consolas"/>
                <a:cs typeface="Consolas"/>
                <a:sym typeface="Consolas"/>
              </a:rPr>
              <a:t>print</a:t>
            </a:r>
            <a:r>
              <a:rPr b="1" lang="en-US">
                <a:solidFill>
                  <a:srgbClr val="000000"/>
                </a:solidFill>
                <a:highlight>
                  <a:srgbClr val="F7F7F7"/>
                </a:highlight>
                <a:latin typeface="Consolas"/>
                <a:ea typeface="Consolas"/>
                <a:cs typeface="Consolas"/>
                <a:sym typeface="Consolas"/>
              </a:rPr>
              <a:t>(e)</a:t>
            </a:r>
            <a:endParaRPr b="1"/>
          </a:p>
        </p:txBody>
      </p:sp>
      <p:sp>
        <p:nvSpPr>
          <p:cNvPr id="532" name="Google Shape;532;p58"/>
          <p:cNvSpPr txBox="1"/>
          <p:nvPr/>
        </p:nvSpPr>
        <p:spPr>
          <a:xfrm>
            <a:off x="645500" y="3933650"/>
            <a:ext cx="3000000" cy="585000"/>
          </a:xfrm>
          <a:prstGeom prst="rect">
            <a:avLst/>
          </a:prstGeom>
          <a:solidFill>
            <a:srgbClr val="22222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solidFill>
                  <a:srgbClr val="F8F8F2"/>
                </a:solidFill>
                <a:highlight>
                  <a:srgbClr val="272822"/>
                </a:highlight>
                <a:latin typeface="Consolas"/>
                <a:ea typeface="Consolas"/>
                <a:cs typeface="Consolas"/>
                <a:sym typeface="Consolas"/>
              </a:rPr>
              <a:t>Enter a positive integer: -</a:t>
            </a:r>
            <a:r>
              <a:rPr lang="en-US" sz="1300">
                <a:solidFill>
                  <a:srgbClr val="AE81FF"/>
                </a:solidFill>
                <a:highlight>
                  <a:srgbClr val="272822"/>
                </a:highlight>
                <a:latin typeface="Consolas"/>
                <a:ea typeface="Consolas"/>
                <a:cs typeface="Consolas"/>
                <a:sym typeface="Consolas"/>
              </a:rPr>
              <a:t>10</a:t>
            </a:r>
            <a:endParaRPr sz="1300">
              <a:solidFill>
                <a:srgbClr val="F8F8F2"/>
              </a:solidFill>
              <a:highlight>
                <a:srgbClr val="272822"/>
              </a:highlight>
              <a:latin typeface="Consolas"/>
              <a:ea typeface="Consolas"/>
              <a:cs typeface="Consolas"/>
              <a:sym typeface="Consolas"/>
            </a:endParaRPr>
          </a:p>
          <a:p>
            <a:pPr indent="0" lvl="0" marL="0" rtl="0" algn="l">
              <a:lnSpc>
                <a:spcPct val="150000"/>
              </a:lnSpc>
              <a:spcBef>
                <a:spcPts val="0"/>
              </a:spcBef>
              <a:spcAft>
                <a:spcPts val="0"/>
              </a:spcAft>
              <a:buNone/>
            </a:pPr>
            <a:r>
              <a:rPr lang="en-US" sz="1300">
                <a:solidFill>
                  <a:srgbClr val="F8F8F2"/>
                </a:solidFill>
                <a:highlight>
                  <a:srgbClr val="272822"/>
                </a:highlight>
                <a:latin typeface="Consolas"/>
                <a:ea typeface="Consolas"/>
                <a:cs typeface="Consolas"/>
                <a:sym typeface="Consolas"/>
              </a:rPr>
              <a:t>That </a:t>
            </a:r>
            <a:r>
              <a:rPr lang="en-US" sz="1300">
                <a:solidFill>
                  <a:srgbClr val="66D9EF"/>
                </a:solidFill>
                <a:highlight>
                  <a:srgbClr val="272822"/>
                </a:highlight>
                <a:latin typeface="Consolas"/>
                <a:ea typeface="Consolas"/>
                <a:cs typeface="Consolas"/>
                <a:sym typeface="Consolas"/>
              </a:rPr>
              <a:t>is</a:t>
            </a:r>
            <a:r>
              <a:rPr lang="en-US" sz="1300">
                <a:solidFill>
                  <a:srgbClr val="F8F8F2"/>
                </a:solidFill>
                <a:highlight>
                  <a:srgbClr val="272822"/>
                </a:highlight>
                <a:latin typeface="Consolas"/>
                <a:ea typeface="Consolas"/>
                <a:cs typeface="Consolas"/>
                <a:sym typeface="Consolas"/>
              </a:rPr>
              <a:t> a negative number!</a:t>
            </a:r>
            <a:endParaRPr sz="1300">
              <a:solidFill>
                <a:srgbClr val="F8F8F2"/>
              </a:solidFill>
              <a:highlight>
                <a:srgbClr val="272822"/>
              </a:highlight>
              <a:latin typeface="Consolas"/>
              <a:ea typeface="Consolas"/>
              <a:cs typeface="Consolas"/>
              <a:sym typeface="Consolas"/>
            </a:endParaRPr>
          </a:p>
        </p:txBody>
      </p:sp>
      <p:sp>
        <p:nvSpPr>
          <p:cNvPr id="533" name="Google Shape;533;p58"/>
          <p:cNvSpPr txBox="1"/>
          <p:nvPr/>
        </p:nvSpPr>
        <p:spPr>
          <a:xfrm>
            <a:off x="592675" y="3483025"/>
            <a:ext cx="8007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9"/>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The </a:t>
            </a:r>
            <a:r>
              <a:rPr i="1" lang="en-US">
                <a:latin typeface="Verdana"/>
                <a:ea typeface="Verdana"/>
                <a:cs typeface="Verdana"/>
                <a:sym typeface="Verdana"/>
              </a:rPr>
              <a:t>AssertionError </a:t>
            </a:r>
            <a:r>
              <a:rPr lang="en-US"/>
              <a:t>Exception</a:t>
            </a:r>
            <a:endParaRPr/>
          </a:p>
        </p:txBody>
      </p:sp>
      <p:sp>
        <p:nvSpPr>
          <p:cNvPr id="539" name="Google Shape;539;p59"/>
          <p:cNvSpPr txBox="1"/>
          <p:nvPr/>
        </p:nvSpPr>
        <p:spPr>
          <a:xfrm>
            <a:off x="526800" y="1359974"/>
            <a:ext cx="8133000" cy="722700"/>
          </a:xfrm>
          <a:prstGeom prst="rect">
            <a:avLst/>
          </a:prstGeom>
          <a:noFill/>
          <a:ln>
            <a:noFill/>
          </a:ln>
        </p:spPr>
        <p:txBody>
          <a:bodyPr anchorCtr="0" anchor="t" bIns="0" lIns="0" spcFirstLastPara="1" rIns="0" wrap="square" tIns="11425">
            <a:spAutoFit/>
          </a:bodyPr>
          <a:lstStyle/>
          <a:p>
            <a:pPr indent="0" lvl="0" marL="0" marR="5080" rtl="0" algn="l">
              <a:lnSpc>
                <a:spcPct val="115000"/>
              </a:lnSpc>
              <a:spcBef>
                <a:spcPts val="0"/>
              </a:spcBef>
              <a:spcAft>
                <a:spcPts val="0"/>
              </a:spcAft>
              <a:buNone/>
            </a:pPr>
            <a:r>
              <a:rPr lang="en-US">
                <a:solidFill>
                  <a:srgbClr val="222222"/>
                </a:solidFill>
              </a:rPr>
              <a:t>Instead of waiting for a program to crash midway, we can also start by making an assertion in Python. We </a:t>
            </a:r>
            <a:r>
              <a:rPr b="1" i="1" lang="en-US">
                <a:solidFill>
                  <a:srgbClr val="222222"/>
                </a:solidFill>
              </a:rPr>
              <a:t>assert </a:t>
            </a:r>
            <a:r>
              <a:rPr lang="en-US">
                <a:solidFill>
                  <a:srgbClr val="222222"/>
                </a:solidFill>
              </a:rPr>
              <a:t>that a certain condition is met. If this condition is true, then the program can continue. If the condition is false, then the program raises an </a:t>
            </a:r>
            <a:r>
              <a:rPr b="1" i="1" lang="en-US">
                <a:solidFill>
                  <a:srgbClr val="222222"/>
                </a:solidFill>
              </a:rPr>
              <a:t>AssertionError </a:t>
            </a:r>
            <a:r>
              <a:rPr lang="en-US">
                <a:solidFill>
                  <a:srgbClr val="222222"/>
                </a:solidFill>
              </a:rPr>
              <a:t>exception.</a:t>
            </a:r>
            <a:endParaRPr>
              <a:solidFill>
                <a:srgbClr val="222222"/>
              </a:solidFill>
            </a:endParaRPr>
          </a:p>
        </p:txBody>
      </p:sp>
      <p:sp>
        <p:nvSpPr>
          <p:cNvPr id="540" name="Google Shape;540;p59"/>
          <p:cNvSpPr txBox="1"/>
          <p:nvPr/>
        </p:nvSpPr>
        <p:spPr>
          <a:xfrm>
            <a:off x="724495" y="3887089"/>
            <a:ext cx="7548900" cy="8781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81275">
            <a:spAutoFit/>
          </a:bodyPr>
          <a:lstStyle/>
          <a:p>
            <a:pPr indent="-238125" lvl="0" marL="250190" rtl="0" algn="l">
              <a:lnSpc>
                <a:spcPct val="100000"/>
              </a:lnSpc>
              <a:spcBef>
                <a:spcPts val="0"/>
              </a:spcBef>
              <a:spcAft>
                <a:spcPts val="0"/>
              </a:spcAft>
              <a:buClr>
                <a:srgbClr val="FF9900"/>
              </a:buClr>
              <a:buSzPts val="1400"/>
              <a:buFont typeface="MS Gothic"/>
              <a:buChar char="❑"/>
            </a:pPr>
            <a:r>
              <a:rPr lang="en-US">
                <a:solidFill>
                  <a:srgbClr val="3E3E3E"/>
                </a:solidFill>
              </a:rPr>
              <a:t>The syntax for </a:t>
            </a:r>
            <a:r>
              <a:rPr b="1" i="1" lang="en-US">
                <a:solidFill>
                  <a:srgbClr val="3E3E3E"/>
                </a:solidFill>
              </a:rPr>
              <a:t>assert </a:t>
            </a:r>
            <a:r>
              <a:rPr lang="en-US">
                <a:solidFill>
                  <a:srgbClr val="3E3E3E"/>
                </a:solidFill>
              </a:rPr>
              <a:t>is:</a:t>
            </a:r>
            <a:endParaRPr/>
          </a:p>
          <a:p>
            <a:pPr indent="0" lvl="0" marL="457200" rtl="0" algn="l">
              <a:lnSpc>
                <a:spcPct val="100000"/>
              </a:lnSpc>
              <a:spcBef>
                <a:spcPts val="545"/>
              </a:spcBef>
              <a:spcAft>
                <a:spcPts val="0"/>
              </a:spcAft>
              <a:buNone/>
            </a:pPr>
            <a:r>
              <a:rPr b="1" lang="en-US">
                <a:solidFill>
                  <a:srgbClr val="0D73EC"/>
                </a:solidFill>
                <a:highlight>
                  <a:srgbClr val="CFE2F3"/>
                </a:highlight>
                <a:latin typeface="Consolas"/>
                <a:ea typeface="Consolas"/>
                <a:cs typeface="Consolas"/>
                <a:sym typeface="Consolas"/>
              </a:rPr>
              <a:t>assert </a:t>
            </a:r>
            <a:r>
              <a:rPr b="1" i="1" lang="en-US">
                <a:solidFill>
                  <a:srgbClr val="3E3E3E"/>
                </a:solidFill>
                <a:highlight>
                  <a:srgbClr val="CFE2F3"/>
                </a:highlight>
                <a:latin typeface="Consolas"/>
                <a:ea typeface="Consolas"/>
                <a:cs typeface="Consolas"/>
                <a:sym typeface="Consolas"/>
              </a:rPr>
              <a:t>CONDITION </a:t>
            </a:r>
            <a:r>
              <a:rPr b="1" lang="en-US">
                <a:solidFill>
                  <a:srgbClr val="3E3E3E"/>
                </a:solidFill>
                <a:highlight>
                  <a:srgbClr val="CFE2F3"/>
                </a:highlight>
                <a:latin typeface="Consolas"/>
                <a:ea typeface="Consolas"/>
                <a:cs typeface="Consolas"/>
                <a:sym typeface="Consolas"/>
              </a:rPr>
              <a:t>[, </a:t>
            </a:r>
            <a:r>
              <a:rPr b="1" i="1" lang="en-US">
                <a:solidFill>
                  <a:srgbClr val="3E3E3E"/>
                </a:solidFill>
                <a:highlight>
                  <a:srgbClr val="CFE2F3"/>
                </a:highlight>
                <a:latin typeface="Consolas"/>
                <a:ea typeface="Consolas"/>
                <a:cs typeface="Consolas"/>
                <a:sym typeface="Consolas"/>
              </a:rPr>
              <a:t>ARGUMENT</a:t>
            </a:r>
            <a:r>
              <a:rPr b="1" lang="en-US">
                <a:solidFill>
                  <a:srgbClr val="3E3E3E"/>
                </a:solidFill>
                <a:highlight>
                  <a:srgbClr val="CFE2F3"/>
                </a:highlight>
                <a:latin typeface="Consolas"/>
                <a:ea typeface="Consolas"/>
                <a:cs typeface="Consolas"/>
                <a:sym typeface="Consolas"/>
              </a:rPr>
              <a:t>]</a:t>
            </a:r>
            <a:endParaRPr b="1">
              <a:highlight>
                <a:srgbClr val="CFE2F3"/>
              </a:highlight>
              <a:latin typeface="Consolas"/>
              <a:ea typeface="Consolas"/>
              <a:cs typeface="Consolas"/>
              <a:sym typeface="Consolas"/>
            </a:endParaRPr>
          </a:p>
          <a:p>
            <a:pPr indent="-230503" lvl="1" marL="500380" rtl="0" algn="l">
              <a:lnSpc>
                <a:spcPct val="100000"/>
              </a:lnSpc>
              <a:spcBef>
                <a:spcPts val="620"/>
              </a:spcBef>
              <a:spcAft>
                <a:spcPts val="0"/>
              </a:spcAft>
              <a:buClr>
                <a:srgbClr val="FF9900"/>
              </a:buClr>
              <a:buSzPts val="1400"/>
              <a:buChar char="➢"/>
            </a:pPr>
            <a:r>
              <a:rPr lang="en-US">
                <a:solidFill>
                  <a:srgbClr val="3E3E3E"/>
                </a:solidFill>
              </a:rPr>
              <a:t>If the assertion fails, Python uses </a:t>
            </a:r>
            <a:r>
              <a:rPr i="1" lang="en-US">
                <a:solidFill>
                  <a:srgbClr val="3E3E3E"/>
                </a:solidFill>
              </a:rPr>
              <a:t>ARGUMENT </a:t>
            </a:r>
            <a:r>
              <a:rPr lang="en-US">
                <a:solidFill>
                  <a:srgbClr val="3E3E3E"/>
                </a:solidFill>
              </a:rPr>
              <a:t>as the argument for the AssertionError.</a:t>
            </a:r>
            <a:endParaRPr/>
          </a:p>
        </p:txBody>
      </p:sp>
      <p:pic>
        <p:nvPicPr>
          <p:cNvPr id="541" name="Google Shape;541;p59"/>
          <p:cNvPicPr preferRelativeResize="0"/>
          <p:nvPr/>
        </p:nvPicPr>
        <p:blipFill rotWithShape="1">
          <a:blip r:embed="rId3">
            <a:alphaModFix/>
          </a:blip>
          <a:srcRect b="0" l="0" r="0" t="0"/>
          <a:stretch/>
        </p:blipFill>
        <p:spPr>
          <a:xfrm>
            <a:off x="1390376" y="2152783"/>
            <a:ext cx="5641849" cy="1664208"/>
          </a:xfrm>
          <a:prstGeom prst="rect">
            <a:avLst/>
          </a:prstGeom>
          <a:noFill/>
          <a:ln>
            <a:noFill/>
          </a:ln>
        </p:spPr>
      </p:pic>
      <p:sp>
        <p:nvSpPr>
          <p:cNvPr id="542" name="Google Shape;542;p59"/>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0"/>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t>The </a:t>
            </a:r>
            <a:r>
              <a:rPr i="1" lang="en-US"/>
              <a:t>AssertionError </a:t>
            </a:r>
            <a:r>
              <a:rPr lang="en-US"/>
              <a:t>Exception (continued)</a:t>
            </a:r>
            <a:endParaRPr/>
          </a:p>
        </p:txBody>
      </p:sp>
      <p:sp>
        <p:nvSpPr>
          <p:cNvPr id="548" name="Google Shape;548;p60"/>
          <p:cNvSpPr txBox="1"/>
          <p:nvPr/>
        </p:nvSpPr>
        <p:spPr>
          <a:xfrm>
            <a:off x="526800" y="1201349"/>
            <a:ext cx="8089800" cy="47460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lang="en-US" sz="1500"/>
              <a:t>From the example below, the condition is (x &lt;= 5), and the argument is the message. Since the condition is false, the assertion fails and </a:t>
            </a:r>
            <a:r>
              <a:rPr b="1" i="1" lang="en-US" sz="1500"/>
              <a:t>AssertionError </a:t>
            </a:r>
            <a:r>
              <a:rPr lang="en-US" sz="1500"/>
              <a:t>exception is raised with the message.</a:t>
            </a:r>
            <a:endParaRPr sz="1500"/>
          </a:p>
        </p:txBody>
      </p:sp>
      <p:sp>
        <p:nvSpPr>
          <p:cNvPr id="549" name="Google Shape;549;p60"/>
          <p:cNvSpPr txBox="1"/>
          <p:nvPr/>
        </p:nvSpPr>
        <p:spPr>
          <a:xfrm>
            <a:off x="478194" y="2226232"/>
            <a:ext cx="8187000" cy="531300"/>
          </a:xfrm>
          <a:prstGeom prst="rect">
            <a:avLst/>
          </a:prstGeom>
          <a:solidFill>
            <a:srgbClr val="F6F6F6"/>
          </a:solidFill>
          <a:ln>
            <a:noFill/>
          </a:ln>
        </p:spPr>
        <p:txBody>
          <a:bodyPr anchorCtr="0" anchor="t" bIns="0" lIns="0" spcFirstLastPara="1" rIns="0" wrap="square" tIns="0">
            <a:spAutoFit/>
          </a:bodyPr>
          <a:lstStyle/>
          <a:p>
            <a:pPr indent="0" lvl="0" marL="91440" rtl="0" algn="l">
              <a:lnSpc>
                <a:spcPct val="116428"/>
              </a:lnSpc>
              <a:spcBef>
                <a:spcPts val="0"/>
              </a:spcBef>
              <a:spcAft>
                <a:spcPts val="0"/>
              </a:spcAft>
              <a:buNone/>
            </a:pPr>
            <a:r>
              <a:rPr lang="en-US" sz="1400">
                <a:latin typeface="Consolas"/>
                <a:ea typeface="Consolas"/>
                <a:cs typeface="Consolas"/>
                <a:sym typeface="Consolas"/>
              </a:rPr>
              <a:t>x </a:t>
            </a:r>
            <a:r>
              <a:rPr lang="en-US" sz="1400">
                <a:solidFill>
                  <a:srgbClr val="CE5C00"/>
                </a:solidFill>
                <a:latin typeface="Consolas"/>
                <a:ea typeface="Consolas"/>
                <a:cs typeface="Consolas"/>
                <a:sym typeface="Consolas"/>
              </a:rPr>
              <a:t>= </a:t>
            </a:r>
            <a:r>
              <a:rPr lang="en-US" sz="1400">
                <a:solidFill>
                  <a:srgbClr val="0000CF"/>
                </a:solidFill>
                <a:latin typeface="Consolas"/>
                <a:ea typeface="Consolas"/>
                <a:cs typeface="Consolas"/>
                <a:sym typeface="Consolas"/>
              </a:rPr>
              <a:t>10</a:t>
            </a:r>
            <a:endParaRPr sz="1400">
              <a:latin typeface="Consolas"/>
              <a:ea typeface="Consolas"/>
              <a:cs typeface="Consolas"/>
              <a:sym typeface="Consolas"/>
            </a:endParaRPr>
          </a:p>
          <a:p>
            <a:pPr indent="0" lvl="0" marL="91440" rtl="0" algn="l">
              <a:lnSpc>
                <a:spcPct val="100000"/>
              </a:lnSpc>
              <a:spcBef>
                <a:spcPts val="505"/>
              </a:spcBef>
              <a:spcAft>
                <a:spcPts val="0"/>
              </a:spcAft>
              <a:buNone/>
            </a:pPr>
            <a:r>
              <a:rPr lang="en-US" sz="1400">
                <a:solidFill>
                  <a:srgbClr val="1F4986"/>
                </a:solidFill>
                <a:latin typeface="Consolas"/>
                <a:ea typeface="Consolas"/>
                <a:cs typeface="Consolas"/>
                <a:sym typeface="Consolas"/>
              </a:rPr>
              <a:t>assert </a:t>
            </a:r>
            <a:r>
              <a:rPr lang="en-US" sz="1400">
                <a:latin typeface="Consolas"/>
                <a:ea typeface="Consolas"/>
                <a:cs typeface="Consolas"/>
                <a:sym typeface="Consolas"/>
              </a:rPr>
              <a:t>x </a:t>
            </a:r>
            <a:r>
              <a:rPr lang="en-US" sz="1400">
                <a:solidFill>
                  <a:srgbClr val="CE5C00"/>
                </a:solidFill>
                <a:latin typeface="Consolas"/>
                <a:ea typeface="Consolas"/>
                <a:cs typeface="Consolas"/>
                <a:sym typeface="Consolas"/>
              </a:rPr>
              <a:t>&lt;= </a:t>
            </a:r>
            <a:r>
              <a:rPr lang="en-US" sz="1400">
                <a:solidFill>
                  <a:srgbClr val="0000CF"/>
                </a:solidFill>
                <a:latin typeface="Consolas"/>
                <a:ea typeface="Consolas"/>
                <a:cs typeface="Consolas"/>
                <a:sym typeface="Consolas"/>
              </a:rPr>
              <a:t>5</a:t>
            </a:r>
            <a:r>
              <a:rPr lang="en-US" sz="1400">
                <a:latin typeface="Consolas"/>
                <a:ea typeface="Consolas"/>
                <a:cs typeface="Consolas"/>
                <a:sym typeface="Consolas"/>
              </a:rPr>
              <a:t>, </a:t>
            </a:r>
            <a:r>
              <a:rPr lang="en-US" sz="1400">
                <a:solidFill>
                  <a:srgbClr val="4E9A05"/>
                </a:solidFill>
                <a:latin typeface="Consolas"/>
                <a:ea typeface="Consolas"/>
                <a:cs typeface="Consolas"/>
                <a:sym typeface="Consolas"/>
              </a:rPr>
              <a:t>'x should not exceed 5. The value of x was {}'</a:t>
            </a:r>
            <a:r>
              <a:rPr lang="en-US" sz="1400">
                <a:solidFill>
                  <a:srgbClr val="CE5C00"/>
                </a:solidFill>
                <a:latin typeface="Consolas"/>
                <a:ea typeface="Consolas"/>
                <a:cs typeface="Consolas"/>
                <a:sym typeface="Consolas"/>
              </a:rPr>
              <a:t>.</a:t>
            </a:r>
            <a:r>
              <a:rPr lang="en-US" sz="1400">
                <a:latin typeface="Consolas"/>
                <a:ea typeface="Consolas"/>
                <a:cs typeface="Consolas"/>
                <a:sym typeface="Consolas"/>
              </a:rPr>
              <a:t>format(x)</a:t>
            </a:r>
            <a:endParaRPr sz="1400">
              <a:latin typeface="Consolas"/>
              <a:ea typeface="Consolas"/>
              <a:cs typeface="Consolas"/>
              <a:sym typeface="Consolas"/>
            </a:endParaRPr>
          </a:p>
        </p:txBody>
      </p:sp>
      <p:sp>
        <p:nvSpPr>
          <p:cNvPr id="550" name="Google Shape;550;p60"/>
          <p:cNvSpPr txBox="1"/>
          <p:nvPr/>
        </p:nvSpPr>
        <p:spPr>
          <a:xfrm>
            <a:off x="478194" y="3000753"/>
            <a:ext cx="8187000" cy="729300"/>
          </a:xfrm>
          <a:prstGeom prst="rect">
            <a:avLst/>
          </a:prstGeom>
          <a:solidFill>
            <a:srgbClr val="EDEDED"/>
          </a:solidFill>
          <a:ln>
            <a:noFill/>
          </a:ln>
        </p:spPr>
        <p:txBody>
          <a:bodyPr anchorCtr="0" anchor="t" bIns="0" lIns="0" spcFirstLastPara="1" rIns="0" wrap="square" tIns="80000">
            <a:spAutoFit/>
          </a:bodyPr>
          <a:lstStyle/>
          <a:p>
            <a:pPr indent="-196850" lvl="0" marL="288290" marR="4446270" rtl="0" algn="l">
              <a:lnSpc>
                <a:spcPct val="100000"/>
              </a:lnSpc>
              <a:spcBef>
                <a:spcPts val="0"/>
              </a:spcBef>
              <a:spcAft>
                <a:spcPts val="0"/>
              </a:spcAft>
              <a:buNone/>
            </a:pPr>
            <a:r>
              <a:rPr lang="en-US" sz="1400">
                <a:solidFill>
                  <a:srgbClr val="2B91AE"/>
                </a:solidFill>
                <a:latin typeface="Consolas"/>
                <a:ea typeface="Consolas"/>
                <a:cs typeface="Consolas"/>
                <a:sym typeface="Consolas"/>
              </a:rPr>
              <a:t>Traceback </a:t>
            </a:r>
            <a:r>
              <a:rPr lang="en-US" sz="1400">
                <a:latin typeface="Consolas"/>
                <a:ea typeface="Consolas"/>
                <a:cs typeface="Consolas"/>
                <a:sym typeface="Consolas"/>
              </a:rPr>
              <a:t>(most recent call </a:t>
            </a:r>
            <a:r>
              <a:rPr lang="en-US" sz="1400">
                <a:solidFill>
                  <a:srgbClr val="00008A"/>
                </a:solidFill>
                <a:latin typeface="Consolas"/>
                <a:ea typeface="Consolas"/>
                <a:cs typeface="Consolas"/>
                <a:sym typeface="Consolas"/>
              </a:rPr>
              <a:t>last</a:t>
            </a:r>
            <a:r>
              <a:rPr lang="en-US" sz="1400">
                <a:latin typeface="Consolas"/>
                <a:ea typeface="Consolas"/>
                <a:cs typeface="Consolas"/>
                <a:sym typeface="Consolas"/>
              </a:rPr>
              <a:t>): </a:t>
            </a:r>
            <a:r>
              <a:rPr lang="en-US" sz="1400">
                <a:solidFill>
                  <a:srgbClr val="2B91AE"/>
                </a:solidFill>
                <a:latin typeface="Consolas"/>
                <a:ea typeface="Consolas"/>
                <a:cs typeface="Consolas"/>
                <a:sym typeface="Consolas"/>
              </a:rPr>
              <a:t>File </a:t>
            </a:r>
            <a:r>
              <a:rPr lang="en-US" sz="1400">
                <a:solidFill>
                  <a:srgbClr val="800000"/>
                </a:solidFill>
                <a:latin typeface="Consolas"/>
                <a:ea typeface="Consolas"/>
                <a:cs typeface="Consolas"/>
                <a:sym typeface="Consolas"/>
              </a:rPr>
              <a:t>"&lt;stdin&gt;"</a:t>
            </a:r>
            <a:r>
              <a:rPr lang="en-US" sz="1400">
                <a:latin typeface="Consolas"/>
                <a:ea typeface="Consolas"/>
                <a:cs typeface="Consolas"/>
                <a:sym typeface="Consolas"/>
              </a:rPr>
              <a:t>, line </a:t>
            </a:r>
            <a:r>
              <a:rPr lang="en-US" sz="1400">
                <a:solidFill>
                  <a:srgbClr val="800000"/>
                </a:solidFill>
                <a:latin typeface="Consolas"/>
                <a:ea typeface="Consolas"/>
                <a:cs typeface="Consolas"/>
                <a:sym typeface="Consolas"/>
              </a:rPr>
              <a:t>2</a:t>
            </a:r>
            <a:r>
              <a:rPr lang="en-US" sz="1400">
                <a:latin typeface="Consolas"/>
                <a:ea typeface="Consolas"/>
                <a:cs typeface="Consolas"/>
                <a:sym typeface="Consolas"/>
              </a:rPr>
              <a:t>, </a:t>
            </a:r>
            <a:r>
              <a:rPr lang="en-US" sz="1400">
                <a:solidFill>
                  <a:srgbClr val="00008A"/>
                </a:solidFill>
                <a:latin typeface="Consolas"/>
                <a:ea typeface="Consolas"/>
                <a:cs typeface="Consolas"/>
                <a:sym typeface="Consolas"/>
              </a:rPr>
              <a:t>in </a:t>
            </a:r>
            <a:r>
              <a:rPr lang="en-US" sz="1400">
                <a:solidFill>
                  <a:srgbClr val="800000"/>
                </a:solidFill>
                <a:latin typeface="Consolas"/>
                <a:ea typeface="Consolas"/>
                <a:cs typeface="Consolas"/>
                <a:sym typeface="Consolas"/>
              </a:rPr>
              <a:t>&lt;module&gt;</a:t>
            </a:r>
            <a:endParaRPr sz="1400">
              <a:latin typeface="Consolas"/>
              <a:ea typeface="Consolas"/>
              <a:cs typeface="Consolas"/>
              <a:sym typeface="Consolas"/>
            </a:endParaRPr>
          </a:p>
          <a:p>
            <a:pPr indent="0" lvl="0" marL="91440" rtl="0" algn="l">
              <a:lnSpc>
                <a:spcPct val="100000"/>
              </a:lnSpc>
              <a:spcBef>
                <a:spcPts val="15"/>
              </a:spcBef>
              <a:spcAft>
                <a:spcPts val="0"/>
              </a:spcAft>
              <a:buNone/>
            </a:pPr>
            <a:r>
              <a:rPr lang="en-US" sz="1400">
                <a:solidFill>
                  <a:srgbClr val="2B91AE"/>
                </a:solidFill>
                <a:latin typeface="Consolas"/>
                <a:ea typeface="Consolas"/>
                <a:cs typeface="Consolas"/>
                <a:sym typeface="Consolas"/>
              </a:rPr>
              <a:t>AssertionError</a:t>
            </a:r>
            <a:r>
              <a:rPr lang="en-US" sz="1400">
                <a:latin typeface="Consolas"/>
                <a:ea typeface="Consolas"/>
                <a:cs typeface="Consolas"/>
                <a:sym typeface="Consolas"/>
              </a:rPr>
              <a:t>: x should not exceed 5. The value of x was 10</a:t>
            </a:r>
            <a:endParaRPr sz="1400">
              <a:latin typeface="Consolas"/>
              <a:ea typeface="Consolas"/>
              <a:cs typeface="Consolas"/>
              <a:sym typeface="Consolas"/>
            </a:endParaRPr>
          </a:p>
        </p:txBody>
      </p:sp>
      <p:sp>
        <p:nvSpPr>
          <p:cNvPr id="551" name="Google Shape;551;p60"/>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1"/>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Assertion, </a:t>
            </a:r>
            <a:r>
              <a:rPr i="1" lang="en-US"/>
              <a:t>t</a:t>
            </a:r>
            <a:r>
              <a:rPr i="1" lang="en-US"/>
              <a:t>ry, </a:t>
            </a:r>
            <a:r>
              <a:rPr lang="en-US"/>
              <a:t>and </a:t>
            </a:r>
            <a:r>
              <a:rPr i="1" lang="en-US"/>
              <a:t>e</a:t>
            </a:r>
            <a:r>
              <a:rPr i="1" lang="en-US"/>
              <a:t>xcept </a:t>
            </a:r>
            <a:r>
              <a:rPr lang="en-US"/>
              <a:t>Block</a:t>
            </a:r>
            <a:endParaRPr/>
          </a:p>
        </p:txBody>
      </p:sp>
      <p:sp>
        <p:nvSpPr>
          <p:cNvPr id="557" name="Google Shape;557;p61"/>
          <p:cNvSpPr txBox="1"/>
          <p:nvPr>
            <p:ph idx="4294967295" type="body"/>
          </p:nvPr>
        </p:nvSpPr>
        <p:spPr>
          <a:xfrm>
            <a:off x="512064" y="1306715"/>
            <a:ext cx="8119800" cy="300000"/>
          </a:xfrm>
          <a:prstGeom prst="rect">
            <a:avLst/>
          </a:prstGeom>
          <a:noFill/>
          <a:ln>
            <a:noFill/>
          </a:ln>
        </p:spPr>
        <p:txBody>
          <a:bodyPr anchorCtr="0" anchor="t" bIns="0" lIns="0" spcFirstLastPara="1" rIns="0" wrap="square" tIns="83800">
            <a:spAutoFit/>
          </a:bodyPr>
          <a:lstStyle/>
          <a:p>
            <a:pPr indent="-193675" lvl="0" marL="209550" rtl="0" algn="l">
              <a:lnSpc>
                <a:spcPct val="100000"/>
              </a:lnSpc>
              <a:spcBef>
                <a:spcPts val="605"/>
              </a:spcBef>
              <a:spcAft>
                <a:spcPts val="1200"/>
              </a:spcAft>
              <a:buClr>
                <a:srgbClr val="FF9900"/>
              </a:buClr>
              <a:buSzPts val="1400"/>
              <a:buFont typeface="MS Gothic"/>
              <a:buChar char="❑"/>
            </a:pPr>
            <a:r>
              <a:rPr lang="en-US" sz="1400"/>
              <a:t>The following function, </a:t>
            </a:r>
            <a:r>
              <a:rPr b="1" i="1" lang="en-US" sz="1400">
                <a:latin typeface="Consolas"/>
                <a:ea typeface="Consolas"/>
                <a:cs typeface="Consolas"/>
                <a:sym typeface="Consolas"/>
              </a:rPr>
              <a:t>modify_x()</a:t>
            </a:r>
            <a:r>
              <a:rPr i="1" lang="en-US" sz="1400"/>
              <a:t> function </a:t>
            </a:r>
            <a:r>
              <a:rPr lang="en-US" sz="1400"/>
              <a:t>only runs if </a:t>
            </a:r>
            <a:r>
              <a:rPr i="1" lang="en-US" sz="1400"/>
              <a:t>x </a:t>
            </a:r>
            <a:r>
              <a:rPr lang="en-US" sz="1400"/>
              <a:t>is less than equal to 5.</a:t>
            </a:r>
            <a:endParaRPr sz="1400"/>
          </a:p>
        </p:txBody>
      </p:sp>
      <p:sp>
        <p:nvSpPr>
          <p:cNvPr id="558" name="Google Shape;558;p61"/>
          <p:cNvSpPr txBox="1"/>
          <p:nvPr/>
        </p:nvSpPr>
        <p:spPr>
          <a:xfrm>
            <a:off x="485577" y="2563400"/>
            <a:ext cx="3226500" cy="228300"/>
          </a:xfrm>
          <a:prstGeom prst="rect">
            <a:avLst/>
          </a:prstGeom>
          <a:noFill/>
          <a:ln>
            <a:noFill/>
          </a:ln>
        </p:spPr>
        <p:txBody>
          <a:bodyPr anchorCtr="0" anchor="t" bIns="0" lIns="0" spcFirstLastPara="1" rIns="0" wrap="square" tIns="12700">
            <a:spAutoFit/>
          </a:bodyPr>
          <a:lstStyle/>
          <a:p>
            <a:pPr indent="-230503" lvl="0" marL="242570" rtl="0" algn="l">
              <a:lnSpc>
                <a:spcPct val="100000"/>
              </a:lnSpc>
              <a:spcBef>
                <a:spcPts val="0"/>
              </a:spcBef>
              <a:spcAft>
                <a:spcPts val="0"/>
              </a:spcAft>
              <a:buClr>
                <a:srgbClr val="FF9900"/>
              </a:buClr>
              <a:buSzPts val="1400"/>
              <a:buFont typeface="MS Gothic"/>
              <a:buChar char="❑"/>
            </a:pPr>
            <a:r>
              <a:rPr lang="en-US" sz="1400">
                <a:solidFill>
                  <a:srgbClr val="3E3E3E"/>
                </a:solidFill>
              </a:rPr>
              <a:t>Let's give the function </a:t>
            </a:r>
            <a:r>
              <a:rPr b="1" i="1" lang="en-US" sz="1400">
                <a:solidFill>
                  <a:srgbClr val="3E3E3E"/>
                </a:solidFill>
                <a:latin typeface="Consolas"/>
                <a:ea typeface="Consolas"/>
                <a:cs typeface="Consolas"/>
                <a:sym typeface="Consolas"/>
              </a:rPr>
              <a:t>try</a:t>
            </a:r>
            <a:r>
              <a:rPr lang="en-US" sz="1400">
                <a:solidFill>
                  <a:srgbClr val="3E3E3E"/>
                </a:solidFill>
                <a:latin typeface="Consolas"/>
                <a:ea typeface="Consolas"/>
                <a:cs typeface="Consolas"/>
                <a:sym typeface="Consolas"/>
              </a:rPr>
              <a:t>.</a:t>
            </a:r>
            <a:endParaRPr sz="1400">
              <a:latin typeface="Consolas"/>
              <a:ea typeface="Consolas"/>
              <a:cs typeface="Consolas"/>
              <a:sym typeface="Consolas"/>
            </a:endParaRPr>
          </a:p>
        </p:txBody>
      </p:sp>
      <p:sp>
        <p:nvSpPr>
          <p:cNvPr id="559" name="Google Shape;559;p61"/>
          <p:cNvSpPr txBox="1"/>
          <p:nvPr/>
        </p:nvSpPr>
        <p:spPr>
          <a:xfrm>
            <a:off x="652375" y="1735902"/>
            <a:ext cx="8187000" cy="6945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91440" rtl="0" algn="l">
              <a:lnSpc>
                <a:spcPct val="117071"/>
              </a:lnSpc>
              <a:spcBef>
                <a:spcPts val="0"/>
              </a:spcBef>
              <a:spcAft>
                <a:spcPts val="0"/>
              </a:spcAft>
              <a:buNone/>
            </a:pPr>
            <a:r>
              <a:rPr b="1" lang="en-US" sz="1300">
                <a:solidFill>
                  <a:srgbClr val="1F4986"/>
                </a:solidFill>
                <a:latin typeface="Consolas"/>
                <a:ea typeface="Consolas"/>
                <a:cs typeface="Consolas"/>
                <a:sym typeface="Consolas"/>
              </a:rPr>
              <a:t>def </a:t>
            </a:r>
            <a:r>
              <a:rPr b="1" lang="en-US" sz="1300">
                <a:latin typeface="Consolas"/>
                <a:ea typeface="Consolas"/>
                <a:cs typeface="Consolas"/>
                <a:sym typeface="Consolas"/>
              </a:rPr>
              <a:t>modify_x</a:t>
            </a:r>
            <a:r>
              <a:rPr b="1" lang="en-US" sz="1300">
                <a:solidFill>
                  <a:srgbClr val="202429"/>
                </a:solidFill>
                <a:latin typeface="Consolas"/>
                <a:ea typeface="Consolas"/>
                <a:cs typeface="Consolas"/>
                <a:sym typeface="Consolas"/>
              </a:rPr>
              <a:t>():</a:t>
            </a:r>
            <a:endParaRPr b="1" sz="1300">
              <a:latin typeface="Consolas"/>
              <a:ea typeface="Consolas"/>
              <a:cs typeface="Consolas"/>
              <a:sym typeface="Consolas"/>
            </a:endParaRPr>
          </a:p>
          <a:p>
            <a:pPr indent="0" lvl="0" marL="485140" marR="703580" rtl="0" algn="l">
              <a:lnSpc>
                <a:spcPct val="130000"/>
              </a:lnSpc>
              <a:spcBef>
                <a:spcPts val="0"/>
              </a:spcBef>
              <a:spcAft>
                <a:spcPts val="0"/>
              </a:spcAft>
              <a:buNone/>
            </a:pPr>
            <a:r>
              <a:rPr b="1" lang="en-US" sz="1300">
                <a:solidFill>
                  <a:srgbClr val="1F4986"/>
                </a:solidFill>
                <a:latin typeface="Consolas"/>
                <a:ea typeface="Consolas"/>
                <a:cs typeface="Consolas"/>
                <a:sym typeface="Consolas"/>
              </a:rPr>
              <a:t>assert </a:t>
            </a:r>
            <a:r>
              <a:rPr b="1" lang="en-US" sz="1300">
                <a:latin typeface="Consolas"/>
                <a:ea typeface="Consolas"/>
                <a:cs typeface="Consolas"/>
                <a:sym typeface="Consolas"/>
              </a:rPr>
              <a:t>x </a:t>
            </a:r>
            <a:r>
              <a:rPr b="1" lang="en-US" sz="1300">
                <a:solidFill>
                  <a:srgbClr val="CE5C00"/>
                </a:solidFill>
                <a:latin typeface="Consolas"/>
                <a:ea typeface="Consolas"/>
                <a:cs typeface="Consolas"/>
                <a:sym typeface="Consolas"/>
              </a:rPr>
              <a:t>&lt;= </a:t>
            </a:r>
            <a:r>
              <a:rPr b="1" lang="en-US" sz="1300">
                <a:solidFill>
                  <a:srgbClr val="0000CF"/>
                </a:solidFill>
                <a:latin typeface="Consolas"/>
                <a:ea typeface="Consolas"/>
                <a:cs typeface="Consolas"/>
                <a:sym typeface="Consolas"/>
              </a:rPr>
              <a:t>5</a:t>
            </a:r>
            <a:r>
              <a:rPr b="1" lang="en-US" sz="1300">
                <a:latin typeface="Consolas"/>
                <a:ea typeface="Consolas"/>
                <a:cs typeface="Consolas"/>
                <a:sym typeface="Consolas"/>
              </a:rPr>
              <a:t>, </a:t>
            </a:r>
            <a:r>
              <a:rPr b="1" lang="en-US" sz="1300">
                <a:solidFill>
                  <a:srgbClr val="4E9A05"/>
                </a:solidFill>
                <a:latin typeface="Consolas"/>
                <a:ea typeface="Consolas"/>
                <a:cs typeface="Consolas"/>
                <a:sym typeface="Consolas"/>
              </a:rPr>
              <a:t>'x should not exceed 5. The value of x was {}'</a:t>
            </a:r>
            <a:r>
              <a:rPr b="1" lang="en-US" sz="1300">
                <a:solidFill>
                  <a:srgbClr val="CE5C00"/>
                </a:solidFill>
                <a:latin typeface="Consolas"/>
                <a:ea typeface="Consolas"/>
                <a:cs typeface="Consolas"/>
                <a:sym typeface="Consolas"/>
              </a:rPr>
              <a:t>.</a:t>
            </a:r>
            <a:r>
              <a:rPr b="1" lang="en-US" sz="1300">
                <a:latin typeface="Consolas"/>
                <a:ea typeface="Consolas"/>
                <a:cs typeface="Consolas"/>
                <a:sym typeface="Consolas"/>
              </a:rPr>
              <a:t>format(x) </a:t>
            </a:r>
            <a:endParaRPr b="1" sz="1300">
              <a:latin typeface="Consolas"/>
              <a:ea typeface="Consolas"/>
              <a:cs typeface="Consolas"/>
              <a:sym typeface="Consolas"/>
            </a:endParaRPr>
          </a:p>
          <a:p>
            <a:pPr indent="0" lvl="0" marL="485140" marR="703580" rtl="0" algn="l">
              <a:lnSpc>
                <a:spcPct val="130000"/>
              </a:lnSpc>
              <a:spcBef>
                <a:spcPts val="0"/>
              </a:spcBef>
              <a:spcAft>
                <a:spcPts val="0"/>
              </a:spcAft>
              <a:buNone/>
            </a:pPr>
            <a:r>
              <a:rPr b="1" lang="en-US" sz="1300">
                <a:solidFill>
                  <a:srgbClr val="1F4986"/>
                </a:solidFill>
                <a:latin typeface="Consolas"/>
                <a:ea typeface="Consolas"/>
                <a:cs typeface="Consolas"/>
                <a:sym typeface="Consolas"/>
              </a:rPr>
              <a:t>print</a:t>
            </a:r>
            <a:r>
              <a:rPr b="1" lang="en-US" sz="1300">
                <a:latin typeface="Consolas"/>
                <a:ea typeface="Consolas"/>
                <a:cs typeface="Consolas"/>
                <a:sym typeface="Consolas"/>
              </a:rPr>
              <a:t>(</a:t>
            </a:r>
            <a:r>
              <a:rPr b="1" lang="en-US" sz="1300">
                <a:solidFill>
                  <a:srgbClr val="4E9A05"/>
                </a:solidFill>
                <a:latin typeface="Consolas"/>
                <a:ea typeface="Consolas"/>
                <a:cs typeface="Consolas"/>
                <a:sym typeface="Consolas"/>
              </a:rPr>
              <a:t>'x is being modified'</a:t>
            </a:r>
            <a:r>
              <a:rPr b="1" lang="en-US" sz="1300">
                <a:solidFill>
                  <a:srgbClr val="202429"/>
                </a:solidFill>
                <a:latin typeface="Consolas"/>
                <a:ea typeface="Consolas"/>
                <a:cs typeface="Consolas"/>
                <a:sym typeface="Consolas"/>
              </a:rPr>
              <a:t>)</a:t>
            </a:r>
            <a:endParaRPr b="1" sz="1300">
              <a:latin typeface="Consolas"/>
              <a:ea typeface="Consolas"/>
              <a:cs typeface="Consolas"/>
              <a:sym typeface="Consolas"/>
            </a:endParaRPr>
          </a:p>
        </p:txBody>
      </p:sp>
      <p:sp>
        <p:nvSpPr>
          <p:cNvPr id="560" name="Google Shape;560;p61"/>
          <p:cNvSpPr txBox="1"/>
          <p:nvPr/>
        </p:nvSpPr>
        <p:spPr>
          <a:xfrm>
            <a:off x="5918950" y="4776000"/>
            <a:ext cx="20103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continue…</a:t>
            </a:r>
            <a:endParaRPr/>
          </a:p>
        </p:txBody>
      </p:sp>
      <p:sp>
        <p:nvSpPr>
          <p:cNvPr id="561" name="Google Shape;561;p61"/>
          <p:cNvSpPr txBox="1"/>
          <p:nvPr/>
        </p:nvSpPr>
        <p:spPr>
          <a:xfrm>
            <a:off x="604525" y="2924628"/>
            <a:ext cx="8080500" cy="1197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0" lIns="0" spcFirstLastPara="1" rIns="0" wrap="square" tIns="0">
            <a:spAutoFit/>
          </a:bodyPr>
          <a:lstStyle/>
          <a:p>
            <a:pPr indent="0" lvl="0" marL="91440" rtl="0" algn="l">
              <a:lnSpc>
                <a:spcPct val="118214"/>
              </a:lnSpc>
              <a:spcBef>
                <a:spcPts val="0"/>
              </a:spcBef>
              <a:spcAft>
                <a:spcPts val="0"/>
              </a:spcAft>
              <a:buNone/>
            </a:pPr>
            <a:r>
              <a:rPr b="1" lang="en-US" sz="1200">
                <a:solidFill>
                  <a:srgbClr val="1F4986"/>
                </a:solidFill>
                <a:latin typeface="Consolas"/>
                <a:ea typeface="Consolas"/>
                <a:cs typeface="Consolas"/>
                <a:sym typeface="Consolas"/>
              </a:rPr>
              <a:t>try</a:t>
            </a:r>
            <a:r>
              <a:rPr b="1" lang="en-US" sz="1200">
                <a:solidFill>
                  <a:srgbClr val="202429"/>
                </a:solidFill>
                <a:latin typeface="Consolas"/>
                <a:ea typeface="Consolas"/>
                <a:cs typeface="Consolas"/>
                <a:sym typeface="Consolas"/>
              </a:rPr>
              <a:t>:</a:t>
            </a:r>
            <a:endParaRPr b="1" sz="1200">
              <a:latin typeface="Consolas"/>
              <a:ea typeface="Consolas"/>
              <a:cs typeface="Consolas"/>
              <a:sym typeface="Consolas"/>
            </a:endParaRPr>
          </a:p>
          <a:p>
            <a:pPr indent="0" lvl="0" marL="485140" rtl="0" algn="l">
              <a:lnSpc>
                <a:spcPct val="100000"/>
              </a:lnSpc>
              <a:spcBef>
                <a:spcPts val="505"/>
              </a:spcBef>
              <a:spcAft>
                <a:spcPts val="0"/>
              </a:spcAft>
              <a:buNone/>
            </a:pPr>
            <a:r>
              <a:rPr b="1" lang="en-US" sz="1200">
                <a:latin typeface="Consolas"/>
                <a:ea typeface="Consolas"/>
                <a:cs typeface="Consolas"/>
                <a:sym typeface="Consolas"/>
              </a:rPr>
              <a:t>x </a:t>
            </a:r>
            <a:r>
              <a:rPr b="1" lang="en-US" sz="1200">
                <a:solidFill>
                  <a:srgbClr val="CE5C00"/>
                </a:solidFill>
                <a:latin typeface="Consolas"/>
                <a:ea typeface="Consolas"/>
                <a:cs typeface="Consolas"/>
                <a:sym typeface="Consolas"/>
              </a:rPr>
              <a:t>= </a:t>
            </a:r>
            <a:r>
              <a:rPr b="1" lang="en-US" sz="1200">
                <a:solidFill>
                  <a:srgbClr val="0000CF"/>
                </a:solidFill>
                <a:latin typeface="Consolas"/>
                <a:ea typeface="Consolas"/>
                <a:cs typeface="Consolas"/>
                <a:sym typeface="Consolas"/>
              </a:rPr>
              <a:t>10</a:t>
            </a:r>
            <a:endParaRPr b="1" sz="1200">
              <a:latin typeface="Consolas"/>
              <a:ea typeface="Consolas"/>
              <a:cs typeface="Consolas"/>
              <a:sym typeface="Consolas"/>
            </a:endParaRPr>
          </a:p>
          <a:p>
            <a:pPr indent="393065" lvl="0" marL="91440" marR="6710680" rtl="0" algn="l">
              <a:lnSpc>
                <a:spcPct val="130000"/>
              </a:lnSpc>
              <a:spcBef>
                <a:spcPts val="0"/>
              </a:spcBef>
              <a:spcAft>
                <a:spcPts val="0"/>
              </a:spcAft>
              <a:buNone/>
            </a:pPr>
            <a:r>
              <a:rPr b="1" lang="en-US" sz="1200">
                <a:latin typeface="Consolas"/>
                <a:ea typeface="Consolas"/>
                <a:cs typeface="Consolas"/>
                <a:sym typeface="Consolas"/>
              </a:rPr>
              <a:t>modify_x</a:t>
            </a:r>
            <a:r>
              <a:rPr b="1" lang="en-US" sz="1200">
                <a:solidFill>
                  <a:srgbClr val="202429"/>
                </a:solidFill>
                <a:latin typeface="Consolas"/>
                <a:ea typeface="Consolas"/>
                <a:cs typeface="Consolas"/>
                <a:sym typeface="Consolas"/>
              </a:rPr>
              <a:t>() </a:t>
            </a:r>
            <a:r>
              <a:rPr b="1" lang="en-US" sz="1200">
                <a:solidFill>
                  <a:srgbClr val="1F4986"/>
                </a:solidFill>
                <a:latin typeface="Consolas"/>
                <a:ea typeface="Consolas"/>
                <a:cs typeface="Consolas"/>
                <a:sym typeface="Consolas"/>
              </a:rPr>
              <a:t>except</a:t>
            </a:r>
            <a:r>
              <a:rPr b="1" lang="en-US" sz="1200">
                <a:solidFill>
                  <a:srgbClr val="202429"/>
                </a:solidFill>
                <a:latin typeface="Consolas"/>
                <a:ea typeface="Consolas"/>
                <a:cs typeface="Consolas"/>
                <a:sym typeface="Consolas"/>
              </a:rPr>
              <a:t>:</a:t>
            </a:r>
            <a:endParaRPr b="1" sz="1200">
              <a:latin typeface="Consolas"/>
              <a:ea typeface="Consolas"/>
              <a:cs typeface="Consolas"/>
              <a:sym typeface="Consolas"/>
            </a:endParaRPr>
          </a:p>
          <a:p>
            <a:pPr indent="0" lvl="0" marL="485140" rtl="0" algn="l">
              <a:lnSpc>
                <a:spcPct val="100000"/>
              </a:lnSpc>
              <a:spcBef>
                <a:spcPts val="505"/>
              </a:spcBef>
              <a:spcAft>
                <a:spcPts val="0"/>
              </a:spcAft>
              <a:buNone/>
            </a:pPr>
            <a:r>
              <a:rPr b="1" lang="en-US" sz="1200">
                <a:solidFill>
                  <a:srgbClr val="1F4986"/>
                </a:solidFill>
                <a:latin typeface="Consolas"/>
                <a:ea typeface="Consolas"/>
                <a:cs typeface="Consolas"/>
                <a:sym typeface="Consolas"/>
              </a:rPr>
              <a:t>pass</a:t>
            </a:r>
            <a:endParaRPr b="1" sz="1200">
              <a:latin typeface="Consolas"/>
              <a:ea typeface="Consolas"/>
              <a:cs typeface="Consolas"/>
              <a:sym typeface="Consolas"/>
            </a:endParaRPr>
          </a:p>
        </p:txBody>
      </p:sp>
      <p:sp>
        <p:nvSpPr>
          <p:cNvPr id="562" name="Google Shape;562;p61"/>
          <p:cNvSpPr txBox="1"/>
          <p:nvPr/>
        </p:nvSpPr>
        <p:spPr>
          <a:xfrm>
            <a:off x="652375" y="4183125"/>
            <a:ext cx="8332500" cy="444300"/>
          </a:xfrm>
          <a:prstGeom prst="rect">
            <a:avLst/>
          </a:prstGeom>
          <a:noFill/>
          <a:ln>
            <a:noFill/>
          </a:ln>
        </p:spPr>
        <p:txBody>
          <a:bodyPr anchorCtr="0" anchor="t" bIns="0" lIns="0" spcFirstLastPara="1" rIns="0" wrap="square" tIns="13325">
            <a:spAutoFit/>
          </a:bodyPr>
          <a:lstStyle/>
          <a:p>
            <a:pPr indent="-181610" lvl="0" marL="193675" marR="505458" rtl="0" algn="l">
              <a:lnSpc>
                <a:spcPct val="100000"/>
              </a:lnSpc>
              <a:spcBef>
                <a:spcPts val="0"/>
              </a:spcBef>
              <a:spcAft>
                <a:spcPts val="0"/>
              </a:spcAft>
              <a:buNone/>
            </a:pPr>
            <a:r>
              <a:rPr lang="en-US" sz="1400">
                <a:solidFill>
                  <a:srgbClr val="FF9900"/>
                </a:solidFill>
                <a:latin typeface="Noto Sans Symbols"/>
                <a:ea typeface="Noto Sans Symbols"/>
                <a:cs typeface="Noto Sans Symbols"/>
                <a:sym typeface="Noto Sans Symbols"/>
              </a:rPr>
              <a:t>🡪</a:t>
            </a:r>
            <a:r>
              <a:rPr lang="en-US" sz="1400">
                <a:solidFill>
                  <a:srgbClr val="FF9900"/>
                </a:solidFill>
                <a:latin typeface="Times New Roman"/>
                <a:ea typeface="Times New Roman"/>
                <a:cs typeface="Times New Roman"/>
                <a:sym typeface="Times New Roman"/>
              </a:rPr>
              <a:t> </a:t>
            </a:r>
            <a:r>
              <a:rPr lang="en-US" sz="1400">
                <a:solidFill>
                  <a:srgbClr val="3E3E3E"/>
                </a:solidFill>
                <a:latin typeface="Consolas"/>
                <a:ea typeface="Consolas"/>
                <a:cs typeface="Consolas"/>
                <a:sym typeface="Consolas"/>
              </a:rPr>
              <a:t>Since x is greater than 5, </a:t>
            </a:r>
            <a:r>
              <a:rPr i="1" lang="en-US" sz="1400">
                <a:solidFill>
                  <a:srgbClr val="3E3E3E"/>
                </a:solidFill>
                <a:latin typeface="Consolas"/>
                <a:ea typeface="Consolas"/>
                <a:cs typeface="Consolas"/>
                <a:sym typeface="Consolas"/>
              </a:rPr>
              <a:t>AssertionError </a:t>
            </a:r>
            <a:r>
              <a:rPr lang="en-US" sz="1400">
                <a:solidFill>
                  <a:srgbClr val="3E3E3E"/>
                </a:solidFill>
                <a:latin typeface="Consolas"/>
                <a:ea typeface="Consolas"/>
                <a:cs typeface="Consolas"/>
                <a:sym typeface="Consolas"/>
              </a:rPr>
              <a:t>is raised and caught by the </a:t>
            </a:r>
            <a:r>
              <a:rPr b="1" i="1" lang="en-US" sz="1400">
                <a:solidFill>
                  <a:srgbClr val="3E3E3E"/>
                </a:solidFill>
                <a:latin typeface="Consolas"/>
                <a:ea typeface="Consolas"/>
                <a:cs typeface="Consolas"/>
                <a:sym typeface="Consolas"/>
              </a:rPr>
              <a:t>except </a:t>
            </a:r>
            <a:r>
              <a:rPr lang="en-US" sz="1400">
                <a:solidFill>
                  <a:srgbClr val="3E3E3E"/>
                </a:solidFill>
                <a:latin typeface="Consolas"/>
                <a:ea typeface="Consolas"/>
                <a:cs typeface="Consolas"/>
                <a:sym typeface="Consolas"/>
              </a:rPr>
              <a:t>statement and outputs nothing (</a:t>
            </a:r>
            <a:r>
              <a:rPr i="1" lang="en-US" sz="1400">
                <a:solidFill>
                  <a:srgbClr val="3E3E3E"/>
                </a:solidFill>
                <a:latin typeface="Consolas"/>
                <a:ea typeface="Consolas"/>
                <a:cs typeface="Consolas"/>
                <a:sym typeface="Consolas"/>
              </a:rPr>
              <a:t>pass </a:t>
            </a:r>
            <a:r>
              <a:rPr lang="en-US" sz="1400">
                <a:solidFill>
                  <a:srgbClr val="3E3E3E"/>
                </a:solidFill>
                <a:latin typeface="Consolas"/>
                <a:ea typeface="Consolas"/>
                <a:cs typeface="Consolas"/>
                <a:sym typeface="Consolas"/>
              </a:rPr>
              <a:t>statement).</a:t>
            </a:r>
            <a:endParaRPr sz="1400">
              <a:latin typeface="Consolas"/>
              <a:ea typeface="Consolas"/>
              <a:cs typeface="Consolas"/>
              <a:sym typeface="Consolas"/>
            </a:endParaRPr>
          </a:p>
        </p:txBody>
      </p:sp>
      <p:sp>
        <p:nvSpPr>
          <p:cNvPr id="563" name="Google Shape;563;p61"/>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2"/>
          <p:cNvSpPr/>
          <p:nvPr/>
        </p:nvSpPr>
        <p:spPr>
          <a:xfrm>
            <a:off x="8653271" y="3408997"/>
            <a:ext cx="490854" cy="254317"/>
          </a:xfrm>
          <a:custGeom>
            <a:rect b="b" l="l" r="r" t="t"/>
            <a:pathLst>
              <a:path extrusionOk="0" h="339089" w="490854">
                <a:moveTo>
                  <a:pt x="0" y="339090"/>
                </a:moveTo>
                <a:lnTo>
                  <a:pt x="490727" y="339090"/>
                </a:lnTo>
                <a:lnTo>
                  <a:pt x="490727" y="0"/>
                </a:lnTo>
                <a:lnTo>
                  <a:pt x="0" y="0"/>
                </a:lnTo>
                <a:lnTo>
                  <a:pt x="0" y="33909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9" name="Google Shape;569;p62"/>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t>Example: Assertion, </a:t>
            </a:r>
            <a:r>
              <a:rPr i="1" lang="en-US"/>
              <a:t>try, </a:t>
            </a:r>
            <a:r>
              <a:rPr lang="en-US"/>
              <a:t>and </a:t>
            </a:r>
            <a:r>
              <a:rPr i="1" lang="en-US"/>
              <a:t>except </a:t>
            </a:r>
            <a:r>
              <a:rPr lang="en-US"/>
              <a:t>Block </a:t>
            </a:r>
            <a:r>
              <a:rPr lang="en-US" sz="1900"/>
              <a:t>(continued)</a:t>
            </a:r>
            <a:endParaRPr/>
          </a:p>
        </p:txBody>
      </p:sp>
      <p:sp>
        <p:nvSpPr>
          <p:cNvPr id="570" name="Google Shape;570;p62"/>
          <p:cNvSpPr txBox="1"/>
          <p:nvPr/>
        </p:nvSpPr>
        <p:spPr>
          <a:xfrm>
            <a:off x="544900" y="3006525"/>
            <a:ext cx="7651200" cy="615600"/>
          </a:xfrm>
          <a:prstGeom prst="rect">
            <a:avLst/>
          </a:prstGeom>
          <a:noFill/>
          <a:ln>
            <a:noFill/>
          </a:ln>
        </p:spPr>
        <p:txBody>
          <a:bodyPr anchorCtr="0" anchor="t" bIns="91425" lIns="91425" spcFirstLastPara="1" rIns="91425" wrap="square" tIns="91425">
            <a:spAutoFit/>
          </a:bodyPr>
          <a:lstStyle/>
          <a:p>
            <a:pPr indent="0" lvl="0" marL="12700" rtl="0" algn="l">
              <a:spcBef>
                <a:spcPts val="860"/>
              </a:spcBef>
              <a:spcAft>
                <a:spcPts val="0"/>
              </a:spcAft>
              <a:buClr>
                <a:srgbClr val="000000"/>
              </a:buClr>
              <a:buFont typeface="Arial"/>
              <a:buNone/>
            </a:pPr>
            <a:r>
              <a:rPr lang="en-US">
                <a:solidFill>
                  <a:srgbClr val="FF9900"/>
                </a:solidFill>
                <a:latin typeface="Verdana"/>
                <a:ea typeface="Verdana"/>
                <a:cs typeface="Verdana"/>
                <a:sym typeface="Verdana"/>
              </a:rPr>
              <a:t>🡪 </a:t>
            </a:r>
            <a:r>
              <a:rPr lang="en-US">
                <a:solidFill>
                  <a:srgbClr val="3E3E3E"/>
                </a:solidFill>
              </a:rPr>
              <a:t>Since x is greater than 5, </a:t>
            </a:r>
            <a:r>
              <a:rPr i="1" lang="en-US">
                <a:solidFill>
                  <a:srgbClr val="3E3E3E"/>
                </a:solidFill>
              </a:rPr>
              <a:t>AssertionError </a:t>
            </a:r>
            <a:r>
              <a:rPr lang="en-US">
                <a:solidFill>
                  <a:srgbClr val="3E3E3E"/>
                </a:solidFill>
              </a:rPr>
              <a:t>is raised and caught by the </a:t>
            </a:r>
            <a:r>
              <a:rPr b="1" i="1" lang="en-US">
                <a:solidFill>
                  <a:srgbClr val="3E3E3E"/>
                </a:solidFill>
              </a:rPr>
              <a:t>except </a:t>
            </a:r>
            <a:r>
              <a:rPr lang="en-US">
                <a:solidFill>
                  <a:srgbClr val="3E3E3E"/>
                </a:solidFill>
              </a:rPr>
              <a:t>statement and prints</a:t>
            </a:r>
            <a:r>
              <a:rPr lang="en-US"/>
              <a:t> </a:t>
            </a:r>
            <a:r>
              <a:rPr i="1" lang="en-US">
                <a:solidFill>
                  <a:srgbClr val="3E3E3E"/>
                </a:solidFill>
              </a:rPr>
              <a:t>“modify_x() function was not executed successfully.”</a:t>
            </a:r>
            <a:endParaRPr/>
          </a:p>
        </p:txBody>
      </p:sp>
      <p:sp>
        <p:nvSpPr>
          <p:cNvPr id="571" name="Google Shape;571;p62"/>
          <p:cNvSpPr txBox="1"/>
          <p:nvPr/>
        </p:nvSpPr>
        <p:spPr>
          <a:xfrm>
            <a:off x="485575" y="1712275"/>
            <a:ext cx="7315200" cy="1254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US" sz="1150">
                <a:solidFill>
                  <a:srgbClr val="AF00DB"/>
                </a:solidFill>
                <a:highlight>
                  <a:srgbClr val="F7F7F7"/>
                </a:highlight>
                <a:latin typeface="Consolas"/>
                <a:ea typeface="Consolas"/>
                <a:cs typeface="Consolas"/>
                <a:sym typeface="Consolas"/>
              </a:rPr>
              <a:t>try</a:t>
            </a:r>
            <a:r>
              <a:rPr b="1" lang="en-US" sz="1150">
                <a:highlight>
                  <a:srgbClr val="F7F7F7"/>
                </a:highlight>
                <a:latin typeface="Consolas"/>
                <a:ea typeface="Consolas"/>
                <a:cs typeface="Consolas"/>
                <a:sym typeface="Consolas"/>
              </a:rPr>
              <a:t>:</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150">
                <a:highlight>
                  <a:srgbClr val="F7F7F7"/>
                </a:highlight>
                <a:latin typeface="Consolas"/>
                <a:ea typeface="Consolas"/>
                <a:cs typeface="Consolas"/>
                <a:sym typeface="Consolas"/>
              </a:rPr>
              <a:t>  x = </a:t>
            </a:r>
            <a:r>
              <a:rPr b="1" lang="en-US" sz="1150">
                <a:solidFill>
                  <a:srgbClr val="098156"/>
                </a:solidFill>
                <a:highlight>
                  <a:srgbClr val="F7F7F7"/>
                </a:highlight>
                <a:latin typeface="Consolas"/>
                <a:ea typeface="Consolas"/>
                <a:cs typeface="Consolas"/>
                <a:sym typeface="Consolas"/>
              </a:rPr>
              <a:t>10</a:t>
            </a:r>
            <a:endParaRPr b="1" sz="1150">
              <a:solidFill>
                <a:srgbClr val="098156"/>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150">
                <a:highlight>
                  <a:srgbClr val="F7F7F7"/>
                </a:highlight>
                <a:latin typeface="Consolas"/>
                <a:ea typeface="Consolas"/>
                <a:cs typeface="Consolas"/>
                <a:sym typeface="Consolas"/>
              </a:rPr>
              <a:t>  modify_x()</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150">
                <a:solidFill>
                  <a:srgbClr val="AF00DB"/>
                </a:solidFill>
                <a:highlight>
                  <a:srgbClr val="F7F7F7"/>
                </a:highlight>
                <a:latin typeface="Consolas"/>
                <a:ea typeface="Consolas"/>
                <a:cs typeface="Consolas"/>
                <a:sym typeface="Consolas"/>
              </a:rPr>
              <a:t>except</a:t>
            </a:r>
            <a:r>
              <a:rPr b="1" lang="en-US" sz="1150">
                <a:highlight>
                  <a:srgbClr val="F7F7F7"/>
                </a:highlight>
                <a:latin typeface="Consolas"/>
                <a:ea typeface="Consolas"/>
                <a:cs typeface="Consolas"/>
                <a:sym typeface="Consolas"/>
              </a:rPr>
              <a:t>:</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US" sz="1150">
                <a:highlight>
                  <a:srgbClr val="F7F7F7"/>
                </a:highlight>
                <a:latin typeface="Consolas"/>
                <a:ea typeface="Consolas"/>
                <a:cs typeface="Consolas"/>
                <a:sym typeface="Consolas"/>
              </a:rPr>
              <a:t>  </a:t>
            </a:r>
            <a:r>
              <a:rPr b="1" lang="en-US" sz="1150">
                <a:solidFill>
                  <a:srgbClr val="795E26"/>
                </a:solidFill>
                <a:highlight>
                  <a:srgbClr val="F7F7F7"/>
                </a:highlight>
                <a:latin typeface="Consolas"/>
                <a:ea typeface="Consolas"/>
                <a:cs typeface="Consolas"/>
                <a:sym typeface="Consolas"/>
              </a:rPr>
              <a:t>print</a:t>
            </a:r>
            <a:r>
              <a:rPr b="1" lang="en-US" sz="1150">
                <a:highlight>
                  <a:srgbClr val="F7F7F7"/>
                </a:highlight>
                <a:latin typeface="Consolas"/>
                <a:ea typeface="Consolas"/>
                <a:cs typeface="Consolas"/>
                <a:sym typeface="Consolas"/>
              </a:rPr>
              <a:t>(</a:t>
            </a:r>
            <a:r>
              <a:rPr b="1" lang="en-US" sz="1150">
                <a:solidFill>
                  <a:srgbClr val="A31515"/>
                </a:solidFill>
                <a:highlight>
                  <a:srgbClr val="F7F7F7"/>
                </a:highlight>
                <a:latin typeface="Consolas"/>
                <a:ea typeface="Consolas"/>
                <a:cs typeface="Consolas"/>
                <a:sym typeface="Consolas"/>
              </a:rPr>
              <a:t>'modify_x() function was not executed successfully'</a:t>
            </a:r>
            <a:r>
              <a:rPr b="1" lang="en-US" sz="1150">
                <a:highlight>
                  <a:srgbClr val="F7F7F7"/>
                </a:highlight>
                <a:latin typeface="Consolas"/>
                <a:ea typeface="Consolas"/>
                <a:cs typeface="Consolas"/>
                <a:sym typeface="Consolas"/>
              </a:rPr>
              <a:t>)</a:t>
            </a:r>
            <a:endParaRPr b="1" sz="1300">
              <a:solidFill>
                <a:srgbClr val="285293"/>
              </a:solidFill>
              <a:latin typeface="Consolas"/>
              <a:ea typeface="Consolas"/>
              <a:cs typeface="Consolas"/>
              <a:sym typeface="Consolas"/>
            </a:endParaRPr>
          </a:p>
          <a:p>
            <a:pPr indent="0" lvl="0" marL="0" rtl="0" algn="l">
              <a:spcBef>
                <a:spcPts val="0"/>
              </a:spcBef>
              <a:spcAft>
                <a:spcPts val="0"/>
              </a:spcAft>
              <a:buNone/>
            </a:pPr>
            <a:r>
              <a:t/>
            </a:r>
            <a:endParaRPr sz="1200">
              <a:solidFill>
                <a:srgbClr val="1F4986"/>
              </a:solidFill>
              <a:latin typeface="Consolas"/>
              <a:ea typeface="Consolas"/>
              <a:cs typeface="Consolas"/>
              <a:sym typeface="Consolas"/>
            </a:endParaRPr>
          </a:p>
        </p:txBody>
      </p:sp>
      <p:sp>
        <p:nvSpPr>
          <p:cNvPr id="572" name="Google Shape;572;p62"/>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573" name="Google Shape;573;p62"/>
          <p:cNvSpPr txBox="1"/>
          <p:nvPr/>
        </p:nvSpPr>
        <p:spPr>
          <a:xfrm>
            <a:off x="5918950" y="4776000"/>
            <a:ext cx="20103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continue…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3"/>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a:t>Example: Assertion, </a:t>
            </a:r>
            <a:r>
              <a:rPr i="1" lang="en-US"/>
              <a:t>try, </a:t>
            </a:r>
            <a:r>
              <a:rPr lang="en-US"/>
              <a:t>and </a:t>
            </a:r>
            <a:r>
              <a:rPr i="1" lang="en-US"/>
              <a:t>except </a:t>
            </a:r>
            <a:r>
              <a:rPr lang="en-US"/>
              <a:t>Block </a:t>
            </a:r>
            <a:r>
              <a:rPr lang="en-US" sz="1900"/>
              <a:t>(continued)</a:t>
            </a:r>
            <a:endParaRPr/>
          </a:p>
        </p:txBody>
      </p:sp>
      <p:sp>
        <p:nvSpPr>
          <p:cNvPr id="579" name="Google Shape;579;p63"/>
          <p:cNvSpPr txBox="1"/>
          <p:nvPr/>
        </p:nvSpPr>
        <p:spPr>
          <a:xfrm>
            <a:off x="556925" y="1238347"/>
            <a:ext cx="7901400" cy="228900"/>
          </a:xfrm>
          <a:prstGeom prst="rect">
            <a:avLst/>
          </a:prstGeom>
          <a:noFill/>
          <a:ln>
            <a:noFill/>
          </a:ln>
        </p:spPr>
        <p:txBody>
          <a:bodyPr anchorCtr="0" anchor="t" bIns="0" lIns="0" spcFirstLastPara="1" rIns="0" wrap="square" tIns="13325">
            <a:spAutoFit/>
          </a:bodyPr>
          <a:lstStyle/>
          <a:p>
            <a:pPr indent="0" lvl="0" marL="0" marR="5080" rtl="0" algn="l">
              <a:lnSpc>
                <a:spcPct val="100000"/>
              </a:lnSpc>
              <a:spcBef>
                <a:spcPts val="0"/>
              </a:spcBef>
              <a:spcAft>
                <a:spcPts val="0"/>
              </a:spcAft>
              <a:buNone/>
            </a:pPr>
            <a:r>
              <a:rPr lang="en-US" sz="1400">
                <a:solidFill>
                  <a:srgbClr val="3E3E3E"/>
                </a:solidFill>
              </a:rPr>
              <a:t>In order to see exactly what went wrong, the exact error thrown by the function needs to be caught.</a:t>
            </a:r>
            <a:endParaRPr sz="1400"/>
          </a:p>
        </p:txBody>
      </p:sp>
      <p:sp>
        <p:nvSpPr>
          <p:cNvPr id="580" name="Google Shape;580;p63"/>
          <p:cNvSpPr txBox="1"/>
          <p:nvPr/>
        </p:nvSpPr>
        <p:spPr>
          <a:xfrm>
            <a:off x="599850" y="3294850"/>
            <a:ext cx="8055300" cy="813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solidFill>
                  <a:srgbClr val="3E3E3E"/>
                </a:solidFill>
                <a:latin typeface="Verdana"/>
                <a:ea typeface="Verdana"/>
                <a:cs typeface="Verdana"/>
                <a:sym typeface="Verdana"/>
              </a:rPr>
              <a:t>Since x is greater than 5, an </a:t>
            </a:r>
            <a:r>
              <a:rPr i="1" lang="en-US" sz="1300">
                <a:solidFill>
                  <a:srgbClr val="3E3E3E"/>
                </a:solidFill>
                <a:latin typeface="Verdana"/>
                <a:ea typeface="Verdana"/>
                <a:cs typeface="Verdana"/>
                <a:sym typeface="Verdana"/>
              </a:rPr>
              <a:t>AssertionError </a:t>
            </a:r>
            <a:r>
              <a:rPr lang="en-US" sz="1300">
                <a:solidFill>
                  <a:srgbClr val="3E3E3E"/>
                </a:solidFill>
                <a:latin typeface="Verdana"/>
                <a:ea typeface="Verdana"/>
                <a:cs typeface="Verdana"/>
                <a:sym typeface="Verdana"/>
              </a:rPr>
              <a:t>is raised and caught by the </a:t>
            </a:r>
            <a:r>
              <a:rPr b="1" i="1" lang="en-US" sz="1300">
                <a:solidFill>
                  <a:srgbClr val="3E3E3E"/>
                </a:solidFill>
                <a:latin typeface="Verdana"/>
                <a:ea typeface="Verdana"/>
                <a:cs typeface="Verdana"/>
                <a:sym typeface="Verdana"/>
              </a:rPr>
              <a:t>except </a:t>
            </a:r>
            <a:r>
              <a:rPr lang="en-US" sz="1300">
                <a:solidFill>
                  <a:srgbClr val="3E3E3E"/>
                </a:solidFill>
                <a:latin typeface="Verdana"/>
                <a:ea typeface="Verdana"/>
                <a:cs typeface="Verdana"/>
                <a:sym typeface="Verdana"/>
              </a:rPr>
              <a:t>statement and prints:</a:t>
            </a:r>
            <a:endParaRPr sz="1300">
              <a:latin typeface="Verdana"/>
              <a:ea typeface="Verdana"/>
              <a:cs typeface="Verdana"/>
              <a:sym typeface="Verdana"/>
            </a:endParaRPr>
          </a:p>
          <a:p>
            <a:pPr indent="0" lvl="0" marL="193675" marR="3460115" rtl="0" algn="l">
              <a:lnSpc>
                <a:spcPct val="100000"/>
              </a:lnSpc>
              <a:spcBef>
                <a:spcPts val="0"/>
              </a:spcBef>
              <a:spcAft>
                <a:spcPts val="0"/>
              </a:spcAft>
              <a:buNone/>
            </a:pPr>
            <a:r>
              <a:rPr i="1" lang="en-US" sz="1300">
                <a:solidFill>
                  <a:srgbClr val="3E3E3E"/>
                </a:solidFill>
                <a:latin typeface="Verdana"/>
                <a:ea typeface="Verdana"/>
                <a:cs typeface="Verdana"/>
                <a:sym typeface="Verdana"/>
              </a:rPr>
              <a:t>"x should not exceed 5. The value of x was 10' 'modify_x() function was not executed successfully.”</a:t>
            </a:r>
            <a:endParaRPr sz="1300">
              <a:latin typeface="Verdana"/>
              <a:ea typeface="Verdana"/>
              <a:cs typeface="Verdana"/>
              <a:sym typeface="Verdana"/>
            </a:endParaRPr>
          </a:p>
        </p:txBody>
      </p:sp>
      <p:sp>
        <p:nvSpPr>
          <p:cNvPr id="581" name="Google Shape;581;p63"/>
          <p:cNvSpPr txBox="1"/>
          <p:nvPr/>
        </p:nvSpPr>
        <p:spPr>
          <a:xfrm>
            <a:off x="656375" y="1647850"/>
            <a:ext cx="7856400" cy="1466400"/>
          </a:xfrm>
          <a:prstGeom prst="rect">
            <a:avLst/>
          </a:prstGeom>
          <a:solidFill>
            <a:srgbClr val="F6F6F6"/>
          </a:solidFill>
          <a:ln>
            <a:noFill/>
          </a:ln>
        </p:spPr>
        <p:txBody>
          <a:bodyPr anchorCtr="0" anchor="t" bIns="0" lIns="0" spcFirstLastPara="1" rIns="0" wrap="square" tIns="0">
            <a:spAutoFit/>
          </a:bodyPr>
          <a:lstStyle/>
          <a:p>
            <a:pPr indent="0" lvl="0" marL="91440" rtl="0" algn="l">
              <a:lnSpc>
                <a:spcPct val="118857"/>
              </a:lnSpc>
              <a:spcBef>
                <a:spcPts val="0"/>
              </a:spcBef>
              <a:spcAft>
                <a:spcPts val="0"/>
              </a:spcAft>
              <a:buNone/>
            </a:pPr>
            <a:r>
              <a:rPr lang="en-US" sz="1200">
                <a:solidFill>
                  <a:srgbClr val="1F4986"/>
                </a:solidFill>
                <a:latin typeface="Consolas"/>
                <a:ea typeface="Consolas"/>
                <a:cs typeface="Consolas"/>
                <a:sym typeface="Consolas"/>
              </a:rPr>
              <a:t>try</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indent="0" lvl="0" marL="485140" rtl="0" algn="l">
              <a:lnSpc>
                <a:spcPct val="100000"/>
              </a:lnSpc>
              <a:spcBef>
                <a:spcPts val="500"/>
              </a:spcBef>
              <a:spcAft>
                <a:spcPts val="0"/>
              </a:spcAft>
              <a:buNone/>
            </a:pPr>
            <a:r>
              <a:rPr lang="en-US" sz="1200">
                <a:latin typeface="Consolas"/>
                <a:ea typeface="Consolas"/>
                <a:cs typeface="Consolas"/>
                <a:sym typeface="Consolas"/>
              </a:rPr>
              <a:t>x </a:t>
            </a:r>
            <a:r>
              <a:rPr lang="en-US" sz="1200">
                <a:solidFill>
                  <a:srgbClr val="CE5C00"/>
                </a:solidFill>
                <a:latin typeface="Consolas"/>
                <a:ea typeface="Consolas"/>
                <a:cs typeface="Consolas"/>
                <a:sym typeface="Consolas"/>
              </a:rPr>
              <a:t>= </a:t>
            </a:r>
            <a:r>
              <a:rPr lang="en-US" sz="1200">
                <a:solidFill>
                  <a:srgbClr val="0000CF"/>
                </a:solidFill>
                <a:latin typeface="Consolas"/>
                <a:ea typeface="Consolas"/>
                <a:cs typeface="Consolas"/>
                <a:sym typeface="Consolas"/>
              </a:rPr>
              <a:t>10</a:t>
            </a:r>
            <a:endParaRPr sz="1200">
              <a:latin typeface="Consolas"/>
              <a:ea typeface="Consolas"/>
              <a:cs typeface="Consolas"/>
              <a:sym typeface="Consolas"/>
            </a:endParaRPr>
          </a:p>
          <a:p>
            <a:pPr indent="0" lvl="0" marL="485140" rtl="0" algn="l">
              <a:lnSpc>
                <a:spcPct val="100000"/>
              </a:lnSpc>
              <a:spcBef>
                <a:spcPts val="505"/>
              </a:spcBef>
              <a:spcAft>
                <a:spcPts val="0"/>
              </a:spcAft>
              <a:buNone/>
            </a:pPr>
            <a:r>
              <a:rPr lang="en-US" sz="1200">
                <a:latin typeface="Consolas"/>
                <a:ea typeface="Consolas"/>
                <a:cs typeface="Consolas"/>
                <a:sym typeface="Consolas"/>
              </a:rPr>
              <a:t>modify_x</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indent="0" lvl="0" marL="91440" rtl="0" algn="l">
              <a:lnSpc>
                <a:spcPct val="100000"/>
              </a:lnSpc>
              <a:spcBef>
                <a:spcPts val="505"/>
              </a:spcBef>
              <a:spcAft>
                <a:spcPts val="0"/>
              </a:spcAft>
              <a:buNone/>
            </a:pPr>
            <a:r>
              <a:rPr lang="en-US" sz="1200">
                <a:solidFill>
                  <a:srgbClr val="1F4986"/>
                </a:solidFill>
                <a:latin typeface="Consolas"/>
                <a:ea typeface="Consolas"/>
                <a:cs typeface="Consolas"/>
                <a:sym typeface="Consolas"/>
              </a:rPr>
              <a:t>except </a:t>
            </a:r>
            <a:r>
              <a:rPr lang="en-US" sz="1200">
                <a:solidFill>
                  <a:srgbClr val="FF0000"/>
                </a:solidFill>
                <a:latin typeface="Consolas"/>
                <a:ea typeface="Consolas"/>
                <a:cs typeface="Consolas"/>
                <a:sym typeface="Consolas"/>
              </a:rPr>
              <a:t>AssertionError </a:t>
            </a:r>
            <a:r>
              <a:rPr lang="en-US" sz="1200">
                <a:solidFill>
                  <a:srgbClr val="1F4986"/>
                </a:solidFill>
                <a:latin typeface="Consolas"/>
                <a:ea typeface="Consolas"/>
                <a:cs typeface="Consolas"/>
                <a:sym typeface="Consolas"/>
              </a:rPr>
              <a:t>as </a:t>
            </a:r>
            <a:r>
              <a:rPr lang="en-US" sz="1200">
                <a:solidFill>
                  <a:srgbClr val="202429"/>
                </a:solidFill>
                <a:latin typeface="Consolas"/>
                <a:ea typeface="Consolas"/>
                <a:cs typeface="Consolas"/>
                <a:sym typeface="Consolas"/>
              </a:rPr>
              <a:t>error:</a:t>
            </a:r>
            <a:endParaRPr sz="1200">
              <a:latin typeface="Consolas"/>
              <a:ea typeface="Consolas"/>
              <a:cs typeface="Consolas"/>
              <a:sym typeface="Consolas"/>
            </a:endParaRPr>
          </a:p>
          <a:p>
            <a:pPr indent="0" lvl="0" marL="485140" rtl="0" algn="l">
              <a:lnSpc>
                <a:spcPct val="100000"/>
              </a:lnSpc>
              <a:spcBef>
                <a:spcPts val="505"/>
              </a:spcBef>
              <a:spcAft>
                <a:spcPts val="0"/>
              </a:spcAft>
              <a:buNone/>
            </a:pPr>
            <a:r>
              <a:rPr lang="en-US" sz="1200">
                <a:solidFill>
                  <a:srgbClr val="1F4986"/>
                </a:solidFill>
                <a:latin typeface="Consolas"/>
                <a:ea typeface="Consolas"/>
                <a:cs typeface="Consolas"/>
                <a:sym typeface="Consolas"/>
              </a:rPr>
              <a:t>print</a:t>
            </a:r>
            <a:r>
              <a:rPr lang="en-US" sz="1200">
                <a:latin typeface="Consolas"/>
                <a:ea typeface="Consolas"/>
                <a:cs typeface="Consolas"/>
                <a:sym typeface="Consolas"/>
              </a:rPr>
              <a:t>(error</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a:p>
            <a:pPr indent="0" lvl="0" marL="485140" rtl="0" algn="l">
              <a:lnSpc>
                <a:spcPct val="100000"/>
              </a:lnSpc>
              <a:spcBef>
                <a:spcPts val="505"/>
              </a:spcBef>
              <a:spcAft>
                <a:spcPts val="0"/>
              </a:spcAft>
              <a:buNone/>
            </a:pPr>
            <a:r>
              <a:rPr lang="en-US" sz="1200">
                <a:solidFill>
                  <a:srgbClr val="1F4986"/>
                </a:solidFill>
                <a:latin typeface="Consolas"/>
                <a:ea typeface="Consolas"/>
                <a:cs typeface="Consolas"/>
                <a:sym typeface="Consolas"/>
              </a:rPr>
              <a:t>print</a:t>
            </a:r>
            <a:r>
              <a:rPr lang="en-US" sz="1200">
                <a:latin typeface="Consolas"/>
                <a:ea typeface="Consolas"/>
                <a:cs typeface="Consolas"/>
                <a:sym typeface="Consolas"/>
              </a:rPr>
              <a:t>(</a:t>
            </a:r>
            <a:r>
              <a:rPr lang="en-US" sz="1200">
                <a:solidFill>
                  <a:srgbClr val="4E9A05"/>
                </a:solidFill>
                <a:latin typeface="Consolas"/>
                <a:ea typeface="Consolas"/>
                <a:cs typeface="Consolas"/>
                <a:sym typeface="Consolas"/>
              </a:rPr>
              <a:t>'modify_x() function was not executed successfully'</a:t>
            </a:r>
            <a:r>
              <a:rPr lang="en-US" sz="1200">
                <a:solidFill>
                  <a:srgbClr val="202429"/>
                </a:solidFill>
                <a:latin typeface="Consolas"/>
                <a:ea typeface="Consolas"/>
                <a:cs typeface="Consolas"/>
                <a:sym typeface="Consolas"/>
              </a:rPr>
              <a:t>)</a:t>
            </a:r>
            <a:endParaRPr sz="1200">
              <a:latin typeface="Consolas"/>
              <a:ea typeface="Consolas"/>
              <a:cs typeface="Consolas"/>
              <a:sym typeface="Consolas"/>
            </a:endParaRPr>
          </a:p>
        </p:txBody>
      </p:sp>
      <p:sp>
        <p:nvSpPr>
          <p:cNvPr id="582" name="Google Shape;582;p63"/>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4"/>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Practice Assignment</a:t>
            </a:r>
            <a:endParaRPr/>
          </a:p>
        </p:txBody>
      </p:sp>
      <p:sp>
        <p:nvSpPr>
          <p:cNvPr id="588" name="Google Shape;588;p64"/>
          <p:cNvSpPr txBox="1"/>
          <p:nvPr>
            <p:ph idx="1" type="body"/>
          </p:nvPr>
        </p:nvSpPr>
        <p:spPr>
          <a:xfrm>
            <a:off x="624175" y="1290600"/>
            <a:ext cx="80661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US" sz="1500">
                <a:solidFill>
                  <a:srgbClr val="000000"/>
                </a:solidFill>
              </a:rPr>
              <a:t>Click on the below links: </a:t>
            </a:r>
            <a:endParaRPr sz="1500">
              <a:solidFill>
                <a:srgbClr val="000000"/>
              </a:solidFill>
            </a:endParaRPr>
          </a:p>
          <a:p>
            <a:pPr indent="-304800" lvl="0" marL="914400" rtl="0" algn="l">
              <a:spcBef>
                <a:spcPts val="1000"/>
              </a:spcBef>
              <a:spcAft>
                <a:spcPts val="0"/>
              </a:spcAft>
              <a:buSzPts val="1200"/>
              <a:buChar char="➔"/>
            </a:pPr>
            <a:r>
              <a:rPr lang="en-US" sz="1500" u="sng">
                <a:solidFill>
                  <a:schemeClr val="hlink"/>
                </a:solidFill>
                <a:hlinkClick r:id="rId3"/>
              </a:rPr>
              <a:t>PA - 341.1.1 Practice Assignment - Python Advanced  - Hackerank</a:t>
            </a:r>
            <a:endParaRPr sz="1500">
              <a:solidFill>
                <a:srgbClr val="000000"/>
              </a:solidFill>
            </a:endParaRPr>
          </a:p>
          <a:p>
            <a:pPr indent="-304800" lvl="0" marL="457200" rtl="0" algn="l">
              <a:spcBef>
                <a:spcPts val="0"/>
              </a:spcBef>
              <a:spcAft>
                <a:spcPts val="0"/>
              </a:spcAft>
              <a:buSzPts val="1200"/>
              <a:buChar char="●"/>
            </a:pPr>
            <a:r>
              <a:rPr lang="en-US" sz="1500">
                <a:solidFill>
                  <a:srgbClr val="000000"/>
                </a:solidFill>
              </a:rPr>
              <a:t>In this assignment, you will find several assignments related to basic concepts and advanced concepts. </a:t>
            </a:r>
            <a:r>
              <a:rPr i="1" lang="en-US" sz="1500">
                <a:solidFill>
                  <a:srgbClr val="000000"/>
                </a:solidFill>
                <a:highlight>
                  <a:srgbClr val="C9DAF8"/>
                </a:highlight>
              </a:rPr>
              <a:t>You can use this assignment (challenge problems) throughout </a:t>
            </a:r>
            <a:r>
              <a:rPr b="1" i="1" lang="en-US" sz="1500">
                <a:solidFill>
                  <a:srgbClr val="000000"/>
                </a:solidFill>
                <a:highlight>
                  <a:srgbClr val="C9DAF8"/>
                </a:highlight>
              </a:rPr>
              <a:t>Module 341 and Module 342 </a:t>
            </a:r>
            <a:endParaRPr sz="1500">
              <a:solidFill>
                <a:srgbClr val="000000"/>
              </a:solidFill>
            </a:endParaRPr>
          </a:p>
          <a:p>
            <a:pPr indent="0" lvl="0" marL="0" rtl="0" algn="l">
              <a:spcBef>
                <a:spcPts val="1000"/>
              </a:spcBef>
              <a:spcAft>
                <a:spcPts val="0"/>
              </a:spcAft>
              <a:buNone/>
            </a:pPr>
            <a:r>
              <a:t/>
            </a:r>
            <a:endParaRPr sz="1500"/>
          </a:p>
          <a:p>
            <a:pPr indent="0" lvl="0" marL="0" rtl="0" algn="l">
              <a:spcBef>
                <a:spcPts val="700"/>
              </a:spcBef>
              <a:spcAft>
                <a:spcPts val="0"/>
              </a:spcAft>
              <a:buNone/>
            </a:pPr>
            <a:r>
              <a:rPr lang="en-US" sz="1500"/>
              <a:t>Note: Use your office hours to complete the assignments. If you have technical questions while performing the practice assignment, ask your instructors for assistance. </a:t>
            </a:r>
            <a:endParaRPr sz="1500"/>
          </a:p>
          <a:p>
            <a:pPr indent="0" lvl="0" marL="0" rtl="0" algn="l">
              <a:spcBef>
                <a:spcPts val="700"/>
              </a:spcBef>
              <a:spcAft>
                <a:spcPts val="0"/>
              </a:spcAft>
              <a:buNone/>
            </a:pPr>
            <a:r>
              <a:t/>
            </a:r>
            <a:endParaRPr sz="1500"/>
          </a:p>
          <a:p>
            <a:pPr indent="0" lvl="0" marL="0" rtl="0" algn="l">
              <a:spcBef>
                <a:spcPts val="700"/>
              </a:spcBef>
              <a:spcAft>
                <a:spcPts val="0"/>
              </a:spcAft>
              <a:buNone/>
            </a:pPr>
            <a:r>
              <a:t/>
            </a:r>
            <a:endParaRPr/>
          </a:p>
        </p:txBody>
      </p:sp>
      <p:sp>
        <p:nvSpPr>
          <p:cNvPr id="589" name="Google Shape;589;p64"/>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5"/>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Knowledge Check</a:t>
            </a:r>
            <a:endParaRPr/>
          </a:p>
        </p:txBody>
      </p:sp>
      <p:sp>
        <p:nvSpPr>
          <p:cNvPr id="595" name="Google Shape;595;p6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17500" lvl="0" marL="457200" rtl="0" algn="just">
              <a:lnSpc>
                <a:spcPct val="122222"/>
              </a:lnSpc>
              <a:spcBef>
                <a:spcPts val="1200"/>
              </a:spcBef>
              <a:spcAft>
                <a:spcPts val="0"/>
              </a:spcAft>
              <a:buSzPts val="1400"/>
              <a:buChar char="❑"/>
            </a:pPr>
            <a:r>
              <a:rPr lang="en-US" sz="1450">
                <a:solidFill>
                  <a:srgbClr val="000000"/>
                </a:solidFill>
                <a:highlight>
                  <a:srgbClr val="FFFFFF"/>
                </a:highlight>
              </a:rPr>
              <a:t>What are errors in the Python program?</a:t>
            </a:r>
            <a:endParaRPr sz="1450">
              <a:solidFill>
                <a:srgbClr val="000000"/>
              </a:solidFill>
              <a:highlight>
                <a:srgbClr val="FFFFFF"/>
              </a:highlight>
            </a:endParaRPr>
          </a:p>
          <a:p>
            <a:pPr indent="-317500" lvl="0" marL="457200" rtl="0" algn="just">
              <a:lnSpc>
                <a:spcPct val="122222"/>
              </a:lnSpc>
              <a:spcBef>
                <a:spcPts val="0"/>
              </a:spcBef>
              <a:spcAft>
                <a:spcPts val="0"/>
              </a:spcAft>
              <a:buSzPts val="1400"/>
              <a:buChar char="❑"/>
            </a:pPr>
            <a:r>
              <a:rPr lang="en-US" sz="1450">
                <a:solidFill>
                  <a:srgbClr val="000000"/>
                </a:solidFill>
                <a:highlight>
                  <a:srgbClr val="FFFFFF"/>
                </a:highlight>
              </a:rPr>
              <a:t>What are logical errors in Python?</a:t>
            </a:r>
            <a:endParaRPr sz="1450">
              <a:solidFill>
                <a:srgbClr val="000000"/>
              </a:solidFill>
              <a:highlight>
                <a:srgbClr val="FFFFFF"/>
              </a:highlight>
            </a:endParaRPr>
          </a:p>
          <a:p>
            <a:pPr indent="-317500" lvl="0" marL="457200" rtl="0" algn="just">
              <a:lnSpc>
                <a:spcPct val="122222"/>
              </a:lnSpc>
              <a:spcBef>
                <a:spcPts val="0"/>
              </a:spcBef>
              <a:spcAft>
                <a:spcPts val="0"/>
              </a:spcAft>
              <a:buSzPts val="1400"/>
              <a:buChar char="❑"/>
            </a:pPr>
            <a:r>
              <a:rPr lang="en-US" sz="1450">
                <a:solidFill>
                  <a:srgbClr val="000000"/>
                </a:solidFill>
                <a:highlight>
                  <a:srgbClr val="FFFFFF"/>
                </a:highlight>
              </a:rPr>
              <a:t>In Python, can a </a:t>
            </a:r>
            <a:r>
              <a:rPr lang="en-US" sz="1450">
                <a:solidFill>
                  <a:srgbClr val="000000"/>
                </a:solidFill>
                <a:highlight>
                  <a:srgbClr val="FFFFFF"/>
                </a:highlight>
              </a:rPr>
              <a:t>try block</a:t>
            </a:r>
            <a:r>
              <a:rPr lang="en-US" sz="1450">
                <a:solidFill>
                  <a:srgbClr val="000000"/>
                </a:solidFill>
                <a:highlight>
                  <a:srgbClr val="FFFFFF"/>
                </a:highlight>
              </a:rPr>
              <a:t> have multiple excepts?</a:t>
            </a:r>
            <a:endParaRPr sz="1450">
              <a:solidFill>
                <a:srgbClr val="000000"/>
              </a:solidFill>
              <a:highlight>
                <a:srgbClr val="FFFFFF"/>
              </a:highlight>
            </a:endParaRPr>
          </a:p>
          <a:p>
            <a:pPr indent="-317500" lvl="0" marL="457200" rtl="0" algn="just">
              <a:lnSpc>
                <a:spcPct val="122222"/>
              </a:lnSpc>
              <a:spcBef>
                <a:spcPts val="0"/>
              </a:spcBef>
              <a:spcAft>
                <a:spcPts val="0"/>
              </a:spcAft>
              <a:buSzPts val="1400"/>
              <a:buChar char="❑"/>
            </a:pPr>
            <a:r>
              <a:rPr lang="en-US" sz="1450">
                <a:solidFill>
                  <a:srgbClr val="000000"/>
                </a:solidFill>
                <a:highlight>
                  <a:srgbClr val="FFFFFF"/>
                </a:highlight>
              </a:rPr>
              <a:t>Can we use a try block without an except block in Python?</a:t>
            </a:r>
            <a:endParaRPr sz="1450">
              <a:solidFill>
                <a:srgbClr val="000000"/>
              </a:solidFill>
              <a:highlight>
                <a:srgbClr val="FFFFFF"/>
              </a:highlight>
            </a:endParaRPr>
          </a:p>
          <a:p>
            <a:pPr indent="0" lvl="0" marL="0" rtl="0" algn="l">
              <a:spcBef>
                <a:spcPts val="700"/>
              </a:spcBef>
              <a:spcAft>
                <a:spcPts val="0"/>
              </a:spcAft>
              <a:buNone/>
            </a:pPr>
            <a:r>
              <a:t/>
            </a:r>
            <a:endParaRPr/>
          </a:p>
        </p:txBody>
      </p:sp>
      <p:sp>
        <p:nvSpPr>
          <p:cNvPr id="596" name="Google Shape;596;p65"/>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512100" y="5402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Summary</a:t>
            </a:r>
            <a:endParaRPr/>
          </a:p>
        </p:txBody>
      </p:sp>
      <p:sp>
        <p:nvSpPr>
          <p:cNvPr id="602" name="Google Shape;602;p66"/>
          <p:cNvSpPr txBox="1"/>
          <p:nvPr/>
        </p:nvSpPr>
        <p:spPr>
          <a:xfrm>
            <a:off x="512100" y="923050"/>
            <a:ext cx="8297400" cy="3503100"/>
          </a:xfrm>
          <a:prstGeom prst="rect">
            <a:avLst/>
          </a:prstGeom>
          <a:noFill/>
          <a:ln>
            <a:noFill/>
          </a:ln>
        </p:spPr>
        <p:txBody>
          <a:bodyPr anchorCtr="0" anchor="t" bIns="0" lIns="0" spcFirstLastPara="1" rIns="0" wrap="square" tIns="88900">
            <a:spAutoFit/>
          </a:bodyPr>
          <a:lstStyle/>
          <a:p>
            <a:pPr indent="-311150" lvl="0" marL="457200" rtl="0" algn="l">
              <a:lnSpc>
                <a:spcPct val="115000"/>
              </a:lnSpc>
              <a:spcBef>
                <a:spcPts val="1500"/>
              </a:spcBef>
              <a:spcAft>
                <a:spcPts val="0"/>
              </a:spcAft>
              <a:buClr>
                <a:srgbClr val="E69138"/>
              </a:buClr>
              <a:buSzPts val="1300"/>
              <a:buChar char="❏"/>
            </a:pPr>
            <a:r>
              <a:rPr lang="en-US" sz="1300">
                <a:highlight>
                  <a:srgbClr val="F7F7F8"/>
                </a:highlight>
                <a:latin typeface="Roboto"/>
                <a:ea typeface="Roboto"/>
                <a:cs typeface="Roboto"/>
                <a:sym typeface="Roboto"/>
              </a:rPr>
              <a:t>An exception is an event that occurs during the execution of a program and disrupts the normal flow of instructions. Common exceptions include</a:t>
            </a:r>
            <a:r>
              <a:rPr lang="en-US" sz="1300">
                <a:highlight>
                  <a:srgbClr val="F7F7F8"/>
                </a:highlight>
                <a:latin typeface="Consolas"/>
                <a:ea typeface="Consolas"/>
                <a:cs typeface="Consolas"/>
                <a:sym typeface="Consolas"/>
              </a:rPr>
              <a:t> ZeroDivisionError and FileNotFoundError.</a:t>
            </a:r>
            <a:endParaRPr sz="1300">
              <a:highlight>
                <a:srgbClr val="F7F7F8"/>
              </a:highlight>
              <a:latin typeface="Consolas"/>
              <a:ea typeface="Consolas"/>
              <a:cs typeface="Consolas"/>
              <a:sym typeface="Consolas"/>
            </a:endParaRPr>
          </a:p>
          <a:p>
            <a:pPr indent="-311150" lvl="0" marL="457200" rtl="0" algn="l">
              <a:lnSpc>
                <a:spcPct val="115000"/>
              </a:lnSpc>
              <a:spcBef>
                <a:spcPts val="0"/>
              </a:spcBef>
              <a:spcAft>
                <a:spcPts val="0"/>
              </a:spcAft>
              <a:buClr>
                <a:srgbClr val="E69138"/>
              </a:buClr>
              <a:buSzPts val="1300"/>
              <a:buChar char="❏"/>
            </a:pPr>
            <a:r>
              <a:rPr lang="en-US" sz="1300">
                <a:highlight>
                  <a:srgbClr val="F7F7F8"/>
                </a:highlight>
                <a:latin typeface="Roboto"/>
                <a:ea typeface="Roboto"/>
                <a:cs typeface="Roboto"/>
                <a:sym typeface="Roboto"/>
              </a:rPr>
              <a:t>Exception handling is the process of dealing with exceptions to prevent program crashes and maintaining graceful program execution. Python provides the </a:t>
            </a:r>
            <a:r>
              <a:rPr b="1" lang="en-US" sz="1300">
                <a:highlight>
                  <a:srgbClr val="F7F7F8"/>
                </a:highlight>
                <a:latin typeface="Consolas"/>
                <a:ea typeface="Consolas"/>
                <a:cs typeface="Consolas"/>
                <a:sym typeface="Consolas"/>
              </a:rPr>
              <a:t>try, except, else,</a:t>
            </a:r>
            <a:r>
              <a:rPr lang="en-US" sz="1300">
                <a:highlight>
                  <a:srgbClr val="F7F7F8"/>
                </a:highlight>
                <a:latin typeface="Roboto"/>
                <a:ea typeface="Roboto"/>
                <a:cs typeface="Roboto"/>
                <a:sym typeface="Roboto"/>
              </a:rPr>
              <a:t> and</a:t>
            </a:r>
            <a:r>
              <a:rPr b="1" lang="en-US" sz="1300">
                <a:highlight>
                  <a:srgbClr val="F7F7F8"/>
                </a:highlight>
                <a:latin typeface="Consolas"/>
                <a:ea typeface="Consolas"/>
                <a:cs typeface="Consolas"/>
                <a:sym typeface="Consolas"/>
              </a:rPr>
              <a:t> finally</a:t>
            </a:r>
            <a:r>
              <a:rPr lang="en-US" sz="1300">
                <a:highlight>
                  <a:srgbClr val="F7F7F8"/>
                </a:highlight>
                <a:latin typeface="Roboto"/>
                <a:ea typeface="Roboto"/>
                <a:cs typeface="Roboto"/>
                <a:sym typeface="Roboto"/>
              </a:rPr>
              <a:t> blocks for handling exceptions.</a:t>
            </a:r>
            <a:endParaRPr sz="1300">
              <a:highlight>
                <a:srgbClr val="F7F7F8"/>
              </a:highlight>
              <a:latin typeface="Roboto"/>
              <a:ea typeface="Roboto"/>
              <a:cs typeface="Roboto"/>
              <a:sym typeface="Roboto"/>
            </a:endParaRPr>
          </a:p>
          <a:p>
            <a:pPr indent="-311150" lvl="0" marL="457200" rtl="0" algn="l">
              <a:lnSpc>
                <a:spcPct val="100000"/>
              </a:lnSpc>
              <a:spcBef>
                <a:spcPts val="600"/>
              </a:spcBef>
              <a:spcAft>
                <a:spcPts val="0"/>
              </a:spcAft>
              <a:buClr>
                <a:srgbClr val="E69138"/>
              </a:buClr>
              <a:buSzPts val="1300"/>
              <a:buChar char="❏"/>
            </a:pPr>
            <a:r>
              <a:rPr lang="en-US" sz="1300"/>
              <a:t>The </a:t>
            </a:r>
            <a:r>
              <a:rPr i="1" lang="en-US" sz="1300"/>
              <a:t>R</a:t>
            </a:r>
            <a:r>
              <a:rPr i="1" lang="en-US" sz="1300"/>
              <a:t>aise clause </a:t>
            </a:r>
            <a:r>
              <a:rPr lang="en-US" sz="1300"/>
              <a:t>allows throwing an exception at any time.</a:t>
            </a:r>
            <a:endParaRPr sz="1300"/>
          </a:p>
          <a:p>
            <a:pPr indent="-311150" lvl="0" marL="457200" marR="941069" rtl="0" algn="l">
              <a:lnSpc>
                <a:spcPct val="100000"/>
              </a:lnSpc>
              <a:spcBef>
                <a:spcPts val="600"/>
              </a:spcBef>
              <a:spcAft>
                <a:spcPts val="0"/>
              </a:spcAft>
              <a:buClr>
                <a:srgbClr val="E69138"/>
              </a:buClr>
              <a:buSzPts val="1300"/>
              <a:buChar char="❏"/>
            </a:pPr>
            <a:r>
              <a:rPr i="1" lang="en-US" sz="1300"/>
              <a:t>assert </a:t>
            </a:r>
            <a:r>
              <a:rPr lang="en-US" sz="1300"/>
              <a:t>enables verification whether or not a certain condition is met, and throws an exception if it is not.</a:t>
            </a:r>
            <a:endParaRPr sz="1300"/>
          </a:p>
          <a:p>
            <a:pPr indent="-311150" lvl="0" marL="457200" rtl="0" algn="l">
              <a:lnSpc>
                <a:spcPct val="100000"/>
              </a:lnSpc>
              <a:spcBef>
                <a:spcPts val="600"/>
              </a:spcBef>
              <a:spcAft>
                <a:spcPts val="0"/>
              </a:spcAft>
              <a:buClr>
                <a:srgbClr val="E69138"/>
              </a:buClr>
              <a:buSzPts val="1300"/>
              <a:buChar char="❏"/>
            </a:pPr>
            <a:r>
              <a:rPr lang="en-US" sz="1300"/>
              <a:t>The </a:t>
            </a:r>
            <a:r>
              <a:rPr i="1" lang="en-US" sz="1300"/>
              <a:t>try </a:t>
            </a:r>
            <a:r>
              <a:rPr lang="en-US" sz="1300"/>
              <a:t>clause code is executed until an exception is encountered.</a:t>
            </a:r>
            <a:endParaRPr sz="1300"/>
          </a:p>
          <a:p>
            <a:pPr indent="-311150" lvl="0" marL="457200" rtl="0" algn="l">
              <a:lnSpc>
                <a:spcPct val="100000"/>
              </a:lnSpc>
              <a:spcBef>
                <a:spcPts val="600"/>
              </a:spcBef>
              <a:spcAft>
                <a:spcPts val="0"/>
              </a:spcAft>
              <a:buClr>
                <a:srgbClr val="E69138"/>
              </a:buClr>
              <a:buSzPts val="1300"/>
              <a:buChar char="❏"/>
            </a:pPr>
            <a:r>
              <a:rPr lang="en-US" sz="1300"/>
              <a:t>The </a:t>
            </a:r>
            <a:r>
              <a:rPr i="1" lang="en-US" sz="1300"/>
              <a:t>e</a:t>
            </a:r>
            <a:r>
              <a:rPr i="1" lang="en-US" sz="1300"/>
              <a:t>xcept </a:t>
            </a:r>
            <a:r>
              <a:rPr i="1" lang="en-US" sz="1300"/>
              <a:t>clause </a:t>
            </a:r>
            <a:r>
              <a:rPr i="1" lang="en-US" sz="1300"/>
              <a:t> </a:t>
            </a:r>
            <a:r>
              <a:rPr lang="en-US" sz="1300"/>
              <a:t>is used to catch and handle the exception(s) that are encountered in the </a:t>
            </a:r>
            <a:r>
              <a:rPr i="1" lang="en-US" sz="1300"/>
              <a:t>try </a:t>
            </a:r>
            <a:r>
              <a:rPr lang="en-US" sz="1300"/>
              <a:t>clause.</a:t>
            </a:r>
            <a:endParaRPr sz="1300"/>
          </a:p>
          <a:p>
            <a:pPr indent="-311150" lvl="0" marL="457200" marR="1039494" rtl="0" algn="l">
              <a:lnSpc>
                <a:spcPct val="100000"/>
              </a:lnSpc>
              <a:spcBef>
                <a:spcPts val="600"/>
              </a:spcBef>
              <a:spcAft>
                <a:spcPts val="0"/>
              </a:spcAft>
              <a:buClr>
                <a:srgbClr val="E69138"/>
              </a:buClr>
              <a:buSzPts val="1300"/>
              <a:buChar char="❏"/>
            </a:pPr>
            <a:r>
              <a:rPr lang="en-US" sz="1300"/>
              <a:t>The </a:t>
            </a:r>
            <a:r>
              <a:rPr i="1" lang="en-US" sz="1300"/>
              <a:t>el</a:t>
            </a:r>
            <a:r>
              <a:rPr i="1" lang="en-US" sz="1300"/>
              <a:t>se </a:t>
            </a:r>
            <a:r>
              <a:rPr i="1" lang="en-US" sz="1300"/>
              <a:t>clause </a:t>
            </a:r>
            <a:r>
              <a:rPr lang="en-US" sz="1300"/>
              <a:t>allows code sections that should run only when no exceptions are encountered in the </a:t>
            </a:r>
            <a:r>
              <a:rPr i="1" lang="en-US" sz="1300"/>
              <a:t>try </a:t>
            </a:r>
            <a:r>
              <a:rPr lang="en-US" sz="1300"/>
              <a:t>clause.</a:t>
            </a:r>
            <a:endParaRPr sz="1300"/>
          </a:p>
          <a:p>
            <a:pPr indent="-311150" lvl="0" marL="457200" marR="61594" rtl="0" algn="l">
              <a:lnSpc>
                <a:spcPct val="100000"/>
              </a:lnSpc>
              <a:spcBef>
                <a:spcPts val="600"/>
              </a:spcBef>
              <a:spcAft>
                <a:spcPts val="0"/>
              </a:spcAft>
              <a:buClr>
                <a:srgbClr val="E69138"/>
              </a:buClr>
              <a:buSzPts val="1300"/>
              <a:buChar char="❏"/>
            </a:pPr>
            <a:r>
              <a:rPr lang="en-US" sz="1300"/>
              <a:t>The </a:t>
            </a:r>
            <a:r>
              <a:rPr i="1" lang="en-US" sz="1300"/>
              <a:t>finally </a:t>
            </a:r>
            <a:r>
              <a:rPr i="1" lang="en-US" sz="1300"/>
              <a:t>clause </a:t>
            </a:r>
            <a:r>
              <a:rPr lang="en-US" sz="1300"/>
              <a:t>enables executing code sections that should run with or without any previously encountered exceptions.</a:t>
            </a:r>
            <a:endParaRPr sz="1300"/>
          </a:p>
        </p:txBody>
      </p:sp>
      <p:sp>
        <p:nvSpPr>
          <p:cNvPr id="603" name="Google Shape;603;p66"/>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7"/>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References</a:t>
            </a:r>
            <a:endParaRPr/>
          </a:p>
        </p:txBody>
      </p:sp>
      <p:sp>
        <p:nvSpPr>
          <p:cNvPr id="609" name="Google Shape;609;p67"/>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sz="1200">
                <a:solidFill>
                  <a:srgbClr val="222222"/>
                </a:solidFill>
              </a:rPr>
              <a:t>‹#›</a:t>
            </a:fld>
            <a:endParaRPr sz="1200">
              <a:solidFill>
                <a:srgbClr val="222222"/>
              </a:solidFill>
            </a:endParaRPr>
          </a:p>
        </p:txBody>
      </p:sp>
      <p:sp>
        <p:nvSpPr>
          <p:cNvPr id="610" name="Google Shape;610;p6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700"/>
              </a:spcBef>
              <a:spcAft>
                <a:spcPts val="0"/>
              </a:spcAft>
              <a:buNone/>
            </a:pPr>
            <a:r>
              <a:rPr lang="en-US" u="sng">
                <a:solidFill>
                  <a:schemeClr val="hlink"/>
                </a:solidFill>
                <a:hlinkClick r:id="rId3"/>
              </a:rPr>
              <a:t>https://www.toppr.com/guides/python-guide/tutorials/python-files/python-exception-handling/</a:t>
            </a:r>
            <a:endParaRPr/>
          </a:p>
          <a:p>
            <a:pPr indent="0" lvl="0" marL="0" rtl="0" algn="l">
              <a:spcBef>
                <a:spcPts val="700"/>
              </a:spcBef>
              <a:spcAft>
                <a:spcPts val="0"/>
              </a:spcAft>
              <a:buNone/>
            </a:pPr>
            <a:r>
              <a:rPr lang="en-US" u="sng">
                <a:solidFill>
                  <a:schemeClr val="hlink"/>
                </a:solidFill>
                <a:hlinkClick r:id="rId4"/>
              </a:rPr>
              <a:t>https://pynative.com/python-exceptions/</a:t>
            </a:r>
            <a:endParaRPr/>
          </a:p>
          <a:p>
            <a:pPr indent="0" lvl="0" marL="0" rtl="0" algn="l">
              <a:spcBef>
                <a:spcPts val="7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491425" y="7334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Table of Contents</a:t>
            </a:r>
            <a:endParaRPr/>
          </a:p>
        </p:txBody>
      </p:sp>
      <p:sp>
        <p:nvSpPr>
          <p:cNvPr id="388" name="Google Shape;388;p41"/>
          <p:cNvSpPr txBox="1"/>
          <p:nvPr/>
        </p:nvSpPr>
        <p:spPr>
          <a:xfrm>
            <a:off x="538501" y="1224000"/>
            <a:ext cx="8141700" cy="2937300"/>
          </a:xfrm>
          <a:prstGeom prst="rect">
            <a:avLst/>
          </a:prstGeom>
          <a:noFill/>
          <a:ln>
            <a:noFill/>
          </a:ln>
        </p:spPr>
        <p:txBody>
          <a:bodyPr anchorCtr="0" anchor="t" bIns="0" lIns="0" spcFirstLastPara="1" rIns="0" wrap="square" tIns="88900">
            <a:spAutoFit/>
          </a:bodyPr>
          <a:lstStyle/>
          <a:p>
            <a:pPr indent="-317500" lvl="0" marL="457200" rtl="0" algn="l">
              <a:spcBef>
                <a:spcPts val="600"/>
              </a:spcBef>
              <a:spcAft>
                <a:spcPts val="0"/>
              </a:spcAft>
              <a:buClr>
                <a:srgbClr val="FF9900"/>
              </a:buClr>
              <a:buSzPts val="1400"/>
              <a:buChar char="❑"/>
            </a:pPr>
            <a:r>
              <a:rPr lang="en-US">
                <a:solidFill>
                  <a:srgbClr val="3E3E3E"/>
                </a:solidFill>
              </a:rPr>
              <a:t>Why Errors Exist</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Overview of Errors and Exceptions</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Programming Errors</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Built-in Exceptions</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The “try” and “except” Blocks to Handling Exceptions</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Syntax for try and except</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The Else Clause</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The Finally Clause</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Raising an Exception</a:t>
            </a:r>
            <a:endParaRPr>
              <a:solidFill>
                <a:srgbClr val="3E3E3E"/>
              </a:solidFill>
            </a:endParaRPr>
          </a:p>
          <a:p>
            <a:pPr indent="-317500" lvl="0" marL="457200" rtl="0" algn="l">
              <a:spcBef>
                <a:spcPts val="600"/>
              </a:spcBef>
              <a:spcAft>
                <a:spcPts val="0"/>
              </a:spcAft>
              <a:buClr>
                <a:srgbClr val="FF9900"/>
              </a:buClr>
              <a:buSzPts val="1400"/>
              <a:buChar char="❑"/>
            </a:pPr>
            <a:r>
              <a:rPr lang="en-US">
                <a:solidFill>
                  <a:srgbClr val="3E3E3E"/>
                </a:solidFill>
              </a:rPr>
              <a:t>The AssertionError Exception</a:t>
            </a:r>
            <a:endParaRPr>
              <a:solidFill>
                <a:srgbClr val="3E3E3E"/>
              </a:solidFill>
            </a:endParaRPr>
          </a:p>
        </p:txBody>
      </p:sp>
      <p:sp>
        <p:nvSpPr>
          <p:cNvPr id="389" name="Google Shape;389;p41"/>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8"/>
          <p:cNvSpPr txBox="1"/>
          <p:nvPr/>
        </p:nvSpPr>
        <p:spPr>
          <a:xfrm>
            <a:off x="7916926" y="505778"/>
            <a:ext cx="321300" cy="659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100">
                <a:solidFill>
                  <a:srgbClr val="FFFFFF"/>
                </a:solidFill>
                <a:latin typeface="Verdana"/>
                <a:ea typeface="Verdana"/>
                <a:cs typeface="Verdana"/>
                <a:sym typeface="Verdana"/>
              </a:rPr>
              <a:t>18</a:t>
            </a:r>
            <a:endParaRPr sz="2100">
              <a:latin typeface="Verdana"/>
              <a:ea typeface="Verdana"/>
              <a:cs typeface="Verdana"/>
              <a:sym typeface="Verdana"/>
            </a:endParaRPr>
          </a:p>
        </p:txBody>
      </p:sp>
      <p:sp>
        <p:nvSpPr>
          <p:cNvPr id="616" name="Google Shape;616;p68"/>
          <p:cNvSpPr txBox="1"/>
          <p:nvPr>
            <p:ph type="title"/>
          </p:nvPr>
        </p:nvSpPr>
        <p:spPr>
          <a:xfrm>
            <a:off x="485575" y="674950"/>
            <a:ext cx="8520600" cy="451200"/>
          </a:xfrm>
          <a:prstGeom prst="rect">
            <a:avLst/>
          </a:prstGeom>
          <a:noFill/>
          <a:ln>
            <a:noFill/>
          </a:ln>
        </p:spPr>
        <p:txBody>
          <a:bodyPr anchorCtr="0" anchor="t" bIns="0" lIns="0" spcFirstLastPara="1" rIns="0" wrap="square" tIns="81100">
            <a:spAutoFit/>
          </a:bodyPr>
          <a:lstStyle/>
          <a:p>
            <a:pPr indent="0" lvl="0" marL="21590" rtl="0" algn="l">
              <a:lnSpc>
                <a:spcPct val="100000"/>
              </a:lnSpc>
              <a:spcBef>
                <a:spcPts val="0"/>
              </a:spcBef>
              <a:spcAft>
                <a:spcPts val="0"/>
              </a:spcAft>
              <a:buNone/>
            </a:pPr>
            <a:r>
              <a:rPr lang="en-US"/>
              <a:t>Questions</a:t>
            </a:r>
            <a:r>
              <a:rPr lang="en-US"/>
              <a:t>?</a:t>
            </a:r>
            <a:endParaRPr/>
          </a:p>
        </p:txBody>
      </p:sp>
      <p:pic>
        <p:nvPicPr>
          <p:cNvPr id="617" name="Google Shape;617;p68"/>
          <p:cNvPicPr preferRelativeResize="0"/>
          <p:nvPr/>
        </p:nvPicPr>
        <p:blipFill rotWithShape="1">
          <a:blip r:embed="rId3">
            <a:alphaModFix/>
          </a:blip>
          <a:srcRect b="0" l="0" r="0" t="0"/>
          <a:stretch/>
        </p:blipFill>
        <p:spPr>
          <a:xfrm>
            <a:off x="3086100" y="1771650"/>
            <a:ext cx="2388870" cy="2367153"/>
          </a:xfrm>
          <a:prstGeom prst="rect">
            <a:avLst/>
          </a:prstGeom>
          <a:noFill/>
          <a:ln>
            <a:noFill/>
          </a:ln>
        </p:spPr>
      </p:pic>
      <p:sp>
        <p:nvSpPr>
          <p:cNvPr id="618" name="Google Shape;618;p68"/>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type="title"/>
          </p:nvPr>
        </p:nvSpPr>
        <p:spPr>
          <a:xfrm>
            <a:off x="485575" y="6749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Why Errors Exist</a:t>
            </a:r>
            <a:endParaRPr/>
          </a:p>
        </p:txBody>
      </p:sp>
      <p:sp>
        <p:nvSpPr>
          <p:cNvPr id="395" name="Google Shape;395;p42"/>
          <p:cNvSpPr txBox="1"/>
          <p:nvPr/>
        </p:nvSpPr>
        <p:spPr>
          <a:xfrm>
            <a:off x="450595" y="1271177"/>
            <a:ext cx="8164200" cy="2648100"/>
          </a:xfrm>
          <a:prstGeom prst="rect">
            <a:avLst/>
          </a:prstGeom>
          <a:noFill/>
          <a:ln>
            <a:noFill/>
          </a:ln>
        </p:spPr>
        <p:txBody>
          <a:bodyPr anchorCtr="0" anchor="t" bIns="0" lIns="0" spcFirstLastPara="1" rIns="0" wrap="square" tIns="129525">
            <a:spAutoFit/>
          </a:bodyPr>
          <a:lstStyle/>
          <a:p>
            <a:pPr indent="-317500" lvl="0" marL="457200" rtl="0" algn="l">
              <a:lnSpc>
                <a:spcPct val="100000"/>
              </a:lnSpc>
              <a:spcBef>
                <a:spcPts val="0"/>
              </a:spcBef>
              <a:spcAft>
                <a:spcPts val="0"/>
              </a:spcAft>
              <a:buClr>
                <a:srgbClr val="3E3E3E"/>
              </a:buClr>
              <a:buSzPts val="1400"/>
              <a:buChar char="●"/>
            </a:pPr>
            <a:r>
              <a:rPr b="1" lang="en-US">
                <a:solidFill>
                  <a:srgbClr val="3E3E3E"/>
                </a:solidFill>
              </a:rPr>
              <a:t>Problem</a:t>
            </a:r>
            <a:endParaRPr b="1"/>
          </a:p>
          <a:p>
            <a:pPr indent="-317500" lvl="1" marL="914400" marR="5080" rtl="0" algn="l">
              <a:lnSpc>
                <a:spcPct val="100000"/>
              </a:lnSpc>
              <a:spcBef>
                <a:spcPts val="0"/>
              </a:spcBef>
              <a:spcAft>
                <a:spcPts val="0"/>
              </a:spcAft>
              <a:buClr>
                <a:srgbClr val="3E3E3E"/>
              </a:buClr>
              <a:buSzPts val="1400"/>
              <a:buChar char="○"/>
            </a:pPr>
            <a:r>
              <a:rPr lang="en-US">
                <a:solidFill>
                  <a:srgbClr val="3E3E3E"/>
                </a:solidFill>
              </a:rPr>
              <a:t>So far, we have presumed that the users will input exactly what we intend for them to input. We also presumed that our code will only be used according to our expectation. As you can imagine, these presumptions are unrealistic.</a:t>
            </a:r>
            <a:endParaRPr/>
          </a:p>
          <a:p>
            <a:pPr indent="0" lvl="0" marL="457200" rtl="0" algn="l">
              <a:lnSpc>
                <a:spcPct val="100000"/>
              </a:lnSpc>
              <a:spcBef>
                <a:spcPts val="0"/>
              </a:spcBef>
              <a:spcAft>
                <a:spcPts val="0"/>
              </a:spcAft>
              <a:buNone/>
            </a:pPr>
            <a:r>
              <a:t/>
            </a:r>
            <a:endParaRPr>
              <a:latin typeface="Verdana"/>
              <a:ea typeface="Verdana"/>
              <a:cs typeface="Verdana"/>
              <a:sym typeface="Verdana"/>
            </a:endParaRPr>
          </a:p>
          <a:p>
            <a:pPr indent="0" lvl="0" marL="457200" rtl="0" algn="l">
              <a:lnSpc>
                <a:spcPct val="100000"/>
              </a:lnSpc>
              <a:spcBef>
                <a:spcPts val="0"/>
              </a:spcBef>
              <a:spcAft>
                <a:spcPts val="0"/>
              </a:spcAft>
              <a:buNone/>
            </a:pPr>
            <a:r>
              <a:t/>
            </a:r>
            <a:endParaRPr>
              <a:latin typeface="Verdana"/>
              <a:ea typeface="Verdana"/>
              <a:cs typeface="Verdana"/>
              <a:sym typeface="Verdana"/>
            </a:endParaRPr>
          </a:p>
          <a:p>
            <a:pPr indent="-317500" lvl="0" marL="457200" rtl="0" algn="l">
              <a:lnSpc>
                <a:spcPct val="115000"/>
              </a:lnSpc>
              <a:spcBef>
                <a:spcPts val="0"/>
              </a:spcBef>
              <a:spcAft>
                <a:spcPts val="0"/>
              </a:spcAft>
              <a:buClr>
                <a:srgbClr val="3E3E3E"/>
              </a:buClr>
              <a:buSzPts val="1400"/>
              <a:buChar char="●"/>
            </a:pPr>
            <a:r>
              <a:rPr b="1" lang="en-US">
                <a:solidFill>
                  <a:srgbClr val="3E3E3E"/>
                </a:solidFill>
              </a:rPr>
              <a:t>Solution</a:t>
            </a:r>
            <a:endParaRPr b="1">
              <a:solidFill>
                <a:srgbClr val="3E3E3E"/>
              </a:solidFill>
            </a:endParaRPr>
          </a:p>
          <a:p>
            <a:pPr indent="-317500" lvl="1" marL="914400" rtl="0" algn="l">
              <a:lnSpc>
                <a:spcPct val="115000"/>
              </a:lnSpc>
              <a:spcBef>
                <a:spcPts val="0"/>
              </a:spcBef>
              <a:spcAft>
                <a:spcPts val="0"/>
              </a:spcAft>
              <a:buClr>
                <a:srgbClr val="3E3E3E"/>
              </a:buClr>
              <a:buSzPts val="1400"/>
              <a:buFont typeface="Verdana"/>
              <a:buChar char="○"/>
            </a:pPr>
            <a:r>
              <a:rPr lang="en-US">
                <a:solidFill>
                  <a:srgbClr val="3E3E3E"/>
                </a:solidFill>
              </a:rPr>
              <a:t>In order to deal with "something going wrong," Python uses </a:t>
            </a:r>
            <a:r>
              <a:rPr b="1" i="1" lang="en-US">
                <a:solidFill>
                  <a:srgbClr val="3E3E3E"/>
                </a:solidFill>
              </a:rPr>
              <a:t>Errors </a:t>
            </a:r>
            <a:r>
              <a:rPr lang="en-US">
                <a:solidFill>
                  <a:srgbClr val="3E3E3E"/>
                </a:solidFill>
              </a:rPr>
              <a:t>and </a:t>
            </a:r>
            <a:r>
              <a:rPr b="1" i="1" lang="en-US">
                <a:solidFill>
                  <a:srgbClr val="3E3E3E"/>
                </a:solidFill>
              </a:rPr>
              <a:t>Exceptions. </a:t>
            </a:r>
            <a:r>
              <a:rPr lang="en-US">
                <a:solidFill>
                  <a:srgbClr val="3E3E3E"/>
                </a:solidFill>
              </a:rPr>
              <a:t>Accounting for these Exceptions is a huge part of programming.</a:t>
            </a:r>
            <a:endParaRPr>
              <a:solidFill>
                <a:srgbClr val="3E3E3E"/>
              </a:solidFill>
            </a:endParaRPr>
          </a:p>
          <a:p>
            <a:pPr indent="0" lvl="0" marL="457200" rtl="0" algn="l">
              <a:lnSpc>
                <a:spcPct val="115000"/>
              </a:lnSpc>
              <a:spcBef>
                <a:spcPts val="0"/>
              </a:spcBef>
              <a:spcAft>
                <a:spcPts val="0"/>
              </a:spcAft>
              <a:buNone/>
            </a:pPr>
            <a:r>
              <a:t/>
            </a:r>
            <a:endParaRPr b="1" sz="1500">
              <a:solidFill>
                <a:srgbClr val="3E3E3E"/>
              </a:solidFill>
            </a:endParaRPr>
          </a:p>
          <a:p>
            <a:pPr indent="0" lvl="0" marL="457200" rtl="0" algn="l">
              <a:lnSpc>
                <a:spcPct val="100000"/>
              </a:lnSpc>
              <a:spcBef>
                <a:spcPts val="0"/>
              </a:spcBef>
              <a:spcAft>
                <a:spcPts val="0"/>
              </a:spcAft>
              <a:buNone/>
            </a:pPr>
            <a:r>
              <a:t/>
            </a:r>
            <a:endParaRPr>
              <a:solidFill>
                <a:srgbClr val="3E3E3E"/>
              </a:solidFill>
              <a:latin typeface="Verdana"/>
              <a:ea typeface="Verdana"/>
              <a:cs typeface="Verdana"/>
              <a:sym typeface="Verdana"/>
            </a:endParaRPr>
          </a:p>
        </p:txBody>
      </p:sp>
      <p:sp>
        <p:nvSpPr>
          <p:cNvPr id="396" name="Google Shape;396;p42"/>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426012" y="730247"/>
            <a:ext cx="81171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US"/>
              <a:t>Overview of Errors and Exceptions</a:t>
            </a:r>
            <a:endParaRPr/>
          </a:p>
        </p:txBody>
      </p:sp>
      <p:sp>
        <p:nvSpPr>
          <p:cNvPr id="402" name="Google Shape;402;p43"/>
          <p:cNvSpPr txBox="1"/>
          <p:nvPr>
            <p:ph idx="1" type="body"/>
          </p:nvPr>
        </p:nvSpPr>
        <p:spPr>
          <a:xfrm>
            <a:off x="572625" y="1290600"/>
            <a:ext cx="8068500" cy="3045900"/>
          </a:xfrm>
          <a:prstGeom prst="rect">
            <a:avLst/>
          </a:prstGeom>
        </p:spPr>
        <p:txBody>
          <a:bodyPr anchorCtr="0" anchor="t" bIns="68575" lIns="68575" spcFirstLastPara="1" rIns="68575" wrap="square" tIns="68575">
            <a:normAutofit/>
          </a:bodyPr>
          <a:lstStyle/>
          <a:p>
            <a:pPr indent="-323850" lvl="0" marL="457200" rtl="0" algn="l">
              <a:spcBef>
                <a:spcPts val="0"/>
              </a:spcBef>
              <a:spcAft>
                <a:spcPts val="0"/>
              </a:spcAft>
              <a:buSzPts val="1500"/>
              <a:buChar char="❑"/>
            </a:pPr>
            <a:r>
              <a:rPr lang="en-US" sz="1500"/>
              <a:t>An </a:t>
            </a:r>
            <a:r>
              <a:rPr b="1" lang="en-US" sz="1500"/>
              <a:t>Exception</a:t>
            </a:r>
            <a:r>
              <a:rPr lang="en-US" sz="1500"/>
              <a:t> is an </a:t>
            </a:r>
            <a:r>
              <a:rPr lang="en-US" sz="1500">
                <a:solidFill>
                  <a:srgbClr val="B45F06"/>
                </a:solidFill>
              </a:rPr>
              <a:t>event </a:t>
            </a:r>
            <a:r>
              <a:rPr lang="en-US" sz="1500"/>
              <a:t>or </a:t>
            </a:r>
            <a:r>
              <a:rPr lang="en-US" sz="1500">
                <a:solidFill>
                  <a:srgbClr val="B45F06"/>
                </a:solidFill>
              </a:rPr>
              <a:t>abnormal </a:t>
            </a:r>
            <a:r>
              <a:rPr lang="en-US" sz="1500"/>
              <a:t>condition that occurs </a:t>
            </a:r>
            <a:r>
              <a:rPr lang="en-US" sz="1500">
                <a:solidFill>
                  <a:srgbClr val="38761D"/>
                </a:solidFill>
              </a:rPr>
              <a:t>during the execution of programs</a:t>
            </a:r>
            <a:r>
              <a:rPr lang="en-US" sz="1500"/>
              <a:t> or may</a:t>
            </a:r>
            <a:r>
              <a:rPr lang="en-US" sz="1500">
                <a:solidFill>
                  <a:srgbClr val="38761D"/>
                </a:solidFill>
              </a:rPr>
              <a:t> happen at runtime</a:t>
            </a:r>
            <a:r>
              <a:rPr lang="en-US" sz="1500"/>
              <a:t>, disrupting the normal flow of execution.</a:t>
            </a:r>
            <a:endParaRPr sz="1500">
              <a:solidFill>
                <a:srgbClr val="0D0D0D"/>
              </a:solidFill>
              <a:highlight>
                <a:srgbClr val="FFFFFF"/>
              </a:highlight>
            </a:endParaRPr>
          </a:p>
          <a:p>
            <a:pPr indent="-323850" lvl="0" marL="457200" rtl="0" algn="l">
              <a:spcBef>
                <a:spcPts val="1000"/>
              </a:spcBef>
              <a:spcAft>
                <a:spcPts val="0"/>
              </a:spcAft>
              <a:buSzPts val="1500"/>
              <a:buChar char="❑"/>
            </a:pPr>
            <a:r>
              <a:rPr lang="en-US" sz="1500"/>
              <a:t>We can handle exceptions to ensure our code gets executed normally. </a:t>
            </a:r>
            <a:r>
              <a:rPr lang="en-US" sz="1500">
                <a:solidFill>
                  <a:srgbClr val="000000"/>
                </a:solidFill>
              </a:rPr>
              <a:t>On the other hand, an </a:t>
            </a:r>
            <a:r>
              <a:rPr b="1" lang="en-US" sz="1500">
                <a:solidFill>
                  <a:srgbClr val="000000"/>
                </a:solidFill>
              </a:rPr>
              <a:t>Error</a:t>
            </a:r>
            <a:r>
              <a:rPr lang="en-US" sz="1500">
                <a:solidFill>
                  <a:srgbClr val="000000"/>
                </a:solidFill>
              </a:rPr>
              <a:t> is an action that is </a:t>
            </a:r>
            <a:r>
              <a:rPr b="1" lang="en-US" sz="1500">
                <a:solidFill>
                  <a:srgbClr val="000000"/>
                </a:solidFill>
              </a:rPr>
              <a:t>incorrect or inaccurate</a:t>
            </a:r>
            <a:r>
              <a:rPr lang="en-US" sz="1500">
                <a:solidFill>
                  <a:srgbClr val="000000"/>
                </a:solidFill>
              </a:rPr>
              <a:t>.</a:t>
            </a:r>
            <a:endParaRPr sz="1500">
              <a:solidFill>
                <a:srgbClr val="000000"/>
              </a:solidFill>
            </a:endParaRPr>
          </a:p>
          <a:p>
            <a:pPr indent="-323850" lvl="0" marL="457200" rtl="0" algn="l">
              <a:spcBef>
                <a:spcPts val="1000"/>
              </a:spcBef>
              <a:spcAft>
                <a:spcPts val="1000"/>
              </a:spcAft>
              <a:buSzPts val="1500"/>
              <a:buChar char="❑"/>
            </a:pPr>
            <a:r>
              <a:rPr b="1" lang="en-US" sz="1500"/>
              <a:t>Errors </a:t>
            </a:r>
            <a:r>
              <a:rPr lang="en-US" sz="1500"/>
              <a:t>indicate that something severe has gone wrong; as such, the application should crash rather than try to handle the error. Errors are usually beyond the control of the programmer; therefore, programmers should not try to handle errors.</a:t>
            </a:r>
            <a:endParaRPr sz="1500">
              <a:solidFill>
                <a:srgbClr val="000000"/>
              </a:solidFill>
            </a:endParaRPr>
          </a:p>
        </p:txBody>
      </p:sp>
      <p:sp>
        <p:nvSpPr>
          <p:cNvPr id="403" name="Google Shape;403;p43"/>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4"/>
          <p:cNvSpPr txBox="1"/>
          <p:nvPr>
            <p:ph type="title"/>
          </p:nvPr>
        </p:nvSpPr>
        <p:spPr>
          <a:xfrm>
            <a:off x="496775" y="618925"/>
            <a:ext cx="8520600" cy="5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2300"/>
              <a:t>Overview of Errors and Exceptions (continued)</a:t>
            </a:r>
            <a:endParaRPr/>
          </a:p>
        </p:txBody>
      </p:sp>
      <p:sp>
        <p:nvSpPr>
          <p:cNvPr id="409" name="Google Shape;409;p44"/>
          <p:cNvSpPr txBox="1"/>
          <p:nvPr>
            <p:ph idx="1" type="body"/>
          </p:nvPr>
        </p:nvSpPr>
        <p:spPr>
          <a:xfrm>
            <a:off x="573750" y="1191325"/>
            <a:ext cx="8152200" cy="3727800"/>
          </a:xfrm>
          <a:prstGeom prst="rect">
            <a:avLst/>
          </a:prstGeom>
        </p:spPr>
        <p:txBody>
          <a:bodyPr anchorCtr="0" anchor="t" bIns="91425" lIns="91425" spcFirstLastPara="1" rIns="91425" wrap="square" tIns="91425">
            <a:normAutofit/>
          </a:bodyPr>
          <a:lstStyle/>
          <a:p>
            <a:pPr indent="-317500" lvl="0" marL="285750" rtl="0" algn="l">
              <a:spcBef>
                <a:spcPts val="0"/>
              </a:spcBef>
              <a:spcAft>
                <a:spcPts val="0"/>
              </a:spcAft>
              <a:buClr>
                <a:srgbClr val="E69138"/>
              </a:buClr>
              <a:buSzPts val="1400"/>
              <a:buChar char="●"/>
            </a:pPr>
            <a:r>
              <a:rPr lang="en-US" sz="1400">
                <a:solidFill>
                  <a:srgbClr val="000000"/>
                </a:solidFill>
              </a:rPr>
              <a:t>There are at least two distinguishable kinds of Errors: </a:t>
            </a:r>
            <a:r>
              <a:rPr b="1" i="1" lang="en-US" sz="1400">
                <a:solidFill>
                  <a:srgbClr val="000000"/>
                </a:solidFill>
              </a:rPr>
              <a:t>Syntax Errors/Parsing Errors </a:t>
            </a:r>
            <a:r>
              <a:rPr lang="en-US" sz="1400">
                <a:solidFill>
                  <a:srgbClr val="000000"/>
                </a:solidFill>
              </a:rPr>
              <a:t>and </a:t>
            </a:r>
            <a:r>
              <a:rPr b="1" i="1" lang="en-US" sz="1400">
                <a:solidFill>
                  <a:srgbClr val="000000"/>
                </a:solidFill>
              </a:rPr>
              <a:t>Exceptions</a:t>
            </a:r>
            <a:r>
              <a:rPr lang="en-US" sz="1400">
                <a:solidFill>
                  <a:srgbClr val="000000"/>
                </a:solidFill>
              </a:rPr>
              <a:t>, which you should be familiar with, and should be paying attention to when writing code. We can categorize </a:t>
            </a:r>
            <a:r>
              <a:rPr b="1" i="1" lang="en-US" sz="1400">
                <a:solidFill>
                  <a:srgbClr val="000000"/>
                </a:solidFill>
              </a:rPr>
              <a:t>Exceptions</a:t>
            </a:r>
            <a:r>
              <a:rPr lang="en-US" sz="1400">
                <a:solidFill>
                  <a:srgbClr val="000000"/>
                </a:solidFill>
                <a:highlight>
                  <a:srgbClr val="FFFFFF"/>
                </a:highlight>
              </a:rPr>
              <a:t> into two categories: </a:t>
            </a:r>
            <a:r>
              <a:rPr b="1" i="1" lang="en-US" sz="1400">
                <a:solidFill>
                  <a:srgbClr val="000000"/>
                </a:solidFill>
                <a:highlight>
                  <a:srgbClr val="FFFFFF"/>
                </a:highlight>
              </a:rPr>
              <a:t>Runtime Errors</a:t>
            </a:r>
            <a:r>
              <a:rPr lang="en-US" sz="1400">
                <a:solidFill>
                  <a:srgbClr val="000000"/>
                </a:solidFill>
                <a:highlight>
                  <a:srgbClr val="FFFFFF"/>
                </a:highlight>
              </a:rPr>
              <a:t> and </a:t>
            </a:r>
            <a:r>
              <a:rPr b="1" i="1" lang="en-US" sz="1400">
                <a:solidFill>
                  <a:srgbClr val="000000"/>
                </a:solidFill>
              </a:rPr>
              <a:t>Logic </a:t>
            </a:r>
            <a:r>
              <a:rPr b="1" i="1" lang="en-US" sz="1400">
                <a:solidFill>
                  <a:srgbClr val="000000"/>
                </a:solidFill>
                <a:highlight>
                  <a:srgbClr val="FFFFFF"/>
                </a:highlight>
              </a:rPr>
              <a:t>Errors</a:t>
            </a:r>
            <a:r>
              <a:rPr b="1" lang="en-US" sz="1400">
                <a:solidFill>
                  <a:srgbClr val="000000"/>
                </a:solidFill>
                <a:highlight>
                  <a:srgbClr val="FFFFFF"/>
                </a:highlight>
              </a:rPr>
              <a:t>:</a:t>
            </a:r>
            <a:endParaRPr b="1" sz="1400">
              <a:solidFill>
                <a:srgbClr val="000000"/>
              </a:solidFill>
              <a:highlight>
                <a:srgbClr val="FFFFFF"/>
              </a:highlight>
            </a:endParaRPr>
          </a:p>
          <a:p>
            <a:pPr indent="-260350" lvl="0" marL="514350" rtl="0" algn="l">
              <a:spcBef>
                <a:spcPts val="0"/>
              </a:spcBef>
              <a:spcAft>
                <a:spcPts val="0"/>
              </a:spcAft>
              <a:buClr>
                <a:schemeClr val="accent4"/>
              </a:buClr>
              <a:buSzPts val="1400"/>
              <a:buChar char="●"/>
            </a:pPr>
            <a:r>
              <a:rPr b="1" lang="en-US" sz="1400">
                <a:solidFill>
                  <a:srgbClr val="000000"/>
                </a:solidFill>
              </a:rPr>
              <a:t>Syntax Errors</a:t>
            </a:r>
            <a:r>
              <a:rPr b="1" lang="en-US" sz="1400">
                <a:solidFill>
                  <a:srgbClr val="000000"/>
                </a:solidFill>
              </a:rPr>
              <a:t> / Parsing Errors:</a:t>
            </a:r>
            <a:endParaRPr b="1" sz="1400">
              <a:solidFill>
                <a:srgbClr val="000000"/>
              </a:solidFill>
            </a:endParaRPr>
          </a:p>
          <a:p>
            <a:pPr indent="-317500" lvl="1" marL="914400" rtl="0" algn="l">
              <a:spcBef>
                <a:spcPts val="0"/>
              </a:spcBef>
              <a:spcAft>
                <a:spcPts val="0"/>
              </a:spcAft>
              <a:buClr>
                <a:schemeClr val="accent4"/>
              </a:buClr>
              <a:buSzPts val="1400"/>
              <a:buChar char="○"/>
            </a:pPr>
            <a:r>
              <a:rPr lang="en-US" sz="1400"/>
              <a:t>Errors in the formatting or layout of code that are detected by the interpreter.</a:t>
            </a:r>
            <a:endParaRPr sz="1400"/>
          </a:p>
          <a:p>
            <a:pPr indent="-260350" lvl="0" marL="514350" rtl="0" algn="l">
              <a:spcBef>
                <a:spcPts val="1000"/>
              </a:spcBef>
              <a:spcAft>
                <a:spcPts val="0"/>
              </a:spcAft>
              <a:buClr>
                <a:schemeClr val="accent4"/>
              </a:buClr>
              <a:buSzPts val="1400"/>
              <a:buChar char="●"/>
            </a:pPr>
            <a:r>
              <a:rPr b="1" lang="en-US" sz="1400"/>
              <a:t>Runtime Errors </a:t>
            </a:r>
            <a:r>
              <a:rPr b="1" lang="en-US" sz="1400"/>
              <a:t>/ </a:t>
            </a:r>
            <a:r>
              <a:rPr b="1" lang="en-US" sz="1400">
                <a:solidFill>
                  <a:srgbClr val="3E3E3E"/>
                </a:solidFill>
              </a:rPr>
              <a:t>Exception</a:t>
            </a:r>
            <a:r>
              <a:rPr b="1" lang="en-US" sz="1400"/>
              <a:t>:</a:t>
            </a:r>
            <a:endParaRPr b="1" sz="1400"/>
          </a:p>
          <a:p>
            <a:pPr indent="-317500" lvl="1" marL="914400" rtl="0" algn="l">
              <a:spcBef>
                <a:spcPts val="0"/>
              </a:spcBef>
              <a:spcAft>
                <a:spcPts val="0"/>
              </a:spcAft>
              <a:buClr>
                <a:schemeClr val="accent4"/>
              </a:buClr>
              <a:buSzPts val="1400"/>
              <a:buChar char="○"/>
            </a:pPr>
            <a:r>
              <a:rPr lang="en-US" sz="1400"/>
              <a:t>Errors in the code that are only apparent when the code runs, causing the program to abort. Runtime errors include things such as dividing by zero, using an undefined variable name, or accessing an object attribute that does not exist.</a:t>
            </a:r>
            <a:endParaRPr sz="1400"/>
          </a:p>
          <a:p>
            <a:pPr indent="-260350" lvl="0" marL="514350" rtl="0" algn="l">
              <a:spcBef>
                <a:spcPts val="1000"/>
              </a:spcBef>
              <a:spcAft>
                <a:spcPts val="0"/>
              </a:spcAft>
              <a:buClr>
                <a:schemeClr val="accent4"/>
              </a:buClr>
              <a:buSzPts val="1400"/>
              <a:buChar char="●"/>
            </a:pPr>
            <a:r>
              <a:rPr b="1" lang="en-US" sz="1400"/>
              <a:t>Logic Errors / Exception:</a:t>
            </a:r>
            <a:endParaRPr b="1" sz="1400"/>
          </a:p>
          <a:p>
            <a:pPr indent="-317500" lvl="1" marL="914400" rtl="0" algn="l">
              <a:spcBef>
                <a:spcPts val="0"/>
              </a:spcBef>
              <a:spcAft>
                <a:spcPts val="1000"/>
              </a:spcAft>
              <a:buClr>
                <a:schemeClr val="accent4"/>
              </a:buClr>
              <a:buSzPts val="1400"/>
              <a:buChar char="○"/>
            </a:pPr>
            <a:r>
              <a:rPr lang="en-US" sz="1400"/>
              <a:t>Errors in the logic of code that causes the program to produce an incorrect result.</a:t>
            </a:r>
            <a:endParaRPr sz="1400"/>
          </a:p>
        </p:txBody>
      </p:sp>
      <p:sp>
        <p:nvSpPr>
          <p:cNvPr id="410" name="Google Shape;410;p44"/>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5"/>
          <p:cNvSpPr txBox="1"/>
          <p:nvPr>
            <p:ph type="title"/>
          </p:nvPr>
        </p:nvSpPr>
        <p:spPr>
          <a:xfrm>
            <a:off x="447500" y="719775"/>
            <a:ext cx="8520600" cy="382800"/>
          </a:xfrm>
          <a:prstGeom prst="rect">
            <a:avLst/>
          </a:prstGeom>
          <a:noFill/>
          <a:ln>
            <a:noFill/>
          </a:ln>
        </p:spPr>
        <p:txBody>
          <a:bodyPr anchorCtr="0" anchor="t" bIns="0" lIns="0" spcFirstLastPara="1" rIns="0" wrap="square" tIns="13325">
            <a:spAutoFit/>
          </a:bodyPr>
          <a:lstStyle/>
          <a:p>
            <a:pPr indent="0" lvl="0" marL="0" rtl="0" algn="l">
              <a:spcBef>
                <a:spcPts val="0"/>
              </a:spcBef>
              <a:spcAft>
                <a:spcPts val="0"/>
              </a:spcAft>
              <a:buNone/>
            </a:pPr>
            <a:r>
              <a:rPr lang="en-US"/>
              <a:t>Example: S</a:t>
            </a:r>
            <a:r>
              <a:rPr lang="en-US"/>
              <a:t>yntax Error / Parsing Error</a:t>
            </a:r>
            <a:endParaRPr sz="2300"/>
          </a:p>
        </p:txBody>
      </p:sp>
      <p:sp>
        <p:nvSpPr>
          <p:cNvPr id="416" name="Google Shape;416;p45"/>
          <p:cNvSpPr txBox="1"/>
          <p:nvPr/>
        </p:nvSpPr>
        <p:spPr>
          <a:xfrm>
            <a:off x="447495" y="1349409"/>
            <a:ext cx="8079000" cy="444600"/>
          </a:xfrm>
          <a:prstGeom prst="rect">
            <a:avLst/>
          </a:prstGeom>
          <a:noFill/>
          <a:ln>
            <a:noFill/>
          </a:ln>
        </p:spPr>
        <p:txBody>
          <a:bodyPr anchorCtr="0" anchor="t" bIns="0" lIns="0" spcFirstLastPara="1" rIns="0" wrap="square" tIns="12050">
            <a:spAutoFit/>
          </a:bodyPr>
          <a:lstStyle/>
          <a:p>
            <a:pPr indent="0" lvl="0" marL="0" marR="5080" rtl="0" algn="l">
              <a:lnSpc>
                <a:spcPct val="100600"/>
              </a:lnSpc>
              <a:spcBef>
                <a:spcPts val="575"/>
              </a:spcBef>
              <a:spcAft>
                <a:spcPts val="0"/>
              </a:spcAft>
              <a:buNone/>
            </a:pPr>
            <a:r>
              <a:rPr lang="en-US">
                <a:solidFill>
                  <a:srgbClr val="3E3E3E"/>
                </a:solidFill>
              </a:rPr>
              <a:t>Error caused by not following the proper structure (syntax) of the language is called </a:t>
            </a:r>
            <a:r>
              <a:rPr b="1" i="1" lang="en-US">
                <a:solidFill>
                  <a:srgbClr val="3E3E3E"/>
                </a:solidFill>
              </a:rPr>
              <a:t>syntax error </a:t>
            </a:r>
            <a:r>
              <a:rPr lang="en-US">
                <a:solidFill>
                  <a:srgbClr val="3E3E3E"/>
                </a:solidFill>
              </a:rPr>
              <a:t>or </a:t>
            </a:r>
            <a:r>
              <a:rPr b="1" i="1" lang="en-US">
                <a:solidFill>
                  <a:srgbClr val="3E3E3E"/>
                </a:solidFill>
              </a:rPr>
              <a:t>parsing error</a:t>
            </a:r>
            <a:r>
              <a:rPr lang="en-US">
                <a:solidFill>
                  <a:srgbClr val="3E3E3E"/>
                </a:solidFill>
              </a:rPr>
              <a:t>.</a:t>
            </a:r>
            <a:endParaRPr/>
          </a:p>
        </p:txBody>
      </p:sp>
      <p:sp>
        <p:nvSpPr>
          <p:cNvPr id="417" name="Google Shape;417;p45"/>
          <p:cNvSpPr txBox="1"/>
          <p:nvPr/>
        </p:nvSpPr>
        <p:spPr>
          <a:xfrm>
            <a:off x="1198500" y="3488700"/>
            <a:ext cx="6497100" cy="305400"/>
          </a:xfrm>
          <a:prstGeom prst="rect">
            <a:avLst/>
          </a:prstGeom>
          <a:noFill/>
          <a:ln>
            <a:noFill/>
          </a:ln>
        </p:spPr>
        <p:txBody>
          <a:bodyPr anchorCtr="0" anchor="t" bIns="0" lIns="0" spcFirstLastPara="1" rIns="0" wrap="square" tIns="88900">
            <a:spAutoFit/>
          </a:bodyPr>
          <a:lstStyle/>
          <a:p>
            <a:pPr indent="0" lvl="0" marL="780415" rtl="0" algn="l">
              <a:lnSpc>
                <a:spcPct val="100000"/>
              </a:lnSpc>
              <a:spcBef>
                <a:spcPts val="0"/>
              </a:spcBef>
              <a:spcAft>
                <a:spcPts val="0"/>
              </a:spcAft>
              <a:buNone/>
            </a:pPr>
            <a:r>
              <a:rPr lang="en-US"/>
              <a:t>(We can notice here that a colon is missing in the if statement.)</a:t>
            </a:r>
            <a:endParaRPr sz="1300"/>
          </a:p>
        </p:txBody>
      </p:sp>
      <p:sp>
        <p:nvSpPr>
          <p:cNvPr id="418" name="Google Shape;418;p45"/>
          <p:cNvSpPr txBox="1"/>
          <p:nvPr/>
        </p:nvSpPr>
        <p:spPr>
          <a:xfrm>
            <a:off x="2047700" y="2259150"/>
            <a:ext cx="5126400" cy="1033200"/>
          </a:xfrm>
          <a:prstGeom prst="rect">
            <a:avLst/>
          </a:prstGeom>
          <a:solidFill>
            <a:srgbClr val="EDEDED"/>
          </a:solidFill>
          <a:ln>
            <a:noFill/>
          </a:ln>
        </p:spPr>
        <p:txBody>
          <a:bodyPr anchorCtr="0" anchor="t" bIns="0" lIns="0" spcFirstLastPara="1" rIns="0" wrap="square" tIns="113650">
            <a:noAutofit/>
          </a:bodyPr>
          <a:lstStyle/>
          <a:p>
            <a:pPr indent="0" lvl="0" marL="91440" rtl="0" algn="l">
              <a:lnSpc>
                <a:spcPct val="100000"/>
              </a:lnSpc>
              <a:spcBef>
                <a:spcPts val="0"/>
              </a:spcBef>
              <a:spcAft>
                <a:spcPts val="0"/>
              </a:spcAft>
              <a:buNone/>
            </a:pPr>
            <a:r>
              <a:rPr lang="en-US" sz="1300">
                <a:solidFill>
                  <a:srgbClr val="00008A"/>
                </a:solidFill>
                <a:latin typeface="Consolas"/>
                <a:ea typeface="Consolas"/>
                <a:cs typeface="Consolas"/>
                <a:sym typeface="Consolas"/>
              </a:rPr>
              <a:t>if </a:t>
            </a:r>
            <a:r>
              <a:rPr lang="en-US" sz="1300">
                <a:latin typeface="Consolas"/>
                <a:ea typeface="Consolas"/>
                <a:cs typeface="Consolas"/>
                <a:sym typeface="Consolas"/>
              </a:rPr>
              <a:t>a &lt; </a:t>
            </a:r>
            <a:r>
              <a:rPr lang="en-US" sz="1300">
                <a:solidFill>
                  <a:srgbClr val="800000"/>
                </a:solidFill>
                <a:latin typeface="Consolas"/>
                <a:ea typeface="Consolas"/>
                <a:cs typeface="Consolas"/>
                <a:sym typeface="Consolas"/>
              </a:rPr>
              <a:t>3</a:t>
            </a:r>
            <a:endParaRPr sz="1300">
              <a:latin typeface="Consolas"/>
              <a:ea typeface="Consolas"/>
              <a:cs typeface="Consolas"/>
              <a:sym typeface="Consolas"/>
            </a:endParaRPr>
          </a:p>
          <a:p>
            <a:pPr indent="0" lvl="0" marL="313690" marR="1620796" rtl="0" algn="l">
              <a:lnSpc>
                <a:spcPct val="100000"/>
              </a:lnSpc>
              <a:spcBef>
                <a:spcPts val="0"/>
              </a:spcBef>
              <a:spcAft>
                <a:spcPts val="0"/>
              </a:spcAft>
              <a:buNone/>
            </a:pPr>
            <a:r>
              <a:rPr lang="en-US" sz="1300">
                <a:solidFill>
                  <a:srgbClr val="2B91AE"/>
                </a:solidFill>
                <a:latin typeface="Consolas"/>
                <a:ea typeface="Consolas"/>
                <a:cs typeface="Consolas"/>
                <a:sym typeface="Consolas"/>
              </a:rPr>
              <a:t>#</a:t>
            </a:r>
            <a:r>
              <a:rPr lang="en-US" sz="1300">
                <a:solidFill>
                  <a:srgbClr val="2B91AE"/>
                </a:solidFill>
                <a:latin typeface="Consolas"/>
                <a:ea typeface="Consolas"/>
                <a:cs typeface="Consolas"/>
                <a:sym typeface="Consolas"/>
              </a:rPr>
              <a:t>File </a:t>
            </a:r>
            <a:r>
              <a:rPr lang="en-US" sz="1300">
                <a:solidFill>
                  <a:srgbClr val="800000"/>
                </a:solidFill>
                <a:latin typeface="Consolas"/>
                <a:ea typeface="Consolas"/>
                <a:cs typeface="Consolas"/>
                <a:sym typeface="Consolas"/>
              </a:rPr>
              <a:t>"&lt;stdin&gt;"</a:t>
            </a:r>
            <a:r>
              <a:rPr lang="en-US" sz="1300">
                <a:latin typeface="Consolas"/>
                <a:ea typeface="Consolas"/>
                <a:cs typeface="Consolas"/>
                <a:sym typeface="Consolas"/>
              </a:rPr>
              <a:t>, line </a:t>
            </a:r>
            <a:r>
              <a:rPr lang="en-US" sz="1300">
                <a:solidFill>
                  <a:srgbClr val="800000"/>
                </a:solidFill>
                <a:latin typeface="Consolas"/>
                <a:ea typeface="Consolas"/>
                <a:cs typeface="Consolas"/>
                <a:sym typeface="Consolas"/>
              </a:rPr>
              <a:t>1 </a:t>
            </a:r>
            <a:r>
              <a:rPr lang="en-US" sz="1300">
                <a:solidFill>
                  <a:srgbClr val="00008A"/>
                </a:solidFill>
                <a:latin typeface="Consolas"/>
                <a:ea typeface="Consolas"/>
                <a:cs typeface="Consolas"/>
                <a:sym typeface="Consolas"/>
              </a:rPr>
              <a:t>if </a:t>
            </a:r>
            <a:r>
              <a:rPr lang="en-US" sz="1300">
                <a:latin typeface="Consolas"/>
                <a:ea typeface="Consolas"/>
                <a:cs typeface="Consolas"/>
                <a:sym typeface="Consolas"/>
              </a:rPr>
              <a:t>a &lt;</a:t>
            </a:r>
            <a:r>
              <a:rPr lang="en-US" sz="1300">
                <a:latin typeface="Consolas"/>
                <a:ea typeface="Consolas"/>
                <a:cs typeface="Consolas"/>
                <a:sym typeface="Consolas"/>
              </a:rPr>
              <a:t> </a:t>
            </a:r>
            <a:r>
              <a:rPr lang="en-US" sz="1300">
                <a:solidFill>
                  <a:srgbClr val="800000"/>
                </a:solidFill>
                <a:latin typeface="Consolas"/>
                <a:ea typeface="Consolas"/>
                <a:cs typeface="Consolas"/>
                <a:sym typeface="Consolas"/>
              </a:rPr>
              <a:t>3</a:t>
            </a:r>
            <a:endParaRPr sz="1300">
              <a:solidFill>
                <a:srgbClr val="800000"/>
              </a:solidFill>
              <a:latin typeface="Consolas"/>
              <a:ea typeface="Consolas"/>
              <a:cs typeface="Consolas"/>
              <a:sym typeface="Consolas"/>
            </a:endParaRPr>
          </a:p>
          <a:p>
            <a:pPr indent="0" lvl="0" marL="1315720" rtl="0" algn="l">
              <a:spcBef>
                <a:spcPts val="0"/>
              </a:spcBef>
              <a:spcAft>
                <a:spcPts val="0"/>
              </a:spcAft>
              <a:buSzPts val="1300"/>
              <a:buNone/>
            </a:pPr>
            <a:r>
              <a:rPr lang="en-US" sz="1300">
                <a:latin typeface="Consolas"/>
                <a:ea typeface="Consolas"/>
                <a:cs typeface="Consolas"/>
                <a:sym typeface="Consolas"/>
              </a:rPr>
              <a:t>^</a:t>
            </a:r>
            <a:endParaRPr sz="1300">
              <a:latin typeface="Consolas"/>
              <a:ea typeface="Consolas"/>
              <a:cs typeface="Consolas"/>
              <a:sym typeface="Consolas"/>
            </a:endParaRPr>
          </a:p>
          <a:p>
            <a:pPr indent="0" lvl="0" marL="342900" rtl="0" algn="l">
              <a:spcBef>
                <a:spcPts val="0"/>
              </a:spcBef>
              <a:spcAft>
                <a:spcPts val="0"/>
              </a:spcAft>
              <a:buSzPts val="1300"/>
              <a:buNone/>
            </a:pPr>
            <a:r>
              <a:rPr lang="en-US" sz="1300">
                <a:solidFill>
                  <a:srgbClr val="2B91AE"/>
                </a:solidFill>
                <a:latin typeface="Consolas"/>
                <a:ea typeface="Consolas"/>
                <a:cs typeface="Consolas"/>
                <a:sym typeface="Consolas"/>
              </a:rPr>
              <a:t>#</a:t>
            </a:r>
            <a:r>
              <a:rPr lang="en-US" sz="1300">
                <a:solidFill>
                  <a:srgbClr val="2B91AE"/>
                </a:solidFill>
                <a:latin typeface="Consolas"/>
                <a:ea typeface="Consolas"/>
                <a:cs typeface="Consolas"/>
                <a:sym typeface="Consolas"/>
              </a:rPr>
              <a:t>SyntaxError</a:t>
            </a:r>
            <a:r>
              <a:rPr lang="en-US" sz="1300">
                <a:latin typeface="Consolas"/>
                <a:ea typeface="Consolas"/>
                <a:cs typeface="Consolas"/>
                <a:sym typeface="Consolas"/>
              </a:rPr>
              <a:t>: invalid syntax</a:t>
            </a:r>
            <a:endParaRPr sz="1300">
              <a:latin typeface="Consolas"/>
              <a:ea typeface="Consolas"/>
              <a:cs typeface="Consolas"/>
              <a:sym typeface="Consolas"/>
            </a:endParaRPr>
          </a:p>
        </p:txBody>
      </p:sp>
      <p:sp>
        <p:nvSpPr>
          <p:cNvPr id="419" name="Google Shape;419;p45"/>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6"/>
          <p:cNvSpPr/>
          <p:nvPr/>
        </p:nvSpPr>
        <p:spPr>
          <a:xfrm>
            <a:off x="8653271" y="3408997"/>
            <a:ext cx="490854" cy="254317"/>
          </a:xfrm>
          <a:custGeom>
            <a:rect b="b" l="l" r="r" t="t"/>
            <a:pathLst>
              <a:path extrusionOk="0" h="339089" w="490854">
                <a:moveTo>
                  <a:pt x="0" y="339090"/>
                </a:moveTo>
                <a:lnTo>
                  <a:pt x="490727" y="339090"/>
                </a:lnTo>
                <a:lnTo>
                  <a:pt x="490727" y="0"/>
                </a:lnTo>
                <a:lnTo>
                  <a:pt x="0" y="0"/>
                </a:lnTo>
                <a:lnTo>
                  <a:pt x="0" y="33909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p46"/>
          <p:cNvSpPr txBox="1"/>
          <p:nvPr>
            <p:ph type="title"/>
          </p:nvPr>
        </p:nvSpPr>
        <p:spPr>
          <a:xfrm>
            <a:off x="471250" y="581950"/>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Example: Exceptions</a:t>
            </a:r>
            <a:endParaRPr/>
          </a:p>
        </p:txBody>
      </p:sp>
      <p:sp>
        <p:nvSpPr>
          <p:cNvPr id="426" name="Google Shape;426;p46"/>
          <p:cNvSpPr txBox="1"/>
          <p:nvPr/>
        </p:nvSpPr>
        <p:spPr>
          <a:xfrm>
            <a:off x="579350" y="1008200"/>
            <a:ext cx="8073900" cy="1557300"/>
          </a:xfrm>
          <a:prstGeom prst="rect">
            <a:avLst/>
          </a:prstGeom>
          <a:noFill/>
          <a:ln>
            <a:noFill/>
          </a:ln>
        </p:spPr>
        <p:txBody>
          <a:bodyPr anchorCtr="0" anchor="t" bIns="0" lIns="0" spcFirstLastPara="1" rIns="0" wrap="square" tIns="12700">
            <a:spAutoFit/>
          </a:bodyPr>
          <a:lstStyle/>
          <a:p>
            <a:pPr indent="-260350" lvl="0" marL="285750" marR="5080" rtl="0" algn="l">
              <a:spcBef>
                <a:spcPts val="600"/>
              </a:spcBef>
              <a:spcAft>
                <a:spcPts val="0"/>
              </a:spcAft>
              <a:buClr>
                <a:srgbClr val="E69138"/>
              </a:buClr>
              <a:buSzPts val="1400"/>
              <a:buFont typeface="MS Gothic"/>
              <a:buChar char="❑"/>
            </a:pPr>
            <a:r>
              <a:rPr lang="en-US" sz="1300">
                <a:solidFill>
                  <a:srgbClr val="0D0D0D"/>
                </a:solidFill>
                <a:highlight>
                  <a:srgbClr val="FFFFFF"/>
                </a:highlight>
                <a:latin typeface="Roboto"/>
                <a:ea typeface="Roboto"/>
                <a:cs typeface="Roboto"/>
                <a:sym typeface="Roboto"/>
              </a:rPr>
              <a:t>While a statement or expression might be syntactically accurate, it can still trigger an error upon execution. These errors, identified during runtime, are referred to as exceptions. They arise in situations such as attempting to open a nonexistent file </a:t>
            </a:r>
            <a:r>
              <a:rPr b="1" i="1" lang="en-US" sz="1300">
                <a:solidFill>
                  <a:srgbClr val="0D0D0D"/>
                </a:solidFill>
                <a:highlight>
                  <a:srgbClr val="FFFFFF"/>
                </a:highlight>
                <a:latin typeface="Roboto"/>
                <a:ea typeface="Roboto"/>
                <a:cs typeface="Roboto"/>
                <a:sym typeface="Roboto"/>
              </a:rPr>
              <a:t>(FileNotFoundError)</a:t>
            </a:r>
            <a:r>
              <a:rPr lang="en-US" sz="1300">
                <a:solidFill>
                  <a:srgbClr val="0D0D0D"/>
                </a:solidFill>
                <a:highlight>
                  <a:srgbClr val="FFFFFF"/>
                </a:highlight>
                <a:latin typeface="Roboto"/>
                <a:ea typeface="Roboto"/>
                <a:cs typeface="Roboto"/>
                <a:sym typeface="Roboto"/>
              </a:rPr>
              <a:t>, dividing a number by zero </a:t>
            </a:r>
            <a:r>
              <a:rPr b="1" i="1" lang="en-US" sz="1300">
                <a:solidFill>
                  <a:srgbClr val="0D0D0D"/>
                </a:solidFill>
                <a:highlight>
                  <a:srgbClr val="FFFFFF"/>
                </a:highlight>
                <a:latin typeface="Roboto"/>
                <a:ea typeface="Roboto"/>
                <a:cs typeface="Roboto"/>
                <a:sym typeface="Roboto"/>
              </a:rPr>
              <a:t>(ZeroDivisionError)</a:t>
            </a:r>
            <a:r>
              <a:rPr lang="en-US" sz="1300">
                <a:solidFill>
                  <a:srgbClr val="0D0D0D"/>
                </a:solidFill>
                <a:highlight>
                  <a:srgbClr val="FFFFFF"/>
                </a:highlight>
                <a:latin typeface="Roboto"/>
                <a:ea typeface="Roboto"/>
                <a:cs typeface="Roboto"/>
                <a:sym typeface="Roboto"/>
              </a:rPr>
              <a:t>, or failing to find the specified module during import </a:t>
            </a:r>
            <a:r>
              <a:rPr b="1" i="1" lang="en-US" sz="1300">
                <a:solidFill>
                  <a:srgbClr val="0D0D0D"/>
                </a:solidFill>
                <a:highlight>
                  <a:srgbClr val="FFFFFF"/>
                </a:highlight>
                <a:latin typeface="Roboto"/>
                <a:ea typeface="Roboto"/>
                <a:cs typeface="Roboto"/>
                <a:sym typeface="Roboto"/>
              </a:rPr>
              <a:t>(ImportError).</a:t>
            </a:r>
            <a:endParaRPr b="1" i="1"/>
          </a:p>
          <a:p>
            <a:pPr indent="-254000" lvl="0" marL="285750" marR="5080" rtl="0" algn="l">
              <a:lnSpc>
                <a:spcPct val="100000"/>
              </a:lnSpc>
              <a:spcBef>
                <a:spcPts val="1000"/>
              </a:spcBef>
              <a:spcAft>
                <a:spcPts val="0"/>
              </a:spcAft>
              <a:buClr>
                <a:srgbClr val="E69138"/>
              </a:buClr>
              <a:buSzPts val="1300"/>
              <a:buFont typeface="MS Gothic"/>
              <a:buChar char="❑"/>
            </a:pPr>
            <a:r>
              <a:rPr lang="en-US" sz="1300"/>
              <a:t>Whenever a </a:t>
            </a:r>
            <a:r>
              <a:rPr b="1" i="1" lang="en-US" sz="1300"/>
              <a:t>runtime error</a:t>
            </a:r>
            <a:r>
              <a:rPr lang="en-US" sz="1300"/>
              <a:t> occurs, Python creates an </a:t>
            </a:r>
            <a:r>
              <a:rPr b="1" i="1" lang="en-US" sz="1300"/>
              <a:t>exception </a:t>
            </a:r>
            <a:r>
              <a:rPr lang="en-US" sz="1300"/>
              <a:t>object. If not handled properly (most exceptions are not handled by default), it prints a traceback to that error, along with some details about why that error occurred.</a:t>
            </a:r>
            <a:endParaRPr sz="1300">
              <a:latin typeface="Consolas"/>
              <a:ea typeface="Consolas"/>
              <a:cs typeface="Consolas"/>
              <a:sym typeface="Consolas"/>
            </a:endParaRPr>
          </a:p>
        </p:txBody>
      </p:sp>
      <p:sp>
        <p:nvSpPr>
          <p:cNvPr id="427" name="Google Shape;427;p46"/>
          <p:cNvSpPr txBox="1"/>
          <p:nvPr/>
        </p:nvSpPr>
        <p:spPr>
          <a:xfrm>
            <a:off x="2578050" y="2600738"/>
            <a:ext cx="3987900" cy="1185300"/>
          </a:xfrm>
          <a:prstGeom prst="rect">
            <a:avLst/>
          </a:prstGeom>
          <a:solidFill>
            <a:srgbClr val="C9DAF8"/>
          </a:solid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107313" rtl="0" algn="l">
              <a:spcBef>
                <a:spcPts val="0"/>
              </a:spcBef>
              <a:spcAft>
                <a:spcPts val="0"/>
              </a:spcAft>
              <a:buClr>
                <a:srgbClr val="000000"/>
              </a:buClr>
              <a:buFont typeface="Arial"/>
              <a:buNone/>
            </a:pPr>
            <a:r>
              <a:rPr lang="en-US" sz="1300">
                <a:latin typeface="Consolas"/>
                <a:ea typeface="Consolas"/>
                <a:cs typeface="Consolas"/>
                <a:sym typeface="Consolas"/>
              </a:rPr>
              <a:t>&gt;&gt;&gt; </a:t>
            </a:r>
            <a:r>
              <a:rPr lang="en-US" sz="1300">
                <a:solidFill>
                  <a:srgbClr val="800000"/>
                </a:solidFill>
                <a:latin typeface="Consolas"/>
                <a:ea typeface="Consolas"/>
                <a:cs typeface="Consolas"/>
                <a:sym typeface="Consolas"/>
              </a:rPr>
              <a:t>1 </a:t>
            </a:r>
            <a:r>
              <a:rPr lang="en-US" sz="1300">
                <a:latin typeface="Consolas"/>
                <a:ea typeface="Consolas"/>
                <a:cs typeface="Consolas"/>
                <a:sym typeface="Consolas"/>
              </a:rPr>
              <a:t>/ </a:t>
            </a:r>
            <a:r>
              <a:rPr lang="en-US" sz="1300">
                <a:solidFill>
                  <a:srgbClr val="800000"/>
                </a:solidFill>
                <a:latin typeface="Consolas"/>
                <a:ea typeface="Consolas"/>
                <a:cs typeface="Consolas"/>
                <a:sym typeface="Consolas"/>
              </a:rPr>
              <a:t>0</a:t>
            </a:r>
            <a:endParaRPr sz="1300">
              <a:latin typeface="Consolas"/>
              <a:ea typeface="Consolas"/>
              <a:cs typeface="Consolas"/>
              <a:sym typeface="Consolas"/>
            </a:endParaRPr>
          </a:p>
          <a:p>
            <a:pPr indent="0" lvl="0" marL="107313" rtl="0" algn="l">
              <a:spcBef>
                <a:spcPts val="0"/>
              </a:spcBef>
              <a:spcAft>
                <a:spcPts val="0"/>
              </a:spcAft>
              <a:buClr>
                <a:srgbClr val="000000"/>
              </a:buClr>
              <a:buFont typeface="Arial"/>
              <a:buNone/>
            </a:pPr>
            <a:r>
              <a:rPr lang="en-US" sz="1300">
                <a:solidFill>
                  <a:srgbClr val="2B91AE"/>
                </a:solidFill>
                <a:latin typeface="Consolas"/>
                <a:ea typeface="Consolas"/>
                <a:cs typeface="Consolas"/>
                <a:sym typeface="Consolas"/>
              </a:rPr>
              <a:t>#Traceback </a:t>
            </a:r>
            <a:r>
              <a:rPr lang="en-US" sz="1300">
                <a:latin typeface="Consolas"/>
                <a:ea typeface="Consolas"/>
                <a:cs typeface="Consolas"/>
                <a:sym typeface="Consolas"/>
              </a:rPr>
              <a:t>(most recent call </a:t>
            </a:r>
            <a:r>
              <a:rPr lang="en-US" sz="1300">
                <a:solidFill>
                  <a:srgbClr val="00008A"/>
                </a:solidFill>
                <a:latin typeface="Consolas"/>
                <a:ea typeface="Consolas"/>
                <a:cs typeface="Consolas"/>
                <a:sym typeface="Consolas"/>
              </a:rPr>
              <a:t>last</a:t>
            </a:r>
            <a:r>
              <a:rPr lang="en-US" sz="1300">
                <a:latin typeface="Consolas"/>
                <a:ea typeface="Consolas"/>
                <a:cs typeface="Consolas"/>
                <a:sym typeface="Consolas"/>
              </a:rPr>
              <a:t>):</a:t>
            </a:r>
            <a:endParaRPr sz="1300">
              <a:latin typeface="Consolas"/>
              <a:ea typeface="Consolas"/>
              <a:cs typeface="Consolas"/>
              <a:sym typeface="Consolas"/>
            </a:endParaRPr>
          </a:p>
          <a:p>
            <a:pPr indent="0" lvl="0" marL="329565" rtl="0" algn="l">
              <a:spcBef>
                <a:spcPts val="0"/>
              </a:spcBef>
              <a:spcAft>
                <a:spcPts val="0"/>
              </a:spcAft>
              <a:buClr>
                <a:srgbClr val="000000"/>
              </a:buClr>
              <a:buFont typeface="Arial"/>
              <a:buNone/>
            </a:pPr>
            <a:r>
              <a:rPr lang="en-US" sz="1300">
                <a:solidFill>
                  <a:srgbClr val="2B91AE"/>
                </a:solidFill>
                <a:latin typeface="Consolas"/>
                <a:ea typeface="Consolas"/>
                <a:cs typeface="Consolas"/>
                <a:sym typeface="Consolas"/>
              </a:rPr>
              <a:t>#File </a:t>
            </a:r>
            <a:r>
              <a:rPr lang="en-US" sz="1300">
                <a:solidFill>
                  <a:srgbClr val="800000"/>
                </a:solidFill>
                <a:latin typeface="Consolas"/>
                <a:ea typeface="Consolas"/>
                <a:cs typeface="Consolas"/>
                <a:sym typeface="Consolas"/>
              </a:rPr>
              <a:t>"&lt;stdin&gt;"</a:t>
            </a:r>
            <a:r>
              <a:rPr lang="en-US" sz="1300">
                <a:latin typeface="Consolas"/>
                <a:ea typeface="Consolas"/>
                <a:cs typeface="Consolas"/>
                <a:sym typeface="Consolas"/>
              </a:rPr>
              <a:t>, line </a:t>
            </a:r>
            <a:r>
              <a:rPr lang="en-US" sz="1300">
                <a:solidFill>
                  <a:srgbClr val="800000"/>
                </a:solidFill>
                <a:latin typeface="Consolas"/>
                <a:ea typeface="Consolas"/>
                <a:cs typeface="Consolas"/>
                <a:sym typeface="Consolas"/>
              </a:rPr>
              <a:t>1</a:t>
            </a:r>
            <a:r>
              <a:rPr lang="en-US" sz="1300">
                <a:latin typeface="Consolas"/>
                <a:ea typeface="Consolas"/>
                <a:cs typeface="Consolas"/>
                <a:sym typeface="Consolas"/>
              </a:rPr>
              <a:t>, </a:t>
            </a:r>
            <a:r>
              <a:rPr lang="en-US" sz="1300">
                <a:solidFill>
                  <a:srgbClr val="00008A"/>
                </a:solidFill>
                <a:latin typeface="Consolas"/>
                <a:ea typeface="Consolas"/>
                <a:cs typeface="Consolas"/>
                <a:sym typeface="Consolas"/>
              </a:rPr>
              <a:t>in </a:t>
            </a:r>
            <a:r>
              <a:rPr lang="en-US" sz="1300">
                <a:solidFill>
                  <a:srgbClr val="800000"/>
                </a:solidFill>
                <a:latin typeface="Consolas"/>
                <a:ea typeface="Consolas"/>
                <a:cs typeface="Consolas"/>
                <a:sym typeface="Consolas"/>
              </a:rPr>
              <a:t>&lt;module&gt;</a:t>
            </a:r>
            <a:endParaRPr sz="1300">
              <a:solidFill>
                <a:srgbClr val="800000"/>
              </a:solidFill>
              <a:latin typeface="Consolas"/>
              <a:ea typeface="Consolas"/>
              <a:cs typeface="Consolas"/>
              <a:sym typeface="Consolas"/>
            </a:endParaRPr>
          </a:p>
          <a:p>
            <a:pPr indent="0" lvl="0" marL="329565" rtl="0" algn="l">
              <a:spcBef>
                <a:spcPts val="0"/>
              </a:spcBef>
              <a:spcAft>
                <a:spcPts val="0"/>
              </a:spcAft>
              <a:buClr>
                <a:srgbClr val="000000"/>
              </a:buClr>
              <a:buFont typeface="Arial"/>
              <a:buNone/>
            </a:pPr>
            <a:r>
              <a:rPr lang="en-US" sz="1300">
                <a:solidFill>
                  <a:srgbClr val="800000"/>
                </a:solidFill>
                <a:latin typeface="Consolas"/>
                <a:ea typeface="Consolas"/>
                <a:cs typeface="Consolas"/>
                <a:sym typeface="Consolas"/>
              </a:rPr>
              <a:t>       </a:t>
            </a:r>
            <a:endParaRPr sz="1300">
              <a:latin typeface="Consolas"/>
              <a:ea typeface="Consolas"/>
              <a:cs typeface="Consolas"/>
              <a:sym typeface="Consolas"/>
            </a:endParaRPr>
          </a:p>
          <a:p>
            <a:pPr indent="0" lvl="0" marL="107313" rtl="0" algn="l">
              <a:spcBef>
                <a:spcPts val="0"/>
              </a:spcBef>
              <a:spcAft>
                <a:spcPts val="0"/>
              </a:spcAft>
              <a:buClr>
                <a:srgbClr val="000000"/>
              </a:buClr>
              <a:buFont typeface="Arial"/>
              <a:buNone/>
            </a:pPr>
            <a:r>
              <a:rPr lang="en-US" sz="1300">
                <a:solidFill>
                  <a:srgbClr val="2B91AE"/>
                </a:solidFill>
                <a:latin typeface="Consolas"/>
                <a:ea typeface="Consolas"/>
                <a:cs typeface="Consolas"/>
                <a:sym typeface="Consolas"/>
              </a:rPr>
              <a:t>#ZeroDivisionError</a:t>
            </a:r>
            <a:r>
              <a:rPr lang="en-US" sz="1300">
                <a:latin typeface="Consolas"/>
                <a:ea typeface="Consolas"/>
                <a:cs typeface="Consolas"/>
                <a:sym typeface="Consolas"/>
              </a:rPr>
              <a:t>: division </a:t>
            </a:r>
            <a:r>
              <a:rPr lang="en-US" sz="1300">
                <a:solidFill>
                  <a:srgbClr val="00008A"/>
                </a:solidFill>
                <a:latin typeface="Consolas"/>
                <a:ea typeface="Consolas"/>
                <a:cs typeface="Consolas"/>
                <a:sym typeface="Consolas"/>
              </a:rPr>
              <a:t>by </a:t>
            </a:r>
            <a:r>
              <a:rPr lang="en-US" sz="1300">
                <a:latin typeface="Consolas"/>
                <a:ea typeface="Consolas"/>
                <a:cs typeface="Consolas"/>
                <a:sym typeface="Consolas"/>
              </a:rPr>
              <a:t>zero</a:t>
            </a:r>
            <a:endParaRPr sz="1100"/>
          </a:p>
        </p:txBody>
      </p:sp>
      <p:sp>
        <p:nvSpPr>
          <p:cNvPr id="428" name="Google Shape;428;p46"/>
          <p:cNvSpPr txBox="1"/>
          <p:nvPr/>
        </p:nvSpPr>
        <p:spPr>
          <a:xfrm>
            <a:off x="1339225" y="3821275"/>
            <a:ext cx="6904800" cy="985800"/>
          </a:xfrm>
          <a:prstGeom prst="rect">
            <a:avLst/>
          </a:prstGeom>
          <a:solidFill>
            <a:srgbClr val="D9EAD3"/>
          </a:solid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107313" marR="538138" rtl="0" algn="l">
              <a:spcBef>
                <a:spcPts val="5"/>
              </a:spcBef>
              <a:spcAft>
                <a:spcPts val="0"/>
              </a:spcAft>
              <a:buNone/>
            </a:pPr>
            <a:r>
              <a:rPr lang="en-US" sz="1300">
                <a:latin typeface="Consolas"/>
                <a:ea typeface="Consolas"/>
                <a:cs typeface="Consolas"/>
                <a:sym typeface="Consolas"/>
              </a:rPr>
              <a:t>&gt;&gt;&gt; open(</a:t>
            </a:r>
            <a:r>
              <a:rPr lang="en-US" sz="1300">
                <a:solidFill>
                  <a:srgbClr val="800000"/>
                </a:solidFill>
                <a:latin typeface="Consolas"/>
                <a:ea typeface="Consolas"/>
                <a:cs typeface="Consolas"/>
                <a:sym typeface="Consolas"/>
              </a:rPr>
              <a:t>"imaginary.txt"</a:t>
            </a:r>
            <a:r>
              <a:rPr lang="en-US" sz="1300">
                <a:latin typeface="Consolas"/>
                <a:ea typeface="Consolas"/>
                <a:cs typeface="Consolas"/>
                <a:sym typeface="Consolas"/>
              </a:rPr>
              <a:t>) </a:t>
            </a:r>
            <a:endParaRPr sz="1300">
              <a:latin typeface="Consolas"/>
              <a:ea typeface="Consolas"/>
              <a:cs typeface="Consolas"/>
              <a:sym typeface="Consolas"/>
            </a:endParaRPr>
          </a:p>
          <a:p>
            <a:pPr indent="0" lvl="0" marL="107313" marR="538138" rtl="0" algn="l">
              <a:spcBef>
                <a:spcPts val="5"/>
              </a:spcBef>
              <a:spcAft>
                <a:spcPts val="0"/>
              </a:spcAft>
              <a:buNone/>
            </a:pPr>
            <a:r>
              <a:rPr lang="en-US" sz="1300">
                <a:solidFill>
                  <a:srgbClr val="2B91AE"/>
                </a:solidFill>
                <a:latin typeface="Consolas"/>
                <a:ea typeface="Consolas"/>
                <a:cs typeface="Consolas"/>
                <a:sym typeface="Consolas"/>
              </a:rPr>
              <a:t>#Traceback </a:t>
            </a:r>
            <a:r>
              <a:rPr lang="en-US" sz="1300">
                <a:latin typeface="Consolas"/>
                <a:ea typeface="Consolas"/>
                <a:cs typeface="Consolas"/>
                <a:sym typeface="Consolas"/>
              </a:rPr>
              <a:t>(most recent call </a:t>
            </a:r>
            <a:r>
              <a:rPr lang="en-US" sz="1300">
                <a:solidFill>
                  <a:srgbClr val="00008A"/>
                </a:solidFill>
                <a:latin typeface="Consolas"/>
                <a:ea typeface="Consolas"/>
                <a:cs typeface="Consolas"/>
                <a:sym typeface="Consolas"/>
              </a:rPr>
              <a:t>last</a:t>
            </a:r>
            <a:r>
              <a:rPr lang="en-US" sz="1300">
                <a:latin typeface="Consolas"/>
                <a:ea typeface="Consolas"/>
                <a:cs typeface="Consolas"/>
                <a:sym typeface="Consolas"/>
              </a:rPr>
              <a:t>):</a:t>
            </a:r>
            <a:endParaRPr sz="1300">
              <a:latin typeface="Consolas"/>
              <a:ea typeface="Consolas"/>
              <a:cs typeface="Consolas"/>
              <a:sym typeface="Consolas"/>
            </a:endParaRPr>
          </a:p>
          <a:p>
            <a:pPr indent="0" lvl="0" marL="329565" rtl="0" algn="l">
              <a:spcBef>
                <a:spcPts val="0"/>
              </a:spcBef>
              <a:spcAft>
                <a:spcPts val="0"/>
              </a:spcAft>
              <a:buNone/>
            </a:pPr>
            <a:r>
              <a:rPr lang="en-US" sz="1300">
                <a:solidFill>
                  <a:srgbClr val="2B91AE"/>
                </a:solidFill>
                <a:latin typeface="Consolas"/>
                <a:ea typeface="Consolas"/>
                <a:cs typeface="Consolas"/>
                <a:sym typeface="Consolas"/>
              </a:rPr>
              <a:t>#File </a:t>
            </a:r>
            <a:r>
              <a:rPr lang="en-US" sz="1300">
                <a:solidFill>
                  <a:srgbClr val="800000"/>
                </a:solidFill>
                <a:latin typeface="Consolas"/>
                <a:ea typeface="Consolas"/>
                <a:cs typeface="Consolas"/>
                <a:sym typeface="Consolas"/>
              </a:rPr>
              <a:t>"&lt;stdin&gt;"</a:t>
            </a:r>
            <a:r>
              <a:rPr lang="en-US" sz="1300">
                <a:latin typeface="Consolas"/>
                <a:ea typeface="Consolas"/>
                <a:cs typeface="Consolas"/>
                <a:sym typeface="Consolas"/>
              </a:rPr>
              <a:t>, line </a:t>
            </a:r>
            <a:r>
              <a:rPr lang="en-US" sz="1300">
                <a:solidFill>
                  <a:srgbClr val="800000"/>
                </a:solidFill>
                <a:latin typeface="Consolas"/>
                <a:ea typeface="Consolas"/>
                <a:cs typeface="Consolas"/>
                <a:sym typeface="Consolas"/>
              </a:rPr>
              <a:t>1</a:t>
            </a:r>
            <a:r>
              <a:rPr lang="en-US" sz="1300">
                <a:latin typeface="Consolas"/>
                <a:ea typeface="Consolas"/>
                <a:cs typeface="Consolas"/>
                <a:sym typeface="Consolas"/>
              </a:rPr>
              <a:t>, </a:t>
            </a:r>
            <a:r>
              <a:rPr lang="en-US" sz="1300">
                <a:solidFill>
                  <a:srgbClr val="00008A"/>
                </a:solidFill>
                <a:latin typeface="Consolas"/>
                <a:ea typeface="Consolas"/>
                <a:cs typeface="Consolas"/>
                <a:sym typeface="Consolas"/>
              </a:rPr>
              <a:t>in </a:t>
            </a:r>
            <a:r>
              <a:rPr lang="en-US" sz="1300">
                <a:solidFill>
                  <a:srgbClr val="800000"/>
                </a:solidFill>
                <a:latin typeface="Consolas"/>
                <a:ea typeface="Consolas"/>
                <a:cs typeface="Consolas"/>
                <a:sym typeface="Consolas"/>
              </a:rPr>
              <a:t>&lt;module&gt;</a:t>
            </a:r>
            <a:endParaRPr sz="1300">
              <a:latin typeface="Consolas"/>
              <a:ea typeface="Consolas"/>
              <a:cs typeface="Consolas"/>
              <a:sym typeface="Consolas"/>
            </a:endParaRPr>
          </a:p>
          <a:p>
            <a:pPr indent="0" lvl="0" marL="107313" rtl="0" algn="l">
              <a:spcBef>
                <a:spcPts val="0"/>
              </a:spcBef>
              <a:spcAft>
                <a:spcPts val="0"/>
              </a:spcAft>
              <a:buNone/>
            </a:pPr>
            <a:r>
              <a:rPr lang="en-US" sz="1300">
                <a:solidFill>
                  <a:srgbClr val="2B91AE"/>
                </a:solidFill>
                <a:latin typeface="Consolas"/>
                <a:ea typeface="Consolas"/>
                <a:cs typeface="Consolas"/>
                <a:sym typeface="Consolas"/>
              </a:rPr>
              <a:t>#FileNotFoundError</a:t>
            </a:r>
            <a:r>
              <a:rPr lang="en-US" sz="1300">
                <a:latin typeface="Consolas"/>
                <a:ea typeface="Consolas"/>
                <a:cs typeface="Consolas"/>
                <a:sym typeface="Consolas"/>
              </a:rPr>
              <a:t>: [</a:t>
            </a:r>
            <a:r>
              <a:rPr lang="en-US" sz="1300">
                <a:solidFill>
                  <a:srgbClr val="2B91AE"/>
                </a:solidFill>
                <a:latin typeface="Consolas"/>
                <a:ea typeface="Consolas"/>
                <a:cs typeface="Consolas"/>
                <a:sym typeface="Consolas"/>
              </a:rPr>
              <a:t>Errno </a:t>
            </a:r>
            <a:r>
              <a:rPr lang="en-US" sz="1300">
                <a:solidFill>
                  <a:srgbClr val="800000"/>
                </a:solidFill>
                <a:latin typeface="Consolas"/>
                <a:ea typeface="Consolas"/>
                <a:cs typeface="Consolas"/>
                <a:sym typeface="Consolas"/>
              </a:rPr>
              <a:t>2</a:t>
            </a:r>
            <a:r>
              <a:rPr lang="en-US" sz="1300">
                <a:latin typeface="Consolas"/>
                <a:ea typeface="Consolas"/>
                <a:cs typeface="Consolas"/>
                <a:sym typeface="Consolas"/>
              </a:rPr>
              <a:t>] </a:t>
            </a:r>
            <a:r>
              <a:rPr lang="en-US" sz="1300">
                <a:solidFill>
                  <a:srgbClr val="2B91AE"/>
                </a:solidFill>
                <a:latin typeface="Consolas"/>
                <a:ea typeface="Consolas"/>
                <a:cs typeface="Consolas"/>
                <a:sym typeface="Consolas"/>
              </a:rPr>
              <a:t>No </a:t>
            </a:r>
            <a:r>
              <a:rPr lang="en-US" sz="1300">
                <a:latin typeface="Consolas"/>
                <a:ea typeface="Consolas"/>
                <a:cs typeface="Consolas"/>
                <a:sym typeface="Consolas"/>
              </a:rPr>
              <a:t>such file </a:t>
            </a:r>
            <a:r>
              <a:rPr lang="en-US" sz="1300">
                <a:solidFill>
                  <a:srgbClr val="00008A"/>
                </a:solidFill>
                <a:latin typeface="Consolas"/>
                <a:ea typeface="Consolas"/>
                <a:cs typeface="Consolas"/>
                <a:sym typeface="Consolas"/>
              </a:rPr>
              <a:t>or </a:t>
            </a:r>
            <a:r>
              <a:rPr lang="en-US" sz="1300">
                <a:latin typeface="Consolas"/>
                <a:ea typeface="Consolas"/>
                <a:cs typeface="Consolas"/>
                <a:sym typeface="Consolas"/>
              </a:rPr>
              <a:t>directory: </a:t>
            </a:r>
            <a:r>
              <a:rPr lang="en-US" sz="1300">
                <a:solidFill>
                  <a:srgbClr val="800000"/>
                </a:solidFill>
                <a:latin typeface="Consolas"/>
                <a:ea typeface="Consolas"/>
                <a:cs typeface="Consolas"/>
                <a:sym typeface="Consolas"/>
              </a:rPr>
              <a:t>'imaginary.txt'</a:t>
            </a:r>
            <a:endParaRPr sz="1100"/>
          </a:p>
        </p:txBody>
      </p:sp>
      <p:sp>
        <p:nvSpPr>
          <p:cNvPr id="429" name="Google Shape;429;p46"/>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7"/>
          <p:cNvSpPr txBox="1"/>
          <p:nvPr>
            <p:ph type="title"/>
          </p:nvPr>
        </p:nvSpPr>
        <p:spPr>
          <a:xfrm>
            <a:off x="502400" y="596525"/>
            <a:ext cx="8520600" cy="382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Built-In Exceptions</a:t>
            </a:r>
            <a:endParaRPr/>
          </a:p>
        </p:txBody>
      </p:sp>
      <p:sp>
        <p:nvSpPr>
          <p:cNvPr id="435" name="Google Shape;435;p47"/>
          <p:cNvSpPr txBox="1"/>
          <p:nvPr/>
        </p:nvSpPr>
        <p:spPr>
          <a:xfrm>
            <a:off x="528925" y="1060450"/>
            <a:ext cx="8116800" cy="3378600"/>
          </a:xfrm>
          <a:prstGeom prst="rect">
            <a:avLst/>
          </a:prstGeom>
          <a:noFill/>
          <a:ln>
            <a:noFill/>
          </a:ln>
        </p:spPr>
        <p:txBody>
          <a:bodyPr anchorCtr="0" anchor="t" bIns="0" lIns="0" spcFirstLastPara="1" rIns="0" wrap="square" tIns="12050">
            <a:noAutofit/>
          </a:bodyPr>
          <a:lstStyle/>
          <a:p>
            <a:pPr indent="0" lvl="0" marL="0" marR="5080" rtl="0" algn="l">
              <a:lnSpc>
                <a:spcPct val="100000"/>
              </a:lnSpc>
              <a:spcBef>
                <a:spcPts val="0"/>
              </a:spcBef>
              <a:spcAft>
                <a:spcPts val="0"/>
              </a:spcAft>
              <a:buNone/>
            </a:pPr>
            <a:r>
              <a:rPr lang="en-US" sz="1300"/>
              <a:t>Python comes with various built-in </a:t>
            </a:r>
            <a:r>
              <a:rPr lang="en-US" sz="1300"/>
              <a:t>exceptions,</a:t>
            </a:r>
            <a:r>
              <a:rPr lang="en-US" sz="1300"/>
              <a:t> as well as with the possibility to create user-defined exceptions. The following are the few examples:</a:t>
            </a:r>
            <a:endParaRPr sz="1300"/>
          </a:p>
          <a:p>
            <a:pPr indent="-168275" lvl="1" marL="447675" marR="34925" rtl="0" algn="l">
              <a:lnSpc>
                <a:spcPct val="100000"/>
              </a:lnSpc>
              <a:spcBef>
                <a:spcPts val="1000"/>
              </a:spcBef>
              <a:spcAft>
                <a:spcPts val="0"/>
              </a:spcAft>
              <a:buClr>
                <a:srgbClr val="FF9900"/>
              </a:buClr>
              <a:buSzPts val="1300"/>
              <a:buFont typeface="MS Gothic"/>
              <a:buChar char="➢"/>
            </a:pPr>
            <a:r>
              <a:rPr b="1" i="1" lang="en-US" sz="1300">
                <a:solidFill>
                  <a:srgbClr val="3E3E3E"/>
                </a:solidFill>
              </a:rPr>
              <a:t>ZeroDivisionError </a:t>
            </a:r>
            <a:r>
              <a:rPr lang="en-US" sz="1300">
                <a:solidFill>
                  <a:srgbClr val="3E3E3E"/>
                </a:solidFill>
              </a:rPr>
              <a:t>- Raised when division or </a:t>
            </a:r>
            <a:r>
              <a:rPr lang="en-US" sz="1300" u="sng">
                <a:solidFill>
                  <a:schemeClr val="hlink"/>
                </a:solidFill>
                <a:hlinkClick r:id="rId3"/>
              </a:rPr>
              <a:t>modulo </a:t>
            </a:r>
            <a:r>
              <a:rPr lang="en-US" sz="1300">
                <a:solidFill>
                  <a:srgbClr val="3E3E3E"/>
                </a:solidFill>
              </a:rPr>
              <a:t>by zero takes place for all numeric types.</a:t>
            </a:r>
            <a:endParaRPr sz="1300"/>
          </a:p>
          <a:p>
            <a:pPr indent="-168275" lvl="1" marL="447675" marR="20955" rtl="0" algn="l">
              <a:lnSpc>
                <a:spcPct val="100000"/>
              </a:lnSpc>
              <a:spcBef>
                <a:spcPts val="1000"/>
              </a:spcBef>
              <a:spcAft>
                <a:spcPts val="0"/>
              </a:spcAft>
              <a:buClr>
                <a:srgbClr val="FF9900"/>
              </a:buClr>
              <a:buSzPts val="1300"/>
              <a:buFont typeface="MS Gothic"/>
              <a:buChar char="➢"/>
            </a:pPr>
            <a:r>
              <a:rPr b="1" i="1" lang="en-US" sz="1300">
                <a:solidFill>
                  <a:srgbClr val="3E3E3E"/>
                </a:solidFill>
              </a:rPr>
              <a:t>EOFError </a:t>
            </a:r>
            <a:r>
              <a:rPr lang="en-US" sz="1300">
                <a:solidFill>
                  <a:srgbClr val="3E3E3E"/>
                </a:solidFill>
              </a:rPr>
              <a:t>- Raised when there is no input from input() function and the end of file is reached.</a:t>
            </a:r>
            <a:endParaRPr sz="1300"/>
          </a:p>
          <a:p>
            <a:pPr indent="-168275" lvl="1" marL="447675" marR="20955" rtl="0" algn="l">
              <a:lnSpc>
                <a:spcPct val="100000"/>
              </a:lnSpc>
              <a:spcBef>
                <a:spcPts val="1000"/>
              </a:spcBef>
              <a:spcAft>
                <a:spcPts val="0"/>
              </a:spcAft>
              <a:buClr>
                <a:srgbClr val="FF9900"/>
              </a:buClr>
              <a:buSzPts val="1300"/>
              <a:buFont typeface="MS Gothic"/>
              <a:buChar char="➢"/>
            </a:pPr>
            <a:r>
              <a:rPr b="1" i="1" lang="en-US" sz="1300">
                <a:solidFill>
                  <a:srgbClr val="3E3E3E"/>
                </a:solidFill>
              </a:rPr>
              <a:t>ImportError </a:t>
            </a:r>
            <a:r>
              <a:rPr lang="en-US" sz="1300">
                <a:solidFill>
                  <a:srgbClr val="3E3E3E"/>
                </a:solidFill>
              </a:rPr>
              <a:t>- Raised when an import statement fails.</a:t>
            </a:r>
            <a:endParaRPr sz="1300"/>
          </a:p>
          <a:p>
            <a:pPr indent="-168275" lvl="1" marL="447675" rtl="0" algn="l">
              <a:lnSpc>
                <a:spcPct val="100000"/>
              </a:lnSpc>
              <a:spcBef>
                <a:spcPts val="1000"/>
              </a:spcBef>
              <a:spcAft>
                <a:spcPts val="0"/>
              </a:spcAft>
              <a:buClr>
                <a:srgbClr val="FF9900"/>
              </a:buClr>
              <a:buSzPts val="1300"/>
              <a:buFont typeface="MS Gothic"/>
              <a:buChar char="➢"/>
            </a:pPr>
            <a:r>
              <a:rPr b="1" i="1" lang="en-US" sz="1300">
                <a:solidFill>
                  <a:srgbClr val="3E3E3E"/>
                </a:solidFill>
              </a:rPr>
              <a:t>KeyboardInterrupt </a:t>
            </a:r>
            <a:r>
              <a:rPr lang="en-US" sz="1300">
                <a:solidFill>
                  <a:srgbClr val="3E3E3E"/>
                </a:solidFill>
              </a:rPr>
              <a:t>- Raised when the user interrupts program execution.</a:t>
            </a:r>
            <a:endParaRPr sz="1300"/>
          </a:p>
          <a:p>
            <a:pPr indent="-168275" lvl="1" marL="447675" rtl="0" algn="l">
              <a:lnSpc>
                <a:spcPct val="100000"/>
              </a:lnSpc>
              <a:spcBef>
                <a:spcPts val="1000"/>
              </a:spcBef>
              <a:spcAft>
                <a:spcPts val="0"/>
              </a:spcAft>
              <a:buClr>
                <a:srgbClr val="FF9900"/>
              </a:buClr>
              <a:buSzPts val="1300"/>
              <a:buFont typeface="MS Gothic"/>
              <a:buChar char="➢"/>
            </a:pPr>
            <a:r>
              <a:rPr b="1" i="1" lang="en-US" sz="1300">
                <a:solidFill>
                  <a:srgbClr val="3E3E3E"/>
                </a:solidFill>
              </a:rPr>
              <a:t>IndexError </a:t>
            </a:r>
            <a:r>
              <a:rPr lang="en-US" sz="1300">
                <a:solidFill>
                  <a:srgbClr val="3E3E3E"/>
                </a:solidFill>
              </a:rPr>
              <a:t>- Raised when an index is not found in a sequence.</a:t>
            </a:r>
            <a:endParaRPr sz="1300"/>
          </a:p>
          <a:p>
            <a:pPr indent="-168275" lvl="1" marL="447675" marR="510540" rtl="0" algn="l">
              <a:lnSpc>
                <a:spcPct val="100000"/>
              </a:lnSpc>
              <a:spcBef>
                <a:spcPts val="1000"/>
              </a:spcBef>
              <a:spcAft>
                <a:spcPts val="0"/>
              </a:spcAft>
              <a:buClr>
                <a:srgbClr val="FF9900"/>
              </a:buClr>
              <a:buSzPts val="1300"/>
              <a:buFont typeface="MS Gothic"/>
              <a:buChar char="➢"/>
            </a:pPr>
            <a:r>
              <a:rPr b="1" i="1" lang="en-US" sz="1300">
                <a:solidFill>
                  <a:srgbClr val="3E3E3E"/>
                </a:solidFill>
              </a:rPr>
              <a:t>NameError </a:t>
            </a:r>
            <a:r>
              <a:rPr lang="en-US" sz="1300">
                <a:solidFill>
                  <a:srgbClr val="3E3E3E"/>
                </a:solidFill>
              </a:rPr>
              <a:t>- Raised when an identifier is not found in the local or global namespace.</a:t>
            </a:r>
            <a:endParaRPr sz="1300"/>
          </a:p>
          <a:p>
            <a:pPr indent="-168275" lvl="1" marL="447675" rtl="0" algn="l">
              <a:lnSpc>
                <a:spcPct val="100000"/>
              </a:lnSpc>
              <a:spcBef>
                <a:spcPts val="1000"/>
              </a:spcBef>
              <a:spcAft>
                <a:spcPts val="0"/>
              </a:spcAft>
              <a:buClr>
                <a:srgbClr val="FF9900"/>
              </a:buClr>
              <a:buSzPts val="1300"/>
              <a:buFont typeface="MS Gothic"/>
              <a:buChar char="➢"/>
            </a:pPr>
            <a:r>
              <a:rPr b="1" i="1" lang="en-US" sz="1300">
                <a:solidFill>
                  <a:srgbClr val="3E3E3E"/>
                </a:solidFill>
              </a:rPr>
              <a:t>IOError </a:t>
            </a:r>
            <a:r>
              <a:rPr lang="en-US" sz="1300">
                <a:solidFill>
                  <a:srgbClr val="3E3E3E"/>
                </a:solidFill>
              </a:rPr>
              <a:t>- Raised when an input/output operation fails.</a:t>
            </a:r>
            <a:endParaRPr sz="1300"/>
          </a:p>
          <a:p>
            <a:pPr indent="-168275" lvl="1" marL="447675" rtl="0" algn="l">
              <a:lnSpc>
                <a:spcPct val="100000"/>
              </a:lnSpc>
              <a:spcBef>
                <a:spcPts val="1000"/>
              </a:spcBef>
              <a:spcAft>
                <a:spcPts val="0"/>
              </a:spcAft>
              <a:buClr>
                <a:srgbClr val="FF9900"/>
              </a:buClr>
              <a:buSzPts val="1300"/>
              <a:buFont typeface="MS Gothic"/>
              <a:buChar char="➢"/>
            </a:pPr>
            <a:r>
              <a:rPr b="1" i="1" lang="en-US" sz="1300">
                <a:solidFill>
                  <a:srgbClr val="3E3E3E"/>
                </a:solidFill>
              </a:rPr>
              <a:t>OSError </a:t>
            </a:r>
            <a:r>
              <a:rPr lang="en-US" sz="1300">
                <a:solidFill>
                  <a:srgbClr val="3E3E3E"/>
                </a:solidFill>
              </a:rPr>
              <a:t>- Raised for operating system-related errors.</a:t>
            </a:r>
            <a:endParaRPr sz="1300"/>
          </a:p>
          <a:p>
            <a:pPr indent="-168275" lvl="1" marL="447675" rtl="0" algn="l">
              <a:lnSpc>
                <a:spcPct val="100000"/>
              </a:lnSpc>
              <a:spcBef>
                <a:spcPts val="1000"/>
              </a:spcBef>
              <a:spcAft>
                <a:spcPts val="1000"/>
              </a:spcAft>
              <a:buClr>
                <a:srgbClr val="FF9900"/>
              </a:buClr>
              <a:buSzPts val="1300"/>
              <a:buFont typeface="MS Gothic"/>
              <a:buChar char="➢"/>
            </a:pPr>
            <a:r>
              <a:rPr b="1" i="1" lang="en-US" sz="1300">
                <a:solidFill>
                  <a:srgbClr val="3E3E3E"/>
                </a:solidFill>
              </a:rPr>
              <a:t>IndentationError </a:t>
            </a:r>
            <a:r>
              <a:rPr lang="en-US" sz="1300">
                <a:solidFill>
                  <a:srgbClr val="3E3E3E"/>
                </a:solidFill>
              </a:rPr>
              <a:t>- Raised when indentation is not specified properly.</a:t>
            </a:r>
            <a:endParaRPr sz="1300"/>
          </a:p>
        </p:txBody>
      </p:sp>
      <p:sp>
        <p:nvSpPr>
          <p:cNvPr id="436" name="Google Shape;436;p47"/>
          <p:cNvSpPr txBox="1"/>
          <p:nvPr/>
        </p:nvSpPr>
        <p:spPr>
          <a:xfrm>
            <a:off x="5400800" y="3534400"/>
            <a:ext cx="2849100" cy="554100"/>
          </a:xfrm>
          <a:prstGeom prst="rect">
            <a:avLst/>
          </a:prstGeom>
          <a:solidFill>
            <a:srgbClr val="E6DB74"/>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solidFill>
                  <a:schemeClr val="hlink"/>
                </a:solidFill>
                <a:hlinkClick r:id="rId4"/>
              </a:rPr>
              <a:t>Click here to visit official website for the python built-in exceptions methods</a:t>
            </a:r>
            <a:r>
              <a:rPr lang="en-US" sz="1200"/>
              <a:t>.</a:t>
            </a:r>
            <a:endParaRPr sz="1200"/>
          </a:p>
        </p:txBody>
      </p:sp>
      <p:sp>
        <p:nvSpPr>
          <p:cNvPr id="437" name="Google Shape;437;p47"/>
          <p:cNvSpPr txBox="1"/>
          <p:nvPr>
            <p:ph idx="12" type="sldNum"/>
          </p:nvPr>
        </p:nvSpPr>
        <p:spPr>
          <a:xfrm>
            <a:off x="8556784" y="4749851"/>
            <a:ext cx="549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US"/>
              <a:t>‹#›</a:t>
            </a:fld>
            <a:endParaRPr/>
          </a:p>
        </p:txBody>
      </p:sp>
      <p:sp>
        <p:nvSpPr>
          <p:cNvPr id="438" name="Google Shape;438;p47"/>
          <p:cNvSpPr txBox="1"/>
          <p:nvPr/>
        </p:nvSpPr>
        <p:spPr>
          <a:xfrm>
            <a:off x="3710425" y="4598875"/>
            <a:ext cx="4935300" cy="369300"/>
          </a:xfrm>
          <a:prstGeom prst="rect">
            <a:avLst/>
          </a:prstGeom>
          <a:solidFill>
            <a:srgbClr val="F7F7F7"/>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1200" u="sng">
                <a:solidFill>
                  <a:schemeClr val="hlink"/>
                </a:solidFill>
                <a:hlinkClick r:id="rId5"/>
              </a:rPr>
              <a:t>Click here to visit wiki document for built-in </a:t>
            </a:r>
            <a:r>
              <a:rPr lang="en-US" sz="1200" u="sng">
                <a:solidFill>
                  <a:schemeClr val="hlink"/>
                </a:solidFill>
                <a:hlinkClick r:id="rId6"/>
              </a:rPr>
              <a:t>exception example</a:t>
            </a:r>
            <a:r>
              <a:rPr lang="en-US" sz="1200"/>
              <a: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