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260" y="-120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C85-F55F-A382-CD19-5D1B1A7F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EB1BD-663D-30D1-DEB2-5197D82DC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CEB1-07E9-72BB-7887-CF8556C5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87A0-8425-F501-7A61-C3021E67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346E-6B5D-9EB8-3858-3F6246A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6BB9-567F-F9F2-CED4-CA89A39F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4DF4-61BF-365D-1AC1-28C9B3CA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42EB-421E-A020-3A8E-1F5AEBBC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2E4D-2082-439C-710A-86F33CCD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CB0-8B10-6534-5C5A-CF0EA658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7A9D1-8862-24C0-D810-3060DA8D5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EE48-0C10-89ED-7AF4-1FE985D7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0EE6-6009-07BB-003D-7681F993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87EA-DB39-B7A1-AD98-96A715D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60A4-D132-1074-CB31-8B583A7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F0F-FE0A-1C9C-DD7F-0337EE22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8770-2192-3194-580A-A3C93350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BBFD-8BE4-F73A-AA71-5AE2692C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700E-83C5-C742-9A96-075F7CC8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295B-5BBA-C8DF-A455-B7B7AFF7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76A8-89F4-1DEA-A9BA-C1A53A50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4F64-A140-D4FD-1084-03CAB21E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26CC-D22C-0B6C-785D-8AEEC308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9FD3-138C-D2A7-7507-9686ED5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4EBE-0B55-5755-DFAD-667AD6E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741F-C9BE-1C12-2E04-C2835203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6CC4-861F-12E0-ABD5-887533B0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155C-978C-AFA8-C991-1F5FC28E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9DEE2-0D88-C870-5B69-4DDDECD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7F0E-60E4-F9F4-DC68-E613F270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C735A-91C6-997C-1FA2-6E54255F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744E-BCB8-9649-DF62-E337DE8A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B88A-DF1A-6DE9-CFEE-EE5CEDEE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3E2A-50F7-DA78-514A-77D480BE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AB5E-46BF-D23B-10CA-A1CD19E72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1B918-8EC0-5DEA-1998-EFF62AFF8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723D-829B-3B2E-BEF0-FF9B3468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E15DD-BD7A-138F-C670-73CD9708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EDE3E-75EB-F9A5-F05C-0F816760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A431-4563-2394-267F-35FDA351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29635-AAE7-C96D-3D8E-C57AB77F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2A5C-DDF7-8808-E206-285789B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619AE-45D8-DD36-EBEC-15F678D2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B226B-03FE-6315-F7DC-EA813397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2A1BE-4745-EEFE-818A-C8DF9871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A862-6F9F-EF0E-C8B2-3911573A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07EA-644C-1367-21A2-97999F7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6A34-CF6E-0FDF-9E10-401FE3BA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37535-338E-A7D4-7CB5-364D6342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3DCC-43F8-EE05-EFEE-78C3F203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6D578-5336-4C6C-0414-C22DAF95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A122C-1EAC-C6B4-E4E8-BF18514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39F-DA95-84AD-F5CF-9104BC8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523E5-A861-3A1E-7358-4E863F71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8EB9-30A6-13F9-438C-22338472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8A89-63B3-F14A-875C-A50E861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7647-3CCE-81B0-3CF5-E98A901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A810-16E6-BB78-37AA-E60C50E1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3FA28-E8FB-6FCA-CE54-081D38D2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4D05-E377-5EF6-66A7-00A3D2ED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664D-23C6-626C-4AE0-77016F37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91EC-952C-4C23-B093-D1E9D10224C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545B-7143-C745-ADA5-78BB312B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1D3B-7CC7-0A47-20C3-ABE35570E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E981-AB3B-44AE-8E43-0F30BCCF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B2C2D-8675-4D44-A4EA-5B89F149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45" y="-497261"/>
            <a:ext cx="6422904" cy="74271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2F14F-BFA3-BC4D-4CAA-89B66843AAB5}"/>
              </a:ext>
            </a:extLst>
          </p:cNvPr>
          <p:cNvGrpSpPr/>
          <p:nvPr/>
        </p:nvGrpSpPr>
        <p:grpSpPr>
          <a:xfrm>
            <a:off x="6731959" y="256431"/>
            <a:ext cx="5828181" cy="6775450"/>
            <a:chOff x="2236525" y="0"/>
            <a:chExt cx="5828181" cy="677545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8F0B65-7661-247C-C243-19295E564961}"/>
                </a:ext>
              </a:extLst>
            </p:cNvPr>
            <p:cNvSpPr/>
            <p:nvPr/>
          </p:nvSpPr>
          <p:spPr>
            <a:xfrm>
              <a:off x="5395566" y="2743200"/>
              <a:ext cx="2669140" cy="4032250"/>
            </a:xfrm>
            <a:custGeom>
              <a:avLst/>
              <a:gdLst>
                <a:gd name="connsiteX0" fmla="*/ 2241550 w 2324100"/>
                <a:gd name="connsiteY0" fmla="*/ 4025900 h 4025900"/>
                <a:gd name="connsiteX1" fmla="*/ 2178050 w 2324100"/>
                <a:gd name="connsiteY1" fmla="*/ 3956050 h 4025900"/>
                <a:gd name="connsiteX2" fmla="*/ 2171700 w 2324100"/>
                <a:gd name="connsiteY2" fmla="*/ 3892550 h 4025900"/>
                <a:gd name="connsiteX3" fmla="*/ 2127250 w 2324100"/>
                <a:gd name="connsiteY3" fmla="*/ 3841750 h 4025900"/>
                <a:gd name="connsiteX4" fmla="*/ 2127250 w 2324100"/>
                <a:gd name="connsiteY4" fmla="*/ 3841750 h 4025900"/>
                <a:gd name="connsiteX5" fmla="*/ 2095500 w 2324100"/>
                <a:gd name="connsiteY5" fmla="*/ 3803650 h 4025900"/>
                <a:gd name="connsiteX6" fmla="*/ 2070100 w 2324100"/>
                <a:gd name="connsiteY6" fmla="*/ 3746500 h 4025900"/>
                <a:gd name="connsiteX7" fmla="*/ 2063750 w 2324100"/>
                <a:gd name="connsiteY7" fmla="*/ 3727450 h 4025900"/>
                <a:gd name="connsiteX8" fmla="*/ 2063750 w 2324100"/>
                <a:gd name="connsiteY8" fmla="*/ 3727450 h 4025900"/>
                <a:gd name="connsiteX9" fmla="*/ 1930400 w 2324100"/>
                <a:gd name="connsiteY9" fmla="*/ 3606800 h 4025900"/>
                <a:gd name="connsiteX10" fmla="*/ 1879600 w 2324100"/>
                <a:gd name="connsiteY10" fmla="*/ 3517900 h 4025900"/>
                <a:gd name="connsiteX11" fmla="*/ 1879600 w 2324100"/>
                <a:gd name="connsiteY11" fmla="*/ 3517900 h 4025900"/>
                <a:gd name="connsiteX12" fmla="*/ 1866900 w 2324100"/>
                <a:gd name="connsiteY12" fmla="*/ 3403600 h 4025900"/>
                <a:gd name="connsiteX13" fmla="*/ 1866900 w 2324100"/>
                <a:gd name="connsiteY13" fmla="*/ 3403600 h 4025900"/>
                <a:gd name="connsiteX14" fmla="*/ 1860550 w 2324100"/>
                <a:gd name="connsiteY14" fmla="*/ 3365500 h 4025900"/>
                <a:gd name="connsiteX15" fmla="*/ 1847850 w 2324100"/>
                <a:gd name="connsiteY15" fmla="*/ 3302000 h 4025900"/>
                <a:gd name="connsiteX16" fmla="*/ 1790700 w 2324100"/>
                <a:gd name="connsiteY16" fmla="*/ 3282950 h 4025900"/>
                <a:gd name="connsiteX17" fmla="*/ 1765300 w 2324100"/>
                <a:gd name="connsiteY17" fmla="*/ 3194050 h 4025900"/>
                <a:gd name="connsiteX18" fmla="*/ 1790700 w 2324100"/>
                <a:gd name="connsiteY18" fmla="*/ 3143250 h 4025900"/>
                <a:gd name="connsiteX19" fmla="*/ 1790700 w 2324100"/>
                <a:gd name="connsiteY19" fmla="*/ 3143250 h 4025900"/>
                <a:gd name="connsiteX20" fmla="*/ 1809750 w 2324100"/>
                <a:gd name="connsiteY20" fmla="*/ 3060700 h 4025900"/>
                <a:gd name="connsiteX21" fmla="*/ 1854200 w 2324100"/>
                <a:gd name="connsiteY21" fmla="*/ 2997200 h 4025900"/>
                <a:gd name="connsiteX22" fmla="*/ 1803400 w 2324100"/>
                <a:gd name="connsiteY22" fmla="*/ 2940050 h 4025900"/>
                <a:gd name="connsiteX23" fmla="*/ 1803400 w 2324100"/>
                <a:gd name="connsiteY23" fmla="*/ 2940050 h 4025900"/>
                <a:gd name="connsiteX24" fmla="*/ 1765300 w 2324100"/>
                <a:gd name="connsiteY24" fmla="*/ 2933700 h 4025900"/>
                <a:gd name="connsiteX25" fmla="*/ 1765300 w 2324100"/>
                <a:gd name="connsiteY25" fmla="*/ 2933700 h 4025900"/>
                <a:gd name="connsiteX26" fmla="*/ 1765300 w 2324100"/>
                <a:gd name="connsiteY26" fmla="*/ 2933700 h 4025900"/>
                <a:gd name="connsiteX27" fmla="*/ 1784350 w 2324100"/>
                <a:gd name="connsiteY27" fmla="*/ 2819400 h 4025900"/>
                <a:gd name="connsiteX28" fmla="*/ 1784350 w 2324100"/>
                <a:gd name="connsiteY28" fmla="*/ 2819400 h 4025900"/>
                <a:gd name="connsiteX29" fmla="*/ 1689100 w 2324100"/>
                <a:gd name="connsiteY29" fmla="*/ 2832100 h 4025900"/>
                <a:gd name="connsiteX30" fmla="*/ 1651000 w 2324100"/>
                <a:gd name="connsiteY30" fmla="*/ 2787650 h 4025900"/>
                <a:gd name="connsiteX31" fmla="*/ 1714500 w 2324100"/>
                <a:gd name="connsiteY31" fmla="*/ 2749550 h 4025900"/>
                <a:gd name="connsiteX32" fmla="*/ 1682750 w 2324100"/>
                <a:gd name="connsiteY32" fmla="*/ 2667000 h 4025900"/>
                <a:gd name="connsiteX33" fmla="*/ 1644650 w 2324100"/>
                <a:gd name="connsiteY33" fmla="*/ 2578100 h 4025900"/>
                <a:gd name="connsiteX34" fmla="*/ 1631950 w 2324100"/>
                <a:gd name="connsiteY34" fmla="*/ 2470150 h 4025900"/>
                <a:gd name="connsiteX35" fmla="*/ 1587500 w 2324100"/>
                <a:gd name="connsiteY35" fmla="*/ 2400300 h 4025900"/>
                <a:gd name="connsiteX36" fmla="*/ 1549400 w 2324100"/>
                <a:gd name="connsiteY36" fmla="*/ 2305050 h 4025900"/>
                <a:gd name="connsiteX37" fmla="*/ 1498600 w 2324100"/>
                <a:gd name="connsiteY37" fmla="*/ 2235200 h 4025900"/>
                <a:gd name="connsiteX38" fmla="*/ 1454150 w 2324100"/>
                <a:gd name="connsiteY38" fmla="*/ 2101850 h 4025900"/>
                <a:gd name="connsiteX39" fmla="*/ 1390650 w 2324100"/>
                <a:gd name="connsiteY39" fmla="*/ 1987550 h 4025900"/>
                <a:gd name="connsiteX40" fmla="*/ 1314450 w 2324100"/>
                <a:gd name="connsiteY40" fmla="*/ 1885950 h 4025900"/>
                <a:gd name="connsiteX41" fmla="*/ 1238250 w 2324100"/>
                <a:gd name="connsiteY41" fmla="*/ 1803400 h 4025900"/>
                <a:gd name="connsiteX42" fmla="*/ 1155700 w 2324100"/>
                <a:gd name="connsiteY42" fmla="*/ 1746250 h 4025900"/>
                <a:gd name="connsiteX43" fmla="*/ 1117600 w 2324100"/>
                <a:gd name="connsiteY43" fmla="*/ 1682750 h 4025900"/>
                <a:gd name="connsiteX44" fmla="*/ 1155700 w 2324100"/>
                <a:gd name="connsiteY44" fmla="*/ 1612900 h 4025900"/>
                <a:gd name="connsiteX45" fmla="*/ 1155700 w 2324100"/>
                <a:gd name="connsiteY45" fmla="*/ 1612900 h 4025900"/>
                <a:gd name="connsiteX46" fmla="*/ 1098550 w 2324100"/>
                <a:gd name="connsiteY46" fmla="*/ 1574800 h 4025900"/>
                <a:gd name="connsiteX47" fmla="*/ 1098550 w 2324100"/>
                <a:gd name="connsiteY47" fmla="*/ 1663700 h 4025900"/>
                <a:gd name="connsiteX48" fmla="*/ 1054100 w 2324100"/>
                <a:gd name="connsiteY48" fmla="*/ 1695450 h 4025900"/>
                <a:gd name="connsiteX49" fmla="*/ 984250 w 2324100"/>
                <a:gd name="connsiteY49" fmla="*/ 1701800 h 4025900"/>
                <a:gd name="connsiteX50" fmla="*/ 920750 w 2324100"/>
                <a:gd name="connsiteY50" fmla="*/ 1733550 h 4025900"/>
                <a:gd name="connsiteX51" fmla="*/ 920750 w 2324100"/>
                <a:gd name="connsiteY51" fmla="*/ 1733550 h 4025900"/>
                <a:gd name="connsiteX52" fmla="*/ 889000 w 2324100"/>
                <a:gd name="connsiteY52" fmla="*/ 1778000 h 4025900"/>
                <a:gd name="connsiteX53" fmla="*/ 819150 w 2324100"/>
                <a:gd name="connsiteY53" fmla="*/ 1752600 h 4025900"/>
                <a:gd name="connsiteX54" fmla="*/ 730250 w 2324100"/>
                <a:gd name="connsiteY54" fmla="*/ 1778000 h 4025900"/>
                <a:gd name="connsiteX55" fmla="*/ 812800 w 2324100"/>
                <a:gd name="connsiteY55" fmla="*/ 1809750 h 4025900"/>
                <a:gd name="connsiteX56" fmla="*/ 876300 w 2324100"/>
                <a:gd name="connsiteY56" fmla="*/ 1854200 h 4025900"/>
                <a:gd name="connsiteX57" fmla="*/ 768350 w 2324100"/>
                <a:gd name="connsiteY57" fmla="*/ 1911350 h 4025900"/>
                <a:gd name="connsiteX58" fmla="*/ 635000 w 2324100"/>
                <a:gd name="connsiteY58" fmla="*/ 1898650 h 4025900"/>
                <a:gd name="connsiteX59" fmla="*/ 590550 w 2324100"/>
                <a:gd name="connsiteY59" fmla="*/ 1866900 h 4025900"/>
                <a:gd name="connsiteX60" fmla="*/ 558800 w 2324100"/>
                <a:gd name="connsiteY60" fmla="*/ 1930400 h 4025900"/>
                <a:gd name="connsiteX61" fmla="*/ 450850 w 2324100"/>
                <a:gd name="connsiteY61" fmla="*/ 1911350 h 4025900"/>
                <a:gd name="connsiteX62" fmla="*/ 400050 w 2324100"/>
                <a:gd name="connsiteY62" fmla="*/ 1841500 h 4025900"/>
                <a:gd name="connsiteX63" fmla="*/ 400050 w 2324100"/>
                <a:gd name="connsiteY63" fmla="*/ 1841500 h 4025900"/>
                <a:gd name="connsiteX64" fmla="*/ 298450 w 2324100"/>
                <a:gd name="connsiteY64" fmla="*/ 1778000 h 4025900"/>
                <a:gd name="connsiteX65" fmla="*/ 266700 w 2324100"/>
                <a:gd name="connsiteY65" fmla="*/ 1714500 h 4025900"/>
                <a:gd name="connsiteX66" fmla="*/ 222250 w 2324100"/>
                <a:gd name="connsiteY66" fmla="*/ 1625600 h 4025900"/>
                <a:gd name="connsiteX67" fmla="*/ 184150 w 2324100"/>
                <a:gd name="connsiteY67" fmla="*/ 1543050 h 4025900"/>
                <a:gd name="connsiteX68" fmla="*/ 133350 w 2324100"/>
                <a:gd name="connsiteY68" fmla="*/ 1454150 h 4025900"/>
                <a:gd name="connsiteX69" fmla="*/ 57150 w 2324100"/>
                <a:gd name="connsiteY69" fmla="*/ 1365250 h 4025900"/>
                <a:gd name="connsiteX70" fmla="*/ 44450 w 2324100"/>
                <a:gd name="connsiteY70" fmla="*/ 1282700 h 4025900"/>
                <a:gd name="connsiteX71" fmla="*/ 63500 w 2324100"/>
                <a:gd name="connsiteY71" fmla="*/ 1187450 h 4025900"/>
                <a:gd name="connsiteX72" fmla="*/ 76200 w 2324100"/>
                <a:gd name="connsiteY72" fmla="*/ 1123950 h 4025900"/>
                <a:gd name="connsiteX73" fmla="*/ 76200 w 2324100"/>
                <a:gd name="connsiteY73" fmla="*/ 1066800 h 4025900"/>
                <a:gd name="connsiteX74" fmla="*/ 0 w 2324100"/>
                <a:gd name="connsiteY74" fmla="*/ 1009650 h 4025900"/>
                <a:gd name="connsiteX75" fmla="*/ 38100 w 2324100"/>
                <a:gd name="connsiteY75" fmla="*/ 908050 h 4025900"/>
                <a:gd name="connsiteX76" fmla="*/ 38100 w 2324100"/>
                <a:gd name="connsiteY76" fmla="*/ 908050 h 4025900"/>
                <a:gd name="connsiteX77" fmla="*/ 6350 w 2324100"/>
                <a:gd name="connsiteY77" fmla="*/ 787400 h 4025900"/>
                <a:gd name="connsiteX78" fmla="*/ 57150 w 2324100"/>
                <a:gd name="connsiteY78" fmla="*/ 774700 h 4025900"/>
                <a:gd name="connsiteX79" fmla="*/ 82550 w 2324100"/>
                <a:gd name="connsiteY79" fmla="*/ 717550 h 4025900"/>
                <a:gd name="connsiteX80" fmla="*/ 165100 w 2324100"/>
                <a:gd name="connsiteY80" fmla="*/ 679450 h 4025900"/>
                <a:gd name="connsiteX81" fmla="*/ 222250 w 2324100"/>
                <a:gd name="connsiteY81" fmla="*/ 685800 h 4025900"/>
                <a:gd name="connsiteX82" fmla="*/ 222250 w 2324100"/>
                <a:gd name="connsiteY82" fmla="*/ 603250 h 4025900"/>
                <a:gd name="connsiteX83" fmla="*/ 254000 w 2324100"/>
                <a:gd name="connsiteY83" fmla="*/ 482600 h 4025900"/>
                <a:gd name="connsiteX84" fmla="*/ 368300 w 2324100"/>
                <a:gd name="connsiteY84" fmla="*/ 476250 h 4025900"/>
                <a:gd name="connsiteX85" fmla="*/ 425450 w 2324100"/>
                <a:gd name="connsiteY85" fmla="*/ 457200 h 4025900"/>
                <a:gd name="connsiteX86" fmla="*/ 482600 w 2324100"/>
                <a:gd name="connsiteY86" fmla="*/ 342900 h 4025900"/>
                <a:gd name="connsiteX87" fmla="*/ 565150 w 2324100"/>
                <a:gd name="connsiteY87" fmla="*/ 273050 h 4025900"/>
                <a:gd name="connsiteX88" fmla="*/ 615950 w 2324100"/>
                <a:gd name="connsiteY88" fmla="*/ 215900 h 4025900"/>
                <a:gd name="connsiteX89" fmla="*/ 571500 w 2324100"/>
                <a:gd name="connsiteY89" fmla="*/ 127000 h 4025900"/>
                <a:gd name="connsiteX90" fmla="*/ 552450 w 2324100"/>
                <a:gd name="connsiteY90" fmla="*/ 57150 h 4025900"/>
                <a:gd name="connsiteX91" fmla="*/ 641350 w 2324100"/>
                <a:gd name="connsiteY91" fmla="*/ 0 h 4025900"/>
                <a:gd name="connsiteX92" fmla="*/ 704850 w 2324100"/>
                <a:gd name="connsiteY92" fmla="*/ 6350 h 4025900"/>
                <a:gd name="connsiteX93" fmla="*/ 800100 w 2324100"/>
                <a:gd name="connsiteY93" fmla="*/ 19050 h 4025900"/>
                <a:gd name="connsiteX94" fmla="*/ 857250 w 2324100"/>
                <a:gd name="connsiteY94" fmla="*/ 6350 h 4025900"/>
                <a:gd name="connsiteX95" fmla="*/ 920750 w 2324100"/>
                <a:gd name="connsiteY95" fmla="*/ 6350 h 4025900"/>
                <a:gd name="connsiteX96" fmla="*/ 920750 w 2324100"/>
                <a:gd name="connsiteY96" fmla="*/ 69850 h 4025900"/>
                <a:gd name="connsiteX97" fmla="*/ 889000 w 2324100"/>
                <a:gd name="connsiteY97" fmla="*/ 139700 h 4025900"/>
                <a:gd name="connsiteX98" fmla="*/ 889000 w 2324100"/>
                <a:gd name="connsiteY98" fmla="*/ 139700 h 4025900"/>
                <a:gd name="connsiteX99" fmla="*/ 914400 w 2324100"/>
                <a:gd name="connsiteY99" fmla="*/ 254000 h 4025900"/>
                <a:gd name="connsiteX100" fmla="*/ 857250 w 2324100"/>
                <a:gd name="connsiteY100" fmla="*/ 304800 h 4025900"/>
                <a:gd name="connsiteX101" fmla="*/ 838200 w 2324100"/>
                <a:gd name="connsiteY101" fmla="*/ 342900 h 4025900"/>
                <a:gd name="connsiteX102" fmla="*/ 838200 w 2324100"/>
                <a:gd name="connsiteY102" fmla="*/ 419100 h 4025900"/>
                <a:gd name="connsiteX103" fmla="*/ 838200 w 2324100"/>
                <a:gd name="connsiteY103" fmla="*/ 508000 h 4025900"/>
                <a:gd name="connsiteX104" fmla="*/ 768350 w 2324100"/>
                <a:gd name="connsiteY104" fmla="*/ 546100 h 4025900"/>
                <a:gd name="connsiteX105" fmla="*/ 711200 w 2324100"/>
                <a:gd name="connsiteY105" fmla="*/ 577850 h 4025900"/>
                <a:gd name="connsiteX106" fmla="*/ 711200 w 2324100"/>
                <a:gd name="connsiteY106" fmla="*/ 577850 h 4025900"/>
                <a:gd name="connsiteX107" fmla="*/ 781050 w 2324100"/>
                <a:gd name="connsiteY107" fmla="*/ 673100 h 4025900"/>
                <a:gd name="connsiteX108" fmla="*/ 781050 w 2324100"/>
                <a:gd name="connsiteY108" fmla="*/ 673100 h 4025900"/>
                <a:gd name="connsiteX109" fmla="*/ 717550 w 2324100"/>
                <a:gd name="connsiteY109" fmla="*/ 685800 h 4025900"/>
                <a:gd name="connsiteX110" fmla="*/ 717550 w 2324100"/>
                <a:gd name="connsiteY110" fmla="*/ 685800 h 4025900"/>
                <a:gd name="connsiteX111" fmla="*/ 762000 w 2324100"/>
                <a:gd name="connsiteY111" fmla="*/ 774700 h 4025900"/>
                <a:gd name="connsiteX112" fmla="*/ 806450 w 2324100"/>
                <a:gd name="connsiteY112" fmla="*/ 838200 h 4025900"/>
                <a:gd name="connsiteX113" fmla="*/ 831850 w 2324100"/>
                <a:gd name="connsiteY113" fmla="*/ 889000 h 4025900"/>
                <a:gd name="connsiteX114" fmla="*/ 831850 w 2324100"/>
                <a:gd name="connsiteY114" fmla="*/ 889000 h 4025900"/>
                <a:gd name="connsiteX115" fmla="*/ 850900 w 2324100"/>
                <a:gd name="connsiteY115" fmla="*/ 952500 h 4025900"/>
                <a:gd name="connsiteX116" fmla="*/ 889000 w 2324100"/>
                <a:gd name="connsiteY116" fmla="*/ 1028700 h 4025900"/>
                <a:gd name="connsiteX117" fmla="*/ 908050 w 2324100"/>
                <a:gd name="connsiteY117" fmla="*/ 1104900 h 4025900"/>
                <a:gd name="connsiteX118" fmla="*/ 939800 w 2324100"/>
                <a:gd name="connsiteY118" fmla="*/ 1225550 h 4025900"/>
                <a:gd name="connsiteX119" fmla="*/ 977900 w 2324100"/>
                <a:gd name="connsiteY119" fmla="*/ 1346200 h 4025900"/>
                <a:gd name="connsiteX120" fmla="*/ 1022350 w 2324100"/>
                <a:gd name="connsiteY120" fmla="*/ 1339850 h 4025900"/>
                <a:gd name="connsiteX121" fmla="*/ 1022350 w 2324100"/>
                <a:gd name="connsiteY121" fmla="*/ 1339850 h 4025900"/>
                <a:gd name="connsiteX122" fmla="*/ 1016000 w 2324100"/>
                <a:gd name="connsiteY122" fmla="*/ 1257300 h 4025900"/>
                <a:gd name="connsiteX123" fmla="*/ 1003300 w 2324100"/>
                <a:gd name="connsiteY123" fmla="*/ 1206500 h 4025900"/>
                <a:gd name="connsiteX124" fmla="*/ 1003300 w 2324100"/>
                <a:gd name="connsiteY124" fmla="*/ 1123950 h 4025900"/>
                <a:gd name="connsiteX125" fmla="*/ 1003300 w 2324100"/>
                <a:gd name="connsiteY125" fmla="*/ 1123950 h 4025900"/>
                <a:gd name="connsiteX126" fmla="*/ 1123950 w 2324100"/>
                <a:gd name="connsiteY126" fmla="*/ 1123950 h 4025900"/>
                <a:gd name="connsiteX127" fmla="*/ 1149350 w 2324100"/>
                <a:gd name="connsiteY127" fmla="*/ 1174750 h 4025900"/>
                <a:gd name="connsiteX128" fmla="*/ 1149350 w 2324100"/>
                <a:gd name="connsiteY128" fmla="*/ 1174750 h 4025900"/>
                <a:gd name="connsiteX129" fmla="*/ 1174750 w 2324100"/>
                <a:gd name="connsiteY129" fmla="*/ 1250950 h 4025900"/>
                <a:gd name="connsiteX130" fmla="*/ 1174750 w 2324100"/>
                <a:gd name="connsiteY130" fmla="*/ 1250950 h 4025900"/>
                <a:gd name="connsiteX131" fmla="*/ 1212850 w 2324100"/>
                <a:gd name="connsiteY131" fmla="*/ 1397000 h 4025900"/>
                <a:gd name="connsiteX132" fmla="*/ 1276350 w 2324100"/>
                <a:gd name="connsiteY132" fmla="*/ 1435100 h 4025900"/>
                <a:gd name="connsiteX133" fmla="*/ 1339850 w 2324100"/>
                <a:gd name="connsiteY133" fmla="*/ 1435100 h 4025900"/>
                <a:gd name="connsiteX134" fmla="*/ 1447800 w 2324100"/>
                <a:gd name="connsiteY134" fmla="*/ 1384300 h 4025900"/>
                <a:gd name="connsiteX135" fmla="*/ 1504950 w 2324100"/>
                <a:gd name="connsiteY135" fmla="*/ 1295400 h 4025900"/>
                <a:gd name="connsiteX136" fmla="*/ 1530350 w 2324100"/>
                <a:gd name="connsiteY136" fmla="*/ 1193800 h 4025900"/>
                <a:gd name="connsiteX137" fmla="*/ 1498600 w 2324100"/>
                <a:gd name="connsiteY137" fmla="*/ 1047750 h 4025900"/>
                <a:gd name="connsiteX138" fmla="*/ 1574800 w 2324100"/>
                <a:gd name="connsiteY138" fmla="*/ 996950 h 4025900"/>
                <a:gd name="connsiteX139" fmla="*/ 1606550 w 2324100"/>
                <a:gd name="connsiteY139" fmla="*/ 908050 h 4025900"/>
                <a:gd name="connsiteX140" fmla="*/ 1708150 w 2324100"/>
                <a:gd name="connsiteY140" fmla="*/ 908050 h 4025900"/>
                <a:gd name="connsiteX141" fmla="*/ 1752600 w 2324100"/>
                <a:gd name="connsiteY141" fmla="*/ 793750 h 4025900"/>
                <a:gd name="connsiteX142" fmla="*/ 1733550 w 2324100"/>
                <a:gd name="connsiteY142" fmla="*/ 704850 h 4025900"/>
                <a:gd name="connsiteX143" fmla="*/ 1727200 w 2324100"/>
                <a:gd name="connsiteY143" fmla="*/ 603250 h 4025900"/>
                <a:gd name="connsiteX144" fmla="*/ 1720850 w 2324100"/>
                <a:gd name="connsiteY144" fmla="*/ 546100 h 4025900"/>
                <a:gd name="connsiteX145" fmla="*/ 1720850 w 2324100"/>
                <a:gd name="connsiteY145" fmla="*/ 546100 h 4025900"/>
                <a:gd name="connsiteX146" fmla="*/ 1752600 w 2324100"/>
                <a:gd name="connsiteY146" fmla="*/ 552450 h 4025900"/>
                <a:gd name="connsiteX147" fmla="*/ 1797050 w 2324100"/>
                <a:gd name="connsiteY147" fmla="*/ 622300 h 4025900"/>
                <a:gd name="connsiteX148" fmla="*/ 1797050 w 2324100"/>
                <a:gd name="connsiteY148" fmla="*/ 622300 h 4025900"/>
                <a:gd name="connsiteX149" fmla="*/ 1854200 w 2324100"/>
                <a:gd name="connsiteY149" fmla="*/ 660400 h 4025900"/>
                <a:gd name="connsiteX150" fmla="*/ 1905000 w 2324100"/>
                <a:gd name="connsiteY150" fmla="*/ 590550 h 4025900"/>
                <a:gd name="connsiteX151" fmla="*/ 1993900 w 2324100"/>
                <a:gd name="connsiteY151" fmla="*/ 584200 h 4025900"/>
                <a:gd name="connsiteX152" fmla="*/ 2063750 w 2324100"/>
                <a:gd name="connsiteY152" fmla="*/ 577850 h 4025900"/>
                <a:gd name="connsiteX153" fmla="*/ 2070100 w 2324100"/>
                <a:gd name="connsiteY153" fmla="*/ 641350 h 4025900"/>
                <a:gd name="connsiteX154" fmla="*/ 2076450 w 2324100"/>
                <a:gd name="connsiteY154" fmla="*/ 666750 h 4025900"/>
                <a:gd name="connsiteX155" fmla="*/ 2076450 w 2324100"/>
                <a:gd name="connsiteY155" fmla="*/ 666750 h 4025900"/>
                <a:gd name="connsiteX156" fmla="*/ 2133600 w 2324100"/>
                <a:gd name="connsiteY156" fmla="*/ 558800 h 4025900"/>
                <a:gd name="connsiteX157" fmla="*/ 2171700 w 2324100"/>
                <a:gd name="connsiteY157" fmla="*/ 635000 h 4025900"/>
                <a:gd name="connsiteX158" fmla="*/ 2159000 w 2324100"/>
                <a:gd name="connsiteY158" fmla="*/ 723900 h 4025900"/>
                <a:gd name="connsiteX159" fmla="*/ 2197100 w 2324100"/>
                <a:gd name="connsiteY159" fmla="*/ 774700 h 4025900"/>
                <a:gd name="connsiteX160" fmla="*/ 2235200 w 2324100"/>
                <a:gd name="connsiteY160" fmla="*/ 869950 h 4025900"/>
                <a:gd name="connsiteX161" fmla="*/ 2254250 w 2324100"/>
                <a:gd name="connsiteY161" fmla="*/ 1003300 h 4025900"/>
                <a:gd name="connsiteX162" fmla="*/ 2324100 w 2324100"/>
                <a:gd name="connsiteY162" fmla="*/ 1111250 h 4025900"/>
                <a:gd name="connsiteX163" fmla="*/ 2279650 w 2324100"/>
                <a:gd name="connsiteY163" fmla="*/ 1155700 h 4025900"/>
                <a:gd name="connsiteX164" fmla="*/ 2292350 w 2324100"/>
                <a:gd name="connsiteY164" fmla="*/ 1270000 h 4025900"/>
                <a:gd name="connsiteX165" fmla="*/ 2292350 w 2324100"/>
                <a:gd name="connsiteY165" fmla="*/ 1358900 h 4025900"/>
                <a:gd name="connsiteX0" fmla="*/ 2266950 w 2324100"/>
                <a:gd name="connsiteY0" fmla="*/ 3841750 h 3956050"/>
                <a:gd name="connsiteX1" fmla="*/ 2178050 w 2324100"/>
                <a:gd name="connsiteY1" fmla="*/ 3956050 h 3956050"/>
                <a:gd name="connsiteX2" fmla="*/ 2171700 w 2324100"/>
                <a:gd name="connsiteY2" fmla="*/ 3892550 h 3956050"/>
                <a:gd name="connsiteX3" fmla="*/ 2127250 w 2324100"/>
                <a:gd name="connsiteY3" fmla="*/ 3841750 h 3956050"/>
                <a:gd name="connsiteX4" fmla="*/ 2127250 w 2324100"/>
                <a:gd name="connsiteY4" fmla="*/ 3841750 h 3956050"/>
                <a:gd name="connsiteX5" fmla="*/ 2095500 w 2324100"/>
                <a:gd name="connsiteY5" fmla="*/ 3803650 h 3956050"/>
                <a:gd name="connsiteX6" fmla="*/ 2070100 w 2324100"/>
                <a:gd name="connsiteY6" fmla="*/ 3746500 h 3956050"/>
                <a:gd name="connsiteX7" fmla="*/ 2063750 w 2324100"/>
                <a:gd name="connsiteY7" fmla="*/ 3727450 h 3956050"/>
                <a:gd name="connsiteX8" fmla="*/ 2063750 w 2324100"/>
                <a:gd name="connsiteY8" fmla="*/ 3727450 h 3956050"/>
                <a:gd name="connsiteX9" fmla="*/ 1930400 w 2324100"/>
                <a:gd name="connsiteY9" fmla="*/ 3606800 h 3956050"/>
                <a:gd name="connsiteX10" fmla="*/ 1879600 w 2324100"/>
                <a:gd name="connsiteY10" fmla="*/ 3517900 h 3956050"/>
                <a:gd name="connsiteX11" fmla="*/ 1879600 w 2324100"/>
                <a:gd name="connsiteY11" fmla="*/ 3517900 h 3956050"/>
                <a:gd name="connsiteX12" fmla="*/ 1866900 w 2324100"/>
                <a:gd name="connsiteY12" fmla="*/ 3403600 h 3956050"/>
                <a:gd name="connsiteX13" fmla="*/ 1866900 w 2324100"/>
                <a:gd name="connsiteY13" fmla="*/ 3403600 h 3956050"/>
                <a:gd name="connsiteX14" fmla="*/ 1860550 w 2324100"/>
                <a:gd name="connsiteY14" fmla="*/ 3365500 h 3956050"/>
                <a:gd name="connsiteX15" fmla="*/ 1847850 w 2324100"/>
                <a:gd name="connsiteY15" fmla="*/ 3302000 h 3956050"/>
                <a:gd name="connsiteX16" fmla="*/ 1790700 w 2324100"/>
                <a:gd name="connsiteY16" fmla="*/ 3282950 h 3956050"/>
                <a:gd name="connsiteX17" fmla="*/ 1765300 w 2324100"/>
                <a:gd name="connsiteY17" fmla="*/ 3194050 h 3956050"/>
                <a:gd name="connsiteX18" fmla="*/ 1790700 w 2324100"/>
                <a:gd name="connsiteY18" fmla="*/ 3143250 h 3956050"/>
                <a:gd name="connsiteX19" fmla="*/ 1790700 w 2324100"/>
                <a:gd name="connsiteY19" fmla="*/ 3143250 h 3956050"/>
                <a:gd name="connsiteX20" fmla="*/ 1809750 w 2324100"/>
                <a:gd name="connsiteY20" fmla="*/ 3060700 h 3956050"/>
                <a:gd name="connsiteX21" fmla="*/ 1854200 w 2324100"/>
                <a:gd name="connsiteY21" fmla="*/ 2997200 h 3956050"/>
                <a:gd name="connsiteX22" fmla="*/ 1803400 w 2324100"/>
                <a:gd name="connsiteY22" fmla="*/ 2940050 h 3956050"/>
                <a:gd name="connsiteX23" fmla="*/ 1803400 w 2324100"/>
                <a:gd name="connsiteY23" fmla="*/ 2940050 h 3956050"/>
                <a:gd name="connsiteX24" fmla="*/ 1765300 w 2324100"/>
                <a:gd name="connsiteY24" fmla="*/ 2933700 h 3956050"/>
                <a:gd name="connsiteX25" fmla="*/ 1765300 w 2324100"/>
                <a:gd name="connsiteY25" fmla="*/ 2933700 h 3956050"/>
                <a:gd name="connsiteX26" fmla="*/ 1765300 w 2324100"/>
                <a:gd name="connsiteY26" fmla="*/ 2933700 h 3956050"/>
                <a:gd name="connsiteX27" fmla="*/ 1784350 w 2324100"/>
                <a:gd name="connsiteY27" fmla="*/ 2819400 h 3956050"/>
                <a:gd name="connsiteX28" fmla="*/ 1784350 w 2324100"/>
                <a:gd name="connsiteY28" fmla="*/ 2819400 h 3956050"/>
                <a:gd name="connsiteX29" fmla="*/ 1689100 w 2324100"/>
                <a:gd name="connsiteY29" fmla="*/ 2832100 h 3956050"/>
                <a:gd name="connsiteX30" fmla="*/ 1651000 w 2324100"/>
                <a:gd name="connsiteY30" fmla="*/ 2787650 h 3956050"/>
                <a:gd name="connsiteX31" fmla="*/ 1714500 w 2324100"/>
                <a:gd name="connsiteY31" fmla="*/ 2749550 h 3956050"/>
                <a:gd name="connsiteX32" fmla="*/ 1682750 w 2324100"/>
                <a:gd name="connsiteY32" fmla="*/ 2667000 h 3956050"/>
                <a:gd name="connsiteX33" fmla="*/ 1644650 w 2324100"/>
                <a:gd name="connsiteY33" fmla="*/ 2578100 h 3956050"/>
                <a:gd name="connsiteX34" fmla="*/ 1631950 w 2324100"/>
                <a:gd name="connsiteY34" fmla="*/ 2470150 h 3956050"/>
                <a:gd name="connsiteX35" fmla="*/ 1587500 w 2324100"/>
                <a:gd name="connsiteY35" fmla="*/ 2400300 h 3956050"/>
                <a:gd name="connsiteX36" fmla="*/ 1549400 w 2324100"/>
                <a:gd name="connsiteY36" fmla="*/ 2305050 h 3956050"/>
                <a:gd name="connsiteX37" fmla="*/ 1498600 w 2324100"/>
                <a:gd name="connsiteY37" fmla="*/ 2235200 h 3956050"/>
                <a:gd name="connsiteX38" fmla="*/ 1454150 w 2324100"/>
                <a:gd name="connsiteY38" fmla="*/ 2101850 h 3956050"/>
                <a:gd name="connsiteX39" fmla="*/ 1390650 w 2324100"/>
                <a:gd name="connsiteY39" fmla="*/ 1987550 h 3956050"/>
                <a:gd name="connsiteX40" fmla="*/ 1314450 w 2324100"/>
                <a:gd name="connsiteY40" fmla="*/ 1885950 h 3956050"/>
                <a:gd name="connsiteX41" fmla="*/ 1238250 w 2324100"/>
                <a:gd name="connsiteY41" fmla="*/ 1803400 h 3956050"/>
                <a:gd name="connsiteX42" fmla="*/ 1155700 w 2324100"/>
                <a:gd name="connsiteY42" fmla="*/ 1746250 h 3956050"/>
                <a:gd name="connsiteX43" fmla="*/ 1117600 w 2324100"/>
                <a:gd name="connsiteY43" fmla="*/ 1682750 h 3956050"/>
                <a:gd name="connsiteX44" fmla="*/ 1155700 w 2324100"/>
                <a:gd name="connsiteY44" fmla="*/ 1612900 h 3956050"/>
                <a:gd name="connsiteX45" fmla="*/ 1155700 w 2324100"/>
                <a:gd name="connsiteY45" fmla="*/ 1612900 h 3956050"/>
                <a:gd name="connsiteX46" fmla="*/ 1098550 w 2324100"/>
                <a:gd name="connsiteY46" fmla="*/ 1574800 h 3956050"/>
                <a:gd name="connsiteX47" fmla="*/ 1098550 w 2324100"/>
                <a:gd name="connsiteY47" fmla="*/ 1663700 h 3956050"/>
                <a:gd name="connsiteX48" fmla="*/ 1054100 w 2324100"/>
                <a:gd name="connsiteY48" fmla="*/ 1695450 h 3956050"/>
                <a:gd name="connsiteX49" fmla="*/ 984250 w 2324100"/>
                <a:gd name="connsiteY49" fmla="*/ 1701800 h 3956050"/>
                <a:gd name="connsiteX50" fmla="*/ 920750 w 2324100"/>
                <a:gd name="connsiteY50" fmla="*/ 1733550 h 3956050"/>
                <a:gd name="connsiteX51" fmla="*/ 920750 w 2324100"/>
                <a:gd name="connsiteY51" fmla="*/ 1733550 h 3956050"/>
                <a:gd name="connsiteX52" fmla="*/ 889000 w 2324100"/>
                <a:gd name="connsiteY52" fmla="*/ 1778000 h 3956050"/>
                <a:gd name="connsiteX53" fmla="*/ 819150 w 2324100"/>
                <a:gd name="connsiteY53" fmla="*/ 1752600 h 3956050"/>
                <a:gd name="connsiteX54" fmla="*/ 730250 w 2324100"/>
                <a:gd name="connsiteY54" fmla="*/ 1778000 h 3956050"/>
                <a:gd name="connsiteX55" fmla="*/ 812800 w 2324100"/>
                <a:gd name="connsiteY55" fmla="*/ 1809750 h 3956050"/>
                <a:gd name="connsiteX56" fmla="*/ 876300 w 2324100"/>
                <a:gd name="connsiteY56" fmla="*/ 1854200 h 3956050"/>
                <a:gd name="connsiteX57" fmla="*/ 768350 w 2324100"/>
                <a:gd name="connsiteY57" fmla="*/ 1911350 h 3956050"/>
                <a:gd name="connsiteX58" fmla="*/ 635000 w 2324100"/>
                <a:gd name="connsiteY58" fmla="*/ 1898650 h 3956050"/>
                <a:gd name="connsiteX59" fmla="*/ 590550 w 2324100"/>
                <a:gd name="connsiteY59" fmla="*/ 1866900 h 3956050"/>
                <a:gd name="connsiteX60" fmla="*/ 558800 w 2324100"/>
                <a:gd name="connsiteY60" fmla="*/ 1930400 h 3956050"/>
                <a:gd name="connsiteX61" fmla="*/ 450850 w 2324100"/>
                <a:gd name="connsiteY61" fmla="*/ 1911350 h 3956050"/>
                <a:gd name="connsiteX62" fmla="*/ 400050 w 2324100"/>
                <a:gd name="connsiteY62" fmla="*/ 1841500 h 3956050"/>
                <a:gd name="connsiteX63" fmla="*/ 400050 w 2324100"/>
                <a:gd name="connsiteY63" fmla="*/ 1841500 h 3956050"/>
                <a:gd name="connsiteX64" fmla="*/ 298450 w 2324100"/>
                <a:gd name="connsiteY64" fmla="*/ 1778000 h 3956050"/>
                <a:gd name="connsiteX65" fmla="*/ 266700 w 2324100"/>
                <a:gd name="connsiteY65" fmla="*/ 1714500 h 3956050"/>
                <a:gd name="connsiteX66" fmla="*/ 222250 w 2324100"/>
                <a:gd name="connsiteY66" fmla="*/ 1625600 h 3956050"/>
                <a:gd name="connsiteX67" fmla="*/ 184150 w 2324100"/>
                <a:gd name="connsiteY67" fmla="*/ 1543050 h 3956050"/>
                <a:gd name="connsiteX68" fmla="*/ 133350 w 2324100"/>
                <a:gd name="connsiteY68" fmla="*/ 1454150 h 3956050"/>
                <a:gd name="connsiteX69" fmla="*/ 57150 w 2324100"/>
                <a:gd name="connsiteY69" fmla="*/ 1365250 h 3956050"/>
                <a:gd name="connsiteX70" fmla="*/ 44450 w 2324100"/>
                <a:gd name="connsiteY70" fmla="*/ 1282700 h 3956050"/>
                <a:gd name="connsiteX71" fmla="*/ 63500 w 2324100"/>
                <a:gd name="connsiteY71" fmla="*/ 1187450 h 3956050"/>
                <a:gd name="connsiteX72" fmla="*/ 76200 w 2324100"/>
                <a:gd name="connsiteY72" fmla="*/ 1123950 h 3956050"/>
                <a:gd name="connsiteX73" fmla="*/ 76200 w 2324100"/>
                <a:gd name="connsiteY73" fmla="*/ 1066800 h 3956050"/>
                <a:gd name="connsiteX74" fmla="*/ 0 w 2324100"/>
                <a:gd name="connsiteY74" fmla="*/ 1009650 h 3956050"/>
                <a:gd name="connsiteX75" fmla="*/ 38100 w 2324100"/>
                <a:gd name="connsiteY75" fmla="*/ 908050 h 3956050"/>
                <a:gd name="connsiteX76" fmla="*/ 38100 w 2324100"/>
                <a:gd name="connsiteY76" fmla="*/ 908050 h 3956050"/>
                <a:gd name="connsiteX77" fmla="*/ 6350 w 2324100"/>
                <a:gd name="connsiteY77" fmla="*/ 787400 h 3956050"/>
                <a:gd name="connsiteX78" fmla="*/ 57150 w 2324100"/>
                <a:gd name="connsiteY78" fmla="*/ 774700 h 3956050"/>
                <a:gd name="connsiteX79" fmla="*/ 82550 w 2324100"/>
                <a:gd name="connsiteY79" fmla="*/ 717550 h 3956050"/>
                <a:gd name="connsiteX80" fmla="*/ 165100 w 2324100"/>
                <a:gd name="connsiteY80" fmla="*/ 679450 h 3956050"/>
                <a:gd name="connsiteX81" fmla="*/ 222250 w 2324100"/>
                <a:gd name="connsiteY81" fmla="*/ 685800 h 3956050"/>
                <a:gd name="connsiteX82" fmla="*/ 222250 w 2324100"/>
                <a:gd name="connsiteY82" fmla="*/ 603250 h 3956050"/>
                <a:gd name="connsiteX83" fmla="*/ 254000 w 2324100"/>
                <a:gd name="connsiteY83" fmla="*/ 482600 h 3956050"/>
                <a:gd name="connsiteX84" fmla="*/ 368300 w 2324100"/>
                <a:gd name="connsiteY84" fmla="*/ 476250 h 3956050"/>
                <a:gd name="connsiteX85" fmla="*/ 425450 w 2324100"/>
                <a:gd name="connsiteY85" fmla="*/ 457200 h 3956050"/>
                <a:gd name="connsiteX86" fmla="*/ 482600 w 2324100"/>
                <a:gd name="connsiteY86" fmla="*/ 342900 h 3956050"/>
                <a:gd name="connsiteX87" fmla="*/ 565150 w 2324100"/>
                <a:gd name="connsiteY87" fmla="*/ 273050 h 3956050"/>
                <a:gd name="connsiteX88" fmla="*/ 615950 w 2324100"/>
                <a:gd name="connsiteY88" fmla="*/ 215900 h 3956050"/>
                <a:gd name="connsiteX89" fmla="*/ 571500 w 2324100"/>
                <a:gd name="connsiteY89" fmla="*/ 127000 h 3956050"/>
                <a:gd name="connsiteX90" fmla="*/ 552450 w 2324100"/>
                <a:gd name="connsiteY90" fmla="*/ 57150 h 3956050"/>
                <a:gd name="connsiteX91" fmla="*/ 641350 w 2324100"/>
                <a:gd name="connsiteY91" fmla="*/ 0 h 3956050"/>
                <a:gd name="connsiteX92" fmla="*/ 704850 w 2324100"/>
                <a:gd name="connsiteY92" fmla="*/ 6350 h 3956050"/>
                <a:gd name="connsiteX93" fmla="*/ 800100 w 2324100"/>
                <a:gd name="connsiteY93" fmla="*/ 19050 h 3956050"/>
                <a:gd name="connsiteX94" fmla="*/ 857250 w 2324100"/>
                <a:gd name="connsiteY94" fmla="*/ 6350 h 3956050"/>
                <a:gd name="connsiteX95" fmla="*/ 920750 w 2324100"/>
                <a:gd name="connsiteY95" fmla="*/ 6350 h 3956050"/>
                <a:gd name="connsiteX96" fmla="*/ 920750 w 2324100"/>
                <a:gd name="connsiteY96" fmla="*/ 69850 h 3956050"/>
                <a:gd name="connsiteX97" fmla="*/ 889000 w 2324100"/>
                <a:gd name="connsiteY97" fmla="*/ 139700 h 3956050"/>
                <a:gd name="connsiteX98" fmla="*/ 889000 w 2324100"/>
                <a:gd name="connsiteY98" fmla="*/ 139700 h 3956050"/>
                <a:gd name="connsiteX99" fmla="*/ 914400 w 2324100"/>
                <a:gd name="connsiteY99" fmla="*/ 254000 h 3956050"/>
                <a:gd name="connsiteX100" fmla="*/ 857250 w 2324100"/>
                <a:gd name="connsiteY100" fmla="*/ 304800 h 3956050"/>
                <a:gd name="connsiteX101" fmla="*/ 838200 w 2324100"/>
                <a:gd name="connsiteY101" fmla="*/ 342900 h 3956050"/>
                <a:gd name="connsiteX102" fmla="*/ 838200 w 2324100"/>
                <a:gd name="connsiteY102" fmla="*/ 419100 h 3956050"/>
                <a:gd name="connsiteX103" fmla="*/ 838200 w 2324100"/>
                <a:gd name="connsiteY103" fmla="*/ 508000 h 3956050"/>
                <a:gd name="connsiteX104" fmla="*/ 768350 w 2324100"/>
                <a:gd name="connsiteY104" fmla="*/ 546100 h 3956050"/>
                <a:gd name="connsiteX105" fmla="*/ 711200 w 2324100"/>
                <a:gd name="connsiteY105" fmla="*/ 577850 h 3956050"/>
                <a:gd name="connsiteX106" fmla="*/ 711200 w 2324100"/>
                <a:gd name="connsiteY106" fmla="*/ 577850 h 3956050"/>
                <a:gd name="connsiteX107" fmla="*/ 781050 w 2324100"/>
                <a:gd name="connsiteY107" fmla="*/ 673100 h 3956050"/>
                <a:gd name="connsiteX108" fmla="*/ 781050 w 2324100"/>
                <a:gd name="connsiteY108" fmla="*/ 673100 h 3956050"/>
                <a:gd name="connsiteX109" fmla="*/ 717550 w 2324100"/>
                <a:gd name="connsiteY109" fmla="*/ 685800 h 3956050"/>
                <a:gd name="connsiteX110" fmla="*/ 717550 w 2324100"/>
                <a:gd name="connsiteY110" fmla="*/ 685800 h 3956050"/>
                <a:gd name="connsiteX111" fmla="*/ 762000 w 2324100"/>
                <a:gd name="connsiteY111" fmla="*/ 774700 h 3956050"/>
                <a:gd name="connsiteX112" fmla="*/ 806450 w 2324100"/>
                <a:gd name="connsiteY112" fmla="*/ 838200 h 3956050"/>
                <a:gd name="connsiteX113" fmla="*/ 831850 w 2324100"/>
                <a:gd name="connsiteY113" fmla="*/ 889000 h 3956050"/>
                <a:gd name="connsiteX114" fmla="*/ 831850 w 2324100"/>
                <a:gd name="connsiteY114" fmla="*/ 889000 h 3956050"/>
                <a:gd name="connsiteX115" fmla="*/ 850900 w 2324100"/>
                <a:gd name="connsiteY115" fmla="*/ 952500 h 3956050"/>
                <a:gd name="connsiteX116" fmla="*/ 889000 w 2324100"/>
                <a:gd name="connsiteY116" fmla="*/ 1028700 h 3956050"/>
                <a:gd name="connsiteX117" fmla="*/ 908050 w 2324100"/>
                <a:gd name="connsiteY117" fmla="*/ 1104900 h 3956050"/>
                <a:gd name="connsiteX118" fmla="*/ 939800 w 2324100"/>
                <a:gd name="connsiteY118" fmla="*/ 1225550 h 3956050"/>
                <a:gd name="connsiteX119" fmla="*/ 977900 w 2324100"/>
                <a:gd name="connsiteY119" fmla="*/ 1346200 h 3956050"/>
                <a:gd name="connsiteX120" fmla="*/ 1022350 w 2324100"/>
                <a:gd name="connsiteY120" fmla="*/ 1339850 h 3956050"/>
                <a:gd name="connsiteX121" fmla="*/ 1022350 w 2324100"/>
                <a:gd name="connsiteY121" fmla="*/ 1339850 h 3956050"/>
                <a:gd name="connsiteX122" fmla="*/ 1016000 w 2324100"/>
                <a:gd name="connsiteY122" fmla="*/ 1257300 h 3956050"/>
                <a:gd name="connsiteX123" fmla="*/ 1003300 w 2324100"/>
                <a:gd name="connsiteY123" fmla="*/ 1206500 h 3956050"/>
                <a:gd name="connsiteX124" fmla="*/ 1003300 w 2324100"/>
                <a:gd name="connsiteY124" fmla="*/ 1123950 h 3956050"/>
                <a:gd name="connsiteX125" fmla="*/ 1003300 w 2324100"/>
                <a:gd name="connsiteY125" fmla="*/ 1123950 h 3956050"/>
                <a:gd name="connsiteX126" fmla="*/ 1123950 w 2324100"/>
                <a:gd name="connsiteY126" fmla="*/ 1123950 h 3956050"/>
                <a:gd name="connsiteX127" fmla="*/ 1149350 w 2324100"/>
                <a:gd name="connsiteY127" fmla="*/ 1174750 h 3956050"/>
                <a:gd name="connsiteX128" fmla="*/ 1149350 w 2324100"/>
                <a:gd name="connsiteY128" fmla="*/ 1174750 h 3956050"/>
                <a:gd name="connsiteX129" fmla="*/ 1174750 w 2324100"/>
                <a:gd name="connsiteY129" fmla="*/ 1250950 h 3956050"/>
                <a:gd name="connsiteX130" fmla="*/ 1174750 w 2324100"/>
                <a:gd name="connsiteY130" fmla="*/ 1250950 h 3956050"/>
                <a:gd name="connsiteX131" fmla="*/ 1212850 w 2324100"/>
                <a:gd name="connsiteY131" fmla="*/ 1397000 h 3956050"/>
                <a:gd name="connsiteX132" fmla="*/ 1276350 w 2324100"/>
                <a:gd name="connsiteY132" fmla="*/ 1435100 h 3956050"/>
                <a:gd name="connsiteX133" fmla="*/ 1339850 w 2324100"/>
                <a:gd name="connsiteY133" fmla="*/ 1435100 h 3956050"/>
                <a:gd name="connsiteX134" fmla="*/ 1447800 w 2324100"/>
                <a:gd name="connsiteY134" fmla="*/ 1384300 h 3956050"/>
                <a:gd name="connsiteX135" fmla="*/ 1504950 w 2324100"/>
                <a:gd name="connsiteY135" fmla="*/ 1295400 h 3956050"/>
                <a:gd name="connsiteX136" fmla="*/ 1530350 w 2324100"/>
                <a:gd name="connsiteY136" fmla="*/ 1193800 h 3956050"/>
                <a:gd name="connsiteX137" fmla="*/ 1498600 w 2324100"/>
                <a:gd name="connsiteY137" fmla="*/ 1047750 h 3956050"/>
                <a:gd name="connsiteX138" fmla="*/ 1574800 w 2324100"/>
                <a:gd name="connsiteY138" fmla="*/ 996950 h 3956050"/>
                <a:gd name="connsiteX139" fmla="*/ 1606550 w 2324100"/>
                <a:gd name="connsiteY139" fmla="*/ 908050 h 3956050"/>
                <a:gd name="connsiteX140" fmla="*/ 1708150 w 2324100"/>
                <a:gd name="connsiteY140" fmla="*/ 908050 h 3956050"/>
                <a:gd name="connsiteX141" fmla="*/ 1752600 w 2324100"/>
                <a:gd name="connsiteY141" fmla="*/ 793750 h 3956050"/>
                <a:gd name="connsiteX142" fmla="*/ 1733550 w 2324100"/>
                <a:gd name="connsiteY142" fmla="*/ 704850 h 3956050"/>
                <a:gd name="connsiteX143" fmla="*/ 1727200 w 2324100"/>
                <a:gd name="connsiteY143" fmla="*/ 603250 h 3956050"/>
                <a:gd name="connsiteX144" fmla="*/ 1720850 w 2324100"/>
                <a:gd name="connsiteY144" fmla="*/ 546100 h 3956050"/>
                <a:gd name="connsiteX145" fmla="*/ 1720850 w 2324100"/>
                <a:gd name="connsiteY145" fmla="*/ 546100 h 3956050"/>
                <a:gd name="connsiteX146" fmla="*/ 1752600 w 2324100"/>
                <a:gd name="connsiteY146" fmla="*/ 552450 h 3956050"/>
                <a:gd name="connsiteX147" fmla="*/ 1797050 w 2324100"/>
                <a:gd name="connsiteY147" fmla="*/ 622300 h 3956050"/>
                <a:gd name="connsiteX148" fmla="*/ 1797050 w 2324100"/>
                <a:gd name="connsiteY148" fmla="*/ 622300 h 3956050"/>
                <a:gd name="connsiteX149" fmla="*/ 1854200 w 2324100"/>
                <a:gd name="connsiteY149" fmla="*/ 660400 h 3956050"/>
                <a:gd name="connsiteX150" fmla="*/ 1905000 w 2324100"/>
                <a:gd name="connsiteY150" fmla="*/ 590550 h 3956050"/>
                <a:gd name="connsiteX151" fmla="*/ 1993900 w 2324100"/>
                <a:gd name="connsiteY151" fmla="*/ 584200 h 3956050"/>
                <a:gd name="connsiteX152" fmla="*/ 2063750 w 2324100"/>
                <a:gd name="connsiteY152" fmla="*/ 577850 h 3956050"/>
                <a:gd name="connsiteX153" fmla="*/ 2070100 w 2324100"/>
                <a:gd name="connsiteY153" fmla="*/ 641350 h 3956050"/>
                <a:gd name="connsiteX154" fmla="*/ 2076450 w 2324100"/>
                <a:gd name="connsiteY154" fmla="*/ 666750 h 3956050"/>
                <a:gd name="connsiteX155" fmla="*/ 2076450 w 2324100"/>
                <a:gd name="connsiteY155" fmla="*/ 666750 h 3956050"/>
                <a:gd name="connsiteX156" fmla="*/ 2133600 w 2324100"/>
                <a:gd name="connsiteY156" fmla="*/ 558800 h 3956050"/>
                <a:gd name="connsiteX157" fmla="*/ 2171700 w 2324100"/>
                <a:gd name="connsiteY157" fmla="*/ 635000 h 3956050"/>
                <a:gd name="connsiteX158" fmla="*/ 2159000 w 2324100"/>
                <a:gd name="connsiteY158" fmla="*/ 723900 h 3956050"/>
                <a:gd name="connsiteX159" fmla="*/ 2197100 w 2324100"/>
                <a:gd name="connsiteY159" fmla="*/ 774700 h 3956050"/>
                <a:gd name="connsiteX160" fmla="*/ 2235200 w 2324100"/>
                <a:gd name="connsiteY160" fmla="*/ 869950 h 3956050"/>
                <a:gd name="connsiteX161" fmla="*/ 2254250 w 2324100"/>
                <a:gd name="connsiteY161" fmla="*/ 1003300 h 3956050"/>
                <a:gd name="connsiteX162" fmla="*/ 2324100 w 2324100"/>
                <a:gd name="connsiteY162" fmla="*/ 1111250 h 3956050"/>
                <a:gd name="connsiteX163" fmla="*/ 2279650 w 2324100"/>
                <a:gd name="connsiteY163" fmla="*/ 1155700 h 3956050"/>
                <a:gd name="connsiteX164" fmla="*/ 2292350 w 2324100"/>
                <a:gd name="connsiteY164" fmla="*/ 1270000 h 3956050"/>
                <a:gd name="connsiteX165" fmla="*/ 2292350 w 2324100"/>
                <a:gd name="connsiteY165" fmla="*/ 1358900 h 395605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68888 w 2324100"/>
                <a:gd name="connsiteY167" fmla="*/ 13462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37138 w 2324100"/>
                <a:gd name="connsiteY167" fmla="*/ 14986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319688 w 2324100"/>
                <a:gd name="connsiteY167" fmla="*/ 158115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168" fmla="*/ 2249838 w 2324100"/>
                <a:gd name="connsiteY168" fmla="*/ 15113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168" fmla="*/ 2306988 w 2324100"/>
                <a:gd name="connsiteY168" fmla="*/ 1549400 h 4051300"/>
                <a:gd name="connsiteX0" fmla="*/ 2228850 w 2376838"/>
                <a:gd name="connsiteY0" fmla="*/ 4051300 h 4051300"/>
                <a:gd name="connsiteX1" fmla="*/ 2178050 w 2376838"/>
                <a:gd name="connsiteY1" fmla="*/ 3956050 h 4051300"/>
                <a:gd name="connsiteX2" fmla="*/ 2171700 w 2376838"/>
                <a:gd name="connsiteY2" fmla="*/ 3892550 h 4051300"/>
                <a:gd name="connsiteX3" fmla="*/ 2127250 w 2376838"/>
                <a:gd name="connsiteY3" fmla="*/ 3841750 h 4051300"/>
                <a:gd name="connsiteX4" fmla="*/ 2127250 w 2376838"/>
                <a:gd name="connsiteY4" fmla="*/ 3841750 h 4051300"/>
                <a:gd name="connsiteX5" fmla="*/ 2095500 w 2376838"/>
                <a:gd name="connsiteY5" fmla="*/ 3803650 h 4051300"/>
                <a:gd name="connsiteX6" fmla="*/ 2070100 w 2376838"/>
                <a:gd name="connsiteY6" fmla="*/ 3746500 h 4051300"/>
                <a:gd name="connsiteX7" fmla="*/ 2063750 w 2376838"/>
                <a:gd name="connsiteY7" fmla="*/ 3727450 h 4051300"/>
                <a:gd name="connsiteX8" fmla="*/ 2063750 w 2376838"/>
                <a:gd name="connsiteY8" fmla="*/ 3727450 h 4051300"/>
                <a:gd name="connsiteX9" fmla="*/ 1930400 w 2376838"/>
                <a:gd name="connsiteY9" fmla="*/ 3606800 h 4051300"/>
                <a:gd name="connsiteX10" fmla="*/ 1879600 w 2376838"/>
                <a:gd name="connsiteY10" fmla="*/ 3517900 h 4051300"/>
                <a:gd name="connsiteX11" fmla="*/ 1879600 w 2376838"/>
                <a:gd name="connsiteY11" fmla="*/ 3517900 h 4051300"/>
                <a:gd name="connsiteX12" fmla="*/ 1866900 w 2376838"/>
                <a:gd name="connsiteY12" fmla="*/ 3403600 h 4051300"/>
                <a:gd name="connsiteX13" fmla="*/ 1866900 w 2376838"/>
                <a:gd name="connsiteY13" fmla="*/ 3403600 h 4051300"/>
                <a:gd name="connsiteX14" fmla="*/ 1860550 w 2376838"/>
                <a:gd name="connsiteY14" fmla="*/ 3365500 h 4051300"/>
                <a:gd name="connsiteX15" fmla="*/ 1847850 w 2376838"/>
                <a:gd name="connsiteY15" fmla="*/ 3302000 h 4051300"/>
                <a:gd name="connsiteX16" fmla="*/ 1790700 w 2376838"/>
                <a:gd name="connsiteY16" fmla="*/ 3282950 h 4051300"/>
                <a:gd name="connsiteX17" fmla="*/ 1765300 w 2376838"/>
                <a:gd name="connsiteY17" fmla="*/ 3194050 h 4051300"/>
                <a:gd name="connsiteX18" fmla="*/ 1790700 w 2376838"/>
                <a:gd name="connsiteY18" fmla="*/ 3143250 h 4051300"/>
                <a:gd name="connsiteX19" fmla="*/ 1790700 w 2376838"/>
                <a:gd name="connsiteY19" fmla="*/ 3143250 h 4051300"/>
                <a:gd name="connsiteX20" fmla="*/ 1809750 w 2376838"/>
                <a:gd name="connsiteY20" fmla="*/ 3060700 h 4051300"/>
                <a:gd name="connsiteX21" fmla="*/ 1854200 w 2376838"/>
                <a:gd name="connsiteY21" fmla="*/ 2997200 h 4051300"/>
                <a:gd name="connsiteX22" fmla="*/ 1803400 w 2376838"/>
                <a:gd name="connsiteY22" fmla="*/ 2940050 h 4051300"/>
                <a:gd name="connsiteX23" fmla="*/ 1803400 w 2376838"/>
                <a:gd name="connsiteY23" fmla="*/ 2940050 h 4051300"/>
                <a:gd name="connsiteX24" fmla="*/ 1765300 w 2376838"/>
                <a:gd name="connsiteY24" fmla="*/ 2933700 h 4051300"/>
                <a:gd name="connsiteX25" fmla="*/ 1765300 w 2376838"/>
                <a:gd name="connsiteY25" fmla="*/ 2933700 h 4051300"/>
                <a:gd name="connsiteX26" fmla="*/ 1765300 w 2376838"/>
                <a:gd name="connsiteY26" fmla="*/ 2933700 h 4051300"/>
                <a:gd name="connsiteX27" fmla="*/ 1784350 w 2376838"/>
                <a:gd name="connsiteY27" fmla="*/ 2819400 h 4051300"/>
                <a:gd name="connsiteX28" fmla="*/ 1784350 w 2376838"/>
                <a:gd name="connsiteY28" fmla="*/ 2819400 h 4051300"/>
                <a:gd name="connsiteX29" fmla="*/ 1689100 w 2376838"/>
                <a:gd name="connsiteY29" fmla="*/ 2832100 h 4051300"/>
                <a:gd name="connsiteX30" fmla="*/ 1651000 w 2376838"/>
                <a:gd name="connsiteY30" fmla="*/ 2787650 h 4051300"/>
                <a:gd name="connsiteX31" fmla="*/ 1714500 w 2376838"/>
                <a:gd name="connsiteY31" fmla="*/ 2749550 h 4051300"/>
                <a:gd name="connsiteX32" fmla="*/ 1682750 w 2376838"/>
                <a:gd name="connsiteY32" fmla="*/ 2667000 h 4051300"/>
                <a:gd name="connsiteX33" fmla="*/ 1644650 w 2376838"/>
                <a:gd name="connsiteY33" fmla="*/ 2578100 h 4051300"/>
                <a:gd name="connsiteX34" fmla="*/ 1631950 w 2376838"/>
                <a:gd name="connsiteY34" fmla="*/ 2470150 h 4051300"/>
                <a:gd name="connsiteX35" fmla="*/ 1587500 w 2376838"/>
                <a:gd name="connsiteY35" fmla="*/ 2400300 h 4051300"/>
                <a:gd name="connsiteX36" fmla="*/ 1549400 w 2376838"/>
                <a:gd name="connsiteY36" fmla="*/ 2305050 h 4051300"/>
                <a:gd name="connsiteX37" fmla="*/ 1498600 w 2376838"/>
                <a:gd name="connsiteY37" fmla="*/ 2235200 h 4051300"/>
                <a:gd name="connsiteX38" fmla="*/ 1454150 w 2376838"/>
                <a:gd name="connsiteY38" fmla="*/ 2101850 h 4051300"/>
                <a:gd name="connsiteX39" fmla="*/ 1390650 w 2376838"/>
                <a:gd name="connsiteY39" fmla="*/ 1987550 h 4051300"/>
                <a:gd name="connsiteX40" fmla="*/ 1314450 w 2376838"/>
                <a:gd name="connsiteY40" fmla="*/ 1885950 h 4051300"/>
                <a:gd name="connsiteX41" fmla="*/ 1238250 w 2376838"/>
                <a:gd name="connsiteY41" fmla="*/ 1803400 h 4051300"/>
                <a:gd name="connsiteX42" fmla="*/ 1155700 w 2376838"/>
                <a:gd name="connsiteY42" fmla="*/ 1746250 h 4051300"/>
                <a:gd name="connsiteX43" fmla="*/ 1117600 w 2376838"/>
                <a:gd name="connsiteY43" fmla="*/ 1682750 h 4051300"/>
                <a:gd name="connsiteX44" fmla="*/ 1155700 w 2376838"/>
                <a:gd name="connsiteY44" fmla="*/ 1612900 h 4051300"/>
                <a:gd name="connsiteX45" fmla="*/ 1155700 w 2376838"/>
                <a:gd name="connsiteY45" fmla="*/ 1612900 h 4051300"/>
                <a:gd name="connsiteX46" fmla="*/ 1098550 w 2376838"/>
                <a:gd name="connsiteY46" fmla="*/ 1574800 h 4051300"/>
                <a:gd name="connsiteX47" fmla="*/ 1098550 w 2376838"/>
                <a:gd name="connsiteY47" fmla="*/ 1663700 h 4051300"/>
                <a:gd name="connsiteX48" fmla="*/ 1054100 w 2376838"/>
                <a:gd name="connsiteY48" fmla="*/ 1695450 h 4051300"/>
                <a:gd name="connsiteX49" fmla="*/ 984250 w 2376838"/>
                <a:gd name="connsiteY49" fmla="*/ 1701800 h 4051300"/>
                <a:gd name="connsiteX50" fmla="*/ 920750 w 2376838"/>
                <a:gd name="connsiteY50" fmla="*/ 1733550 h 4051300"/>
                <a:gd name="connsiteX51" fmla="*/ 920750 w 2376838"/>
                <a:gd name="connsiteY51" fmla="*/ 1733550 h 4051300"/>
                <a:gd name="connsiteX52" fmla="*/ 889000 w 2376838"/>
                <a:gd name="connsiteY52" fmla="*/ 1778000 h 4051300"/>
                <a:gd name="connsiteX53" fmla="*/ 819150 w 2376838"/>
                <a:gd name="connsiteY53" fmla="*/ 1752600 h 4051300"/>
                <a:gd name="connsiteX54" fmla="*/ 730250 w 2376838"/>
                <a:gd name="connsiteY54" fmla="*/ 1778000 h 4051300"/>
                <a:gd name="connsiteX55" fmla="*/ 812800 w 2376838"/>
                <a:gd name="connsiteY55" fmla="*/ 1809750 h 4051300"/>
                <a:gd name="connsiteX56" fmla="*/ 876300 w 2376838"/>
                <a:gd name="connsiteY56" fmla="*/ 1854200 h 4051300"/>
                <a:gd name="connsiteX57" fmla="*/ 768350 w 2376838"/>
                <a:gd name="connsiteY57" fmla="*/ 1911350 h 4051300"/>
                <a:gd name="connsiteX58" fmla="*/ 635000 w 2376838"/>
                <a:gd name="connsiteY58" fmla="*/ 1898650 h 4051300"/>
                <a:gd name="connsiteX59" fmla="*/ 590550 w 2376838"/>
                <a:gd name="connsiteY59" fmla="*/ 1866900 h 4051300"/>
                <a:gd name="connsiteX60" fmla="*/ 558800 w 2376838"/>
                <a:gd name="connsiteY60" fmla="*/ 1930400 h 4051300"/>
                <a:gd name="connsiteX61" fmla="*/ 450850 w 2376838"/>
                <a:gd name="connsiteY61" fmla="*/ 1911350 h 4051300"/>
                <a:gd name="connsiteX62" fmla="*/ 400050 w 2376838"/>
                <a:gd name="connsiteY62" fmla="*/ 1841500 h 4051300"/>
                <a:gd name="connsiteX63" fmla="*/ 400050 w 2376838"/>
                <a:gd name="connsiteY63" fmla="*/ 1841500 h 4051300"/>
                <a:gd name="connsiteX64" fmla="*/ 298450 w 2376838"/>
                <a:gd name="connsiteY64" fmla="*/ 1778000 h 4051300"/>
                <a:gd name="connsiteX65" fmla="*/ 266700 w 2376838"/>
                <a:gd name="connsiteY65" fmla="*/ 1714500 h 4051300"/>
                <a:gd name="connsiteX66" fmla="*/ 222250 w 2376838"/>
                <a:gd name="connsiteY66" fmla="*/ 1625600 h 4051300"/>
                <a:gd name="connsiteX67" fmla="*/ 184150 w 2376838"/>
                <a:gd name="connsiteY67" fmla="*/ 1543050 h 4051300"/>
                <a:gd name="connsiteX68" fmla="*/ 133350 w 2376838"/>
                <a:gd name="connsiteY68" fmla="*/ 1454150 h 4051300"/>
                <a:gd name="connsiteX69" fmla="*/ 57150 w 2376838"/>
                <a:gd name="connsiteY69" fmla="*/ 1365250 h 4051300"/>
                <a:gd name="connsiteX70" fmla="*/ 44450 w 2376838"/>
                <a:gd name="connsiteY70" fmla="*/ 1282700 h 4051300"/>
                <a:gd name="connsiteX71" fmla="*/ 63500 w 2376838"/>
                <a:gd name="connsiteY71" fmla="*/ 1187450 h 4051300"/>
                <a:gd name="connsiteX72" fmla="*/ 76200 w 2376838"/>
                <a:gd name="connsiteY72" fmla="*/ 1123950 h 4051300"/>
                <a:gd name="connsiteX73" fmla="*/ 76200 w 2376838"/>
                <a:gd name="connsiteY73" fmla="*/ 1066800 h 4051300"/>
                <a:gd name="connsiteX74" fmla="*/ 0 w 2376838"/>
                <a:gd name="connsiteY74" fmla="*/ 1009650 h 4051300"/>
                <a:gd name="connsiteX75" fmla="*/ 38100 w 2376838"/>
                <a:gd name="connsiteY75" fmla="*/ 908050 h 4051300"/>
                <a:gd name="connsiteX76" fmla="*/ 38100 w 2376838"/>
                <a:gd name="connsiteY76" fmla="*/ 908050 h 4051300"/>
                <a:gd name="connsiteX77" fmla="*/ 6350 w 2376838"/>
                <a:gd name="connsiteY77" fmla="*/ 787400 h 4051300"/>
                <a:gd name="connsiteX78" fmla="*/ 57150 w 2376838"/>
                <a:gd name="connsiteY78" fmla="*/ 774700 h 4051300"/>
                <a:gd name="connsiteX79" fmla="*/ 82550 w 2376838"/>
                <a:gd name="connsiteY79" fmla="*/ 717550 h 4051300"/>
                <a:gd name="connsiteX80" fmla="*/ 165100 w 2376838"/>
                <a:gd name="connsiteY80" fmla="*/ 679450 h 4051300"/>
                <a:gd name="connsiteX81" fmla="*/ 222250 w 2376838"/>
                <a:gd name="connsiteY81" fmla="*/ 685800 h 4051300"/>
                <a:gd name="connsiteX82" fmla="*/ 222250 w 2376838"/>
                <a:gd name="connsiteY82" fmla="*/ 603250 h 4051300"/>
                <a:gd name="connsiteX83" fmla="*/ 254000 w 2376838"/>
                <a:gd name="connsiteY83" fmla="*/ 482600 h 4051300"/>
                <a:gd name="connsiteX84" fmla="*/ 368300 w 2376838"/>
                <a:gd name="connsiteY84" fmla="*/ 476250 h 4051300"/>
                <a:gd name="connsiteX85" fmla="*/ 425450 w 2376838"/>
                <a:gd name="connsiteY85" fmla="*/ 457200 h 4051300"/>
                <a:gd name="connsiteX86" fmla="*/ 482600 w 2376838"/>
                <a:gd name="connsiteY86" fmla="*/ 342900 h 4051300"/>
                <a:gd name="connsiteX87" fmla="*/ 565150 w 2376838"/>
                <a:gd name="connsiteY87" fmla="*/ 273050 h 4051300"/>
                <a:gd name="connsiteX88" fmla="*/ 615950 w 2376838"/>
                <a:gd name="connsiteY88" fmla="*/ 215900 h 4051300"/>
                <a:gd name="connsiteX89" fmla="*/ 571500 w 2376838"/>
                <a:gd name="connsiteY89" fmla="*/ 127000 h 4051300"/>
                <a:gd name="connsiteX90" fmla="*/ 552450 w 2376838"/>
                <a:gd name="connsiteY90" fmla="*/ 57150 h 4051300"/>
                <a:gd name="connsiteX91" fmla="*/ 641350 w 2376838"/>
                <a:gd name="connsiteY91" fmla="*/ 0 h 4051300"/>
                <a:gd name="connsiteX92" fmla="*/ 704850 w 2376838"/>
                <a:gd name="connsiteY92" fmla="*/ 6350 h 4051300"/>
                <a:gd name="connsiteX93" fmla="*/ 800100 w 2376838"/>
                <a:gd name="connsiteY93" fmla="*/ 19050 h 4051300"/>
                <a:gd name="connsiteX94" fmla="*/ 857250 w 2376838"/>
                <a:gd name="connsiteY94" fmla="*/ 6350 h 4051300"/>
                <a:gd name="connsiteX95" fmla="*/ 920750 w 2376838"/>
                <a:gd name="connsiteY95" fmla="*/ 6350 h 4051300"/>
                <a:gd name="connsiteX96" fmla="*/ 920750 w 2376838"/>
                <a:gd name="connsiteY96" fmla="*/ 69850 h 4051300"/>
                <a:gd name="connsiteX97" fmla="*/ 889000 w 2376838"/>
                <a:gd name="connsiteY97" fmla="*/ 139700 h 4051300"/>
                <a:gd name="connsiteX98" fmla="*/ 889000 w 2376838"/>
                <a:gd name="connsiteY98" fmla="*/ 139700 h 4051300"/>
                <a:gd name="connsiteX99" fmla="*/ 914400 w 2376838"/>
                <a:gd name="connsiteY99" fmla="*/ 254000 h 4051300"/>
                <a:gd name="connsiteX100" fmla="*/ 857250 w 2376838"/>
                <a:gd name="connsiteY100" fmla="*/ 304800 h 4051300"/>
                <a:gd name="connsiteX101" fmla="*/ 838200 w 2376838"/>
                <a:gd name="connsiteY101" fmla="*/ 342900 h 4051300"/>
                <a:gd name="connsiteX102" fmla="*/ 838200 w 2376838"/>
                <a:gd name="connsiteY102" fmla="*/ 419100 h 4051300"/>
                <a:gd name="connsiteX103" fmla="*/ 838200 w 2376838"/>
                <a:gd name="connsiteY103" fmla="*/ 508000 h 4051300"/>
                <a:gd name="connsiteX104" fmla="*/ 768350 w 2376838"/>
                <a:gd name="connsiteY104" fmla="*/ 546100 h 4051300"/>
                <a:gd name="connsiteX105" fmla="*/ 711200 w 2376838"/>
                <a:gd name="connsiteY105" fmla="*/ 577850 h 4051300"/>
                <a:gd name="connsiteX106" fmla="*/ 711200 w 2376838"/>
                <a:gd name="connsiteY106" fmla="*/ 577850 h 4051300"/>
                <a:gd name="connsiteX107" fmla="*/ 781050 w 2376838"/>
                <a:gd name="connsiteY107" fmla="*/ 673100 h 4051300"/>
                <a:gd name="connsiteX108" fmla="*/ 781050 w 2376838"/>
                <a:gd name="connsiteY108" fmla="*/ 673100 h 4051300"/>
                <a:gd name="connsiteX109" fmla="*/ 717550 w 2376838"/>
                <a:gd name="connsiteY109" fmla="*/ 685800 h 4051300"/>
                <a:gd name="connsiteX110" fmla="*/ 717550 w 2376838"/>
                <a:gd name="connsiteY110" fmla="*/ 685800 h 4051300"/>
                <a:gd name="connsiteX111" fmla="*/ 762000 w 2376838"/>
                <a:gd name="connsiteY111" fmla="*/ 774700 h 4051300"/>
                <a:gd name="connsiteX112" fmla="*/ 806450 w 2376838"/>
                <a:gd name="connsiteY112" fmla="*/ 838200 h 4051300"/>
                <a:gd name="connsiteX113" fmla="*/ 831850 w 2376838"/>
                <a:gd name="connsiteY113" fmla="*/ 889000 h 4051300"/>
                <a:gd name="connsiteX114" fmla="*/ 831850 w 2376838"/>
                <a:gd name="connsiteY114" fmla="*/ 889000 h 4051300"/>
                <a:gd name="connsiteX115" fmla="*/ 850900 w 2376838"/>
                <a:gd name="connsiteY115" fmla="*/ 952500 h 4051300"/>
                <a:gd name="connsiteX116" fmla="*/ 889000 w 2376838"/>
                <a:gd name="connsiteY116" fmla="*/ 1028700 h 4051300"/>
                <a:gd name="connsiteX117" fmla="*/ 908050 w 2376838"/>
                <a:gd name="connsiteY117" fmla="*/ 1104900 h 4051300"/>
                <a:gd name="connsiteX118" fmla="*/ 939800 w 2376838"/>
                <a:gd name="connsiteY118" fmla="*/ 1225550 h 4051300"/>
                <a:gd name="connsiteX119" fmla="*/ 977900 w 2376838"/>
                <a:gd name="connsiteY119" fmla="*/ 1346200 h 4051300"/>
                <a:gd name="connsiteX120" fmla="*/ 1022350 w 2376838"/>
                <a:gd name="connsiteY120" fmla="*/ 1339850 h 4051300"/>
                <a:gd name="connsiteX121" fmla="*/ 1022350 w 2376838"/>
                <a:gd name="connsiteY121" fmla="*/ 1339850 h 4051300"/>
                <a:gd name="connsiteX122" fmla="*/ 1016000 w 2376838"/>
                <a:gd name="connsiteY122" fmla="*/ 1257300 h 4051300"/>
                <a:gd name="connsiteX123" fmla="*/ 1003300 w 2376838"/>
                <a:gd name="connsiteY123" fmla="*/ 1206500 h 4051300"/>
                <a:gd name="connsiteX124" fmla="*/ 1003300 w 2376838"/>
                <a:gd name="connsiteY124" fmla="*/ 1123950 h 4051300"/>
                <a:gd name="connsiteX125" fmla="*/ 1003300 w 2376838"/>
                <a:gd name="connsiteY125" fmla="*/ 1123950 h 4051300"/>
                <a:gd name="connsiteX126" fmla="*/ 1123950 w 2376838"/>
                <a:gd name="connsiteY126" fmla="*/ 1123950 h 4051300"/>
                <a:gd name="connsiteX127" fmla="*/ 1149350 w 2376838"/>
                <a:gd name="connsiteY127" fmla="*/ 1174750 h 4051300"/>
                <a:gd name="connsiteX128" fmla="*/ 1149350 w 2376838"/>
                <a:gd name="connsiteY128" fmla="*/ 1174750 h 4051300"/>
                <a:gd name="connsiteX129" fmla="*/ 1174750 w 2376838"/>
                <a:gd name="connsiteY129" fmla="*/ 1250950 h 4051300"/>
                <a:gd name="connsiteX130" fmla="*/ 1174750 w 2376838"/>
                <a:gd name="connsiteY130" fmla="*/ 1250950 h 4051300"/>
                <a:gd name="connsiteX131" fmla="*/ 1212850 w 2376838"/>
                <a:gd name="connsiteY131" fmla="*/ 1397000 h 4051300"/>
                <a:gd name="connsiteX132" fmla="*/ 1276350 w 2376838"/>
                <a:gd name="connsiteY132" fmla="*/ 1435100 h 4051300"/>
                <a:gd name="connsiteX133" fmla="*/ 1339850 w 2376838"/>
                <a:gd name="connsiteY133" fmla="*/ 1435100 h 4051300"/>
                <a:gd name="connsiteX134" fmla="*/ 1447800 w 2376838"/>
                <a:gd name="connsiteY134" fmla="*/ 1384300 h 4051300"/>
                <a:gd name="connsiteX135" fmla="*/ 1504950 w 2376838"/>
                <a:gd name="connsiteY135" fmla="*/ 1295400 h 4051300"/>
                <a:gd name="connsiteX136" fmla="*/ 1530350 w 2376838"/>
                <a:gd name="connsiteY136" fmla="*/ 1193800 h 4051300"/>
                <a:gd name="connsiteX137" fmla="*/ 1498600 w 2376838"/>
                <a:gd name="connsiteY137" fmla="*/ 1047750 h 4051300"/>
                <a:gd name="connsiteX138" fmla="*/ 1574800 w 2376838"/>
                <a:gd name="connsiteY138" fmla="*/ 996950 h 4051300"/>
                <a:gd name="connsiteX139" fmla="*/ 1606550 w 2376838"/>
                <a:gd name="connsiteY139" fmla="*/ 908050 h 4051300"/>
                <a:gd name="connsiteX140" fmla="*/ 1708150 w 2376838"/>
                <a:gd name="connsiteY140" fmla="*/ 908050 h 4051300"/>
                <a:gd name="connsiteX141" fmla="*/ 1752600 w 2376838"/>
                <a:gd name="connsiteY141" fmla="*/ 793750 h 4051300"/>
                <a:gd name="connsiteX142" fmla="*/ 1733550 w 2376838"/>
                <a:gd name="connsiteY142" fmla="*/ 704850 h 4051300"/>
                <a:gd name="connsiteX143" fmla="*/ 1727200 w 2376838"/>
                <a:gd name="connsiteY143" fmla="*/ 603250 h 4051300"/>
                <a:gd name="connsiteX144" fmla="*/ 1720850 w 2376838"/>
                <a:gd name="connsiteY144" fmla="*/ 546100 h 4051300"/>
                <a:gd name="connsiteX145" fmla="*/ 1720850 w 2376838"/>
                <a:gd name="connsiteY145" fmla="*/ 546100 h 4051300"/>
                <a:gd name="connsiteX146" fmla="*/ 1752600 w 2376838"/>
                <a:gd name="connsiteY146" fmla="*/ 552450 h 4051300"/>
                <a:gd name="connsiteX147" fmla="*/ 1797050 w 2376838"/>
                <a:gd name="connsiteY147" fmla="*/ 622300 h 4051300"/>
                <a:gd name="connsiteX148" fmla="*/ 1797050 w 2376838"/>
                <a:gd name="connsiteY148" fmla="*/ 622300 h 4051300"/>
                <a:gd name="connsiteX149" fmla="*/ 1854200 w 2376838"/>
                <a:gd name="connsiteY149" fmla="*/ 660400 h 4051300"/>
                <a:gd name="connsiteX150" fmla="*/ 1905000 w 2376838"/>
                <a:gd name="connsiteY150" fmla="*/ 590550 h 4051300"/>
                <a:gd name="connsiteX151" fmla="*/ 1993900 w 2376838"/>
                <a:gd name="connsiteY151" fmla="*/ 584200 h 4051300"/>
                <a:gd name="connsiteX152" fmla="*/ 2063750 w 2376838"/>
                <a:gd name="connsiteY152" fmla="*/ 577850 h 4051300"/>
                <a:gd name="connsiteX153" fmla="*/ 2070100 w 2376838"/>
                <a:gd name="connsiteY153" fmla="*/ 641350 h 4051300"/>
                <a:gd name="connsiteX154" fmla="*/ 2076450 w 2376838"/>
                <a:gd name="connsiteY154" fmla="*/ 666750 h 4051300"/>
                <a:gd name="connsiteX155" fmla="*/ 2076450 w 2376838"/>
                <a:gd name="connsiteY155" fmla="*/ 666750 h 4051300"/>
                <a:gd name="connsiteX156" fmla="*/ 2133600 w 2376838"/>
                <a:gd name="connsiteY156" fmla="*/ 558800 h 4051300"/>
                <a:gd name="connsiteX157" fmla="*/ 2171700 w 2376838"/>
                <a:gd name="connsiteY157" fmla="*/ 635000 h 4051300"/>
                <a:gd name="connsiteX158" fmla="*/ 2159000 w 2376838"/>
                <a:gd name="connsiteY158" fmla="*/ 723900 h 4051300"/>
                <a:gd name="connsiteX159" fmla="*/ 2197100 w 2376838"/>
                <a:gd name="connsiteY159" fmla="*/ 774700 h 4051300"/>
                <a:gd name="connsiteX160" fmla="*/ 2235200 w 2376838"/>
                <a:gd name="connsiteY160" fmla="*/ 869950 h 4051300"/>
                <a:gd name="connsiteX161" fmla="*/ 2254250 w 2376838"/>
                <a:gd name="connsiteY161" fmla="*/ 1003300 h 4051300"/>
                <a:gd name="connsiteX162" fmla="*/ 2324100 w 2376838"/>
                <a:gd name="connsiteY162" fmla="*/ 1111250 h 4051300"/>
                <a:gd name="connsiteX163" fmla="*/ 2279650 w 2376838"/>
                <a:gd name="connsiteY163" fmla="*/ 1155700 h 4051300"/>
                <a:gd name="connsiteX164" fmla="*/ 2292350 w 2376838"/>
                <a:gd name="connsiteY164" fmla="*/ 1270000 h 4051300"/>
                <a:gd name="connsiteX165" fmla="*/ 2292350 w 2376838"/>
                <a:gd name="connsiteY165" fmla="*/ 1358900 h 4051300"/>
                <a:gd name="connsiteX166" fmla="*/ 2287938 w 2376838"/>
                <a:gd name="connsiteY166" fmla="*/ 1358900 h 4051300"/>
                <a:gd name="connsiteX167" fmla="*/ 2249838 w 2376838"/>
                <a:gd name="connsiteY167" fmla="*/ 1498600 h 4051300"/>
                <a:gd name="connsiteX168" fmla="*/ 2376838 w 2376838"/>
                <a:gd name="connsiteY168" fmla="*/ 1568450 h 4051300"/>
                <a:gd name="connsiteX0" fmla="*/ 2228850 w 2386245"/>
                <a:gd name="connsiteY0" fmla="*/ 4051300 h 4051300"/>
                <a:gd name="connsiteX1" fmla="*/ 2178050 w 2386245"/>
                <a:gd name="connsiteY1" fmla="*/ 3956050 h 4051300"/>
                <a:gd name="connsiteX2" fmla="*/ 2171700 w 2386245"/>
                <a:gd name="connsiteY2" fmla="*/ 3892550 h 4051300"/>
                <a:gd name="connsiteX3" fmla="*/ 2127250 w 2386245"/>
                <a:gd name="connsiteY3" fmla="*/ 3841750 h 4051300"/>
                <a:gd name="connsiteX4" fmla="*/ 2127250 w 2386245"/>
                <a:gd name="connsiteY4" fmla="*/ 3841750 h 4051300"/>
                <a:gd name="connsiteX5" fmla="*/ 2095500 w 2386245"/>
                <a:gd name="connsiteY5" fmla="*/ 3803650 h 4051300"/>
                <a:gd name="connsiteX6" fmla="*/ 2070100 w 2386245"/>
                <a:gd name="connsiteY6" fmla="*/ 3746500 h 4051300"/>
                <a:gd name="connsiteX7" fmla="*/ 2063750 w 2386245"/>
                <a:gd name="connsiteY7" fmla="*/ 3727450 h 4051300"/>
                <a:gd name="connsiteX8" fmla="*/ 2063750 w 2386245"/>
                <a:gd name="connsiteY8" fmla="*/ 3727450 h 4051300"/>
                <a:gd name="connsiteX9" fmla="*/ 1930400 w 2386245"/>
                <a:gd name="connsiteY9" fmla="*/ 3606800 h 4051300"/>
                <a:gd name="connsiteX10" fmla="*/ 1879600 w 2386245"/>
                <a:gd name="connsiteY10" fmla="*/ 3517900 h 4051300"/>
                <a:gd name="connsiteX11" fmla="*/ 1879600 w 2386245"/>
                <a:gd name="connsiteY11" fmla="*/ 3517900 h 4051300"/>
                <a:gd name="connsiteX12" fmla="*/ 1866900 w 2386245"/>
                <a:gd name="connsiteY12" fmla="*/ 3403600 h 4051300"/>
                <a:gd name="connsiteX13" fmla="*/ 1866900 w 2386245"/>
                <a:gd name="connsiteY13" fmla="*/ 3403600 h 4051300"/>
                <a:gd name="connsiteX14" fmla="*/ 1860550 w 2386245"/>
                <a:gd name="connsiteY14" fmla="*/ 3365500 h 4051300"/>
                <a:gd name="connsiteX15" fmla="*/ 1847850 w 2386245"/>
                <a:gd name="connsiteY15" fmla="*/ 3302000 h 4051300"/>
                <a:gd name="connsiteX16" fmla="*/ 1790700 w 2386245"/>
                <a:gd name="connsiteY16" fmla="*/ 3282950 h 4051300"/>
                <a:gd name="connsiteX17" fmla="*/ 1765300 w 2386245"/>
                <a:gd name="connsiteY17" fmla="*/ 3194050 h 4051300"/>
                <a:gd name="connsiteX18" fmla="*/ 1790700 w 2386245"/>
                <a:gd name="connsiteY18" fmla="*/ 3143250 h 4051300"/>
                <a:gd name="connsiteX19" fmla="*/ 1790700 w 2386245"/>
                <a:gd name="connsiteY19" fmla="*/ 3143250 h 4051300"/>
                <a:gd name="connsiteX20" fmla="*/ 1809750 w 2386245"/>
                <a:gd name="connsiteY20" fmla="*/ 3060700 h 4051300"/>
                <a:gd name="connsiteX21" fmla="*/ 1854200 w 2386245"/>
                <a:gd name="connsiteY21" fmla="*/ 2997200 h 4051300"/>
                <a:gd name="connsiteX22" fmla="*/ 1803400 w 2386245"/>
                <a:gd name="connsiteY22" fmla="*/ 2940050 h 4051300"/>
                <a:gd name="connsiteX23" fmla="*/ 1803400 w 2386245"/>
                <a:gd name="connsiteY23" fmla="*/ 2940050 h 4051300"/>
                <a:gd name="connsiteX24" fmla="*/ 1765300 w 2386245"/>
                <a:gd name="connsiteY24" fmla="*/ 2933700 h 4051300"/>
                <a:gd name="connsiteX25" fmla="*/ 1765300 w 2386245"/>
                <a:gd name="connsiteY25" fmla="*/ 2933700 h 4051300"/>
                <a:gd name="connsiteX26" fmla="*/ 1765300 w 2386245"/>
                <a:gd name="connsiteY26" fmla="*/ 2933700 h 4051300"/>
                <a:gd name="connsiteX27" fmla="*/ 1784350 w 2386245"/>
                <a:gd name="connsiteY27" fmla="*/ 2819400 h 4051300"/>
                <a:gd name="connsiteX28" fmla="*/ 1784350 w 2386245"/>
                <a:gd name="connsiteY28" fmla="*/ 2819400 h 4051300"/>
                <a:gd name="connsiteX29" fmla="*/ 1689100 w 2386245"/>
                <a:gd name="connsiteY29" fmla="*/ 2832100 h 4051300"/>
                <a:gd name="connsiteX30" fmla="*/ 1651000 w 2386245"/>
                <a:gd name="connsiteY30" fmla="*/ 2787650 h 4051300"/>
                <a:gd name="connsiteX31" fmla="*/ 1714500 w 2386245"/>
                <a:gd name="connsiteY31" fmla="*/ 2749550 h 4051300"/>
                <a:gd name="connsiteX32" fmla="*/ 1682750 w 2386245"/>
                <a:gd name="connsiteY32" fmla="*/ 2667000 h 4051300"/>
                <a:gd name="connsiteX33" fmla="*/ 1644650 w 2386245"/>
                <a:gd name="connsiteY33" fmla="*/ 2578100 h 4051300"/>
                <a:gd name="connsiteX34" fmla="*/ 1631950 w 2386245"/>
                <a:gd name="connsiteY34" fmla="*/ 2470150 h 4051300"/>
                <a:gd name="connsiteX35" fmla="*/ 1587500 w 2386245"/>
                <a:gd name="connsiteY35" fmla="*/ 2400300 h 4051300"/>
                <a:gd name="connsiteX36" fmla="*/ 1549400 w 2386245"/>
                <a:gd name="connsiteY36" fmla="*/ 2305050 h 4051300"/>
                <a:gd name="connsiteX37" fmla="*/ 1498600 w 2386245"/>
                <a:gd name="connsiteY37" fmla="*/ 2235200 h 4051300"/>
                <a:gd name="connsiteX38" fmla="*/ 1454150 w 2386245"/>
                <a:gd name="connsiteY38" fmla="*/ 2101850 h 4051300"/>
                <a:gd name="connsiteX39" fmla="*/ 1390650 w 2386245"/>
                <a:gd name="connsiteY39" fmla="*/ 1987550 h 4051300"/>
                <a:gd name="connsiteX40" fmla="*/ 1314450 w 2386245"/>
                <a:gd name="connsiteY40" fmla="*/ 1885950 h 4051300"/>
                <a:gd name="connsiteX41" fmla="*/ 1238250 w 2386245"/>
                <a:gd name="connsiteY41" fmla="*/ 1803400 h 4051300"/>
                <a:gd name="connsiteX42" fmla="*/ 1155700 w 2386245"/>
                <a:gd name="connsiteY42" fmla="*/ 1746250 h 4051300"/>
                <a:gd name="connsiteX43" fmla="*/ 1117600 w 2386245"/>
                <a:gd name="connsiteY43" fmla="*/ 1682750 h 4051300"/>
                <a:gd name="connsiteX44" fmla="*/ 1155700 w 2386245"/>
                <a:gd name="connsiteY44" fmla="*/ 1612900 h 4051300"/>
                <a:gd name="connsiteX45" fmla="*/ 1155700 w 2386245"/>
                <a:gd name="connsiteY45" fmla="*/ 1612900 h 4051300"/>
                <a:gd name="connsiteX46" fmla="*/ 1098550 w 2386245"/>
                <a:gd name="connsiteY46" fmla="*/ 1574800 h 4051300"/>
                <a:gd name="connsiteX47" fmla="*/ 1098550 w 2386245"/>
                <a:gd name="connsiteY47" fmla="*/ 1663700 h 4051300"/>
                <a:gd name="connsiteX48" fmla="*/ 1054100 w 2386245"/>
                <a:gd name="connsiteY48" fmla="*/ 1695450 h 4051300"/>
                <a:gd name="connsiteX49" fmla="*/ 984250 w 2386245"/>
                <a:gd name="connsiteY49" fmla="*/ 1701800 h 4051300"/>
                <a:gd name="connsiteX50" fmla="*/ 920750 w 2386245"/>
                <a:gd name="connsiteY50" fmla="*/ 1733550 h 4051300"/>
                <a:gd name="connsiteX51" fmla="*/ 920750 w 2386245"/>
                <a:gd name="connsiteY51" fmla="*/ 1733550 h 4051300"/>
                <a:gd name="connsiteX52" fmla="*/ 889000 w 2386245"/>
                <a:gd name="connsiteY52" fmla="*/ 1778000 h 4051300"/>
                <a:gd name="connsiteX53" fmla="*/ 819150 w 2386245"/>
                <a:gd name="connsiteY53" fmla="*/ 1752600 h 4051300"/>
                <a:gd name="connsiteX54" fmla="*/ 730250 w 2386245"/>
                <a:gd name="connsiteY54" fmla="*/ 1778000 h 4051300"/>
                <a:gd name="connsiteX55" fmla="*/ 812800 w 2386245"/>
                <a:gd name="connsiteY55" fmla="*/ 1809750 h 4051300"/>
                <a:gd name="connsiteX56" fmla="*/ 876300 w 2386245"/>
                <a:gd name="connsiteY56" fmla="*/ 1854200 h 4051300"/>
                <a:gd name="connsiteX57" fmla="*/ 768350 w 2386245"/>
                <a:gd name="connsiteY57" fmla="*/ 1911350 h 4051300"/>
                <a:gd name="connsiteX58" fmla="*/ 635000 w 2386245"/>
                <a:gd name="connsiteY58" fmla="*/ 1898650 h 4051300"/>
                <a:gd name="connsiteX59" fmla="*/ 590550 w 2386245"/>
                <a:gd name="connsiteY59" fmla="*/ 1866900 h 4051300"/>
                <a:gd name="connsiteX60" fmla="*/ 558800 w 2386245"/>
                <a:gd name="connsiteY60" fmla="*/ 1930400 h 4051300"/>
                <a:gd name="connsiteX61" fmla="*/ 450850 w 2386245"/>
                <a:gd name="connsiteY61" fmla="*/ 1911350 h 4051300"/>
                <a:gd name="connsiteX62" fmla="*/ 400050 w 2386245"/>
                <a:gd name="connsiteY62" fmla="*/ 1841500 h 4051300"/>
                <a:gd name="connsiteX63" fmla="*/ 400050 w 2386245"/>
                <a:gd name="connsiteY63" fmla="*/ 1841500 h 4051300"/>
                <a:gd name="connsiteX64" fmla="*/ 298450 w 2386245"/>
                <a:gd name="connsiteY64" fmla="*/ 1778000 h 4051300"/>
                <a:gd name="connsiteX65" fmla="*/ 266700 w 2386245"/>
                <a:gd name="connsiteY65" fmla="*/ 1714500 h 4051300"/>
                <a:gd name="connsiteX66" fmla="*/ 222250 w 2386245"/>
                <a:gd name="connsiteY66" fmla="*/ 1625600 h 4051300"/>
                <a:gd name="connsiteX67" fmla="*/ 184150 w 2386245"/>
                <a:gd name="connsiteY67" fmla="*/ 1543050 h 4051300"/>
                <a:gd name="connsiteX68" fmla="*/ 133350 w 2386245"/>
                <a:gd name="connsiteY68" fmla="*/ 1454150 h 4051300"/>
                <a:gd name="connsiteX69" fmla="*/ 57150 w 2386245"/>
                <a:gd name="connsiteY69" fmla="*/ 1365250 h 4051300"/>
                <a:gd name="connsiteX70" fmla="*/ 44450 w 2386245"/>
                <a:gd name="connsiteY70" fmla="*/ 1282700 h 4051300"/>
                <a:gd name="connsiteX71" fmla="*/ 63500 w 2386245"/>
                <a:gd name="connsiteY71" fmla="*/ 1187450 h 4051300"/>
                <a:gd name="connsiteX72" fmla="*/ 76200 w 2386245"/>
                <a:gd name="connsiteY72" fmla="*/ 1123950 h 4051300"/>
                <a:gd name="connsiteX73" fmla="*/ 76200 w 2386245"/>
                <a:gd name="connsiteY73" fmla="*/ 1066800 h 4051300"/>
                <a:gd name="connsiteX74" fmla="*/ 0 w 2386245"/>
                <a:gd name="connsiteY74" fmla="*/ 1009650 h 4051300"/>
                <a:gd name="connsiteX75" fmla="*/ 38100 w 2386245"/>
                <a:gd name="connsiteY75" fmla="*/ 908050 h 4051300"/>
                <a:gd name="connsiteX76" fmla="*/ 38100 w 2386245"/>
                <a:gd name="connsiteY76" fmla="*/ 908050 h 4051300"/>
                <a:gd name="connsiteX77" fmla="*/ 6350 w 2386245"/>
                <a:gd name="connsiteY77" fmla="*/ 787400 h 4051300"/>
                <a:gd name="connsiteX78" fmla="*/ 57150 w 2386245"/>
                <a:gd name="connsiteY78" fmla="*/ 774700 h 4051300"/>
                <a:gd name="connsiteX79" fmla="*/ 82550 w 2386245"/>
                <a:gd name="connsiteY79" fmla="*/ 717550 h 4051300"/>
                <a:gd name="connsiteX80" fmla="*/ 165100 w 2386245"/>
                <a:gd name="connsiteY80" fmla="*/ 679450 h 4051300"/>
                <a:gd name="connsiteX81" fmla="*/ 222250 w 2386245"/>
                <a:gd name="connsiteY81" fmla="*/ 685800 h 4051300"/>
                <a:gd name="connsiteX82" fmla="*/ 222250 w 2386245"/>
                <a:gd name="connsiteY82" fmla="*/ 603250 h 4051300"/>
                <a:gd name="connsiteX83" fmla="*/ 254000 w 2386245"/>
                <a:gd name="connsiteY83" fmla="*/ 482600 h 4051300"/>
                <a:gd name="connsiteX84" fmla="*/ 368300 w 2386245"/>
                <a:gd name="connsiteY84" fmla="*/ 476250 h 4051300"/>
                <a:gd name="connsiteX85" fmla="*/ 425450 w 2386245"/>
                <a:gd name="connsiteY85" fmla="*/ 457200 h 4051300"/>
                <a:gd name="connsiteX86" fmla="*/ 482600 w 2386245"/>
                <a:gd name="connsiteY86" fmla="*/ 342900 h 4051300"/>
                <a:gd name="connsiteX87" fmla="*/ 565150 w 2386245"/>
                <a:gd name="connsiteY87" fmla="*/ 273050 h 4051300"/>
                <a:gd name="connsiteX88" fmla="*/ 615950 w 2386245"/>
                <a:gd name="connsiteY88" fmla="*/ 215900 h 4051300"/>
                <a:gd name="connsiteX89" fmla="*/ 571500 w 2386245"/>
                <a:gd name="connsiteY89" fmla="*/ 127000 h 4051300"/>
                <a:gd name="connsiteX90" fmla="*/ 552450 w 2386245"/>
                <a:gd name="connsiteY90" fmla="*/ 57150 h 4051300"/>
                <a:gd name="connsiteX91" fmla="*/ 641350 w 2386245"/>
                <a:gd name="connsiteY91" fmla="*/ 0 h 4051300"/>
                <a:gd name="connsiteX92" fmla="*/ 704850 w 2386245"/>
                <a:gd name="connsiteY92" fmla="*/ 6350 h 4051300"/>
                <a:gd name="connsiteX93" fmla="*/ 800100 w 2386245"/>
                <a:gd name="connsiteY93" fmla="*/ 19050 h 4051300"/>
                <a:gd name="connsiteX94" fmla="*/ 857250 w 2386245"/>
                <a:gd name="connsiteY94" fmla="*/ 6350 h 4051300"/>
                <a:gd name="connsiteX95" fmla="*/ 920750 w 2386245"/>
                <a:gd name="connsiteY95" fmla="*/ 6350 h 4051300"/>
                <a:gd name="connsiteX96" fmla="*/ 920750 w 2386245"/>
                <a:gd name="connsiteY96" fmla="*/ 69850 h 4051300"/>
                <a:gd name="connsiteX97" fmla="*/ 889000 w 2386245"/>
                <a:gd name="connsiteY97" fmla="*/ 139700 h 4051300"/>
                <a:gd name="connsiteX98" fmla="*/ 889000 w 2386245"/>
                <a:gd name="connsiteY98" fmla="*/ 139700 h 4051300"/>
                <a:gd name="connsiteX99" fmla="*/ 914400 w 2386245"/>
                <a:gd name="connsiteY99" fmla="*/ 254000 h 4051300"/>
                <a:gd name="connsiteX100" fmla="*/ 857250 w 2386245"/>
                <a:gd name="connsiteY100" fmla="*/ 304800 h 4051300"/>
                <a:gd name="connsiteX101" fmla="*/ 838200 w 2386245"/>
                <a:gd name="connsiteY101" fmla="*/ 342900 h 4051300"/>
                <a:gd name="connsiteX102" fmla="*/ 838200 w 2386245"/>
                <a:gd name="connsiteY102" fmla="*/ 419100 h 4051300"/>
                <a:gd name="connsiteX103" fmla="*/ 838200 w 2386245"/>
                <a:gd name="connsiteY103" fmla="*/ 508000 h 4051300"/>
                <a:gd name="connsiteX104" fmla="*/ 768350 w 2386245"/>
                <a:gd name="connsiteY104" fmla="*/ 546100 h 4051300"/>
                <a:gd name="connsiteX105" fmla="*/ 711200 w 2386245"/>
                <a:gd name="connsiteY105" fmla="*/ 577850 h 4051300"/>
                <a:gd name="connsiteX106" fmla="*/ 711200 w 2386245"/>
                <a:gd name="connsiteY106" fmla="*/ 577850 h 4051300"/>
                <a:gd name="connsiteX107" fmla="*/ 781050 w 2386245"/>
                <a:gd name="connsiteY107" fmla="*/ 673100 h 4051300"/>
                <a:gd name="connsiteX108" fmla="*/ 781050 w 2386245"/>
                <a:gd name="connsiteY108" fmla="*/ 673100 h 4051300"/>
                <a:gd name="connsiteX109" fmla="*/ 717550 w 2386245"/>
                <a:gd name="connsiteY109" fmla="*/ 685800 h 4051300"/>
                <a:gd name="connsiteX110" fmla="*/ 717550 w 2386245"/>
                <a:gd name="connsiteY110" fmla="*/ 685800 h 4051300"/>
                <a:gd name="connsiteX111" fmla="*/ 762000 w 2386245"/>
                <a:gd name="connsiteY111" fmla="*/ 774700 h 4051300"/>
                <a:gd name="connsiteX112" fmla="*/ 806450 w 2386245"/>
                <a:gd name="connsiteY112" fmla="*/ 838200 h 4051300"/>
                <a:gd name="connsiteX113" fmla="*/ 831850 w 2386245"/>
                <a:gd name="connsiteY113" fmla="*/ 889000 h 4051300"/>
                <a:gd name="connsiteX114" fmla="*/ 831850 w 2386245"/>
                <a:gd name="connsiteY114" fmla="*/ 889000 h 4051300"/>
                <a:gd name="connsiteX115" fmla="*/ 850900 w 2386245"/>
                <a:gd name="connsiteY115" fmla="*/ 952500 h 4051300"/>
                <a:gd name="connsiteX116" fmla="*/ 889000 w 2386245"/>
                <a:gd name="connsiteY116" fmla="*/ 1028700 h 4051300"/>
                <a:gd name="connsiteX117" fmla="*/ 908050 w 2386245"/>
                <a:gd name="connsiteY117" fmla="*/ 1104900 h 4051300"/>
                <a:gd name="connsiteX118" fmla="*/ 939800 w 2386245"/>
                <a:gd name="connsiteY118" fmla="*/ 1225550 h 4051300"/>
                <a:gd name="connsiteX119" fmla="*/ 977900 w 2386245"/>
                <a:gd name="connsiteY119" fmla="*/ 1346200 h 4051300"/>
                <a:gd name="connsiteX120" fmla="*/ 1022350 w 2386245"/>
                <a:gd name="connsiteY120" fmla="*/ 1339850 h 4051300"/>
                <a:gd name="connsiteX121" fmla="*/ 1022350 w 2386245"/>
                <a:gd name="connsiteY121" fmla="*/ 1339850 h 4051300"/>
                <a:gd name="connsiteX122" fmla="*/ 1016000 w 2386245"/>
                <a:gd name="connsiteY122" fmla="*/ 1257300 h 4051300"/>
                <a:gd name="connsiteX123" fmla="*/ 1003300 w 2386245"/>
                <a:gd name="connsiteY123" fmla="*/ 1206500 h 4051300"/>
                <a:gd name="connsiteX124" fmla="*/ 1003300 w 2386245"/>
                <a:gd name="connsiteY124" fmla="*/ 1123950 h 4051300"/>
                <a:gd name="connsiteX125" fmla="*/ 1003300 w 2386245"/>
                <a:gd name="connsiteY125" fmla="*/ 1123950 h 4051300"/>
                <a:gd name="connsiteX126" fmla="*/ 1123950 w 2386245"/>
                <a:gd name="connsiteY126" fmla="*/ 1123950 h 4051300"/>
                <a:gd name="connsiteX127" fmla="*/ 1149350 w 2386245"/>
                <a:gd name="connsiteY127" fmla="*/ 1174750 h 4051300"/>
                <a:gd name="connsiteX128" fmla="*/ 1149350 w 2386245"/>
                <a:gd name="connsiteY128" fmla="*/ 1174750 h 4051300"/>
                <a:gd name="connsiteX129" fmla="*/ 1174750 w 2386245"/>
                <a:gd name="connsiteY129" fmla="*/ 1250950 h 4051300"/>
                <a:gd name="connsiteX130" fmla="*/ 1174750 w 2386245"/>
                <a:gd name="connsiteY130" fmla="*/ 1250950 h 4051300"/>
                <a:gd name="connsiteX131" fmla="*/ 1212850 w 2386245"/>
                <a:gd name="connsiteY131" fmla="*/ 1397000 h 4051300"/>
                <a:gd name="connsiteX132" fmla="*/ 1276350 w 2386245"/>
                <a:gd name="connsiteY132" fmla="*/ 1435100 h 4051300"/>
                <a:gd name="connsiteX133" fmla="*/ 1339850 w 2386245"/>
                <a:gd name="connsiteY133" fmla="*/ 1435100 h 4051300"/>
                <a:gd name="connsiteX134" fmla="*/ 1447800 w 2386245"/>
                <a:gd name="connsiteY134" fmla="*/ 1384300 h 4051300"/>
                <a:gd name="connsiteX135" fmla="*/ 1504950 w 2386245"/>
                <a:gd name="connsiteY135" fmla="*/ 1295400 h 4051300"/>
                <a:gd name="connsiteX136" fmla="*/ 1530350 w 2386245"/>
                <a:gd name="connsiteY136" fmla="*/ 1193800 h 4051300"/>
                <a:gd name="connsiteX137" fmla="*/ 1498600 w 2386245"/>
                <a:gd name="connsiteY137" fmla="*/ 1047750 h 4051300"/>
                <a:gd name="connsiteX138" fmla="*/ 1574800 w 2386245"/>
                <a:gd name="connsiteY138" fmla="*/ 996950 h 4051300"/>
                <a:gd name="connsiteX139" fmla="*/ 1606550 w 2386245"/>
                <a:gd name="connsiteY139" fmla="*/ 908050 h 4051300"/>
                <a:gd name="connsiteX140" fmla="*/ 1708150 w 2386245"/>
                <a:gd name="connsiteY140" fmla="*/ 908050 h 4051300"/>
                <a:gd name="connsiteX141" fmla="*/ 1752600 w 2386245"/>
                <a:gd name="connsiteY141" fmla="*/ 793750 h 4051300"/>
                <a:gd name="connsiteX142" fmla="*/ 1733550 w 2386245"/>
                <a:gd name="connsiteY142" fmla="*/ 704850 h 4051300"/>
                <a:gd name="connsiteX143" fmla="*/ 1727200 w 2386245"/>
                <a:gd name="connsiteY143" fmla="*/ 603250 h 4051300"/>
                <a:gd name="connsiteX144" fmla="*/ 1720850 w 2386245"/>
                <a:gd name="connsiteY144" fmla="*/ 546100 h 4051300"/>
                <a:gd name="connsiteX145" fmla="*/ 1720850 w 2386245"/>
                <a:gd name="connsiteY145" fmla="*/ 546100 h 4051300"/>
                <a:gd name="connsiteX146" fmla="*/ 1752600 w 2386245"/>
                <a:gd name="connsiteY146" fmla="*/ 552450 h 4051300"/>
                <a:gd name="connsiteX147" fmla="*/ 1797050 w 2386245"/>
                <a:gd name="connsiteY147" fmla="*/ 622300 h 4051300"/>
                <a:gd name="connsiteX148" fmla="*/ 1797050 w 2386245"/>
                <a:gd name="connsiteY148" fmla="*/ 622300 h 4051300"/>
                <a:gd name="connsiteX149" fmla="*/ 1854200 w 2386245"/>
                <a:gd name="connsiteY149" fmla="*/ 660400 h 4051300"/>
                <a:gd name="connsiteX150" fmla="*/ 1905000 w 2386245"/>
                <a:gd name="connsiteY150" fmla="*/ 590550 h 4051300"/>
                <a:gd name="connsiteX151" fmla="*/ 1993900 w 2386245"/>
                <a:gd name="connsiteY151" fmla="*/ 584200 h 4051300"/>
                <a:gd name="connsiteX152" fmla="*/ 2063750 w 2386245"/>
                <a:gd name="connsiteY152" fmla="*/ 577850 h 4051300"/>
                <a:gd name="connsiteX153" fmla="*/ 2070100 w 2386245"/>
                <a:gd name="connsiteY153" fmla="*/ 641350 h 4051300"/>
                <a:gd name="connsiteX154" fmla="*/ 2076450 w 2386245"/>
                <a:gd name="connsiteY154" fmla="*/ 666750 h 4051300"/>
                <a:gd name="connsiteX155" fmla="*/ 2076450 w 2386245"/>
                <a:gd name="connsiteY155" fmla="*/ 666750 h 4051300"/>
                <a:gd name="connsiteX156" fmla="*/ 2133600 w 2386245"/>
                <a:gd name="connsiteY156" fmla="*/ 558800 h 4051300"/>
                <a:gd name="connsiteX157" fmla="*/ 2171700 w 2386245"/>
                <a:gd name="connsiteY157" fmla="*/ 635000 h 4051300"/>
                <a:gd name="connsiteX158" fmla="*/ 2159000 w 2386245"/>
                <a:gd name="connsiteY158" fmla="*/ 723900 h 4051300"/>
                <a:gd name="connsiteX159" fmla="*/ 2197100 w 2386245"/>
                <a:gd name="connsiteY159" fmla="*/ 774700 h 4051300"/>
                <a:gd name="connsiteX160" fmla="*/ 2235200 w 2386245"/>
                <a:gd name="connsiteY160" fmla="*/ 869950 h 4051300"/>
                <a:gd name="connsiteX161" fmla="*/ 2254250 w 2386245"/>
                <a:gd name="connsiteY161" fmla="*/ 1003300 h 4051300"/>
                <a:gd name="connsiteX162" fmla="*/ 2324100 w 2386245"/>
                <a:gd name="connsiteY162" fmla="*/ 1111250 h 4051300"/>
                <a:gd name="connsiteX163" fmla="*/ 2279650 w 2386245"/>
                <a:gd name="connsiteY163" fmla="*/ 1155700 h 4051300"/>
                <a:gd name="connsiteX164" fmla="*/ 2292350 w 2386245"/>
                <a:gd name="connsiteY164" fmla="*/ 1270000 h 4051300"/>
                <a:gd name="connsiteX165" fmla="*/ 2292350 w 2386245"/>
                <a:gd name="connsiteY165" fmla="*/ 1358900 h 4051300"/>
                <a:gd name="connsiteX166" fmla="*/ 2287938 w 2386245"/>
                <a:gd name="connsiteY166" fmla="*/ 1358900 h 4051300"/>
                <a:gd name="connsiteX167" fmla="*/ 2249838 w 2386245"/>
                <a:gd name="connsiteY167" fmla="*/ 1498600 h 4051300"/>
                <a:gd name="connsiteX168" fmla="*/ 2376838 w 2386245"/>
                <a:gd name="connsiteY168" fmla="*/ 1568450 h 4051300"/>
                <a:gd name="connsiteX169" fmla="*/ 2376838 w 2386245"/>
                <a:gd name="connsiteY169" fmla="*/ 1574800 h 4051300"/>
                <a:gd name="connsiteX0" fmla="*/ 2228850 w 2395946"/>
                <a:gd name="connsiteY0" fmla="*/ 4051300 h 4051300"/>
                <a:gd name="connsiteX1" fmla="*/ 2178050 w 2395946"/>
                <a:gd name="connsiteY1" fmla="*/ 3956050 h 4051300"/>
                <a:gd name="connsiteX2" fmla="*/ 2171700 w 2395946"/>
                <a:gd name="connsiteY2" fmla="*/ 3892550 h 4051300"/>
                <a:gd name="connsiteX3" fmla="*/ 2127250 w 2395946"/>
                <a:gd name="connsiteY3" fmla="*/ 3841750 h 4051300"/>
                <a:gd name="connsiteX4" fmla="*/ 2127250 w 2395946"/>
                <a:gd name="connsiteY4" fmla="*/ 3841750 h 4051300"/>
                <a:gd name="connsiteX5" fmla="*/ 2095500 w 2395946"/>
                <a:gd name="connsiteY5" fmla="*/ 3803650 h 4051300"/>
                <a:gd name="connsiteX6" fmla="*/ 2070100 w 2395946"/>
                <a:gd name="connsiteY6" fmla="*/ 3746500 h 4051300"/>
                <a:gd name="connsiteX7" fmla="*/ 2063750 w 2395946"/>
                <a:gd name="connsiteY7" fmla="*/ 3727450 h 4051300"/>
                <a:gd name="connsiteX8" fmla="*/ 2063750 w 2395946"/>
                <a:gd name="connsiteY8" fmla="*/ 3727450 h 4051300"/>
                <a:gd name="connsiteX9" fmla="*/ 1930400 w 2395946"/>
                <a:gd name="connsiteY9" fmla="*/ 3606800 h 4051300"/>
                <a:gd name="connsiteX10" fmla="*/ 1879600 w 2395946"/>
                <a:gd name="connsiteY10" fmla="*/ 3517900 h 4051300"/>
                <a:gd name="connsiteX11" fmla="*/ 1879600 w 2395946"/>
                <a:gd name="connsiteY11" fmla="*/ 3517900 h 4051300"/>
                <a:gd name="connsiteX12" fmla="*/ 1866900 w 2395946"/>
                <a:gd name="connsiteY12" fmla="*/ 3403600 h 4051300"/>
                <a:gd name="connsiteX13" fmla="*/ 1866900 w 2395946"/>
                <a:gd name="connsiteY13" fmla="*/ 3403600 h 4051300"/>
                <a:gd name="connsiteX14" fmla="*/ 1860550 w 2395946"/>
                <a:gd name="connsiteY14" fmla="*/ 3365500 h 4051300"/>
                <a:gd name="connsiteX15" fmla="*/ 1847850 w 2395946"/>
                <a:gd name="connsiteY15" fmla="*/ 3302000 h 4051300"/>
                <a:gd name="connsiteX16" fmla="*/ 1790700 w 2395946"/>
                <a:gd name="connsiteY16" fmla="*/ 3282950 h 4051300"/>
                <a:gd name="connsiteX17" fmla="*/ 1765300 w 2395946"/>
                <a:gd name="connsiteY17" fmla="*/ 3194050 h 4051300"/>
                <a:gd name="connsiteX18" fmla="*/ 1790700 w 2395946"/>
                <a:gd name="connsiteY18" fmla="*/ 3143250 h 4051300"/>
                <a:gd name="connsiteX19" fmla="*/ 1790700 w 2395946"/>
                <a:gd name="connsiteY19" fmla="*/ 3143250 h 4051300"/>
                <a:gd name="connsiteX20" fmla="*/ 1809750 w 2395946"/>
                <a:gd name="connsiteY20" fmla="*/ 3060700 h 4051300"/>
                <a:gd name="connsiteX21" fmla="*/ 1854200 w 2395946"/>
                <a:gd name="connsiteY21" fmla="*/ 2997200 h 4051300"/>
                <a:gd name="connsiteX22" fmla="*/ 1803400 w 2395946"/>
                <a:gd name="connsiteY22" fmla="*/ 2940050 h 4051300"/>
                <a:gd name="connsiteX23" fmla="*/ 1803400 w 2395946"/>
                <a:gd name="connsiteY23" fmla="*/ 2940050 h 4051300"/>
                <a:gd name="connsiteX24" fmla="*/ 1765300 w 2395946"/>
                <a:gd name="connsiteY24" fmla="*/ 2933700 h 4051300"/>
                <a:gd name="connsiteX25" fmla="*/ 1765300 w 2395946"/>
                <a:gd name="connsiteY25" fmla="*/ 2933700 h 4051300"/>
                <a:gd name="connsiteX26" fmla="*/ 1765300 w 2395946"/>
                <a:gd name="connsiteY26" fmla="*/ 2933700 h 4051300"/>
                <a:gd name="connsiteX27" fmla="*/ 1784350 w 2395946"/>
                <a:gd name="connsiteY27" fmla="*/ 2819400 h 4051300"/>
                <a:gd name="connsiteX28" fmla="*/ 1784350 w 2395946"/>
                <a:gd name="connsiteY28" fmla="*/ 2819400 h 4051300"/>
                <a:gd name="connsiteX29" fmla="*/ 1689100 w 2395946"/>
                <a:gd name="connsiteY29" fmla="*/ 2832100 h 4051300"/>
                <a:gd name="connsiteX30" fmla="*/ 1651000 w 2395946"/>
                <a:gd name="connsiteY30" fmla="*/ 2787650 h 4051300"/>
                <a:gd name="connsiteX31" fmla="*/ 1714500 w 2395946"/>
                <a:gd name="connsiteY31" fmla="*/ 2749550 h 4051300"/>
                <a:gd name="connsiteX32" fmla="*/ 1682750 w 2395946"/>
                <a:gd name="connsiteY32" fmla="*/ 2667000 h 4051300"/>
                <a:gd name="connsiteX33" fmla="*/ 1644650 w 2395946"/>
                <a:gd name="connsiteY33" fmla="*/ 2578100 h 4051300"/>
                <a:gd name="connsiteX34" fmla="*/ 1631950 w 2395946"/>
                <a:gd name="connsiteY34" fmla="*/ 2470150 h 4051300"/>
                <a:gd name="connsiteX35" fmla="*/ 1587500 w 2395946"/>
                <a:gd name="connsiteY35" fmla="*/ 2400300 h 4051300"/>
                <a:gd name="connsiteX36" fmla="*/ 1549400 w 2395946"/>
                <a:gd name="connsiteY36" fmla="*/ 2305050 h 4051300"/>
                <a:gd name="connsiteX37" fmla="*/ 1498600 w 2395946"/>
                <a:gd name="connsiteY37" fmla="*/ 2235200 h 4051300"/>
                <a:gd name="connsiteX38" fmla="*/ 1454150 w 2395946"/>
                <a:gd name="connsiteY38" fmla="*/ 2101850 h 4051300"/>
                <a:gd name="connsiteX39" fmla="*/ 1390650 w 2395946"/>
                <a:gd name="connsiteY39" fmla="*/ 1987550 h 4051300"/>
                <a:gd name="connsiteX40" fmla="*/ 1314450 w 2395946"/>
                <a:gd name="connsiteY40" fmla="*/ 1885950 h 4051300"/>
                <a:gd name="connsiteX41" fmla="*/ 1238250 w 2395946"/>
                <a:gd name="connsiteY41" fmla="*/ 1803400 h 4051300"/>
                <a:gd name="connsiteX42" fmla="*/ 1155700 w 2395946"/>
                <a:gd name="connsiteY42" fmla="*/ 1746250 h 4051300"/>
                <a:gd name="connsiteX43" fmla="*/ 1117600 w 2395946"/>
                <a:gd name="connsiteY43" fmla="*/ 1682750 h 4051300"/>
                <a:gd name="connsiteX44" fmla="*/ 1155700 w 2395946"/>
                <a:gd name="connsiteY44" fmla="*/ 1612900 h 4051300"/>
                <a:gd name="connsiteX45" fmla="*/ 1155700 w 2395946"/>
                <a:gd name="connsiteY45" fmla="*/ 1612900 h 4051300"/>
                <a:gd name="connsiteX46" fmla="*/ 1098550 w 2395946"/>
                <a:gd name="connsiteY46" fmla="*/ 1574800 h 4051300"/>
                <a:gd name="connsiteX47" fmla="*/ 1098550 w 2395946"/>
                <a:gd name="connsiteY47" fmla="*/ 1663700 h 4051300"/>
                <a:gd name="connsiteX48" fmla="*/ 1054100 w 2395946"/>
                <a:gd name="connsiteY48" fmla="*/ 1695450 h 4051300"/>
                <a:gd name="connsiteX49" fmla="*/ 984250 w 2395946"/>
                <a:gd name="connsiteY49" fmla="*/ 1701800 h 4051300"/>
                <a:gd name="connsiteX50" fmla="*/ 920750 w 2395946"/>
                <a:gd name="connsiteY50" fmla="*/ 1733550 h 4051300"/>
                <a:gd name="connsiteX51" fmla="*/ 920750 w 2395946"/>
                <a:gd name="connsiteY51" fmla="*/ 1733550 h 4051300"/>
                <a:gd name="connsiteX52" fmla="*/ 889000 w 2395946"/>
                <a:gd name="connsiteY52" fmla="*/ 1778000 h 4051300"/>
                <a:gd name="connsiteX53" fmla="*/ 819150 w 2395946"/>
                <a:gd name="connsiteY53" fmla="*/ 1752600 h 4051300"/>
                <a:gd name="connsiteX54" fmla="*/ 730250 w 2395946"/>
                <a:gd name="connsiteY54" fmla="*/ 1778000 h 4051300"/>
                <a:gd name="connsiteX55" fmla="*/ 812800 w 2395946"/>
                <a:gd name="connsiteY55" fmla="*/ 1809750 h 4051300"/>
                <a:gd name="connsiteX56" fmla="*/ 876300 w 2395946"/>
                <a:gd name="connsiteY56" fmla="*/ 1854200 h 4051300"/>
                <a:gd name="connsiteX57" fmla="*/ 768350 w 2395946"/>
                <a:gd name="connsiteY57" fmla="*/ 1911350 h 4051300"/>
                <a:gd name="connsiteX58" fmla="*/ 635000 w 2395946"/>
                <a:gd name="connsiteY58" fmla="*/ 1898650 h 4051300"/>
                <a:gd name="connsiteX59" fmla="*/ 590550 w 2395946"/>
                <a:gd name="connsiteY59" fmla="*/ 1866900 h 4051300"/>
                <a:gd name="connsiteX60" fmla="*/ 558800 w 2395946"/>
                <a:gd name="connsiteY60" fmla="*/ 1930400 h 4051300"/>
                <a:gd name="connsiteX61" fmla="*/ 450850 w 2395946"/>
                <a:gd name="connsiteY61" fmla="*/ 1911350 h 4051300"/>
                <a:gd name="connsiteX62" fmla="*/ 400050 w 2395946"/>
                <a:gd name="connsiteY62" fmla="*/ 1841500 h 4051300"/>
                <a:gd name="connsiteX63" fmla="*/ 400050 w 2395946"/>
                <a:gd name="connsiteY63" fmla="*/ 1841500 h 4051300"/>
                <a:gd name="connsiteX64" fmla="*/ 298450 w 2395946"/>
                <a:gd name="connsiteY64" fmla="*/ 1778000 h 4051300"/>
                <a:gd name="connsiteX65" fmla="*/ 266700 w 2395946"/>
                <a:gd name="connsiteY65" fmla="*/ 1714500 h 4051300"/>
                <a:gd name="connsiteX66" fmla="*/ 222250 w 2395946"/>
                <a:gd name="connsiteY66" fmla="*/ 1625600 h 4051300"/>
                <a:gd name="connsiteX67" fmla="*/ 184150 w 2395946"/>
                <a:gd name="connsiteY67" fmla="*/ 1543050 h 4051300"/>
                <a:gd name="connsiteX68" fmla="*/ 133350 w 2395946"/>
                <a:gd name="connsiteY68" fmla="*/ 1454150 h 4051300"/>
                <a:gd name="connsiteX69" fmla="*/ 57150 w 2395946"/>
                <a:gd name="connsiteY69" fmla="*/ 1365250 h 4051300"/>
                <a:gd name="connsiteX70" fmla="*/ 44450 w 2395946"/>
                <a:gd name="connsiteY70" fmla="*/ 1282700 h 4051300"/>
                <a:gd name="connsiteX71" fmla="*/ 63500 w 2395946"/>
                <a:gd name="connsiteY71" fmla="*/ 1187450 h 4051300"/>
                <a:gd name="connsiteX72" fmla="*/ 76200 w 2395946"/>
                <a:gd name="connsiteY72" fmla="*/ 1123950 h 4051300"/>
                <a:gd name="connsiteX73" fmla="*/ 76200 w 2395946"/>
                <a:gd name="connsiteY73" fmla="*/ 1066800 h 4051300"/>
                <a:gd name="connsiteX74" fmla="*/ 0 w 2395946"/>
                <a:gd name="connsiteY74" fmla="*/ 1009650 h 4051300"/>
                <a:gd name="connsiteX75" fmla="*/ 38100 w 2395946"/>
                <a:gd name="connsiteY75" fmla="*/ 908050 h 4051300"/>
                <a:gd name="connsiteX76" fmla="*/ 38100 w 2395946"/>
                <a:gd name="connsiteY76" fmla="*/ 908050 h 4051300"/>
                <a:gd name="connsiteX77" fmla="*/ 6350 w 2395946"/>
                <a:gd name="connsiteY77" fmla="*/ 787400 h 4051300"/>
                <a:gd name="connsiteX78" fmla="*/ 57150 w 2395946"/>
                <a:gd name="connsiteY78" fmla="*/ 774700 h 4051300"/>
                <a:gd name="connsiteX79" fmla="*/ 82550 w 2395946"/>
                <a:gd name="connsiteY79" fmla="*/ 717550 h 4051300"/>
                <a:gd name="connsiteX80" fmla="*/ 165100 w 2395946"/>
                <a:gd name="connsiteY80" fmla="*/ 679450 h 4051300"/>
                <a:gd name="connsiteX81" fmla="*/ 222250 w 2395946"/>
                <a:gd name="connsiteY81" fmla="*/ 685800 h 4051300"/>
                <a:gd name="connsiteX82" fmla="*/ 222250 w 2395946"/>
                <a:gd name="connsiteY82" fmla="*/ 603250 h 4051300"/>
                <a:gd name="connsiteX83" fmla="*/ 254000 w 2395946"/>
                <a:gd name="connsiteY83" fmla="*/ 482600 h 4051300"/>
                <a:gd name="connsiteX84" fmla="*/ 368300 w 2395946"/>
                <a:gd name="connsiteY84" fmla="*/ 476250 h 4051300"/>
                <a:gd name="connsiteX85" fmla="*/ 425450 w 2395946"/>
                <a:gd name="connsiteY85" fmla="*/ 457200 h 4051300"/>
                <a:gd name="connsiteX86" fmla="*/ 482600 w 2395946"/>
                <a:gd name="connsiteY86" fmla="*/ 342900 h 4051300"/>
                <a:gd name="connsiteX87" fmla="*/ 565150 w 2395946"/>
                <a:gd name="connsiteY87" fmla="*/ 273050 h 4051300"/>
                <a:gd name="connsiteX88" fmla="*/ 615950 w 2395946"/>
                <a:gd name="connsiteY88" fmla="*/ 215900 h 4051300"/>
                <a:gd name="connsiteX89" fmla="*/ 571500 w 2395946"/>
                <a:gd name="connsiteY89" fmla="*/ 127000 h 4051300"/>
                <a:gd name="connsiteX90" fmla="*/ 552450 w 2395946"/>
                <a:gd name="connsiteY90" fmla="*/ 57150 h 4051300"/>
                <a:gd name="connsiteX91" fmla="*/ 641350 w 2395946"/>
                <a:gd name="connsiteY91" fmla="*/ 0 h 4051300"/>
                <a:gd name="connsiteX92" fmla="*/ 704850 w 2395946"/>
                <a:gd name="connsiteY92" fmla="*/ 6350 h 4051300"/>
                <a:gd name="connsiteX93" fmla="*/ 800100 w 2395946"/>
                <a:gd name="connsiteY93" fmla="*/ 19050 h 4051300"/>
                <a:gd name="connsiteX94" fmla="*/ 857250 w 2395946"/>
                <a:gd name="connsiteY94" fmla="*/ 6350 h 4051300"/>
                <a:gd name="connsiteX95" fmla="*/ 920750 w 2395946"/>
                <a:gd name="connsiteY95" fmla="*/ 6350 h 4051300"/>
                <a:gd name="connsiteX96" fmla="*/ 920750 w 2395946"/>
                <a:gd name="connsiteY96" fmla="*/ 69850 h 4051300"/>
                <a:gd name="connsiteX97" fmla="*/ 889000 w 2395946"/>
                <a:gd name="connsiteY97" fmla="*/ 139700 h 4051300"/>
                <a:gd name="connsiteX98" fmla="*/ 889000 w 2395946"/>
                <a:gd name="connsiteY98" fmla="*/ 139700 h 4051300"/>
                <a:gd name="connsiteX99" fmla="*/ 914400 w 2395946"/>
                <a:gd name="connsiteY99" fmla="*/ 254000 h 4051300"/>
                <a:gd name="connsiteX100" fmla="*/ 857250 w 2395946"/>
                <a:gd name="connsiteY100" fmla="*/ 304800 h 4051300"/>
                <a:gd name="connsiteX101" fmla="*/ 838200 w 2395946"/>
                <a:gd name="connsiteY101" fmla="*/ 342900 h 4051300"/>
                <a:gd name="connsiteX102" fmla="*/ 838200 w 2395946"/>
                <a:gd name="connsiteY102" fmla="*/ 419100 h 4051300"/>
                <a:gd name="connsiteX103" fmla="*/ 838200 w 2395946"/>
                <a:gd name="connsiteY103" fmla="*/ 508000 h 4051300"/>
                <a:gd name="connsiteX104" fmla="*/ 768350 w 2395946"/>
                <a:gd name="connsiteY104" fmla="*/ 546100 h 4051300"/>
                <a:gd name="connsiteX105" fmla="*/ 711200 w 2395946"/>
                <a:gd name="connsiteY105" fmla="*/ 577850 h 4051300"/>
                <a:gd name="connsiteX106" fmla="*/ 711200 w 2395946"/>
                <a:gd name="connsiteY106" fmla="*/ 577850 h 4051300"/>
                <a:gd name="connsiteX107" fmla="*/ 781050 w 2395946"/>
                <a:gd name="connsiteY107" fmla="*/ 673100 h 4051300"/>
                <a:gd name="connsiteX108" fmla="*/ 781050 w 2395946"/>
                <a:gd name="connsiteY108" fmla="*/ 673100 h 4051300"/>
                <a:gd name="connsiteX109" fmla="*/ 717550 w 2395946"/>
                <a:gd name="connsiteY109" fmla="*/ 685800 h 4051300"/>
                <a:gd name="connsiteX110" fmla="*/ 717550 w 2395946"/>
                <a:gd name="connsiteY110" fmla="*/ 685800 h 4051300"/>
                <a:gd name="connsiteX111" fmla="*/ 762000 w 2395946"/>
                <a:gd name="connsiteY111" fmla="*/ 774700 h 4051300"/>
                <a:gd name="connsiteX112" fmla="*/ 806450 w 2395946"/>
                <a:gd name="connsiteY112" fmla="*/ 838200 h 4051300"/>
                <a:gd name="connsiteX113" fmla="*/ 831850 w 2395946"/>
                <a:gd name="connsiteY113" fmla="*/ 889000 h 4051300"/>
                <a:gd name="connsiteX114" fmla="*/ 831850 w 2395946"/>
                <a:gd name="connsiteY114" fmla="*/ 889000 h 4051300"/>
                <a:gd name="connsiteX115" fmla="*/ 850900 w 2395946"/>
                <a:gd name="connsiteY115" fmla="*/ 952500 h 4051300"/>
                <a:gd name="connsiteX116" fmla="*/ 889000 w 2395946"/>
                <a:gd name="connsiteY116" fmla="*/ 1028700 h 4051300"/>
                <a:gd name="connsiteX117" fmla="*/ 908050 w 2395946"/>
                <a:gd name="connsiteY117" fmla="*/ 1104900 h 4051300"/>
                <a:gd name="connsiteX118" fmla="*/ 939800 w 2395946"/>
                <a:gd name="connsiteY118" fmla="*/ 1225550 h 4051300"/>
                <a:gd name="connsiteX119" fmla="*/ 977900 w 2395946"/>
                <a:gd name="connsiteY119" fmla="*/ 1346200 h 4051300"/>
                <a:gd name="connsiteX120" fmla="*/ 1022350 w 2395946"/>
                <a:gd name="connsiteY120" fmla="*/ 1339850 h 4051300"/>
                <a:gd name="connsiteX121" fmla="*/ 1022350 w 2395946"/>
                <a:gd name="connsiteY121" fmla="*/ 1339850 h 4051300"/>
                <a:gd name="connsiteX122" fmla="*/ 1016000 w 2395946"/>
                <a:gd name="connsiteY122" fmla="*/ 1257300 h 4051300"/>
                <a:gd name="connsiteX123" fmla="*/ 1003300 w 2395946"/>
                <a:gd name="connsiteY123" fmla="*/ 1206500 h 4051300"/>
                <a:gd name="connsiteX124" fmla="*/ 1003300 w 2395946"/>
                <a:gd name="connsiteY124" fmla="*/ 1123950 h 4051300"/>
                <a:gd name="connsiteX125" fmla="*/ 1003300 w 2395946"/>
                <a:gd name="connsiteY125" fmla="*/ 1123950 h 4051300"/>
                <a:gd name="connsiteX126" fmla="*/ 1123950 w 2395946"/>
                <a:gd name="connsiteY126" fmla="*/ 1123950 h 4051300"/>
                <a:gd name="connsiteX127" fmla="*/ 1149350 w 2395946"/>
                <a:gd name="connsiteY127" fmla="*/ 1174750 h 4051300"/>
                <a:gd name="connsiteX128" fmla="*/ 1149350 w 2395946"/>
                <a:gd name="connsiteY128" fmla="*/ 1174750 h 4051300"/>
                <a:gd name="connsiteX129" fmla="*/ 1174750 w 2395946"/>
                <a:gd name="connsiteY129" fmla="*/ 1250950 h 4051300"/>
                <a:gd name="connsiteX130" fmla="*/ 1174750 w 2395946"/>
                <a:gd name="connsiteY130" fmla="*/ 1250950 h 4051300"/>
                <a:gd name="connsiteX131" fmla="*/ 1212850 w 2395946"/>
                <a:gd name="connsiteY131" fmla="*/ 1397000 h 4051300"/>
                <a:gd name="connsiteX132" fmla="*/ 1276350 w 2395946"/>
                <a:gd name="connsiteY132" fmla="*/ 1435100 h 4051300"/>
                <a:gd name="connsiteX133" fmla="*/ 1339850 w 2395946"/>
                <a:gd name="connsiteY133" fmla="*/ 1435100 h 4051300"/>
                <a:gd name="connsiteX134" fmla="*/ 1447800 w 2395946"/>
                <a:gd name="connsiteY134" fmla="*/ 1384300 h 4051300"/>
                <a:gd name="connsiteX135" fmla="*/ 1504950 w 2395946"/>
                <a:gd name="connsiteY135" fmla="*/ 1295400 h 4051300"/>
                <a:gd name="connsiteX136" fmla="*/ 1530350 w 2395946"/>
                <a:gd name="connsiteY136" fmla="*/ 1193800 h 4051300"/>
                <a:gd name="connsiteX137" fmla="*/ 1498600 w 2395946"/>
                <a:gd name="connsiteY137" fmla="*/ 1047750 h 4051300"/>
                <a:gd name="connsiteX138" fmla="*/ 1574800 w 2395946"/>
                <a:gd name="connsiteY138" fmla="*/ 996950 h 4051300"/>
                <a:gd name="connsiteX139" fmla="*/ 1606550 w 2395946"/>
                <a:gd name="connsiteY139" fmla="*/ 908050 h 4051300"/>
                <a:gd name="connsiteX140" fmla="*/ 1708150 w 2395946"/>
                <a:gd name="connsiteY140" fmla="*/ 908050 h 4051300"/>
                <a:gd name="connsiteX141" fmla="*/ 1752600 w 2395946"/>
                <a:gd name="connsiteY141" fmla="*/ 793750 h 4051300"/>
                <a:gd name="connsiteX142" fmla="*/ 1733550 w 2395946"/>
                <a:gd name="connsiteY142" fmla="*/ 704850 h 4051300"/>
                <a:gd name="connsiteX143" fmla="*/ 1727200 w 2395946"/>
                <a:gd name="connsiteY143" fmla="*/ 603250 h 4051300"/>
                <a:gd name="connsiteX144" fmla="*/ 1720850 w 2395946"/>
                <a:gd name="connsiteY144" fmla="*/ 546100 h 4051300"/>
                <a:gd name="connsiteX145" fmla="*/ 1720850 w 2395946"/>
                <a:gd name="connsiteY145" fmla="*/ 546100 h 4051300"/>
                <a:gd name="connsiteX146" fmla="*/ 1752600 w 2395946"/>
                <a:gd name="connsiteY146" fmla="*/ 552450 h 4051300"/>
                <a:gd name="connsiteX147" fmla="*/ 1797050 w 2395946"/>
                <a:gd name="connsiteY147" fmla="*/ 622300 h 4051300"/>
                <a:gd name="connsiteX148" fmla="*/ 1797050 w 2395946"/>
                <a:gd name="connsiteY148" fmla="*/ 622300 h 4051300"/>
                <a:gd name="connsiteX149" fmla="*/ 1854200 w 2395946"/>
                <a:gd name="connsiteY149" fmla="*/ 660400 h 4051300"/>
                <a:gd name="connsiteX150" fmla="*/ 1905000 w 2395946"/>
                <a:gd name="connsiteY150" fmla="*/ 590550 h 4051300"/>
                <a:gd name="connsiteX151" fmla="*/ 1993900 w 2395946"/>
                <a:gd name="connsiteY151" fmla="*/ 584200 h 4051300"/>
                <a:gd name="connsiteX152" fmla="*/ 2063750 w 2395946"/>
                <a:gd name="connsiteY152" fmla="*/ 577850 h 4051300"/>
                <a:gd name="connsiteX153" fmla="*/ 2070100 w 2395946"/>
                <a:gd name="connsiteY153" fmla="*/ 641350 h 4051300"/>
                <a:gd name="connsiteX154" fmla="*/ 2076450 w 2395946"/>
                <a:gd name="connsiteY154" fmla="*/ 666750 h 4051300"/>
                <a:gd name="connsiteX155" fmla="*/ 2076450 w 2395946"/>
                <a:gd name="connsiteY155" fmla="*/ 666750 h 4051300"/>
                <a:gd name="connsiteX156" fmla="*/ 2133600 w 2395946"/>
                <a:gd name="connsiteY156" fmla="*/ 558800 h 4051300"/>
                <a:gd name="connsiteX157" fmla="*/ 2171700 w 2395946"/>
                <a:gd name="connsiteY157" fmla="*/ 635000 h 4051300"/>
                <a:gd name="connsiteX158" fmla="*/ 2159000 w 2395946"/>
                <a:gd name="connsiteY158" fmla="*/ 723900 h 4051300"/>
                <a:gd name="connsiteX159" fmla="*/ 2197100 w 2395946"/>
                <a:gd name="connsiteY159" fmla="*/ 774700 h 4051300"/>
                <a:gd name="connsiteX160" fmla="*/ 2235200 w 2395946"/>
                <a:gd name="connsiteY160" fmla="*/ 869950 h 4051300"/>
                <a:gd name="connsiteX161" fmla="*/ 2254250 w 2395946"/>
                <a:gd name="connsiteY161" fmla="*/ 1003300 h 4051300"/>
                <a:gd name="connsiteX162" fmla="*/ 2324100 w 2395946"/>
                <a:gd name="connsiteY162" fmla="*/ 1111250 h 4051300"/>
                <a:gd name="connsiteX163" fmla="*/ 2279650 w 2395946"/>
                <a:gd name="connsiteY163" fmla="*/ 1155700 h 4051300"/>
                <a:gd name="connsiteX164" fmla="*/ 2292350 w 2395946"/>
                <a:gd name="connsiteY164" fmla="*/ 1270000 h 4051300"/>
                <a:gd name="connsiteX165" fmla="*/ 2292350 w 2395946"/>
                <a:gd name="connsiteY165" fmla="*/ 1358900 h 4051300"/>
                <a:gd name="connsiteX166" fmla="*/ 2287938 w 2395946"/>
                <a:gd name="connsiteY166" fmla="*/ 1358900 h 4051300"/>
                <a:gd name="connsiteX167" fmla="*/ 2249838 w 2395946"/>
                <a:gd name="connsiteY167" fmla="*/ 1498600 h 4051300"/>
                <a:gd name="connsiteX168" fmla="*/ 2376838 w 2395946"/>
                <a:gd name="connsiteY168" fmla="*/ 1568450 h 4051300"/>
                <a:gd name="connsiteX169" fmla="*/ 2395888 w 2395946"/>
                <a:gd name="connsiteY169" fmla="*/ 1682750 h 4051300"/>
                <a:gd name="connsiteX0" fmla="*/ 2228850 w 2421287"/>
                <a:gd name="connsiteY0" fmla="*/ 4051300 h 4051300"/>
                <a:gd name="connsiteX1" fmla="*/ 2178050 w 2421287"/>
                <a:gd name="connsiteY1" fmla="*/ 3956050 h 4051300"/>
                <a:gd name="connsiteX2" fmla="*/ 2171700 w 2421287"/>
                <a:gd name="connsiteY2" fmla="*/ 3892550 h 4051300"/>
                <a:gd name="connsiteX3" fmla="*/ 2127250 w 2421287"/>
                <a:gd name="connsiteY3" fmla="*/ 3841750 h 4051300"/>
                <a:gd name="connsiteX4" fmla="*/ 2127250 w 2421287"/>
                <a:gd name="connsiteY4" fmla="*/ 3841750 h 4051300"/>
                <a:gd name="connsiteX5" fmla="*/ 2095500 w 2421287"/>
                <a:gd name="connsiteY5" fmla="*/ 3803650 h 4051300"/>
                <a:gd name="connsiteX6" fmla="*/ 2070100 w 2421287"/>
                <a:gd name="connsiteY6" fmla="*/ 3746500 h 4051300"/>
                <a:gd name="connsiteX7" fmla="*/ 2063750 w 2421287"/>
                <a:gd name="connsiteY7" fmla="*/ 3727450 h 4051300"/>
                <a:gd name="connsiteX8" fmla="*/ 2063750 w 2421287"/>
                <a:gd name="connsiteY8" fmla="*/ 3727450 h 4051300"/>
                <a:gd name="connsiteX9" fmla="*/ 1930400 w 2421287"/>
                <a:gd name="connsiteY9" fmla="*/ 3606800 h 4051300"/>
                <a:gd name="connsiteX10" fmla="*/ 1879600 w 2421287"/>
                <a:gd name="connsiteY10" fmla="*/ 3517900 h 4051300"/>
                <a:gd name="connsiteX11" fmla="*/ 1879600 w 2421287"/>
                <a:gd name="connsiteY11" fmla="*/ 3517900 h 4051300"/>
                <a:gd name="connsiteX12" fmla="*/ 1866900 w 2421287"/>
                <a:gd name="connsiteY12" fmla="*/ 3403600 h 4051300"/>
                <a:gd name="connsiteX13" fmla="*/ 1866900 w 2421287"/>
                <a:gd name="connsiteY13" fmla="*/ 3403600 h 4051300"/>
                <a:gd name="connsiteX14" fmla="*/ 1860550 w 2421287"/>
                <a:gd name="connsiteY14" fmla="*/ 3365500 h 4051300"/>
                <a:gd name="connsiteX15" fmla="*/ 1847850 w 2421287"/>
                <a:gd name="connsiteY15" fmla="*/ 3302000 h 4051300"/>
                <a:gd name="connsiteX16" fmla="*/ 1790700 w 2421287"/>
                <a:gd name="connsiteY16" fmla="*/ 3282950 h 4051300"/>
                <a:gd name="connsiteX17" fmla="*/ 1765300 w 2421287"/>
                <a:gd name="connsiteY17" fmla="*/ 3194050 h 4051300"/>
                <a:gd name="connsiteX18" fmla="*/ 1790700 w 2421287"/>
                <a:gd name="connsiteY18" fmla="*/ 3143250 h 4051300"/>
                <a:gd name="connsiteX19" fmla="*/ 1790700 w 2421287"/>
                <a:gd name="connsiteY19" fmla="*/ 3143250 h 4051300"/>
                <a:gd name="connsiteX20" fmla="*/ 1809750 w 2421287"/>
                <a:gd name="connsiteY20" fmla="*/ 3060700 h 4051300"/>
                <a:gd name="connsiteX21" fmla="*/ 1854200 w 2421287"/>
                <a:gd name="connsiteY21" fmla="*/ 2997200 h 4051300"/>
                <a:gd name="connsiteX22" fmla="*/ 1803400 w 2421287"/>
                <a:gd name="connsiteY22" fmla="*/ 2940050 h 4051300"/>
                <a:gd name="connsiteX23" fmla="*/ 1803400 w 2421287"/>
                <a:gd name="connsiteY23" fmla="*/ 2940050 h 4051300"/>
                <a:gd name="connsiteX24" fmla="*/ 1765300 w 2421287"/>
                <a:gd name="connsiteY24" fmla="*/ 2933700 h 4051300"/>
                <a:gd name="connsiteX25" fmla="*/ 1765300 w 2421287"/>
                <a:gd name="connsiteY25" fmla="*/ 2933700 h 4051300"/>
                <a:gd name="connsiteX26" fmla="*/ 1765300 w 2421287"/>
                <a:gd name="connsiteY26" fmla="*/ 2933700 h 4051300"/>
                <a:gd name="connsiteX27" fmla="*/ 1784350 w 2421287"/>
                <a:gd name="connsiteY27" fmla="*/ 2819400 h 4051300"/>
                <a:gd name="connsiteX28" fmla="*/ 1784350 w 2421287"/>
                <a:gd name="connsiteY28" fmla="*/ 2819400 h 4051300"/>
                <a:gd name="connsiteX29" fmla="*/ 1689100 w 2421287"/>
                <a:gd name="connsiteY29" fmla="*/ 2832100 h 4051300"/>
                <a:gd name="connsiteX30" fmla="*/ 1651000 w 2421287"/>
                <a:gd name="connsiteY30" fmla="*/ 2787650 h 4051300"/>
                <a:gd name="connsiteX31" fmla="*/ 1714500 w 2421287"/>
                <a:gd name="connsiteY31" fmla="*/ 2749550 h 4051300"/>
                <a:gd name="connsiteX32" fmla="*/ 1682750 w 2421287"/>
                <a:gd name="connsiteY32" fmla="*/ 2667000 h 4051300"/>
                <a:gd name="connsiteX33" fmla="*/ 1644650 w 2421287"/>
                <a:gd name="connsiteY33" fmla="*/ 2578100 h 4051300"/>
                <a:gd name="connsiteX34" fmla="*/ 1631950 w 2421287"/>
                <a:gd name="connsiteY34" fmla="*/ 2470150 h 4051300"/>
                <a:gd name="connsiteX35" fmla="*/ 1587500 w 2421287"/>
                <a:gd name="connsiteY35" fmla="*/ 2400300 h 4051300"/>
                <a:gd name="connsiteX36" fmla="*/ 1549400 w 2421287"/>
                <a:gd name="connsiteY36" fmla="*/ 2305050 h 4051300"/>
                <a:gd name="connsiteX37" fmla="*/ 1498600 w 2421287"/>
                <a:gd name="connsiteY37" fmla="*/ 2235200 h 4051300"/>
                <a:gd name="connsiteX38" fmla="*/ 1454150 w 2421287"/>
                <a:gd name="connsiteY38" fmla="*/ 2101850 h 4051300"/>
                <a:gd name="connsiteX39" fmla="*/ 1390650 w 2421287"/>
                <a:gd name="connsiteY39" fmla="*/ 1987550 h 4051300"/>
                <a:gd name="connsiteX40" fmla="*/ 1314450 w 2421287"/>
                <a:gd name="connsiteY40" fmla="*/ 1885950 h 4051300"/>
                <a:gd name="connsiteX41" fmla="*/ 1238250 w 2421287"/>
                <a:gd name="connsiteY41" fmla="*/ 1803400 h 4051300"/>
                <a:gd name="connsiteX42" fmla="*/ 1155700 w 2421287"/>
                <a:gd name="connsiteY42" fmla="*/ 1746250 h 4051300"/>
                <a:gd name="connsiteX43" fmla="*/ 1117600 w 2421287"/>
                <a:gd name="connsiteY43" fmla="*/ 1682750 h 4051300"/>
                <a:gd name="connsiteX44" fmla="*/ 1155700 w 2421287"/>
                <a:gd name="connsiteY44" fmla="*/ 1612900 h 4051300"/>
                <a:gd name="connsiteX45" fmla="*/ 1155700 w 2421287"/>
                <a:gd name="connsiteY45" fmla="*/ 1612900 h 4051300"/>
                <a:gd name="connsiteX46" fmla="*/ 1098550 w 2421287"/>
                <a:gd name="connsiteY46" fmla="*/ 1574800 h 4051300"/>
                <a:gd name="connsiteX47" fmla="*/ 1098550 w 2421287"/>
                <a:gd name="connsiteY47" fmla="*/ 1663700 h 4051300"/>
                <a:gd name="connsiteX48" fmla="*/ 1054100 w 2421287"/>
                <a:gd name="connsiteY48" fmla="*/ 1695450 h 4051300"/>
                <a:gd name="connsiteX49" fmla="*/ 984250 w 2421287"/>
                <a:gd name="connsiteY49" fmla="*/ 1701800 h 4051300"/>
                <a:gd name="connsiteX50" fmla="*/ 920750 w 2421287"/>
                <a:gd name="connsiteY50" fmla="*/ 1733550 h 4051300"/>
                <a:gd name="connsiteX51" fmla="*/ 920750 w 2421287"/>
                <a:gd name="connsiteY51" fmla="*/ 1733550 h 4051300"/>
                <a:gd name="connsiteX52" fmla="*/ 889000 w 2421287"/>
                <a:gd name="connsiteY52" fmla="*/ 1778000 h 4051300"/>
                <a:gd name="connsiteX53" fmla="*/ 819150 w 2421287"/>
                <a:gd name="connsiteY53" fmla="*/ 1752600 h 4051300"/>
                <a:gd name="connsiteX54" fmla="*/ 730250 w 2421287"/>
                <a:gd name="connsiteY54" fmla="*/ 1778000 h 4051300"/>
                <a:gd name="connsiteX55" fmla="*/ 812800 w 2421287"/>
                <a:gd name="connsiteY55" fmla="*/ 1809750 h 4051300"/>
                <a:gd name="connsiteX56" fmla="*/ 876300 w 2421287"/>
                <a:gd name="connsiteY56" fmla="*/ 1854200 h 4051300"/>
                <a:gd name="connsiteX57" fmla="*/ 768350 w 2421287"/>
                <a:gd name="connsiteY57" fmla="*/ 1911350 h 4051300"/>
                <a:gd name="connsiteX58" fmla="*/ 635000 w 2421287"/>
                <a:gd name="connsiteY58" fmla="*/ 1898650 h 4051300"/>
                <a:gd name="connsiteX59" fmla="*/ 590550 w 2421287"/>
                <a:gd name="connsiteY59" fmla="*/ 1866900 h 4051300"/>
                <a:gd name="connsiteX60" fmla="*/ 558800 w 2421287"/>
                <a:gd name="connsiteY60" fmla="*/ 1930400 h 4051300"/>
                <a:gd name="connsiteX61" fmla="*/ 450850 w 2421287"/>
                <a:gd name="connsiteY61" fmla="*/ 1911350 h 4051300"/>
                <a:gd name="connsiteX62" fmla="*/ 400050 w 2421287"/>
                <a:gd name="connsiteY62" fmla="*/ 1841500 h 4051300"/>
                <a:gd name="connsiteX63" fmla="*/ 400050 w 2421287"/>
                <a:gd name="connsiteY63" fmla="*/ 1841500 h 4051300"/>
                <a:gd name="connsiteX64" fmla="*/ 298450 w 2421287"/>
                <a:gd name="connsiteY64" fmla="*/ 1778000 h 4051300"/>
                <a:gd name="connsiteX65" fmla="*/ 266700 w 2421287"/>
                <a:gd name="connsiteY65" fmla="*/ 1714500 h 4051300"/>
                <a:gd name="connsiteX66" fmla="*/ 222250 w 2421287"/>
                <a:gd name="connsiteY66" fmla="*/ 1625600 h 4051300"/>
                <a:gd name="connsiteX67" fmla="*/ 184150 w 2421287"/>
                <a:gd name="connsiteY67" fmla="*/ 1543050 h 4051300"/>
                <a:gd name="connsiteX68" fmla="*/ 133350 w 2421287"/>
                <a:gd name="connsiteY68" fmla="*/ 1454150 h 4051300"/>
                <a:gd name="connsiteX69" fmla="*/ 57150 w 2421287"/>
                <a:gd name="connsiteY69" fmla="*/ 1365250 h 4051300"/>
                <a:gd name="connsiteX70" fmla="*/ 44450 w 2421287"/>
                <a:gd name="connsiteY70" fmla="*/ 1282700 h 4051300"/>
                <a:gd name="connsiteX71" fmla="*/ 63500 w 2421287"/>
                <a:gd name="connsiteY71" fmla="*/ 1187450 h 4051300"/>
                <a:gd name="connsiteX72" fmla="*/ 76200 w 2421287"/>
                <a:gd name="connsiteY72" fmla="*/ 1123950 h 4051300"/>
                <a:gd name="connsiteX73" fmla="*/ 76200 w 2421287"/>
                <a:gd name="connsiteY73" fmla="*/ 1066800 h 4051300"/>
                <a:gd name="connsiteX74" fmla="*/ 0 w 2421287"/>
                <a:gd name="connsiteY74" fmla="*/ 1009650 h 4051300"/>
                <a:gd name="connsiteX75" fmla="*/ 38100 w 2421287"/>
                <a:gd name="connsiteY75" fmla="*/ 908050 h 4051300"/>
                <a:gd name="connsiteX76" fmla="*/ 38100 w 2421287"/>
                <a:gd name="connsiteY76" fmla="*/ 908050 h 4051300"/>
                <a:gd name="connsiteX77" fmla="*/ 6350 w 2421287"/>
                <a:gd name="connsiteY77" fmla="*/ 787400 h 4051300"/>
                <a:gd name="connsiteX78" fmla="*/ 57150 w 2421287"/>
                <a:gd name="connsiteY78" fmla="*/ 774700 h 4051300"/>
                <a:gd name="connsiteX79" fmla="*/ 82550 w 2421287"/>
                <a:gd name="connsiteY79" fmla="*/ 717550 h 4051300"/>
                <a:gd name="connsiteX80" fmla="*/ 165100 w 2421287"/>
                <a:gd name="connsiteY80" fmla="*/ 679450 h 4051300"/>
                <a:gd name="connsiteX81" fmla="*/ 222250 w 2421287"/>
                <a:gd name="connsiteY81" fmla="*/ 685800 h 4051300"/>
                <a:gd name="connsiteX82" fmla="*/ 222250 w 2421287"/>
                <a:gd name="connsiteY82" fmla="*/ 603250 h 4051300"/>
                <a:gd name="connsiteX83" fmla="*/ 254000 w 2421287"/>
                <a:gd name="connsiteY83" fmla="*/ 482600 h 4051300"/>
                <a:gd name="connsiteX84" fmla="*/ 368300 w 2421287"/>
                <a:gd name="connsiteY84" fmla="*/ 476250 h 4051300"/>
                <a:gd name="connsiteX85" fmla="*/ 425450 w 2421287"/>
                <a:gd name="connsiteY85" fmla="*/ 457200 h 4051300"/>
                <a:gd name="connsiteX86" fmla="*/ 482600 w 2421287"/>
                <a:gd name="connsiteY86" fmla="*/ 342900 h 4051300"/>
                <a:gd name="connsiteX87" fmla="*/ 565150 w 2421287"/>
                <a:gd name="connsiteY87" fmla="*/ 273050 h 4051300"/>
                <a:gd name="connsiteX88" fmla="*/ 615950 w 2421287"/>
                <a:gd name="connsiteY88" fmla="*/ 215900 h 4051300"/>
                <a:gd name="connsiteX89" fmla="*/ 571500 w 2421287"/>
                <a:gd name="connsiteY89" fmla="*/ 127000 h 4051300"/>
                <a:gd name="connsiteX90" fmla="*/ 552450 w 2421287"/>
                <a:gd name="connsiteY90" fmla="*/ 57150 h 4051300"/>
                <a:gd name="connsiteX91" fmla="*/ 641350 w 2421287"/>
                <a:gd name="connsiteY91" fmla="*/ 0 h 4051300"/>
                <a:gd name="connsiteX92" fmla="*/ 704850 w 2421287"/>
                <a:gd name="connsiteY92" fmla="*/ 6350 h 4051300"/>
                <a:gd name="connsiteX93" fmla="*/ 800100 w 2421287"/>
                <a:gd name="connsiteY93" fmla="*/ 19050 h 4051300"/>
                <a:gd name="connsiteX94" fmla="*/ 857250 w 2421287"/>
                <a:gd name="connsiteY94" fmla="*/ 6350 h 4051300"/>
                <a:gd name="connsiteX95" fmla="*/ 920750 w 2421287"/>
                <a:gd name="connsiteY95" fmla="*/ 6350 h 4051300"/>
                <a:gd name="connsiteX96" fmla="*/ 920750 w 2421287"/>
                <a:gd name="connsiteY96" fmla="*/ 69850 h 4051300"/>
                <a:gd name="connsiteX97" fmla="*/ 889000 w 2421287"/>
                <a:gd name="connsiteY97" fmla="*/ 139700 h 4051300"/>
                <a:gd name="connsiteX98" fmla="*/ 889000 w 2421287"/>
                <a:gd name="connsiteY98" fmla="*/ 139700 h 4051300"/>
                <a:gd name="connsiteX99" fmla="*/ 914400 w 2421287"/>
                <a:gd name="connsiteY99" fmla="*/ 254000 h 4051300"/>
                <a:gd name="connsiteX100" fmla="*/ 857250 w 2421287"/>
                <a:gd name="connsiteY100" fmla="*/ 304800 h 4051300"/>
                <a:gd name="connsiteX101" fmla="*/ 838200 w 2421287"/>
                <a:gd name="connsiteY101" fmla="*/ 342900 h 4051300"/>
                <a:gd name="connsiteX102" fmla="*/ 838200 w 2421287"/>
                <a:gd name="connsiteY102" fmla="*/ 419100 h 4051300"/>
                <a:gd name="connsiteX103" fmla="*/ 838200 w 2421287"/>
                <a:gd name="connsiteY103" fmla="*/ 508000 h 4051300"/>
                <a:gd name="connsiteX104" fmla="*/ 768350 w 2421287"/>
                <a:gd name="connsiteY104" fmla="*/ 546100 h 4051300"/>
                <a:gd name="connsiteX105" fmla="*/ 711200 w 2421287"/>
                <a:gd name="connsiteY105" fmla="*/ 577850 h 4051300"/>
                <a:gd name="connsiteX106" fmla="*/ 711200 w 2421287"/>
                <a:gd name="connsiteY106" fmla="*/ 577850 h 4051300"/>
                <a:gd name="connsiteX107" fmla="*/ 781050 w 2421287"/>
                <a:gd name="connsiteY107" fmla="*/ 673100 h 4051300"/>
                <a:gd name="connsiteX108" fmla="*/ 781050 w 2421287"/>
                <a:gd name="connsiteY108" fmla="*/ 673100 h 4051300"/>
                <a:gd name="connsiteX109" fmla="*/ 717550 w 2421287"/>
                <a:gd name="connsiteY109" fmla="*/ 685800 h 4051300"/>
                <a:gd name="connsiteX110" fmla="*/ 717550 w 2421287"/>
                <a:gd name="connsiteY110" fmla="*/ 685800 h 4051300"/>
                <a:gd name="connsiteX111" fmla="*/ 762000 w 2421287"/>
                <a:gd name="connsiteY111" fmla="*/ 774700 h 4051300"/>
                <a:gd name="connsiteX112" fmla="*/ 806450 w 2421287"/>
                <a:gd name="connsiteY112" fmla="*/ 838200 h 4051300"/>
                <a:gd name="connsiteX113" fmla="*/ 831850 w 2421287"/>
                <a:gd name="connsiteY113" fmla="*/ 889000 h 4051300"/>
                <a:gd name="connsiteX114" fmla="*/ 831850 w 2421287"/>
                <a:gd name="connsiteY114" fmla="*/ 889000 h 4051300"/>
                <a:gd name="connsiteX115" fmla="*/ 850900 w 2421287"/>
                <a:gd name="connsiteY115" fmla="*/ 952500 h 4051300"/>
                <a:gd name="connsiteX116" fmla="*/ 889000 w 2421287"/>
                <a:gd name="connsiteY116" fmla="*/ 1028700 h 4051300"/>
                <a:gd name="connsiteX117" fmla="*/ 908050 w 2421287"/>
                <a:gd name="connsiteY117" fmla="*/ 1104900 h 4051300"/>
                <a:gd name="connsiteX118" fmla="*/ 939800 w 2421287"/>
                <a:gd name="connsiteY118" fmla="*/ 1225550 h 4051300"/>
                <a:gd name="connsiteX119" fmla="*/ 977900 w 2421287"/>
                <a:gd name="connsiteY119" fmla="*/ 1346200 h 4051300"/>
                <a:gd name="connsiteX120" fmla="*/ 1022350 w 2421287"/>
                <a:gd name="connsiteY120" fmla="*/ 1339850 h 4051300"/>
                <a:gd name="connsiteX121" fmla="*/ 1022350 w 2421287"/>
                <a:gd name="connsiteY121" fmla="*/ 1339850 h 4051300"/>
                <a:gd name="connsiteX122" fmla="*/ 1016000 w 2421287"/>
                <a:gd name="connsiteY122" fmla="*/ 1257300 h 4051300"/>
                <a:gd name="connsiteX123" fmla="*/ 1003300 w 2421287"/>
                <a:gd name="connsiteY123" fmla="*/ 1206500 h 4051300"/>
                <a:gd name="connsiteX124" fmla="*/ 1003300 w 2421287"/>
                <a:gd name="connsiteY124" fmla="*/ 1123950 h 4051300"/>
                <a:gd name="connsiteX125" fmla="*/ 1003300 w 2421287"/>
                <a:gd name="connsiteY125" fmla="*/ 1123950 h 4051300"/>
                <a:gd name="connsiteX126" fmla="*/ 1123950 w 2421287"/>
                <a:gd name="connsiteY126" fmla="*/ 1123950 h 4051300"/>
                <a:gd name="connsiteX127" fmla="*/ 1149350 w 2421287"/>
                <a:gd name="connsiteY127" fmla="*/ 1174750 h 4051300"/>
                <a:gd name="connsiteX128" fmla="*/ 1149350 w 2421287"/>
                <a:gd name="connsiteY128" fmla="*/ 1174750 h 4051300"/>
                <a:gd name="connsiteX129" fmla="*/ 1174750 w 2421287"/>
                <a:gd name="connsiteY129" fmla="*/ 1250950 h 4051300"/>
                <a:gd name="connsiteX130" fmla="*/ 1174750 w 2421287"/>
                <a:gd name="connsiteY130" fmla="*/ 1250950 h 4051300"/>
                <a:gd name="connsiteX131" fmla="*/ 1212850 w 2421287"/>
                <a:gd name="connsiteY131" fmla="*/ 1397000 h 4051300"/>
                <a:gd name="connsiteX132" fmla="*/ 1276350 w 2421287"/>
                <a:gd name="connsiteY132" fmla="*/ 1435100 h 4051300"/>
                <a:gd name="connsiteX133" fmla="*/ 1339850 w 2421287"/>
                <a:gd name="connsiteY133" fmla="*/ 1435100 h 4051300"/>
                <a:gd name="connsiteX134" fmla="*/ 1447800 w 2421287"/>
                <a:gd name="connsiteY134" fmla="*/ 1384300 h 4051300"/>
                <a:gd name="connsiteX135" fmla="*/ 1504950 w 2421287"/>
                <a:gd name="connsiteY135" fmla="*/ 1295400 h 4051300"/>
                <a:gd name="connsiteX136" fmla="*/ 1530350 w 2421287"/>
                <a:gd name="connsiteY136" fmla="*/ 1193800 h 4051300"/>
                <a:gd name="connsiteX137" fmla="*/ 1498600 w 2421287"/>
                <a:gd name="connsiteY137" fmla="*/ 1047750 h 4051300"/>
                <a:gd name="connsiteX138" fmla="*/ 1574800 w 2421287"/>
                <a:gd name="connsiteY138" fmla="*/ 996950 h 4051300"/>
                <a:gd name="connsiteX139" fmla="*/ 1606550 w 2421287"/>
                <a:gd name="connsiteY139" fmla="*/ 908050 h 4051300"/>
                <a:gd name="connsiteX140" fmla="*/ 1708150 w 2421287"/>
                <a:gd name="connsiteY140" fmla="*/ 908050 h 4051300"/>
                <a:gd name="connsiteX141" fmla="*/ 1752600 w 2421287"/>
                <a:gd name="connsiteY141" fmla="*/ 793750 h 4051300"/>
                <a:gd name="connsiteX142" fmla="*/ 1733550 w 2421287"/>
                <a:gd name="connsiteY142" fmla="*/ 704850 h 4051300"/>
                <a:gd name="connsiteX143" fmla="*/ 1727200 w 2421287"/>
                <a:gd name="connsiteY143" fmla="*/ 603250 h 4051300"/>
                <a:gd name="connsiteX144" fmla="*/ 1720850 w 2421287"/>
                <a:gd name="connsiteY144" fmla="*/ 546100 h 4051300"/>
                <a:gd name="connsiteX145" fmla="*/ 1720850 w 2421287"/>
                <a:gd name="connsiteY145" fmla="*/ 546100 h 4051300"/>
                <a:gd name="connsiteX146" fmla="*/ 1752600 w 2421287"/>
                <a:gd name="connsiteY146" fmla="*/ 552450 h 4051300"/>
                <a:gd name="connsiteX147" fmla="*/ 1797050 w 2421287"/>
                <a:gd name="connsiteY147" fmla="*/ 622300 h 4051300"/>
                <a:gd name="connsiteX148" fmla="*/ 1797050 w 2421287"/>
                <a:gd name="connsiteY148" fmla="*/ 622300 h 4051300"/>
                <a:gd name="connsiteX149" fmla="*/ 1854200 w 2421287"/>
                <a:gd name="connsiteY149" fmla="*/ 660400 h 4051300"/>
                <a:gd name="connsiteX150" fmla="*/ 1905000 w 2421287"/>
                <a:gd name="connsiteY150" fmla="*/ 590550 h 4051300"/>
                <a:gd name="connsiteX151" fmla="*/ 1993900 w 2421287"/>
                <a:gd name="connsiteY151" fmla="*/ 584200 h 4051300"/>
                <a:gd name="connsiteX152" fmla="*/ 2063750 w 2421287"/>
                <a:gd name="connsiteY152" fmla="*/ 577850 h 4051300"/>
                <a:gd name="connsiteX153" fmla="*/ 2070100 w 2421287"/>
                <a:gd name="connsiteY153" fmla="*/ 641350 h 4051300"/>
                <a:gd name="connsiteX154" fmla="*/ 2076450 w 2421287"/>
                <a:gd name="connsiteY154" fmla="*/ 666750 h 4051300"/>
                <a:gd name="connsiteX155" fmla="*/ 2076450 w 2421287"/>
                <a:gd name="connsiteY155" fmla="*/ 666750 h 4051300"/>
                <a:gd name="connsiteX156" fmla="*/ 2133600 w 2421287"/>
                <a:gd name="connsiteY156" fmla="*/ 558800 h 4051300"/>
                <a:gd name="connsiteX157" fmla="*/ 2171700 w 2421287"/>
                <a:gd name="connsiteY157" fmla="*/ 635000 h 4051300"/>
                <a:gd name="connsiteX158" fmla="*/ 2159000 w 2421287"/>
                <a:gd name="connsiteY158" fmla="*/ 723900 h 4051300"/>
                <a:gd name="connsiteX159" fmla="*/ 2197100 w 2421287"/>
                <a:gd name="connsiteY159" fmla="*/ 774700 h 4051300"/>
                <a:gd name="connsiteX160" fmla="*/ 2235200 w 2421287"/>
                <a:gd name="connsiteY160" fmla="*/ 869950 h 4051300"/>
                <a:gd name="connsiteX161" fmla="*/ 2254250 w 2421287"/>
                <a:gd name="connsiteY161" fmla="*/ 1003300 h 4051300"/>
                <a:gd name="connsiteX162" fmla="*/ 2324100 w 2421287"/>
                <a:gd name="connsiteY162" fmla="*/ 1111250 h 4051300"/>
                <a:gd name="connsiteX163" fmla="*/ 2279650 w 2421287"/>
                <a:gd name="connsiteY163" fmla="*/ 1155700 h 4051300"/>
                <a:gd name="connsiteX164" fmla="*/ 2292350 w 2421287"/>
                <a:gd name="connsiteY164" fmla="*/ 1270000 h 4051300"/>
                <a:gd name="connsiteX165" fmla="*/ 2292350 w 2421287"/>
                <a:gd name="connsiteY165" fmla="*/ 1358900 h 4051300"/>
                <a:gd name="connsiteX166" fmla="*/ 2287938 w 2421287"/>
                <a:gd name="connsiteY166" fmla="*/ 1358900 h 4051300"/>
                <a:gd name="connsiteX167" fmla="*/ 2249838 w 2421287"/>
                <a:gd name="connsiteY167" fmla="*/ 1498600 h 4051300"/>
                <a:gd name="connsiteX168" fmla="*/ 2376838 w 2421287"/>
                <a:gd name="connsiteY168" fmla="*/ 1568450 h 4051300"/>
                <a:gd name="connsiteX169" fmla="*/ 2395888 w 2421287"/>
                <a:gd name="connsiteY169" fmla="*/ 1682750 h 4051300"/>
                <a:gd name="connsiteX170" fmla="*/ 2421287 w 2421287"/>
                <a:gd name="connsiteY170" fmla="*/ 1689100 h 4051300"/>
                <a:gd name="connsiteX0" fmla="*/ 2228850 w 2459387"/>
                <a:gd name="connsiteY0" fmla="*/ 4051300 h 4051300"/>
                <a:gd name="connsiteX1" fmla="*/ 2178050 w 2459387"/>
                <a:gd name="connsiteY1" fmla="*/ 3956050 h 4051300"/>
                <a:gd name="connsiteX2" fmla="*/ 2171700 w 2459387"/>
                <a:gd name="connsiteY2" fmla="*/ 3892550 h 4051300"/>
                <a:gd name="connsiteX3" fmla="*/ 2127250 w 2459387"/>
                <a:gd name="connsiteY3" fmla="*/ 3841750 h 4051300"/>
                <a:gd name="connsiteX4" fmla="*/ 2127250 w 2459387"/>
                <a:gd name="connsiteY4" fmla="*/ 3841750 h 4051300"/>
                <a:gd name="connsiteX5" fmla="*/ 2095500 w 2459387"/>
                <a:gd name="connsiteY5" fmla="*/ 3803650 h 4051300"/>
                <a:gd name="connsiteX6" fmla="*/ 2070100 w 2459387"/>
                <a:gd name="connsiteY6" fmla="*/ 3746500 h 4051300"/>
                <a:gd name="connsiteX7" fmla="*/ 2063750 w 2459387"/>
                <a:gd name="connsiteY7" fmla="*/ 3727450 h 4051300"/>
                <a:gd name="connsiteX8" fmla="*/ 2063750 w 2459387"/>
                <a:gd name="connsiteY8" fmla="*/ 3727450 h 4051300"/>
                <a:gd name="connsiteX9" fmla="*/ 1930400 w 2459387"/>
                <a:gd name="connsiteY9" fmla="*/ 3606800 h 4051300"/>
                <a:gd name="connsiteX10" fmla="*/ 1879600 w 2459387"/>
                <a:gd name="connsiteY10" fmla="*/ 3517900 h 4051300"/>
                <a:gd name="connsiteX11" fmla="*/ 1879600 w 2459387"/>
                <a:gd name="connsiteY11" fmla="*/ 3517900 h 4051300"/>
                <a:gd name="connsiteX12" fmla="*/ 1866900 w 2459387"/>
                <a:gd name="connsiteY12" fmla="*/ 3403600 h 4051300"/>
                <a:gd name="connsiteX13" fmla="*/ 1866900 w 2459387"/>
                <a:gd name="connsiteY13" fmla="*/ 3403600 h 4051300"/>
                <a:gd name="connsiteX14" fmla="*/ 1860550 w 2459387"/>
                <a:gd name="connsiteY14" fmla="*/ 3365500 h 4051300"/>
                <a:gd name="connsiteX15" fmla="*/ 1847850 w 2459387"/>
                <a:gd name="connsiteY15" fmla="*/ 3302000 h 4051300"/>
                <a:gd name="connsiteX16" fmla="*/ 1790700 w 2459387"/>
                <a:gd name="connsiteY16" fmla="*/ 3282950 h 4051300"/>
                <a:gd name="connsiteX17" fmla="*/ 1765300 w 2459387"/>
                <a:gd name="connsiteY17" fmla="*/ 3194050 h 4051300"/>
                <a:gd name="connsiteX18" fmla="*/ 1790700 w 2459387"/>
                <a:gd name="connsiteY18" fmla="*/ 3143250 h 4051300"/>
                <a:gd name="connsiteX19" fmla="*/ 1790700 w 2459387"/>
                <a:gd name="connsiteY19" fmla="*/ 3143250 h 4051300"/>
                <a:gd name="connsiteX20" fmla="*/ 1809750 w 2459387"/>
                <a:gd name="connsiteY20" fmla="*/ 3060700 h 4051300"/>
                <a:gd name="connsiteX21" fmla="*/ 1854200 w 2459387"/>
                <a:gd name="connsiteY21" fmla="*/ 2997200 h 4051300"/>
                <a:gd name="connsiteX22" fmla="*/ 1803400 w 2459387"/>
                <a:gd name="connsiteY22" fmla="*/ 2940050 h 4051300"/>
                <a:gd name="connsiteX23" fmla="*/ 1803400 w 2459387"/>
                <a:gd name="connsiteY23" fmla="*/ 2940050 h 4051300"/>
                <a:gd name="connsiteX24" fmla="*/ 1765300 w 2459387"/>
                <a:gd name="connsiteY24" fmla="*/ 2933700 h 4051300"/>
                <a:gd name="connsiteX25" fmla="*/ 1765300 w 2459387"/>
                <a:gd name="connsiteY25" fmla="*/ 2933700 h 4051300"/>
                <a:gd name="connsiteX26" fmla="*/ 1765300 w 2459387"/>
                <a:gd name="connsiteY26" fmla="*/ 2933700 h 4051300"/>
                <a:gd name="connsiteX27" fmla="*/ 1784350 w 2459387"/>
                <a:gd name="connsiteY27" fmla="*/ 2819400 h 4051300"/>
                <a:gd name="connsiteX28" fmla="*/ 1784350 w 2459387"/>
                <a:gd name="connsiteY28" fmla="*/ 2819400 h 4051300"/>
                <a:gd name="connsiteX29" fmla="*/ 1689100 w 2459387"/>
                <a:gd name="connsiteY29" fmla="*/ 2832100 h 4051300"/>
                <a:gd name="connsiteX30" fmla="*/ 1651000 w 2459387"/>
                <a:gd name="connsiteY30" fmla="*/ 2787650 h 4051300"/>
                <a:gd name="connsiteX31" fmla="*/ 1714500 w 2459387"/>
                <a:gd name="connsiteY31" fmla="*/ 2749550 h 4051300"/>
                <a:gd name="connsiteX32" fmla="*/ 1682750 w 2459387"/>
                <a:gd name="connsiteY32" fmla="*/ 2667000 h 4051300"/>
                <a:gd name="connsiteX33" fmla="*/ 1644650 w 2459387"/>
                <a:gd name="connsiteY33" fmla="*/ 2578100 h 4051300"/>
                <a:gd name="connsiteX34" fmla="*/ 1631950 w 2459387"/>
                <a:gd name="connsiteY34" fmla="*/ 2470150 h 4051300"/>
                <a:gd name="connsiteX35" fmla="*/ 1587500 w 2459387"/>
                <a:gd name="connsiteY35" fmla="*/ 2400300 h 4051300"/>
                <a:gd name="connsiteX36" fmla="*/ 1549400 w 2459387"/>
                <a:gd name="connsiteY36" fmla="*/ 2305050 h 4051300"/>
                <a:gd name="connsiteX37" fmla="*/ 1498600 w 2459387"/>
                <a:gd name="connsiteY37" fmla="*/ 2235200 h 4051300"/>
                <a:gd name="connsiteX38" fmla="*/ 1454150 w 2459387"/>
                <a:gd name="connsiteY38" fmla="*/ 2101850 h 4051300"/>
                <a:gd name="connsiteX39" fmla="*/ 1390650 w 2459387"/>
                <a:gd name="connsiteY39" fmla="*/ 1987550 h 4051300"/>
                <a:gd name="connsiteX40" fmla="*/ 1314450 w 2459387"/>
                <a:gd name="connsiteY40" fmla="*/ 1885950 h 4051300"/>
                <a:gd name="connsiteX41" fmla="*/ 1238250 w 2459387"/>
                <a:gd name="connsiteY41" fmla="*/ 1803400 h 4051300"/>
                <a:gd name="connsiteX42" fmla="*/ 1155700 w 2459387"/>
                <a:gd name="connsiteY42" fmla="*/ 1746250 h 4051300"/>
                <a:gd name="connsiteX43" fmla="*/ 1117600 w 2459387"/>
                <a:gd name="connsiteY43" fmla="*/ 1682750 h 4051300"/>
                <a:gd name="connsiteX44" fmla="*/ 1155700 w 2459387"/>
                <a:gd name="connsiteY44" fmla="*/ 1612900 h 4051300"/>
                <a:gd name="connsiteX45" fmla="*/ 1155700 w 2459387"/>
                <a:gd name="connsiteY45" fmla="*/ 1612900 h 4051300"/>
                <a:gd name="connsiteX46" fmla="*/ 1098550 w 2459387"/>
                <a:gd name="connsiteY46" fmla="*/ 1574800 h 4051300"/>
                <a:gd name="connsiteX47" fmla="*/ 1098550 w 2459387"/>
                <a:gd name="connsiteY47" fmla="*/ 1663700 h 4051300"/>
                <a:gd name="connsiteX48" fmla="*/ 1054100 w 2459387"/>
                <a:gd name="connsiteY48" fmla="*/ 1695450 h 4051300"/>
                <a:gd name="connsiteX49" fmla="*/ 984250 w 2459387"/>
                <a:gd name="connsiteY49" fmla="*/ 1701800 h 4051300"/>
                <a:gd name="connsiteX50" fmla="*/ 920750 w 2459387"/>
                <a:gd name="connsiteY50" fmla="*/ 1733550 h 4051300"/>
                <a:gd name="connsiteX51" fmla="*/ 920750 w 2459387"/>
                <a:gd name="connsiteY51" fmla="*/ 1733550 h 4051300"/>
                <a:gd name="connsiteX52" fmla="*/ 889000 w 2459387"/>
                <a:gd name="connsiteY52" fmla="*/ 1778000 h 4051300"/>
                <a:gd name="connsiteX53" fmla="*/ 819150 w 2459387"/>
                <a:gd name="connsiteY53" fmla="*/ 1752600 h 4051300"/>
                <a:gd name="connsiteX54" fmla="*/ 730250 w 2459387"/>
                <a:gd name="connsiteY54" fmla="*/ 1778000 h 4051300"/>
                <a:gd name="connsiteX55" fmla="*/ 812800 w 2459387"/>
                <a:gd name="connsiteY55" fmla="*/ 1809750 h 4051300"/>
                <a:gd name="connsiteX56" fmla="*/ 876300 w 2459387"/>
                <a:gd name="connsiteY56" fmla="*/ 1854200 h 4051300"/>
                <a:gd name="connsiteX57" fmla="*/ 768350 w 2459387"/>
                <a:gd name="connsiteY57" fmla="*/ 1911350 h 4051300"/>
                <a:gd name="connsiteX58" fmla="*/ 635000 w 2459387"/>
                <a:gd name="connsiteY58" fmla="*/ 1898650 h 4051300"/>
                <a:gd name="connsiteX59" fmla="*/ 590550 w 2459387"/>
                <a:gd name="connsiteY59" fmla="*/ 1866900 h 4051300"/>
                <a:gd name="connsiteX60" fmla="*/ 558800 w 2459387"/>
                <a:gd name="connsiteY60" fmla="*/ 1930400 h 4051300"/>
                <a:gd name="connsiteX61" fmla="*/ 450850 w 2459387"/>
                <a:gd name="connsiteY61" fmla="*/ 1911350 h 4051300"/>
                <a:gd name="connsiteX62" fmla="*/ 400050 w 2459387"/>
                <a:gd name="connsiteY62" fmla="*/ 1841500 h 4051300"/>
                <a:gd name="connsiteX63" fmla="*/ 400050 w 2459387"/>
                <a:gd name="connsiteY63" fmla="*/ 1841500 h 4051300"/>
                <a:gd name="connsiteX64" fmla="*/ 298450 w 2459387"/>
                <a:gd name="connsiteY64" fmla="*/ 1778000 h 4051300"/>
                <a:gd name="connsiteX65" fmla="*/ 266700 w 2459387"/>
                <a:gd name="connsiteY65" fmla="*/ 1714500 h 4051300"/>
                <a:gd name="connsiteX66" fmla="*/ 222250 w 2459387"/>
                <a:gd name="connsiteY66" fmla="*/ 1625600 h 4051300"/>
                <a:gd name="connsiteX67" fmla="*/ 184150 w 2459387"/>
                <a:gd name="connsiteY67" fmla="*/ 1543050 h 4051300"/>
                <a:gd name="connsiteX68" fmla="*/ 133350 w 2459387"/>
                <a:gd name="connsiteY68" fmla="*/ 1454150 h 4051300"/>
                <a:gd name="connsiteX69" fmla="*/ 57150 w 2459387"/>
                <a:gd name="connsiteY69" fmla="*/ 1365250 h 4051300"/>
                <a:gd name="connsiteX70" fmla="*/ 44450 w 2459387"/>
                <a:gd name="connsiteY70" fmla="*/ 1282700 h 4051300"/>
                <a:gd name="connsiteX71" fmla="*/ 63500 w 2459387"/>
                <a:gd name="connsiteY71" fmla="*/ 1187450 h 4051300"/>
                <a:gd name="connsiteX72" fmla="*/ 76200 w 2459387"/>
                <a:gd name="connsiteY72" fmla="*/ 1123950 h 4051300"/>
                <a:gd name="connsiteX73" fmla="*/ 76200 w 2459387"/>
                <a:gd name="connsiteY73" fmla="*/ 1066800 h 4051300"/>
                <a:gd name="connsiteX74" fmla="*/ 0 w 2459387"/>
                <a:gd name="connsiteY74" fmla="*/ 1009650 h 4051300"/>
                <a:gd name="connsiteX75" fmla="*/ 38100 w 2459387"/>
                <a:gd name="connsiteY75" fmla="*/ 908050 h 4051300"/>
                <a:gd name="connsiteX76" fmla="*/ 38100 w 2459387"/>
                <a:gd name="connsiteY76" fmla="*/ 908050 h 4051300"/>
                <a:gd name="connsiteX77" fmla="*/ 6350 w 2459387"/>
                <a:gd name="connsiteY77" fmla="*/ 787400 h 4051300"/>
                <a:gd name="connsiteX78" fmla="*/ 57150 w 2459387"/>
                <a:gd name="connsiteY78" fmla="*/ 774700 h 4051300"/>
                <a:gd name="connsiteX79" fmla="*/ 82550 w 2459387"/>
                <a:gd name="connsiteY79" fmla="*/ 717550 h 4051300"/>
                <a:gd name="connsiteX80" fmla="*/ 165100 w 2459387"/>
                <a:gd name="connsiteY80" fmla="*/ 679450 h 4051300"/>
                <a:gd name="connsiteX81" fmla="*/ 222250 w 2459387"/>
                <a:gd name="connsiteY81" fmla="*/ 685800 h 4051300"/>
                <a:gd name="connsiteX82" fmla="*/ 222250 w 2459387"/>
                <a:gd name="connsiteY82" fmla="*/ 603250 h 4051300"/>
                <a:gd name="connsiteX83" fmla="*/ 254000 w 2459387"/>
                <a:gd name="connsiteY83" fmla="*/ 482600 h 4051300"/>
                <a:gd name="connsiteX84" fmla="*/ 368300 w 2459387"/>
                <a:gd name="connsiteY84" fmla="*/ 476250 h 4051300"/>
                <a:gd name="connsiteX85" fmla="*/ 425450 w 2459387"/>
                <a:gd name="connsiteY85" fmla="*/ 457200 h 4051300"/>
                <a:gd name="connsiteX86" fmla="*/ 482600 w 2459387"/>
                <a:gd name="connsiteY86" fmla="*/ 342900 h 4051300"/>
                <a:gd name="connsiteX87" fmla="*/ 565150 w 2459387"/>
                <a:gd name="connsiteY87" fmla="*/ 273050 h 4051300"/>
                <a:gd name="connsiteX88" fmla="*/ 615950 w 2459387"/>
                <a:gd name="connsiteY88" fmla="*/ 215900 h 4051300"/>
                <a:gd name="connsiteX89" fmla="*/ 571500 w 2459387"/>
                <a:gd name="connsiteY89" fmla="*/ 127000 h 4051300"/>
                <a:gd name="connsiteX90" fmla="*/ 552450 w 2459387"/>
                <a:gd name="connsiteY90" fmla="*/ 57150 h 4051300"/>
                <a:gd name="connsiteX91" fmla="*/ 641350 w 2459387"/>
                <a:gd name="connsiteY91" fmla="*/ 0 h 4051300"/>
                <a:gd name="connsiteX92" fmla="*/ 704850 w 2459387"/>
                <a:gd name="connsiteY92" fmla="*/ 6350 h 4051300"/>
                <a:gd name="connsiteX93" fmla="*/ 800100 w 2459387"/>
                <a:gd name="connsiteY93" fmla="*/ 19050 h 4051300"/>
                <a:gd name="connsiteX94" fmla="*/ 857250 w 2459387"/>
                <a:gd name="connsiteY94" fmla="*/ 6350 h 4051300"/>
                <a:gd name="connsiteX95" fmla="*/ 920750 w 2459387"/>
                <a:gd name="connsiteY95" fmla="*/ 6350 h 4051300"/>
                <a:gd name="connsiteX96" fmla="*/ 920750 w 2459387"/>
                <a:gd name="connsiteY96" fmla="*/ 69850 h 4051300"/>
                <a:gd name="connsiteX97" fmla="*/ 889000 w 2459387"/>
                <a:gd name="connsiteY97" fmla="*/ 139700 h 4051300"/>
                <a:gd name="connsiteX98" fmla="*/ 889000 w 2459387"/>
                <a:gd name="connsiteY98" fmla="*/ 139700 h 4051300"/>
                <a:gd name="connsiteX99" fmla="*/ 914400 w 2459387"/>
                <a:gd name="connsiteY99" fmla="*/ 254000 h 4051300"/>
                <a:gd name="connsiteX100" fmla="*/ 857250 w 2459387"/>
                <a:gd name="connsiteY100" fmla="*/ 304800 h 4051300"/>
                <a:gd name="connsiteX101" fmla="*/ 838200 w 2459387"/>
                <a:gd name="connsiteY101" fmla="*/ 342900 h 4051300"/>
                <a:gd name="connsiteX102" fmla="*/ 838200 w 2459387"/>
                <a:gd name="connsiteY102" fmla="*/ 419100 h 4051300"/>
                <a:gd name="connsiteX103" fmla="*/ 838200 w 2459387"/>
                <a:gd name="connsiteY103" fmla="*/ 508000 h 4051300"/>
                <a:gd name="connsiteX104" fmla="*/ 768350 w 2459387"/>
                <a:gd name="connsiteY104" fmla="*/ 546100 h 4051300"/>
                <a:gd name="connsiteX105" fmla="*/ 711200 w 2459387"/>
                <a:gd name="connsiteY105" fmla="*/ 577850 h 4051300"/>
                <a:gd name="connsiteX106" fmla="*/ 711200 w 2459387"/>
                <a:gd name="connsiteY106" fmla="*/ 577850 h 4051300"/>
                <a:gd name="connsiteX107" fmla="*/ 781050 w 2459387"/>
                <a:gd name="connsiteY107" fmla="*/ 673100 h 4051300"/>
                <a:gd name="connsiteX108" fmla="*/ 781050 w 2459387"/>
                <a:gd name="connsiteY108" fmla="*/ 673100 h 4051300"/>
                <a:gd name="connsiteX109" fmla="*/ 717550 w 2459387"/>
                <a:gd name="connsiteY109" fmla="*/ 685800 h 4051300"/>
                <a:gd name="connsiteX110" fmla="*/ 717550 w 2459387"/>
                <a:gd name="connsiteY110" fmla="*/ 685800 h 4051300"/>
                <a:gd name="connsiteX111" fmla="*/ 762000 w 2459387"/>
                <a:gd name="connsiteY111" fmla="*/ 774700 h 4051300"/>
                <a:gd name="connsiteX112" fmla="*/ 806450 w 2459387"/>
                <a:gd name="connsiteY112" fmla="*/ 838200 h 4051300"/>
                <a:gd name="connsiteX113" fmla="*/ 831850 w 2459387"/>
                <a:gd name="connsiteY113" fmla="*/ 889000 h 4051300"/>
                <a:gd name="connsiteX114" fmla="*/ 831850 w 2459387"/>
                <a:gd name="connsiteY114" fmla="*/ 889000 h 4051300"/>
                <a:gd name="connsiteX115" fmla="*/ 850900 w 2459387"/>
                <a:gd name="connsiteY115" fmla="*/ 952500 h 4051300"/>
                <a:gd name="connsiteX116" fmla="*/ 889000 w 2459387"/>
                <a:gd name="connsiteY116" fmla="*/ 1028700 h 4051300"/>
                <a:gd name="connsiteX117" fmla="*/ 908050 w 2459387"/>
                <a:gd name="connsiteY117" fmla="*/ 1104900 h 4051300"/>
                <a:gd name="connsiteX118" fmla="*/ 939800 w 2459387"/>
                <a:gd name="connsiteY118" fmla="*/ 1225550 h 4051300"/>
                <a:gd name="connsiteX119" fmla="*/ 977900 w 2459387"/>
                <a:gd name="connsiteY119" fmla="*/ 1346200 h 4051300"/>
                <a:gd name="connsiteX120" fmla="*/ 1022350 w 2459387"/>
                <a:gd name="connsiteY120" fmla="*/ 1339850 h 4051300"/>
                <a:gd name="connsiteX121" fmla="*/ 1022350 w 2459387"/>
                <a:gd name="connsiteY121" fmla="*/ 1339850 h 4051300"/>
                <a:gd name="connsiteX122" fmla="*/ 1016000 w 2459387"/>
                <a:gd name="connsiteY122" fmla="*/ 1257300 h 4051300"/>
                <a:gd name="connsiteX123" fmla="*/ 1003300 w 2459387"/>
                <a:gd name="connsiteY123" fmla="*/ 1206500 h 4051300"/>
                <a:gd name="connsiteX124" fmla="*/ 1003300 w 2459387"/>
                <a:gd name="connsiteY124" fmla="*/ 1123950 h 4051300"/>
                <a:gd name="connsiteX125" fmla="*/ 1003300 w 2459387"/>
                <a:gd name="connsiteY125" fmla="*/ 1123950 h 4051300"/>
                <a:gd name="connsiteX126" fmla="*/ 1123950 w 2459387"/>
                <a:gd name="connsiteY126" fmla="*/ 1123950 h 4051300"/>
                <a:gd name="connsiteX127" fmla="*/ 1149350 w 2459387"/>
                <a:gd name="connsiteY127" fmla="*/ 1174750 h 4051300"/>
                <a:gd name="connsiteX128" fmla="*/ 1149350 w 2459387"/>
                <a:gd name="connsiteY128" fmla="*/ 1174750 h 4051300"/>
                <a:gd name="connsiteX129" fmla="*/ 1174750 w 2459387"/>
                <a:gd name="connsiteY129" fmla="*/ 1250950 h 4051300"/>
                <a:gd name="connsiteX130" fmla="*/ 1174750 w 2459387"/>
                <a:gd name="connsiteY130" fmla="*/ 1250950 h 4051300"/>
                <a:gd name="connsiteX131" fmla="*/ 1212850 w 2459387"/>
                <a:gd name="connsiteY131" fmla="*/ 1397000 h 4051300"/>
                <a:gd name="connsiteX132" fmla="*/ 1276350 w 2459387"/>
                <a:gd name="connsiteY132" fmla="*/ 1435100 h 4051300"/>
                <a:gd name="connsiteX133" fmla="*/ 1339850 w 2459387"/>
                <a:gd name="connsiteY133" fmla="*/ 1435100 h 4051300"/>
                <a:gd name="connsiteX134" fmla="*/ 1447800 w 2459387"/>
                <a:gd name="connsiteY134" fmla="*/ 1384300 h 4051300"/>
                <a:gd name="connsiteX135" fmla="*/ 1504950 w 2459387"/>
                <a:gd name="connsiteY135" fmla="*/ 1295400 h 4051300"/>
                <a:gd name="connsiteX136" fmla="*/ 1530350 w 2459387"/>
                <a:gd name="connsiteY136" fmla="*/ 1193800 h 4051300"/>
                <a:gd name="connsiteX137" fmla="*/ 1498600 w 2459387"/>
                <a:gd name="connsiteY137" fmla="*/ 1047750 h 4051300"/>
                <a:gd name="connsiteX138" fmla="*/ 1574800 w 2459387"/>
                <a:gd name="connsiteY138" fmla="*/ 996950 h 4051300"/>
                <a:gd name="connsiteX139" fmla="*/ 1606550 w 2459387"/>
                <a:gd name="connsiteY139" fmla="*/ 908050 h 4051300"/>
                <a:gd name="connsiteX140" fmla="*/ 1708150 w 2459387"/>
                <a:gd name="connsiteY140" fmla="*/ 908050 h 4051300"/>
                <a:gd name="connsiteX141" fmla="*/ 1752600 w 2459387"/>
                <a:gd name="connsiteY141" fmla="*/ 793750 h 4051300"/>
                <a:gd name="connsiteX142" fmla="*/ 1733550 w 2459387"/>
                <a:gd name="connsiteY142" fmla="*/ 704850 h 4051300"/>
                <a:gd name="connsiteX143" fmla="*/ 1727200 w 2459387"/>
                <a:gd name="connsiteY143" fmla="*/ 603250 h 4051300"/>
                <a:gd name="connsiteX144" fmla="*/ 1720850 w 2459387"/>
                <a:gd name="connsiteY144" fmla="*/ 546100 h 4051300"/>
                <a:gd name="connsiteX145" fmla="*/ 1720850 w 2459387"/>
                <a:gd name="connsiteY145" fmla="*/ 546100 h 4051300"/>
                <a:gd name="connsiteX146" fmla="*/ 1752600 w 2459387"/>
                <a:gd name="connsiteY146" fmla="*/ 552450 h 4051300"/>
                <a:gd name="connsiteX147" fmla="*/ 1797050 w 2459387"/>
                <a:gd name="connsiteY147" fmla="*/ 622300 h 4051300"/>
                <a:gd name="connsiteX148" fmla="*/ 1797050 w 2459387"/>
                <a:gd name="connsiteY148" fmla="*/ 622300 h 4051300"/>
                <a:gd name="connsiteX149" fmla="*/ 1854200 w 2459387"/>
                <a:gd name="connsiteY149" fmla="*/ 660400 h 4051300"/>
                <a:gd name="connsiteX150" fmla="*/ 1905000 w 2459387"/>
                <a:gd name="connsiteY150" fmla="*/ 590550 h 4051300"/>
                <a:gd name="connsiteX151" fmla="*/ 1993900 w 2459387"/>
                <a:gd name="connsiteY151" fmla="*/ 584200 h 4051300"/>
                <a:gd name="connsiteX152" fmla="*/ 2063750 w 2459387"/>
                <a:gd name="connsiteY152" fmla="*/ 577850 h 4051300"/>
                <a:gd name="connsiteX153" fmla="*/ 2070100 w 2459387"/>
                <a:gd name="connsiteY153" fmla="*/ 641350 h 4051300"/>
                <a:gd name="connsiteX154" fmla="*/ 2076450 w 2459387"/>
                <a:gd name="connsiteY154" fmla="*/ 666750 h 4051300"/>
                <a:gd name="connsiteX155" fmla="*/ 2076450 w 2459387"/>
                <a:gd name="connsiteY155" fmla="*/ 666750 h 4051300"/>
                <a:gd name="connsiteX156" fmla="*/ 2133600 w 2459387"/>
                <a:gd name="connsiteY156" fmla="*/ 558800 h 4051300"/>
                <a:gd name="connsiteX157" fmla="*/ 2171700 w 2459387"/>
                <a:gd name="connsiteY157" fmla="*/ 635000 h 4051300"/>
                <a:gd name="connsiteX158" fmla="*/ 2159000 w 2459387"/>
                <a:gd name="connsiteY158" fmla="*/ 723900 h 4051300"/>
                <a:gd name="connsiteX159" fmla="*/ 2197100 w 2459387"/>
                <a:gd name="connsiteY159" fmla="*/ 774700 h 4051300"/>
                <a:gd name="connsiteX160" fmla="*/ 2235200 w 2459387"/>
                <a:gd name="connsiteY160" fmla="*/ 869950 h 4051300"/>
                <a:gd name="connsiteX161" fmla="*/ 2254250 w 2459387"/>
                <a:gd name="connsiteY161" fmla="*/ 1003300 h 4051300"/>
                <a:gd name="connsiteX162" fmla="*/ 2324100 w 2459387"/>
                <a:gd name="connsiteY162" fmla="*/ 1111250 h 4051300"/>
                <a:gd name="connsiteX163" fmla="*/ 2279650 w 2459387"/>
                <a:gd name="connsiteY163" fmla="*/ 1155700 h 4051300"/>
                <a:gd name="connsiteX164" fmla="*/ 2292350 w 2459387"/>
                <a:gd name="connsiteY164" fmla="*/ 1270000 h 4051300"/>
                <a:gd name="connsiteX165" fmla="*/ 2292350 w 2459387"/>
                <a:gd name="connsiteY165" fmla="*/ 1358900 h 4051300"/>
                <a:gd name="connsiteX166" fmla="*/ 2287938 w 2459387"/>
                <a:gd name="connsiteY166" fmla="*/ 1358900 h 4051300"/>
                <a:gd name="connsiteX167" fmla="*/ 2249838 w 2459387"/>
                <a:gd name="connsiteY167" fmla="*/ 1498600 h 4051300"/>
                <a:gd name="connsiteX168" fmla="*/ 2376838 w 2459387"/>
                <a:gd name="connsiteY168" fmla="*/ 1568450 h 4051300"/>
                <a:gd name="connsiteX169" fmla="*/ 2395888 w 2459387"/>
                <a:gd name="connsiteY169" fmla="*/ 1682750 h 4051300"/>
                <a:gd name="connsiteX170" fmla="*/ 2459387 w 2459387"/>
                <a:gd name="connsiteY170" fmla="*/ 1816100 h 4051300"/>
                <a:gd name="connsiteX0" fmla="*/ 2228850 w 2466431"/>
                <a:gd name="connsiteY0" fmla="*/ 4051300 h 4051300"/>
                <a:gd name="connsiteX1" fmla="*/ 2178050 w 2466431"/>
                <a:gd name="connsiteY1" fmla="*/ 3956050 h 4051300"/>
                <a:gd name="connsiteX2" fmla="*/ 2171700 w 2466431"/>
                <a:gd name="connsiteY2" fmla="*/ 3892550 h 4051300"/>
                <a:gd name="connsiteX3" fmla="*/ 2127250 w 2466431"/>
                <a:gd name="connsiteY3" fmla="*/ 3841750 h 4051300"/>
                <a:gd name="connsiteX4" fmla="*/ 2127250 w 2466431"/>
                <a:gd name="connsiteY4" fmla="*/ 3841750 h 4051300"/>
                <a:gd name="connsiteX5" fmla="*/ 2095500 w 2466431"/>
                <a:gd name="connsiteY5" fmla="*/ 3803650 h 4051300"/>
                <a:gd name="connsiteX6" fmla="*/ 2070100 w 2466431"/>
                <a:gd name="connsiteY6" fmla="*/ 3746500 h 4051300"/>
                <a:gd name="connsiteX7" fmla="*/ 2063750 w 2466431"/>
                <a:gd name="connsiteY7" fmla="*/ 3727450 h 4051300"/>
                <a:gd name="connsiteX8" fmla="*/ 2063750 w 2466431"/>
                <a:gd name="connsiteY8" fmla="*/ 3727450 h 4051300"/>
                <a:gd name="connsiteX9" fmla="*/ 1930400 w 2466431"/>
                <a:gd name="connsiteY9" fmla="*/ 3606800 h 4051300"/>
                <a:gd name="connsiteX10" fmla="*/ 1879600 w 2466431"/>
                <a:gd name="connsiteY10" fmla="*/ 3517900 h 4051300"/>
                <a:gd name="connsiteX11" fmla="*/ 1879600 w 2466431"/>
                <a:gd name="connsiteY11" fmla="*/ 3517900 h 4051300"/>
                <a:gd name="connsiteX12" fmla="*/ 1866900 w 2466431"/>
                <a:gd name="connsiteY12" fmla="*/ 3403600 h 4051300"/>
                <a:gd name="connsiteX13" fmla="*/ 1866900 w 2466431"/>
                <a:gd name="connsiteY13" fmla="*/ 3403600 h 4051300"/>
                <a:gd name="connsiteX14" fmla="*/ 1860550 w 2466431"/>
                <a:gd name="connsiteY14" fmla="*/ 3365500 h 4051300"/>
                <a:gd name="connsiteX15" fmla="*/ 1847850 w 2466431"/>
                <a:gd name="connsiteY15" fmla="*/ 3302000 h 4051300"/>
                <a:gd name="connsiteX16" fmla="*/ 1790700 w 2466431"/>
                <a:gd name="connsiteY16" fmla="*/ 3282950 h 4051300"/>
                <a:gd name="connsiteX17" fmla="*/ 1765300 w 2466431"/>
                <a:gd name="connsiteY17" fmla="*/ 3194050 h 4051300"/>
                <a:gd name="connsiteX18" fmla="*/ 1790700 w 2466431"/>
                <a:gd name="connsiteY18" fmla="*/ 3143250 h 4051300"/>
                <a:gd name="connsiteX19" fmla="*/ 1790700 w 2466431"/>
                <a:gd name="connsiteY19" fmla="*/ 3143250 h 4051300"/>
                <a:gd name="connsiteX20" fmla="*/ 1809750 w 2466431"/>
                <a:gd name="connsiteY20" fmla="*/ 3060700 h 4051300"/>
                <a:gd name="connsiteX21" fmla="*/ 1854200 w 2466431"/>
                <a:gd name="connsiteY21" fmla="*/ 2997200 h 4051300"/>
                <a:gd name="connsiteX22" fmla="*/ 1803400 w 2466431"/>
                <a:gd name="connsiteY22" fmla="*/ 2940050 h 4051300"/>
                <a:gd name="connsiteX23" fmla="*/ 1803400 w 2466431"/>
                <a:gd name="connsiteY23" fmla="*/ 2940050 h 4051300"/>
                <a:gd name="connsiteX24" fmla="*/ 1765300 w 2466431"/>
                <a:gd name="connsiteY24" fmla="*/ 2933700 h 4051300"/>
                <a:gd name="connsiteX25" fmla="*/ 1765300 w 2466431"/>
                <a:gd name="connsiteY25" fmla="*/ 2933700 h 4051300"/>
                <a:gd name="connsiteX26" fmla="*/ 1765300 w 2466431"/>
                <a:gd name="connsiteY26" fmla="*/ 2933700 h 4051300"/>
                <a:gd name="connsiteX27" fmla="*/ 1784350 w 2466431"/>
                <a:gd name="connsiteY27" fmla="*/ 2819400 h 4051300"/>
                <a:gd name="connsiteX28" fmla="*/ 1784350 w 2466431"/>
                <a:gd name="connsiteY28" fmla="*/ 2819400 h 4051300"/>
                <a:gd name="connsiteX29" fmla="*/ 1689100 w 2466431"/>
                <a:gd name="connsiteY29" fmla="*/ 2832100 h 4051300"/>
                <a:gd name="connsiteX30" fmla="*/ 1651000 w 2466431"/>
                <a:gd name="connsiteY30" fmla="*/ 2787650 h 4051300"/>
                <a:gd name="connsiteX31" fmla="*/ 1714500 w 2466431"/>
                <a:gd name="connsiteY31" fmla="*/ 2749550 h 4051300"/>
                <a:gd name="connsiteX32" fmla="*/ 1682750 w 2466431"/>
                <a:gd name="connsiteY32" fmla="*/ 2667000 h 4051300"/>
                <a:gd name="connsiteX33" fmla="*/ 1644650 w 2466431"/>
                <a:gd name="connsiteY33" fmla="*/ 2578100 h 4051300"/>
                <a:gd name="connsiteX34" fmla="*/ 1631950 w 2466431"/>
                <a:gd name="connsiteY34" fmla="*/ 2470150 h 4051300"/>
                <a:gd name="connsiteX35" fmla="*/ 1587500 w 2466431"/>
                <a:gd name="connsiteY35" fmla="*/ 2400300 h 4051300"/>
                <a:gd name="connsiteX36" fmla="*/ 1549400 w 2466431"/>
                <a:gd name="connsiteY36" fmla="*/ 2305050 h 4051300"/>
                <a:gd name="connsiteX37" fmla="*/ 1498600 w 2466431"/>
                <a:gd name="connsiteY37" fmla="*/ 2235200 h 4051300"/>
                <a:gd name="connsiteX38" fmla="*/ 1454150 w 2466431"/>
                <a:gd name="connsiteY38" fmla="*/ 2101850 h 4051300"/>
                <a:gd name="connsiteX39" fmla="*/ 1390650 w 2466431"/>
                <a:gd name="connsiteY39" fmla="*/ 1987550 h 4051300"/>
                <a:gd name="connsiteX40" fmla="*/ 1314450 w 2466431"/>
                <a:gd name="connsiteY40" fmla="*/ 1885950 h 4051300"/>
                <a:gd name="connsiteX41" fmla="*/ 1238250 w 2466431"/>
                <a:gd name="connsiteY41" fmla="*/ 1803400 h 4051300"/>
                <a:gd name="connsiteX42" fmla="*/ 1155700 w 2466431"/>
                <a:gd name="connsiteY42" fmla="*/ 1746250 h 4051300"/>
                <a:gd name="connsiteX43" fmla="*/ 1117600 w 2466431"/>
                <a:gd name="connsiteY43" fmla="*/ 1682750 h 4051300"/>
                <a:gd name="connsiteX44" fmla="*/ 1155700 w 2466431"/>
                <a:gd name="connsiteY44" fmla="*/ 1612900 h 4051300"/>
                <a:gd name="connsiteX45" fmla="*/ 1155700 w 2466431"/>
                <a:gd name="connsiteY45" fmla="*/ 1612900 h 4051300"/>
                <a:gd name="connsiteX46" fmla="*/ 1098550 w 2466431"/>
                <a:gd name="connsiteY46" fmla="*/ 1574800 h 4051300"/>
                <a:gd name="connsiteX47" fmla="*/ 1098550 w 2466431"/>
                <a:gd name="connsiteY47" fmla="*/ 1663700 h 4051300"/>
                <a:gd name="connsiteX48" fmla="*/ 1054100 w 2466431"/>
                <a:gd name="connsiteY48" fmla="*/ 1695450 h 4051300"/>
                <a:gd name="connsiteX49" fmla="*/ 984250 w 2466431"/>
                <a:gd name="connsiteY49" fmla="*/ 1701800 h 4051300"/>
                <a:gd name="connsiteX50" fmla="*/ 920750 w 2466431"/>
                <a:gd name="connsiteY50" fmla="*/ 1733550 h 4051300"/>
                <a:gd name="connsiteX51" fmla="*/ 920750 w 2466431"/>
                <a:gd name="connsiteY51" fmla="*/ 1733550 h 4051300"/>
                <a:gd name="connsiteX52" fmla="*/ 889000 w 2466431"/>
                <a:gd name="connsiteY52" fmla="*/ 1778000 h 4051300"/>
                <a:gd name="connsiteX53" fmla="*/ 819150 w 2466431"/>
                <a:gd name="connsiteY53" fmla="*/ 1752600 h 4051300"/>
                <a:gd name="connsiteX54" fmla="*/ 730250 w 2466431"/>
                <a:gd name="connsiteY54" fmla="*/ 1778000 h 4051300"/>
                <a:gd name="connsiteX55" fmla="*/ 812800 w 2466431"/>
                <a:gd name="connsiteY55" fmla="*/ 1809750 h 4051300"/>
                <a:gd name="connsiteX56" fmla="*/ 876300 w 2466431"/>
                <a:gd name="connsiteY56" fmla="*/ 1854200 h 4051300"/>
                <a:gd name="connsiteX57" fmla="*/ 768350 w 2466431"/>
                <a:gd name="connsiteY57" fmla="*/ 1911350 h 4051300"/>
                <a:gd name="connsiteX58" fmla="*/ 635000 w 2466431"/>
                <a:gd name="connsiteY58" fmla="*/ 1898650 h 4051300"/>
                <a:gd name="connsiteX59" fmla="*/ 590550 w 2466431"/>
                <a:gd name="connsiteY59" fmla="*/ 1866900 h 4051300"/>
                <a:gd name="connsiteX60" fmla="*/ 558800 w 2466431"/>
                <a:gd name="connsiteY60" fmla="*/ 1930400 h 4051300"/>
                <a:gd name="connsiteX61" fmla="*/ 450850 w 2466431"/>
                <a:gd name="connsiteY61" fmla="*/ 1911350 h 4051300"/>
                <a:gd name="connsiteX62" fmla="*/ 400050 w 2466431"/>
                <a:gd name="connsiteY62" fmla="*/ 1841500 h 4051300"/>
                <a:gd name="connsiteX63" fmla="*/ 400050 w 2466431"/>
                <a:gd name="connsiteY63" fmla="*/ 1841500 h 4051300"/>
                <a:gd name="connsiteX64" fmla="*/ 298450 w 2466431"/>
                <a:gd name="connsiteY64" fmla="*/ 1778000 h 4051300"/>
                <a:gd name="connsiteX65" fmla="*/ 266700 w 2466431"/>
                <a:gd name="connsiteY65" fmla="*/ 1714500 h 4051300"/>
                <a:gd name="connsiteX66" fmla="*/ 222250 w 2466431"/>
                <a:gd name="connsiteY66" fmla="*/ 1625600 h 4051300"/>
                <a:gd name="connsiteX67" fmla="*/ 184150 w 2466431"/>
                <a:gd name="connsiteY67" fmla="*/ 1543050 h 4051300"/>
                <a:gd name="connsiteX68" fmla="*/ 133350 w 2466431"/>
                <a:gd name="connsiteY68" fmla="*/ 1454150 h 4051300"/>
                <a:gd name="connsiteX69" fmla="*/ 57150 w 2466431"/>
                <a:gd name="connsiteY69" fmla="*/ 1365250 h 4051300"/>
                <a:gd name="connsiteX70" fmla="*/ 44450 w 2466431"/>
                <a:gd name="connsiteY70" fmla="*/ 1282700 h 4051300"/>
                <a:gd name="connsiteX71" fmla="*/ 63500 w 2466431"/>
                <a:gd name="connsiteY71" fmla="*/ 1187450 h 4051300"/>
                <a:gd name="connsiteX72" fmla="*/ 76200 w 2466431"/>
                <a:gd name="connsiteY72" fmla="*/ 1123950 h 4051300"/>
                <a:gd name="connsiteX73" fmla="*/ 76200 w 2466431"/>
                <a:gd name="connsiteY73" fmla="*/ 1066800 h 4051300"/>
                <a:gd name="connsiteX74" fmla="*/ 0 w 2466431"/>
                <a:gd name="connsiteY74" fmla="*/ 1009650 h 4051300"/>
                <a:gd name="connsiteX75" fmla="*/ 38100 w 2466431"/>
                <a:gd name="connsiteY75" fmla="*/ 908050 h 4051300"/>
                <a:gd name="connsiteX76" fmla="*/ 38100 w 2466431"/>
                <a:gd name="connsiteY76" fmla="*/ 908050 h 4051300"/>
                <a:gd name="connsiteX77" fmla="*/ 6350 w 2466431"/>
                <a:gd name="connsiteY77" fmla="*/ 787400 h 4051300"/>
                <a:gd name="connsiteX78" fmla="*/ 57150 w 2466431"/>
                <a:gd name="connsiteY78" fmla="*/ 774700 h 4051300"/>
                <a:gd name="connsiteX79" fmla="*/ 82550 w 2466431"/>
                <a:gd name="connsiteY79" fmla="*/ 717550 h 4051300"/>
                <a:gd name="connsiteX80" fmla="*/ 165100 w 2466431"/>
                <a:gd name="connsiteY80" fmla="*/ 679450 h 4051300"/>
                <a:gd name="connsiteX81" fmla="*/ 222250 w 2466431"/>
                <a:gd name="connsiteY81" fmla="*/ 685800 h 4051300"/>
                <a:gd name="connsiteX82" fmla="*/ 222250 w 2466431"/>
                <a:gd name="connsiteY82" fmla="*/ 603250 h 4051300"/>
                <a:gd name="connsiteX83" fmla="*/ 254000 w 2466431"/>
                <a:gd name="connsiteY83" fmla="*/ 482600 h 4051300"/>
                <a:gd name="connsiteX84" fmla="*/ 368300 w 2466431"/>
                <a:gd name="connsiteY84" fmla="*/ 476250 h 4051300"/>
                <a:gd name="connsiteX85" fmla="*/ 425450 w 2466431"/>
                <a:gd name="connsiteY85" fmla="*/ 457200 h 4051300"/>
                <a:gd name="connsiteX86" fmla="*/ 482600 w 2466431"/>
                <a:gd name="connsiteY86" fmla="*/ 342900 h 4051300"/>
                <a:gd name="connsiteX87" fmla="*/ 565150 w 2466431"/>
                <a:gd name="connsiteY87" fmla="*/ 273050 h 4051300"/>
                <a:gd name="connsiteX88" fmla="*/ 615950 w 2466431"/>
                <a:gd name="connsiteY88" fmla="*/ 215900 h 4051300"/>
                <a:gd name="connsiteX89" fmla="*/ 571500 w 2466431"/>
                <a:gd name="connsiteY89" fmla="*/ 127000 h 4051300"/>
                <a:gd name="connsiteX90" fmla="*/ 552450 w 2466431"/>
                <a:gd name="connsiteY90" fmla="*/ 57150 h 4051300"/>
                <a:gd name="connsiteX91" fmla="*/ 641350 w 2466431"/>
                <a:gd name="connsiteY91" fmla="*/ 0 h 4051300"/>
                <a:gd name="connsiteX92" fmla="*/ 704850 w 2466431"/>
                <a:gd name="connsiteY92" fmla="*/ 6350 h 4051300"/>
                <a:gd name="connsiteX93" fmla="*/ 800100 w 2466431"/>
                <a:gd name="connsiteY93" fmla="*/ 19050 h 4051300"/>
                <a:gd name="connsiteX94" fmla="*/ 857250 w 2466431"/>
                <a:gd name="connsiteY94" fmla="*/ 6350 h 4051300"/>
                <a:gd name="connsiteX95" fmla="*/ 920750 w 2466431"/>
                <a:gd name="connsiteY95" fmla="*/ 6350 h 4051300"/>
                <a:gd name="connsiteX96" fmla="*/ 920750 w 2466431"/>
                <a:gd name="connsiteY96" fmla="*/ 69850 h 4051300"/>
                <a:gd name="connsiteX97" fmla="*/ 889000 w 2466431"/>
                <a:gd name="connsiteY97" fmla="*/ 139700 h 4051300"/>
                <a:gd name="connsiteX98" fmla="*/ 889000 w 2466431"/>
                <a:gd name="connsiteY98" fmla="*/ 139700 h 4051300"/>
                <a:gd name="connsiteX99" fmla="*/ 914400 w 2466431"/>
                <a:gd name="connsiteY99" fmla="*/ 254000 h 4051300"/>
                <a:gd name="connsiteX100" fmla="*/ 857250 w 2466431"/>
                <a:gd name="connsiteY100" fmla="*/ 304800 h 4051300"/>
                <a:gd name="connsiteX101" fmla="*/ 838200 w 2466431"/>
                <a:gd name="connsiteY101" fmla="*/ 342900 h 4051300"/>
                <a:gd name="connsiteX102" fmla="*/ 838200 w 2466431"/>
                <a:gd name="connsiteY102" fmla="*/ 419100 h 4051300"/>
                <a:gd name="connsiteX103" fmla="*/ 838200 w 2466431"/>
                <a:gd name="connsiteY103" fmla="*/ 508000 h 4051300"/>
                <a:gd name="connsiteX104" fmla="*/ 768350 w 2466431"/>
                <a:gd name="connsiteY104" fmla="*/ 546100 h 4051300"/>
                <a:gd name="connsiteX105" fmla="*/ 711200 w 2466431"/>
                <a:gd name="connsiteY105" fmla="*/ 577850 h 4051300"/>
                <a:gd name="connsiteX106" fmla="*/ 711200 w 2466431"/>
                <a:gd name="connsiteY106" fmla="*/ 577850 h 4051300"/>
                <a:gd name="connsiteX107" fmla="*/ 781050 w 2466431"/>
                <a:gd name="connsiteY107" fmla="*/ 673100 h 4051300"/>
                <a:gd name="connsiteX108" fmla="*/ 781050 w 2466431"/>
                <a:gd name="connsiteY108" fmla="*/ 673100 h 4051300"/>
                <a:gd name="connsiteX109" fmla="*/ 717550 w 2466431"/>
                <a:gd name="connsiteY109" fmla="*/ 685800 h 4051300"/>
                <a:gd name="connsiteX110" fmla="*/ 717550 w 2466431"/>
                <a:gd name="connsiteY110" fmla="*/ 685800 h 4051300"/>
                <a:gd name="connsiteX111" fmla="*/ 762000 w 2466431"/>
                <a:gd name="connsiteY111" fmla="*/ 774700 h 4051300"/>
                <a:gd name="connsiteX112" fmla="*/ 806450 w 2466431"/>
                <a:gd name="connsiteY112" fmla="*/ 838200 h 4051300"/>
                <a:gd name="connsiteX113" fmla="*/ 831850 w 2466431"/>
                <a:gd name="connsiteY113" fmla="*/ 889000 h 4051300"/>
                <a:gd name="connsiteX114" fmla="*/ 831850 w 2466431"/>
                <a:gd name="connsiteY114" fmla="*/ 889000 h 4051300"/>
                <a:gd name="connsiteX115" fmla="*/ 850900 w 2466431"/>
                <a:gd name="connsiteY115" fmla="*/ 952500 h 4051300"/>
                <a:gd name="connsiteX116" fmla="*/ 889000 w 2466431"/>
                <a:gd name="connsiteY116" fmla="*/ 1028700 h 4051300"/>
                <a:gd name="connsiteX117" fmla="*/ 908050 w 2466431"/>
                <a:gd name="connsiteY117" fmla="*/ 1104900 h 4051300"/>
                <a:gd name="connsiteX118" fmla="*/ 939800 w 2466431"/>
                <a:gd name="connsiteY118" fmla="*/ 1225550 h 4051300"/>
                <a:gd name="connsiteX119" fmla="*/ 977900 w 2466431"/>
                <a:gd name="connsiteY119" fmla="*/ 1346200 h 4051300"/>
                <a:gd name="connsiteX120" fmla="*/ 1022350 w 2466431"/>
                <a:gd name="connsiteY120" fmla="*/ 1339850 h 4051300"/>
                <a:gd name="connsiteX121" fmla="*/ 1022350 w 2466431"/>
                <a:gd name="connsiteY121" fmla="*/ 1339850 h 4051300"/>
                <a:gd name="connsiteX122" fmla="*/ 1016000 w 2466431"/>
                <a:gd name="connsiteY122" fmla="*/ 1257300 h 4051300"/>
                <a:gd name="connsiteX123" fmla="*/ 1003300 w 2466431"/>
                <a:gd name="connsiteY123" fmla="*/ 1206500 h 4051300"/>
                <a:gd name="connsiteX124" fmla="*/ 1003300 w 2466431"/>
                <a:gd name="connsiteY124" fmla="*/ 1123950 h 4051300"/>
                <a:gd name="connsiteX125" fmla="*/ 1003300 w 2466431"/>
                <a:gd name="connsiteY125" fmla="*/ 1123950 h 4051300"/>
                <a:gd name="connsiteX126" fmla="*/ 1123950 w 2466431"/>
                <a:gd name="connsiteY126" fmla="*/ 1123950 h 4051300"/>
                <a:gd name="connsiteX127" fmla="*/ 1149350 w 2466431"/>
                <a:gd name="connsiteY127" fmla="*/ 1174750 h 4051300"/>
                <a:gd name="connsiteX128" fmla="*/ 1149350 w 2466431"/>
                <a:gd name="connsiteY128" fmla="*/ 1174750 h 4051300"/>
                <a:gd name="connsiteX129" fmla="*/ 1174750 w 2466431"/>
                <a:gd name="connsiteY129" fmla="*/ 1250950 h 4051300"/>
                <a:gd name="connsiteX130" fmla="*/ 1174750 w 2466431"/>
                <a:gd name="connsiteY130" fmla="*/ 1250950 h 4051300"/>
                <a:gd name="connsiteX131" fmla="*/ 1212850 w 2466431"/>
                <a:gd name="connsiteY131" fmla="*/ 1397000 h 4051300"/>
                <a:gd name="connsiteX132" fmla="*/ 1276350 w 2466431"/>
                <a:gd name="connsiteY132" fmla="*/ 1435100 h 4051300"/>
                <a:gd name="connsiteX133" fmla="*/ 1339850 w 2466431"/>
                <a:gd name="connsiteY133" fmla="*/ 1435100 h 4051300"/>
                <a:gd name="connsiteX134" fmla="*/ 1447800 w 2466431"/>
                <a:gd name="connsiteY134" fmla="*/ 1384300 h 4051300"/>
                <a:gd name="connsiteX135" fmla="*/ 1504950 w 2466431"/>
                <a:gd name="connsiteY135" fmla="*/ 1295400 h 4051300"/>
                <a:gd name="connsiteX136" fmla="*/ 1530350 w 2466431"/>
                <a:gd name="connsiteY136" fmla="*/ 1193800 h 4051300"/>
                <a:gd name="connsiteX137" fmla="*/ 1498600 w 2466431"/>
                <a:gd name="connsiteY137" fmla="*/ 1047750 h 4051300"/>
                <a:gd name="connsiteX138" fmla="*/ 1574800 w 2466431"/>
                <a:gd name="connsiteY138" fmla="*/ 996950 h 4051300"/>
                <a:gd name="connsiteX139" fmla="*/ 1606550 w 2466431"/>
                <a:gd name="connsiteY139" fmla="*/ 908050 h 4051300"/>
                <a:gd name="connsiteX140" fmla="*/ 1708150 w 2466431"/>
                <a:gd name="connsiteY140" fmla="*/ 908050 h 4051300"/>
                <a:gd name="connsiteX141" fmla="*/ 1752600 w 2466431"/>
                <a:gd name="connsiteY141" fmla="*/ 793750 h 4051300"/>
                <a:gd name="connsiteX142" fmla="*/ 1733550 w 2466431"/>
                <a:gd name="connsiteY142" fmla="*/ 704850 h 4051300"/>
                <a:gd name="connsiteX143" fmla="*/ 1727200 w 2466431"/>
                <a:gd name="connsiteY143" fmla="*/ 603250 h 4051300"/>
                <a:gd name="connsiteX144" fmla="*/ 1720850 w 2466431"/>
                <a:gd name="connsiteY144" fmla="*/ 546100 h 4051300"/>
                <a:gd name="connsiteX145" fmla="*/ 1720850 w 2466431"/>
                <a:gd name="connsiteY145" fmla="*/ 546100 h 4051300"/>
                <a:gd name="connsiteX146" fmla="*/ 1752600 w 2466431"/>
                <a:gd name="connsiteY146" fmla="*/ 552450 h 4051300"/>
                <a:gd name="connsiteX147" fmla="*/ 1797050 w 2466431"/>
                <a:gd name="connsiteY147" fmla="*/ 622300 h 4051300"/>
                <a:gd name="connsiteX148" fmla="*/ 1797050 w 2466431"/>
                <a:gd name="connsiteY148" fmla="*/ 622300 h 4051300"/>
                <a:gd name="connsiteX149" fmla="*/ 1854200 w 2466431"/>
                <a:gd name="connsiteY149" fmla="*/ 660400 h 4051300"/>
                <a:gd name="connsiteX150" fmla="*/ 1905000 w 2466431"/>
                <a:gd name="connsiteY150" fmla="*/ 590550 h 4051300"/>
                <a:gd name="connsiteX151" fmla="*/ 1993900 w 2466431"/>
                <a:gd name="connsiteY151" fmla="*/ 584200 h 4051300"/>
                <a:gd name="connsiteX152" fmla="*/ 2063750 w 2466431"/>
                <a:gd name="connsiteY152" fmla="*/ 577850 h 4051300"/>
                <a:gd name="connsiteX153" fmla="*/ 2070100 w 2466431"/>
                <a:gd name="connsiteY153" fmla="*/ 641350 h 4051300"/>
                <a:gd name="connsiteX154" fmla="*/ 2076450 w 2466431"/>
                <a:gd name="connsiteY154" fmla="*/ 666750 h 4051300"/>
                <a:gd name="connsiteX155" fmla="*/ 2076450 w 2466431"/>
                <a:gd name="connsiteY155" fmla="*/ 666750 h 4051300"/>
                <a:gd name="connsiteX156" fmla="*/ 2133600 w 2466431"/>
                <a:gd name="connsiteY156" fmla="*/ 558800 h 4051300"/>
                <a:gd name="connsiteX157" fmla="*/ 2171700 w 2466431"/>
                <a:gd name="connsiteY157" fmla="*/ 635000 h 4051300"/>
                <a:gd name="connsiteX158" fmla="*/ 2159000 w 2466431"/>
                <a:gd name="connsiteY158" fmla="*/ 723900 h 4051300"/>
                <a:gd name="connsiteX159" fmla="*/ 2197100 w 2466431"/>
                <a:gd name="connsiteY159" fmla="*/ 774700 h 4051300"/>
                <a:gd name="connsiteX160" fmla="*/ 2235200 w 2466431"/>
                <a:gd name="connsiteY160" fmla="*/ 869950 h 4051300"/>
                <a:gd name="connsiteX161" fmla="*/ 2254250 w 2466431"/>
                <a:gd name="connsiteY161" fmla="*/ 1003300 h 4051300"/>
                <a:gd name="connsiteX162" fmla="*/ 2324100 w 2466431"/>
                <a:gd name="connsiteY162" fmla="*/ 1111250 h 4051300"/>
                <a:gd name="connsiteX163" fmla="*/ 2279650 w 2466431"/>
                <a:gd name="connsiteY163" fmla="*/ 1155700 h 4051300"/>
                <a:gd name="connsiteX164" fmla="*/ 2292350 w 2466431"/>
                <a:gd name="connsiteY164" fmla="*/ 1270000 h 4051300"/>
                <a:gd name="connsiteX165" fmla="*/ 2292350 w 2466431"/>
                <a:gd name="connsiteY165" fmla="*/ 1358900 h 4051300"/>
                <a:gd name="connsiteX166" fmla="*/ 2287938 w 2466431"/>
                <a:gd name="connsiteY166" fmla="*/ 1358900 h 4051300"/>
                <a:gd name="connsiteX167" fmla="*/ 2249838 w 2466431"/>
                <a:gd name="connsiteY167" fmla="*/ 1498600 h 4051300"/>
                <a:gd name="connsiteX168" fmla="*/ 2376838 w 2466431"/>
                <a:gd name="connsiteY168" fmla="*/ 1568450 h 4051300"/>
                <a:gd name="connsiteX169" fmla="*/ 2395888 w 2466431"/>
                <a:gd name="connsiteY169" fmla="*/ 1682750 h 4051300"/>
                <a:gd name="connsiteX170" fmla="*/ 2459387 w 2466431"/>
                <a:gd name="connsiteY170" fmla="*/ 1816100 h 4051300"/>
                <a:gd name="connsiteX171" fmla="*/ 2465737 w 2466431"/>
                <a:gd name="connsiteY171" fmla="*/ 1828800 h 4051300"/>
                <a:gd name="connsiteX0" fmla="*/ 2228850 w 2484787"/>
                <a:gd name="connsiteY0" fmla="*/ 4051300 h 4051300"/>
                <a:gd name="connsiteX1" fmla="*/ 2178050 w 2484787"/>
                <a:gd name="connsiteY1" fmla="*/ 3956050 h 4051300"/>
                <a:gd name="connsiteX2" fmla="*/ 2171700 w 2484787"/>
                <a:gd name="connsiteY2" fmla="*/ 3892550 h 4051300"/>
                <a:gd name="connsiteX3" fmla="*/ 2127250 w 2484787"/>
                <a:gd name="connsiteY3" fmla="*/ 3841750 h 4051300"/>
                <a:gd name="connsiteX4" fmla="*/ 2127250 w 2484787"/>
                <a:gd name="connsiteY4" fmla="*/ 3841750 h 4051300"/>
                <a:gd name="connsiteX5" fmla="*/ 2095500 w 2484787"/>
                <a:gd name="connsiteY5" fmla="*/ 3803650 h 4051300"/>
                <a:gd name="connsiteX6" fmla="*/ 2070100 w 2484787"/>
                <a:gd name="connsiteY6" fmla="*/ 3746500 h 4051300"/>
                <a:gd name="connsiteX7" fmla="*/ 2063750 w 2484787"/>
                <a:gd name="connsiteY7" fmla="*/ 3727450 h 4051300"/>
                <a:gd name="connsiteX8" fmla="*/ 2063750 w 2484787"/>
                <a:gd name="connsiteY8" fmla="*/ 3727450 h 4051300"/>
                <a:gd name="connsiteX9" fmla="*/ 1930400 w 2484787"/>
                <a:gd name="connsiteY9" fmla="*/ 3606800 h 4051300"/>
                <a:gd name="connsiteX10" fmla="*/ 1879600 w 2484787"/>
                <a:gd name="connsiteY10" fmla="*/ 3517900 h 4051300"/>
                <a:gd name="connsiteX11" fmla="*/ 1879600 w 2484787"/>
                <a:gd name="connsiteY11" fmla="*/ 3517900 h 4051300"/>
                <a:gd name="connsiteX12" fmla="*/ 1866900 w 2484787"/>
                <a:gd name="connsiteY12" fmla="*/ 3403600 h 4051300"/>
                <a:gd name="connsiteX13" fmla="*/ 1866900 w 2484787"/>
                <a:gd name="connsiteY13" fmla="*/ 3403600 h 4051300"/>
                <a:gd name="connsiteX14" fmla="*/ 1860550 w 2484787"/>
                <a:gd name="connsiteY14" fmla="*/ 3365500 h 4051300"/>
                <a:gd name="connsiteX15" fmla="*/ 1847850 w 2484787"/>
                <a:gd name="connsiteY15" fmla="*/ 3302000 h 4051300"/>
                <a:gd name="connsiteX16" fmla="*/ 1790700 w 2484787"/>
                <a:gd name="connsiteY16" fmla="*/ 3282950 h 4051300"/>
                <a:gd name="connsiteX17" fmla="*/ 1765300 w 2484787"/>
                <a:gd name="connsiteY17" fmla="*/ 3194050 h 4051300"/>
                <a:gd name="connsiteX18" fmla="*/ 1790700 w 2484787"/>
                <a:gd name="connsiteY18" fmla="*/ 3143250 h 4051300"/>
                <a:gd name="connsiteX19" fmla="*/ 1790700 w 2484787"/>
                <a:gd name="connsiteY19" fmla="*/ 3143250 h 4051300"/>
                <a:gd name="connsiteX20" fmla="*/ 1809750 w 2484787"/>
                <a:gd name="connsiteY20" fmla="*/ 3060700 h 4051300"/>
                <a:gd name="connsiteX21" fmla="*/ 1854200 w 2484787"/>
                <a:gd name="connsiteY21" fmla="*/ 2997200 h 4051300"/>
                <a:gd name="connsiteX22" fmla="*/ 1803400 w 2484787"/>
                <a:gd name="connsiteY22" fmla="*/ 2940050 h 4051300"/>
                <a:gd name="connsiteX23" fmla="*/ 1803400 w 2484787"/>
                <a:gd name="connsiteY23" fmla="*/ 2940050 h 4051300"/>
                <a:gd name="connsiteX24" fmla="*/ 1765300 w 2484787"/>
                <a:gd name="connsiteY24" fmla="*/ 2933700 h 4051300"/>
                <a:gd name="connsiteX25" fmla="*/ 1765300 w 2484787"/>
                <a:gd name="connsiteY25" fmla="*/ 2933700 h 4051300"/>
                <a:gd name="connsiteX26" fmla="*/ 1765300 w 2484787"/>
                <a:gd name="connsiteY26" fmla="*/ 2933700 h 4051300"/>
                <a:gd name="connsiteX27" fmla="*/ 1784350 w 2484787"/>
                <a:gd name="connsiteY27" fmla="*/ 2819400 h 4051300"/>
                <a:gd name="connsiteX28" fmla="*/ 1784350 w 2484787"/>
                <a:gd name="connsiteY28" fmla="*/ 2819400 h 4051300"/>
                <a:gd name="connsiteX29" fmla="*/ 1689100 w 2484787"/>
                <a:gd name="connsiteY29" fmla="*/ 2832100 h 4051300"/>
                <a:gd name="connsiteX30" fmla="*/ 1651000 w 2484787"/>
                <a:gd name="connsiteY30" fmla="*/ 2787650 h 4051300"/>
                <a:gd name="connsiteX31" fmla="*/ 1714500 w 2484787"/>
                <a:gd name="connsiteY31" fmla="*/ 2749550 h 4051300"/>
                <a:gd name="connsiteX32" fmla="*/ 1682750 w 2484787"/>
                <a:gd name="connsiteY32" fmla="*/ 2667000 h 4051300"/>
                <a:gd name="connsiteX33" fmla="*/ 1644650 w 2484787"/>
                <a:gd name="connsiteY33" fmla="*/ 2578100 h 4051300"/>
                <a:gd name="connsiteX34" fmla="*/ 1631950 w 2484787"/>
                <a:gd name="connsiteY34" fmla="*/ 2470150 h 4051300"/>
                <a:gd name="connsiteX35" fmla="*/ 1587500 w 2484787"/>
                <a:gd name="connsiteY35" fmla="*/ 2400300 h 4051300"/>
                <a:gd name="connsiteX36" fmla="*/ 1549400 w 2484787"/>
                <a:gd name="connsiteY36" fmla="*/ 2305050 h 4051300"/>
                <a:gd name="connsiteX37" fmla="*/ 1498600 w 2484787"/>
                <a:gd name="connsiteY37" fmla="*/ 2235200 h 4051300"/>
                <a:gd name="connsiteX38" fmla="*/ 1454150 w 2484787"/>
                <a:gd name="connsiteY38" fmla="*/ 2101850 h 4051300"/>
                <a:gd name="connsiteX39" fmla="*/ 1390650 w 2484787"/>
                <a:gd name="connsiteY39" fmla="*/ 1987550 h 4051300"/>
                <a:gd name="connsiteX40" fmla="*/ 1314450 w 2484787"/>
                <a:gd name="connsiteY40" fmla="*/ 1885950 h 4051300"/>
                <a:gd name="connsiteX41" fmla="*/ 1238250 w 2484787"/>
                <a:gd name="connsiteY41" fmla="*/ 1803400 h 4051300"/>
                <a:gd name="connsiteX42" fmla="*/ 1155700 w 2484787"/>
                <a:gd name="connsiteY42" fmla="*/ 1746250 h 4051300"/>
                <a:gd name="connsiteX43" fmla="*/ 1117600 w 2484787"/>
                <a:gd name="connsiteY43" fmla="*/ 1682750 h 4051300"/>
                <a:gd name="connsiteX44" fmla="*/ 1155700 w 2484787"/>
                <a:gd name="connsiteY44" fmla="*/ 1612900 h 4051300"/>
                <a:gd name="connsiteX45" fmla="*/ 1155700 w 2484787"/>
                <a:gd name="connsiteY45" fmla="*/ 1612900 h 4051300"/>
                <a:gd name="connsiteX46" fmla="*/ 1098550 w 2484787"/>
                <a:gd name="connsiteY46" fmla="*/ 1574800 h 4051300"/>
                <a:gd name="connsiteX47" fmla="*/ 1098550 w 2484787"/>
                <a:gd name="connsiteY47" fmla="*/ 1663700 h 4051300"/>
                <a:gd name="connsiteX48" fmla="*/ 1054100 w 2484787"/>
                <a:gd name="connsiteY48" fmla="*/ 1695450 h 4051300"/>
                <a:gd name="connsiteX49" fmla="*/ 984250 w 2484787"/>
                <a:gd name="connsiteY49" fmla="*/ 1701800 h 4051300"/>
                <a:gd name="connsiteX50" fmla="*/ 920750 w 2484787"/>
                <a:gd name="connsiteY50" fmla="*/ 1733550 h 4051300"/>
                <a:gd name="connsiteX51" fmla="*/ 920750 w 2484787"/>
                <a:gd name="connsiteY51" fmla="*/ 1733550 h 4051300"/>
                <a:gd name="connsiteX52" fmla="*/ 889000 w 2484787"/>
                <a:gd name="connsiteY52" fmla="*/ 1778000 h 4051300"/>
                <a:gd name="connsiteX53" fmla="*/ 819150 w 2484787"/>
                <a:gd name="connsiteY53" fmla="*/ 1752600 h 4051300"/>
                <a:gd name="connsiteX54" fmla="*/ 730250 w 2484787"/>
                <a:gd name="connsiteY54" fmla="*/ 1778000 h 4051300"/>
                <a:gd name="connsiteX55" fmla="*/ 812800 w 2484787"/>
                <a:gd name="connsiteY55" fmla="*/ 1809750 h 4051300"/>
                <a:gd name="connsiteX56" fmla="*/ 876300 w 2484787"/>
                <a:gd name="connsiteY56" fmla="*/ 1854200 h 4051300"/>
                <a:gd name="connsiteX57" fmla="*/ 768350 w 2484787"/>
                <a:gd name="connsiteY57" fmla="*/ 1911350 h 4051300"/>
                <a:gd name="connsiteX58" fmla="*/ 635000 w 2484787"/>
                <a:gd name="connsiteY58" fmla="*/ 1898650 h 4051300"/>
                <a:gd name="connsiteX59" fmla="*/ 590550 w 2484787"/>
                <a:gd name="connsiteY59" fmla="*/ 1866900 h 4051300"/>
                <a:gd name="connsiteX60" fmla="*/ 558800 w 2484787"/>
                <a:gd name="connsiteY60" fmla="*/ 1930400 h 4051300"/>
                <a:gd name="connsiteX61" fmla="*/ 450850 w 2484787"/>
                <a:gd name="connsiteY61" fmla="*/ 1911350 h 4051300"/>
                <a:gd name="connsiteX62" fmla="*/ 400050 w 2484787"/>
                <a:gd name="connsiteY62" fmla="*/ 1841500 h 4051300"/>
                <a:gd name="connsiteX63" fmla="*/ 400050 w 2484787"/>
                <a:gd name="connsiteY63" fmla="*/ 1841500 h 4051300"/>
                <a:gd name="connsiteX64" fmla="*/ 298450 w 2484787"/>
                <a:gd name="connsiteY64" fmla="*/ 1778000 h 4051300"/>
                <a:gd name="connsiteX65" fmla="*/ 266700 w 2484787"/>
                <a:gd name="connsiteY65" fmla="*/ 1714500 h 4051300"/>
                <a:gd name="connsiteX66" fmla="*/ 222250 w 2484787"/>
                <a:gd name="connsiteY66" fmla="*/ 1625600 h 4051300"/>
                <a:gd name="connsiteX67" fmla="*/ 184150 w 2484787"/>
                <a:gd name="connsiteY67" fmla="*/ 1543050 h 4051300"/>
                <a:gd name="connsiteX68" fmla="*/ 133350 w 2484787"/>
                <a:gd name="connsiteY68" fmla="*/ 1454150 h 4051300"/>
                <a:gd name="connsiteX69" fmla="*/ 57150 w 2484787"/>
                <a:gd name="connsiteY69" fmla="*/ 1365250 h 4051300"/>
                <a:gd name="connsiteX70" fmla="*/ 44450 w 2484787"/>
                <a:gd name="connsiteY70" fmla="*/ 1282700 h 4051300"/>
                <a:gd name="connsiteX71" fmla="*/ 63500 w 2484787"/>
                <a:gd name="connsiteY71" fmla="*/ 1187450 h 4051300"/>
                <a:gd name="connsiteX72" fmla="*/ 76200 w 2484787"/>
                <a:gd name="connsiteY72" fmla="*/ 1123950 h 4051300"/>
                <a:gd name="connsiteX73" fmla="*/ 76200 w 2484787"/>
                <a:gd name="connsiteY73" fmla="*/ 1066800 h 4051300"/>
                <a:gd name="connsiteX74" fmla="*/ 0 w 2484787"/>
                <a:gd name="connsiteY74" fmla="*/ 1009650 h 4051300"/>
                <a:gd name="connsiteX75" fmla="*/ 38100 w 2484787"/>
                <a:gd name="connsiteY75" fmla="*/ 908050 h 4051300"/>
                <a:gd name="connsiteX76" fmla="*/ 38100 w 2484787"/>
                <a:gd name="connsiteY76" fmla="*/ 908050 h 4051300"/>
                <a:gd name="connsiteX77" fmla="*/ 6350 w 2484787"/>
                <a:gd name="connsiteY77" fmla="*/ 787400 h 4051300"/>
                <a:gd name="connsiteX78" fmla="*/ 57150 w 2484787"/>
                <a:gd name="connsiteY78" fmla="*/ 774700 h 4051300"/>
                <a:gd name="connsiteX79" fmla="*/ 82550 w 2484787"/>
                <a:gd name="connsiteY79" fmla="*/ 717550 h 4051300"/>
                <a:gd name="connsiteX80" fmla="*/ 165100 w 2484787"/>
                <a:gd name="connsiteY80" fmla="*/ 679450 h 4051300"/>
                <a:gd name="connsiteX81" fmla="*/ 222250 w 2484787"/>
                <a:gd name="connsiteY81" fmla="*/ 685800 h 4051300"/>
                <a:gd name="connsiteX82" fmla="*/ 222250 w 2484787"/>
                <a:gd name="connsiteY82" fmla="*/ 603250 h 4051300"/>
                <a:gd name="connsiteX83" fmla="*/ 254000 w 2484787"/>
                <a:gd name="connsiteY83" fmla="*/ 482600 h 4051300"/>
                <a:gd name="connsiteX84" fmla="*/ 368300 w 2484787"/>
                <a:gd name="connsiteY84" fmla="*/ 476250 h 4051300"/>
                <a:gd name="connsiteX85" fmla="*/ 425450 w 2484787"/>
                <a:gd name="connsiteY85" fmla="*/ 457200 h 4051300"/>
                <a:gd name="connsiteX86" fmla="*/ 482600 w 2484787"/>
                <a:gd name="connsiteY86" fmla="*/ 342900 h 4051300"/>
                <a:gd name="connsiteX87" fmla="*/ 565150 w 2484787"/>
                <a:gd name="connsiteY87" fmla="*/ 273050 h 4051300"/>
                <a:gd name="connsiteX88" fmla="*/ 615950 w 2484787"/>
                <a:gd name="connsiteY88" fmla="*/ 215900 h 4051300"/>
                <a:gd name="connsiteX89" fmla="*/ 571500 w 2484787"/>
                <a:gd name="connsiteY89" fmla="*/ 127000 h 4051300"/>
                <a:gd name="connsiteX90" fmla="*/ 552450 w 2484787"/>
                <a:gd name="connsiteY90" fmla="*/ 57150 h 4051300"/>
                <a:gd name="connsiteX91" fmla="*/ 641350 w 2484787"/>
                <a:gd name="connsiteY91" fmla="*/ 0 h 4051300"/>
                <a:gd name="connsiteX92" fmla="*/ 704850 w 2484787"/>
                <a:gd name="connsiteY92" fmla="*/ 6350 h 4051300"/>
                <a:gd name="connsiteX93" fmla="*/ 800100 w 2484787"/>
                <a:gd name="connsiteY93" fmla="*/ 19050 h 4051300"/>
                <a:gd name="connsiteX94" fmla="*/ 857250 w 2484787"/>
                <a:gd name="connsiteY94" fmla="*/ 6350 h 4051300"/>
                <a:gd name="connsiteX95" fmla="*/ 920750 w 2484787"/>
                <a:gd name="connsiteY95" fmla="*/ 6350 h 4051300"/>
                <a:gd name="connsiteX96" fmla="*/ 920750 w 2484787"/>
                <a:gd name="connsiteY96" fmla="*/ 69850 h 4051300"/>
                <a:gd name="connsiteX97" fmla="*/ 889000 w 2484787"/>
                <a:gd name="connsiteY97" fmla="*/ 139700 h 4051300"/>
                <a:gd name="connsiteX98" fmla="*/ 889000 w 2484787"/>
                <a:gd name="connsiteY98" fmla="*/ 139700 h 4051300"/>
                <a:gd name="connsiteX99" fmla="*/ 914400 w 2484787"/>
                <a:gd name="connsiteY99" fmla="*/ 254000 h 4051300"/>
                <a:gd name="connsiteX100" fmla="*/ 857250 w 2484787"/>
                <a:gd name="connsiteY100" fmla="*/ 304800 h 4051300"/>
                <a:gd name="connsiteX101" fmla="*/ 838200 w 2484787"/>
                <a:gd name="connsiteY101" fmla="*/ 342900 h 4051300"/>
                <a:gd name="connsiteX102" fmla="*/ 838200 w 2484787"/>
                <a:gd name="connsiteY102" fmla="*/ 419100 h 4051300"/>
                <a:gd name="connsiteX103" fmla="*/ 838200 w 2484787"/>
                <a:gd name="connsiteY103" fmla="*/ 508000 h 4051300"/>
                <a:gd name="connsiteX104" fmla="*/ 768350 w 2484787"/>
                <a:gd name="connsiteY104" fmla="*/ 546100 h 4051300"/>
                <a:gd name="connsiteX105" fmla="*/ 711200 w 2484787"/>
                <a:gd name="connsiteY105" fmla="*/ 577850 h 4051300"/>
                <a:gd name="connsiteX106" fmla="*/ 711200 w 2484787"/>
                <a:gd name="connsiteY106" fmla="*/ 577850 h 4051300"/>
                <a:gd name="connsiteX107" fmla="*/ 781050 w 2484787"/>
                <a:gd name="connsiteY107" fmla="*/ 673100 h 4051300"/>
                <a:gd name="connsiteX108" fmla="*/ 781050 w 2484787"/>
                <a:gd name="connsiteY108" fmla="*/ 673100 h 4051300"/>
                <a:gd name="connsiteX109" fmla="*/ 717550 w 2484787"/>
                <a:gd name="connsiteY109" fmla="*/ 685800 h 4051300"/>
                <a:gd name="connsiteX110" fmla="*/ 717550 w 2484787"/>
                <a:gd name="connsiteY110" fmla="*/ 685800 h 4051300"/>
                <a:gd name="connsiteX111" fmla="*/ 762000 w 2484787"/>
                <a:gd name="connsiteY111" fmla="*/ 774700 h 4051300"/>
                <a:gd name="connsiteX112" fmla="*/ 806450 w 2484787"/>
                <a:gd name="connsiteY112" fmla="*/ 838200 h 4051300"/>
                <a:gd name="connsiteX113" fmla="*/ 831850 w 2484787"/>
                <a:gd name="connsiteY113" fmla="*/ 889000 h 4051300"/>
                <a:gd name="connsiteX114" fmla="*/ 831850 w 2484787"/>
                <a:gd name="connsiteY114" fmla="*/ 889000 h 4051300"/>
                <a:gd name="connsiteX115" fmla="*/ 850900 w 2484787"/>
                <a:gd name="connsiteY115" fmla="*/ 952500 h 4051300"/>
                <a:gd name="connsiteX116" fmla="*/ 889000 w 2484787"/>
                <a:gd name="connsiteY116" fmla="*/ 1028700 h 4051300"/>
                <a:gd name="connsiteX117" fmla="*/ 908050 w 2484787"/>
                <a:gd name="connsiteY117" fmla="*/ 1104900 h 4051300"/>
                <a:gd name="connsiteX118" fmla="*/ 939800 w 2484787"/>
                <a:gd name="connsiteY118" fmla="*/ 1225550 h 4051300"/>
                <a:gd name="connsiteX119" fmla="*/ 977900 w 2484787"/>
                <a:gd name="connsiteY119" fmla="*/ 1346200 h 4051300"/>
                <a:gd name="connsiteX120" fmla="*/ 1022350 w 2484787"/>
                <a:gd name="connsiteY120" fmla="*/ 1339850 h 4051300"/>
                <a:gd name="connsiteX121" fmla="*/ 1022350 w 2484787"/>
                <a:gd name="connsiteY121" fmla="*/ 1339850 h 4051300"/>
                <a:gd name="connsiteX122" fmla="*/ 1016000 w 2484787"/>
                <a:gd name="connsiteY122" fmla="*/ 1257300 h 4051300"/>
                <a:gd name="connsiteX123" fmla="*/ 1003300 w 2484787"/>
                <a:gd name="connsiteY123" fmla="*/ 1206500 h 4051300"/>
                <a:gd name="connsiteX124" fmla="*/ 1003300 w 2484787"/>
                <a:gd name="connsiteY124" fmla="*/ 1123950 h 4051300"/>
                <a:gd name="connsiteX125" fmla="*/ 1003300 w 2484787"/>
                <a:gd name="connsiteY125" fmla="*/ 1123950 h 4051300"/>
                <a:gd name="connsiteX126" fmla="*/ 1123950 w 2484787"/>
                <a:gd name="connsiteY126" fmla="*/ 1123950 h 4051300"/>
                <a:gd name="connsiteX127" fmla="*/ 1149350 w 2484787"/>
                <a:gd name="connsiteY127" fmla="*/ 1174750 h 4051300"/>
                <a:gd name="connsiteX128" fmla="*/ 1149350 w 2484787"/>
                <a:gd name="connsiteY128" fmla="*/ 1174750 h 4051300"/>
                <a:gd name="connsiteX129" fmla="*/ 1174750 w 2484787"/>
                <a:gd name="connsiteY129" fmla="*/ 1250950 h 4051300"/>
                <a:gd name="connsiteX130" fmla="*/ 1174750 w 2484787"/>
                <a:gd name="connsiteY130" fmla="*/ 1250950 h 4051300"/>
                <a:gd name="connsiteX131" fmla="*/ 1212850 w 2484787"/>
                <a:gd name="connsiteY131" fmla="*/ 1397000 h 4051300"/>
                <a:gd name="connsiteX132" fmla="*/ 1276350 w 2484787"/>
                <a:gd name="connsiteY132" fmla="*/ 1435100 h 4051300"/>
                <a:gd name="connsiteX133" fmla="*/ 1339850 w 2484787"/>
                <a:gd name="connsiteY133" fmla="*/ 1435100 h 4051300"/>
                <a:gd name="connsiteX134" fmla="*/ 1447800 w 2484787"/>
                <a:gd name="connsiteY134" fmla="*/ 1384300 h 4051300"/>
                <a:gd name="connsiteX135" fmla="*/ 1504950 w 2484787"/>
                <a:gd name="connsiteY135" fmla="*/ 1295400 h 4051300"/>
                <a:gd name="connsiteX136" fmla="*/ 1530350 w 2484787"/>
                <a:gd name="connsiteY136" fmla="*/ 1193800 h 4051300"/>
                <a:gd name="connsiteX137" fmla="*/ 1498600 w 2484787"/>
                <a:gd name="connsiteY137" fmla="*/ 1047750 h 4051300"/>
                <a:gd name="connsiteX138" fmla="*/ 1574800 w 2484787"/>
                <a:gd name="connsiteY138" fmla="*/ 996950 h 4051300"/>
                <a:gd name="connsiteX139" fmla="*/ 1606550 w 2484787"/>
                <a:gd name="connsiteY139" fmla="*/ 908050 h 4051300"/>
                <a:gd name="connsiteX140" fmla="*/ 1708150 w 2484787"/>
                <a:gd name="connsiteY140" fmla="*/ 908050 h 4051300"/>
                <a:gd name="connsiteX141" fmla="*/ 1752600 w 2484787"/>
                <a:gd name="connsiteY141" fmla="*/ 793750 h 4051300"/>
                <a:gd name="connsiteX142" fmla="*/ 1733550 w 2484787"/>
                <a:gd name="connsiteY142" fmla="*/ 704850 h 4051300"/>
                <a:gd name="connsiteX143" fmla="*/ 1727200 w 2484787"/>
                <a:gd name="connsiteY143" fmla="*/ 603250 h 4051300"/>
                <a:gd name="connsiteX144" fmla="*/ 1720850 w 2484787"/>
                <a:gd name="connsiteY144" fmla="*/ 546100 h 4051300"/>
                <a:gd name="connsiteX145" fmla="*/ 1720850 w 2484787"/>
                <a:gd name="connsiteY145" fmla="*/ 546100 h 4051300"/>
                <a:gd name="connsiteX146" fmla="*/ 1752600 w 2484787"/>
                <a:gd name="connsiteY146" fmla="*/ 552450 h 4051300"/>
                <a:gd name="connsiteX147" fmla="*/ 1797050 w 2484787"/>
                <a:gd name="connsiteY147" fmla="*/ 622300 h 4051300"/>
                <a:gd name="connsiteX148" fmla="*/ 1797050 w 2484787"/>
                <a:gd name="connsiteY148" fmla="*/ 622300 h 4051300"/>
                <a:gd name="connsiteX149" fmla="*/ 1854200 w 2484787"/>
                <a:gd name="connsiteY149" fmla="*/ 660400 h 4051300"/>
                <a:gd name="connsiteX150" fmla="*/ 1905000 w 2484787"/>
                <a:gd name="connsiteY150" fmla="*/ 590550 h 4051300"/>
                <a:gd name="connsiteX151" fmla="*/ 1993900 w 2484787"/>
                <a:gd name="connsiteY151" fmla="*/ 584200 h 4051300"/>
                <a:gd name="connsiteX152" fmla="*/ 2063750 w 2484787"/>
                <a:gd name="connsiteY152" fmla="*/ 577850 h 4051300"/>
                <a:gd name="connsiteX153" fmla="*/ 2070100 w 2484787"/>
                <a:gd name="connsiteY153" fmla="*/ 641350 h 4051300"/>
                <a:gd name="connsiteX154" fmla="*/ 2076450 w 2484787"/>
                <a:gd name="connsiteY154" fmla="*/ 666750 h 4051300"/>
                <a:gd name="connsiteX155" fmla="*/ 2076450 w 2484787"/>
                <a:gd name="connsiteY155" fmla="*/ 666750 h 4051300"/>
                <a:gd name="connsiteX156" fmla="*/ 2133600 w 2484787"/>
                <a:gd name="connsiteY156" fmla="*/ 558800 h 4051300"/>
                <a:gd name="connsiteX157" fmla="*/ 2171700 w 2484787"/>
                <a:gd name="connsiteY157" fmla="*/ 635000 h 4051300"/>
                <a:gd name="connsiteX158" fmla="*/ 2159000 w 2484787"/>
                <a:gd name="connsiteY158" fmla="*/ 723900 h 4051300"/>
                <a:gd name="connsiteX159" fmla="*/ 2197100 w 2484787"/>
                <a:gd name="connsiteY159" fmla="*/ 774700 h 4051300"/>
                <a:gd name="connsiteX160" fmla="*/ 2235200 w 2484787"/>
                <a:gd name="connsiteY160" fmla="*/ 869950 h 4051300"/>
                <a:gd name="connsiteX161" fmla="*/ 2254250 w 2484787"/>
                <a:gd name="connsiteY161" fmla="*/ 1003300 h 4051300"/>
                <a:gd name="connsiteX162" fmla="*/ 2324100 w 2484787"/>
                <a:gd name="connsiteY162" fmla="*/ 1111250 h 4051300"/>
                <a:gd name="connsiteX163" fmla="*/ 2279650 w 2484787"/>
                <a:gd name="connsiteY163" fmla="*/ 1155700 h 4051300"/>
                <a:gd name="connsiteX164" fmla="*/ 2292350 w 2484787"/>
                <a:gd name="connsiteY164" fmla="*/ 1270000 h 4051300"/>
                <a:gd name="connsiteX165" fmla="*/ 2292350 w 2484787"/>
                <a:gd name="connsiteY165" fmla="*/ 1358900 h 4051300"/>
                <a:gd name="connsiteX166" fmla="*/ 2287938 w 2484787"/>
                <a:gd name="connsiteY166" fmla="*/ 1358900 h 4051300"/>
                <a:gd name="connsiteX167" fmla="*/ 2249838 w 2484787"/>
                <a:gd name="connsiteY167" fmla="*/ 1498600 h 4051300"/>
                <a:gd name="connsiteX168" fmla="*/ 2376838 w 2484787"/>
                <a:gd name="connsiteY168" fmla="*/ 1568450 h 4051300"/>
                <a:gd name="connsiteX169" fmla="*/ 2395888 w 2484787"/>
                <a:gd name="connsiteY169" fmla="*/ 1682750 h 4051300"/>
                <a:gd name="connsiteX170" fmla="*/ 2459387 w 2484787"/>
                <a:gd name="connsiteY170" fmla="*/ 1816100 h 4051300"/>
                <a:gd name="connsiteX171" fmla="*/ 2484787 w 2484787"/>
                <a:gd name="connsiteY171" fmla="*/ 19050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33987 w 2497487"/>
                <a:gd name="connsiteY173" fmla="*/ 19685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91137 w 2497487"/>
                <a:gd name="connsiteY173" fmla="*/ 206375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27637 w 2497487"/>
                <a:gd name="connsiteY173" fmla="*/ 201295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27637 w 2497487"/>
                <a:gd name="connsiteY173" fmla="*/ 2012950 h 4051300"/>
                <a:gd name="connsiteX174" fmla="*/ 2440337 w 2497487"/>
                <a:gd name="connsiteY174" fmla="*/ 2032000 h 4051300"/>
                <a:gd name="connsiteX0" fmla="*/ 2228850 w 2541937"/>
                <a:gd name="connsiteY0" fmla="*/ 4051300 h 4051300"/>
                <a:gd name="connsiteX1" fmla="*/ 2178050 w 2541937"/>
                <a:gd name="connsiteY1" fmla="*/ 3956050 h 4051300"/>
                <a:gd name="connsiteX2" fmla="*/ 2171700 w 2541937"/>
                <a:gd name="connsiteY2" fmla="*/ 3892550 h 4051300"/>
                <a:gd name="connsiteX3" fmla="*/ 2127250 w 2541937"/>
                <a:gd name="connsiteY3" fmla="*/ 3841750 h 4051300"/>
                <a:gd name="connsiteX4" fmla="*/ 2127250 w 2541937"/>
                <a:gd name="connsiteY4" fmla="*/ 3841750 h 4051300"/>
                <a:gd name="connsiteX5" fmla="*/ 2095500 w 2541937"/>
                <a:gd name="connsiteY5" fmla="*/ 3803650 h 4051300"/>
                <a:gd name="connsiteX6" fmla="*/ 2070100 w 2541937"/>
                <a:gd name="connsiteY6" fmla="*/ 3746500 h 4051300"/>
                <a:gd name="connsiteX7" fmla="*/ 2063750 w 2541937"/>
                <a:gd name="connsiteY7" fmla="*/ 3727450 h 4051300"/>
                <a:gd name="connsiteX8" fmla="*/ 2063750 w 2541937"/>
                <a:gd name="connsiteY8" fmla="*/ 3727450 h 4051300"/>
                <a:gd name="connsiteX9" fmla="*/ 1930400 w 2541937"/>
                <a:gd name="connsiteY9" fmla="*/ 3606800 h 4051300"/>
                <a:gd name="connsiteX10" fmla="*/ 1879600 w 2541937"/>
                <a:gd name="connsiteY10" fmla="*/ 3517900 h 4051300"/>
                <a:gd name="connsiteX11" fmla="*/ 1879600 w 2541937"/>
                <a:gd name="connsiteY11" fmla="*/ 3517900 h 4051300"/>
                <a:gd name="connsiteX12" fmla="*/ 1866900 w 2541937"/>
                <a:gd name="connsiteY12" fmla="*/ 3403600 h 4051300"/>
                <a:gd name="connsiteX13" fmla="*/ 1866900 w 2541937"/>
                <a:gd name="connsiteY13" fmla="*/ 3403600 h 4051300"/>
                <a:gd name="connsiteX14" fmla="*/ 1860550 w 2541937"/>
                <a:gd name="connsiteY14" fmla="*/ 3365500 h 4051300"/>
                <a:gd name="connsiteX15" fmla="*/ 1847850 w 2541937"/>
                <a:gd name="connsiteY15" fmla="*/ 3302000 h 4051300"/>
                <a:gd name="connsiteX16" fmla="*/ 1790700 w 2541937"/>
                <a:gd name="connsiteY16" fmla="*/ 3282950 h 4051300"/>
                <a:gd name="connsiteX17" fmla="*/ 1765300 w 2541937"/>
                <a:gd name="connsiteY17" fmla="*/ 3194050 h 4051300"/>
                <a:gd name="connsiteX18" fmla="*/ 1790700 w 2541937"/>
                <a:gd name="connsiteY18" fmla="*/ 3143250 h 4051300"/>
                <a:gd name="connsiteX19" fmla="*/ 1790700 w 2541937"/>
                <a:gd name="connsiteY19" fmla="*/ 3143250 h 4051300"/>
                <a:gd name="connsiteX20" fmla="*/ 1809750 w 2541937"/>
                <a:gd name="connsiteY20" fmla="*/ 3060700 h 4051300"/>
                <a:gd name="connsiteX21" fmla="*/ 1854200 w 2541937"/>
                <a:gd name="connsiteY21" fmla="*/ 2997200 h 4051300"/>
                <a:gd name="connsiteX22" fmla="*/ 1803400 w 2541937"/>
                <a:gd name="connsiteY22" fmla="*/ 2940050 h 4051300"/>
                <a:gd name="connsiteX23" fmla="*/ 1803400 w 2541937"/>
                <a:gd name="connsiteY23" fmla="*/ 2940050 h 4051300"/>
                <a:gd name="connsiteX24" fmla="*/ 1765300 w 2541937"/>
                <a:gd name="connsiteY24" fmla="*/ 2933700 h 4051300"/>
                <a:gd name="connsiteX25" fmla="*/ 1765300 w 2541937"/>
                <a:gd name="connsiteY25" fmla="*/ 2933700 h 4051300"/>
                <a:gd name="connsiteX26" fmla="*/ 1765300 w 2541937"/>
                <a:gd name="connsiteY26" fmla="*/ 2933700 h 4051300"/>
                <a:gd name="connsiteX27" fmla="*/ 1784350 w 2541937"/>
                <a:gd name="connsiteY27" fmla="*/ 2819400 h 4051300"/>
                <a:gd name="connsiteX28" fmla="*/ 1784350 w 2541937"/>
                <a:gd name="connsiteY28" fmla="*/ 2819400 h 4051300"/>
                <a:gd name="connsiteX29" fmla="*/ 1689100 w 2541937"/>
                <a:gd name="connsiteY29" fmla="*/ 2832100 h 4051300"/>
                <a:gd name="connsiteX30" fmla="*/ 1651000 w 2541937"/>
                <a:gd name="connsiteY30" fmla="*/ 2787650 h 4051300"/>
                <a:gd name="connsiteX31" fmla="*/ 1714500 w 2541937"/>
                <a:gd name="connsiteY31" fmla="*/ 2749550 h 4051300"/>
                <a:gd name="connsiteX32" fmla="*/ 1682750 w 2541937"/>
                <a:gd name="connsiteY32" fmla="*/ 2667000 h 4051300"/>
                <a:gd name="connsiteX33" fmla="*/ 1644650 w 2541937"/>
                <a:gd name="connsiteY33" fmla="*/ 2578100 h 4051300"/>
                <a:gd name="connsiteX34" fmla="*/ 1631950 w 2541937"/>
                <a:gd name="connsiteY34" fmla="*/ 2470150 h 4051300"/>
                <a:gd name="connsiteX35" fmla="*/ 1587500 w 2541937"/>
                <a:gd name="connsiteY35" fmla="*/ 2400300 h 4051300"/>
                <a:gd name="connsiteX36" fmla="*/ 1549400 w 2541937"/>
                <a:gd name="connsiteY36" fmla="*/ 2305050 h 4051300"/>
                <a:gd name="connsiteX37" fmla="*/ 1498600 w 2541937"/>
                <a:gd name="connsiteY37" fmla="*/ 2235200 h 4051300"/>
                <a:gd name="connsiteX38" fmla="*/ 1454150 w 2541937"/>
                <a:gd name="connsiteY38" fmla="*/ 2101850 h 4051300"/>
                <a:gd name="connsiteX39" fmla="*/ 1390650 w 2541937"/>
                <a:gd name="connsiteY39" fmla="*/ 1987550 h 4051300"/>
                <a:gd name="connsiteX40" fmla="*/ 1314450 w 2541937"/>
                <a:gd name="connsiteY40" fmla="*/ 1885950 h 4051300"/>
                <a:gd name="connsiteX41" fmla="*/ 1238250 w 2541937"/>
                <a:gd name="connsiteY41" fmla="*/ 1803400 h 4051300"/>
                <a:gd name="connsiteX42" fmla="*/ 1155700 w 2541937"/>
                <a:gd name="connsiteY42" fmla="*/ 1746250 h 4051300"/>
                <a:gd name="connsiteX43" fmla="*/ 1117600 w 2541937"/>
                <a:gd name="connsiteY43" fmla="*/ 1682750 h 4051300"/>
                <a:gd name="connsiteX44" fmla="*/ 1155700 w 2541937"/>
                <a:gd name="connsiteY44" fmla="*/ 1612900 h 4051300"/>
                <a:gd name="connsiteX45" fmla="*/ 1155700 w 2541937"/>
                <a:gd name="connsiteY45" fmla="*/ 1612900 h 4051300"/>
                <a:gd name="connsiteX46" fmla="*/ 1098550 w 2541937"/>
                <a:gd name="connsiteY46" fmla="*/ 1574800 h 4051300"/>
                <a:gd name="connsiteX47" fmla="*/ 1098550 w 2541937"/>
                <a:gd name="connsiteY47" fmla="*/ 1663700 h 4051300"/>
                <a:gd name="connsiteX48" fmla="*/ 1054100 w 2541937"/>
                <a:gd name="connsiteY48" fmla="*/ 1695450 h 4051300"/>
                <a:gd name="connsiteX49" fmla="*/ 984250 w 2541937"/>
                <a:gd name="connsiteY49" fmla="*/ 1701800 h 4051300"/>
                <a:gd name="connsiteX50" fmla="*/ 920750 w 2541937"/>
                <a:gd name="connsiteY50" fmla="*/ 1733550 h 4051300"/>
                <a:gd name="connsiteX51" fmla="*/ 920750 w 2541937"/>
                <a:gd name="connsiteY51" fmla="*/ 1733550 h 4051300"/>
                <a:gd name="connsiteX52" fmla="*/ 889000 w 2541937"/>
                <a:gd name="connsiteY52" fmla="*/ 1778000 h 4051300"/>
                <a:gd name="connsiteX53" fmla="*/ 819150 w 2541937"/>
                <a:gd name="connsiteY53" fmla="*/ 1752600 h 4051300"/>
                <a:gd name="connsiteX54" fmla="*/ 730250 w 2541937"/>
                <a:gd name="connsiteY54" fmla="*/ 1778000 h 4051300"/>
                <a:gd name="connsiteX55" fmla="*/ 812800 w 2541937"/>
                <a:gd name="connsiteY55" fmla="*/ 1809750 h 4051300"/>
                <a:gd name="connsiteX56" fmla="*/ 876300 w 2541937"/>
                <a:gd name="connsiteY56" fmla="*/ 1854200 h 4051300"/>
                <a:gd name="connsiteX57" fmla="*/ 768350 w 2541937"/>
                <a:gd name="connsiteY57" fmla="*/ 1911350 h 4051300"/>
                <a:gd name="connsiteX58" fmla="*/ 635000 w 2541937"/>
                <a:gd name="connsiteY58" fmla="*/ 1898650 h 4051300"/>
                <a:gd name="connsiteX59" fmla="*/ 590550 w 2541937"/>
                <a:gd name="connsiteY59" fmla="*/ 1866900 h 4051300"/>
                <a:gd name="connsiteX60" fmla="*/ 558800 w 2541937"/>
                <a:gd name="connsiteY60" fmla="*/ 1930400 h 4051300"/>
                <a:gd name="connsiteX61" fmla="*/ 450850 w 2541937"/>
                <a:gd name="connsiteY61" fmla="*/ 1911350 h 4051300"/>
                <a:gd name="connsiteX62" fmla="*/ 400050 w 2541937"/>
                <a:gd name="connsiteY62" fmla="*/ 1841500 h 4051300"/>
                <a:gd name="connsiteX63" fmla="*/ 400050 w 2541937"/>
                <a:gd name="connsiteY63" fmla="*/ 1841500 h 4051300"/>
                <a:gd name="connsiteX64" fmla="*/ 298450 w 2541937"/>
                <a:gd name="connsiteY64" fmla="*/ 1778000 h 4051300"/>
                <a:gd name="connsiteX65" fmla="*/ 266700 w 2541937"/>
                <a:gd name="connsiteY65" fmla="*/ 1714500 h 4051300"/>
                <a:gd name="connsiteX66" fmla="*/ 222250 w 2541937"/>
                <a:gd name="connsiteY66" fmla="*/ 1625600 h 4051300"/>
                <a:gd name="connsiteX67" fmla="*/ 184150 w 2541937"/>
                <a:gd name="connsiteY67" fmla="*/ 1543050 h 4051300"/>
                <a:gd name="connsiteX68" fmla="*/ 133350 w 2541937"/>
                <a:gd name="connsiteY68" fmla="*/ 1454150 h 4051300"/>
                <a:gd name="connsiteX69" fmla="*/ 57150 w 2541937"/>
                <a:gd name="connsiteY69" fmla="*/ 1365250 h 4051300"/>
                <a:gd name="connsiteX70" fmla="*/ 44450 w 2541937"/>
                <a:gd name="connsiteY70" fmla="*/ 1282700 h 4051300"/>
                <a:gd name="connsiteX71" fmla="*/ 63500 w 2541937"/>
                <a:gd name="connsiteY71" fmla="*/ 1187450 h 4051300"/>
                <a:gd name="connsiteX72" fmla="*/ 76200 w 2541937"/>
                <a:gd name="connsiteY72" fmla="*/ 1123950 h 4051300"/>
                <a:gd name="connsiteX73" fmla="*/ 76200 w 2541937"/>
                <a:gd name="connsiteY73" fmla="*/ 1066800 h 4051300"/>
                <a:gd name="connsiteX74" fmla="*/ 0 w 2541937"/>
                <a:gd name="connsiteY74" fmla="*/ 1009650 h 4051300"/>
                <a:gd name="connsiteX75" fmla="*/ 38100 w 2541937"/>
                <a:gd name="connsiteY75" fmla="*/ 908050 h 4051300"/>
                <a:gd name="connsiteX76" fmla="*/ 38100 w 2541937"/>
                <a:gd name="connsiteY76" fmla="*/ 908050 h 4051300"/>
                <a:gd name="connsiteX77" fmla="*/ 6350 w 2541937"/>
                <a:gd name="connsiteY77" fmla="*/ 787400 h 4051300"/>
                <a:gd name="connsiteX78" fmla="*/ 57150 w 2541937"/>
                <a:gd name="connsiteY78" fmla="*/ 774700 h 4051300"/>
                <a:gd name="connsiteX79" fmla="*/ 82550 w 2541937"/>
                <a:gd name="connsiteY79" fmla="*/ 717550 h 4051300"/>
                <a:gd name="connsiteX80" fmla="*/ 165100 w 2541937"/>
                <a:gd name="connsiteY80" fmla="*/ 679450 h 4051300"/>
                <a:gd name="connsiteX81" fmla="*/ 222250 w 2541937"/>
                <a:gd name="connsiteY81" fmla="*/ 685800 h 4051300"/>
                <a:gd name="connsiteX82" fmla="*/ 222250 w 2541937"/>
                <a:gd name="connsiteY82" fmla="*/ 603250 h 4051300"/>
                <a:gd name="connsiteX83" fmla="*/ 254000 w 2541937"/>
                <a:gd name="connsiteY83" fmla="*/ 482600 h 4051300"/>
                <a:gd name="connsiteX84" fmla="*/ 368300 w 2541937"/>
                <a:gd name="connsiteY84" fmla="*/ 476250 h 4051300"/>
                <a:gd name="connsiteX85" fmla="*/ 425450 w 2541937"/>
                <a:gd name="connsiteY85" fmla="*/ 457200 h 4051300"/>
                <a:gd name="connsiteX86" fmla="*/ 482600 w 2541937"/>
                <a:gd name="connsiteY86" fmla="*/ 342900 h 4051300"/>
                <a:gd name="connsiteX87" fmla="*/ 565150 w 2541937"/>
                <a:gd name="connsiteY87" fmla="*/ 273050 h 4051300"/>
                <a:gd name="connsiteX88" fmla="*/ 615950 w 2541937"/>
                <a:gd name="connsiteY88" fmla="*/ 215900 h 4051300"/>
                <a:gd name="connsiteX89" fmla="*/ 571500 w 2541937"/>
                <a:gd name="connsiteY89" fmla="*/ 127000 h 4051300"/>
                <a:gd name="connsiteX90" fmla="*/ 552450 w 2541937"/>
                <a:gd name="connsiteY90" fmla="*/ 57150 h 4051300"/>
                <a:gd name="connsiteX91" fmla="*/ 641350 w 2541937"/>
                <a:gd name="connsiteY91" fmla="*/ 0 h 4051300"/>
                <a:gd name="connsiteX92" fmla="*/ 704850 w 2541937"/>
                <a:gd name="connsiteY92" fmla="*/ 6350 h 4051300"/>
                <a:gd name="connsiteX93" fmla="*/ 800100 w 2541937"/>
                <a:gd name="connsiteY93" fmla="*/ 19050 h 4051300"/>
                <a:gd name="connsiteX94" fmla="*/ 857250 w 2541937"/>
                <a:gd name="connsiteY94" fmla="*/ 6350 h 4051300"/>
                <a:gd name="connsiteX95" fmla="*/ 920750 w 2541937"/>
                <a:gd name="connsiteY95" fmla="*/ 6350 h 4051300"/>
                <a:gd name="connsiteX96" fmla="*/ 920750 w 2541937"/>
                <a:gd name="connsiteY96" fmla="*/ 69850 h 4051300"/>
                <a:gd name="connsiteX97" fmla="*/ 889000 w 2541937"/>
                <a:gd name="connsiteY97" fmla="*/ 139700 h 4051300"/>
                <a:gd name="connsiteX98" fmla="*/ 889000 w 2541937"/>
                <a:gd name="connsiteY98" fmla="*/ 139700 h 4051300"/>
                <a:gd name="connsiteX99" fmla="*/ 914400 w 2541937"/>
                <a:gd name="connsiteY99" fmla="*/ 254000 h 4051300"/>
                <a:gd name="connsiteX100" fmla="*/ 857250 w 2541937"/>
                <a:gd name="connsiteY100" fmla="*/ 304800 h 4051300"/>
                <a:gd name="connsiteX101" fmla="*/ 838200 w 2541937"/>
                <a:gd name="connsiteY101" fmla="*/ 342900 h 4051300"/>
                <a:gd name="connsiteX102" fmla="*/ 838200 w 2541937"/>
                <a:gd name="connsiteY102" fmla="*/ 419100 h 4051300"/>
                <a:gd name="connsiteX103" fmla="*/ 838200 w 2541937"/>
                <a:gd name="connsiteY103" fmla="*/ 508000 h 4051300"/>
                <a:gd name="connsiteX104" fmla="*/ 768350 w 2541937"/>
                <a:gd name="connsiteY104" fmla="*/ 546100 h 4051300"/>
                <a:gd name="connsiteX105" fmla="*/ 711200 w 2541937"/>
                <a:gd name="connsiteY105" fmla="*/ 577850 h 4051300"/>
                <a:gd name="connsiteX106" fmla="*/ 711200 w 2541937"/>
                <a:gd name="connsiteY106" fmla="*/ 577850 h 4051300"/>
                <a:gd name="connsiteX107" fmla="*/ 781050 w 2541937"/>
                <a:gd name="connsiteY107" fmla="*/ 673100 h 4051300"/>
                <a:gd name="connsiteX108" fmla="*/ 781050 w 2541937"/>
                <a:gd name="connsiteY108" fmla="*/ 673100 h 4051300"/>
                <a:gd name="connsiteX109" fmla="*/ 717550 w 2541937"/>
                <a:gd name="connsiteY109" fmla="*/ 685800 h 4051300"/>
                <a:gd name="connsiteX110" fmla="*/ 717550 w 2541937"/>
                <a:gd name="connsiteY110" fmla="*/ 685800 h 4051300"/>
                <a:gd name="connsiteX111" fmla="*/ 762000 w 2541937"/>
                <a:gd name="connsiteY111" fmla="*/ 774700 h 4051300"/>
                <a:gd name="connsiteX112" fmla="*/ 806450 w 2541937"/>
                <a:gd name="connsiteY112" fmla="*/ 838200 h 4051300"/>
                <a:gd name="connsiteX113" fmla="*/ 831850 w 2541937"/>
                <a:gd name="connsiteY113" fmla="*/ 889000 h 4051300"/>
                <a:gd name="connsiteX114" fmla="*/ 831850 w 2541937"/>
                <a:gd name="connsiteY114" fmla="*/ 889000 h 4051300"/>
                <a:gd name="connsiteX115" fmla="*/ 850900 w 2541937"/>
                <a:gd name="connsiteY115" fmla="*/ 952500 h 4051300"/>
                <a:gd name="connsiteX116" fmla="*/ 889000 w 2541937"/>
                <a:gd name="connsiteY116" fmla="*/ 1028700 h 4051300"/>
                <a:gd name="connsiteX117" fmla="*/ 908050 w 2541937"/>
                <a:gd name="connsiteY117" fmla="*/ 1104900 h 4051300"/>
                <a:gd name="connsiteX118" fmla="*/ 939800 w 2541937"/>
                <a:gd name="connsiteY118" fmla="*/ 1225550 h 4051300"/>
                <a:gd name="connsiteX119" fmla="*/ 977900 w 2541937"/>
                <a:gd name="connsiteY119" fmla="*/ 1346200 h 4051300"/>
                <a:gd name="connsiteX120" fmla="*/ 1022350 w 2541937"/>
                <a:gd name="connsiteY120" fmla="*/ 1339850 h 4051300"/>
                <a:gd name="connsiteX121" fmla="*/ 1022350 w 2541937"/>
                <a:gd name="connsiteY121" fmla="*/ 1339850 h 4051300"/>
                <a:gd name="connsiteX122" fmla="*/ 1016000 w 2541937"/>
                <a:gd name="connsiteY122" fmla="*/ 1257300 h 4051300"/>
                <a:gd name="connsiteX123" fmla="*/ 1003300 w 2541937"/>
                <a:gd name="connsiteY123" fmla="*/ 1206500 h 4051300"/>
                <a:gd name="connsiteX124" fmla="*/ 1003300 w 2541937"/>
                <a:gd name="connsiteY124" fmla="*/ 1123950 h 4051300"/>
                <a:gd name="connsiteX125" fmla="*/ 1003300 w 2541937"/>
                <a:gd name="connsiteY125" fmla="*/ 1123950 h 4051300"/>
                <a:gd name="connsiteX126" fmla="*/ 1123950 w 2541937"/>
                <a:gd name="connsiteY126" fmla="*/ 1123950 h 4051300"/>
                <a:gd name="connsiteX127" fmla="*/ 1149350 w 2541937"/>
                <a:gd name="connsiteY127" fmla="*/ 1174750 h 4051300"/>
                <a:gd name="connsiteX128" fmla="*/ 1149350 w 2541937"/>
                <a:gd name="connsiteY128" fmla="*/ 1174750 h 4051300"/>
                <a:gd name="connsiteX129" fmla="*/ 1174750 w 2541937"/>
                <a:gd name="connsiteY129" fmla="*/ 1250950 h 4051300"/>
                <a:gd name="connsiteX130" fmla="*/ 1174750 w 2541937"/>
                <a:gd name="connsiteY130" fmla="*/ 1250950 h 4051300"/>
                <a:gd name="connsiteX131" fmla="*/ 1212850 w 2541937"/>
                <a:gd name="connsiteY131" fmla="*/ 1397000 h 4051300"/>
                <a:gd name="connsiteX132" fmla="*/ 1276350 w 2541937"/>
                <a:gd name="connsiteY132" fmla="*/ 1435100 h 4051300"/>
                <a:gd name="connsiteX133" fmla="*/ 1339850 w 2541937"/>
                <a:gd name="connsiteY133" fmla="*/ 1435100 h 4051300"/>
                <a:gd name="connsiteX134" fmla="*/ 1447800 w 2541937"/>
                <a:gd name="connsiteY134" fmla="*/ 1384300 h 4051300"/>
                <a:gd name="connsiteX135" fmla="*/ 1504950 w 2541937"/>
                <a:gd name="connsiteY135" fmla="*/ 1295400 h 4051300"/>
                <a:gd name="connsiteX136" fmla="*/ 1530350 w 2541937"/>
                <a:gd name="connsiteY136" fmla="*/ 1193800 h 4051300"/>
                <a:gd name="connsiteX137" fmla="*/ 1498600 w 2541937"/>
                <a:gd name="connsiteY137" fmla="*/ 1047750 h 4051300"/>
                <a:gd name="connsiteX138" fmla="*/ 1574800 w 2541937"/>
                <a:gd name="connsiteY138" fmla="*/ 996950 h 4051300"/>
                <a:gd name="connsiteX139" fmla="*/ 1606550 w 2541937"/>
                <a:gd name="connsiteY139" fmla="*/ 908050 h 4051300"/>
                <a:gd name="connsiteX140" fmla="*/ 1708150 w 2541937"/>
                <a:gd name="connsiteY140" fmla="*/ 908050 h 4051300"/>
                <a:gd name="connsiteX141" fmla="*/ 1752600 w 2541937"/>
                <a:gd name="connsiteY141" fmla="*/ 793750 h 4051300"/>
                <a:gd name="connsiteX142" fmla="*/ 1733550 w 2541937"/>
                <a:gd name="connsiteY142" fmla="*/ 704850 h 4051300"/>
                <a:gd name="connsiteX143" fmla="*/ 1727200 w 2541937"/>
                <a:gd name="connsiteY143" fmla="*/ 603250 h 4051300"/>
                <a:gd name="connsiteX144" fmla="*/ 1720850 w 2541937"/>
                <a:gd name="connsiteY144" fmla="*/ 546100 h 4051300"/>
                <a:gd name="connsiteX145" fmla="*/ 1720850 w 2541937"/>
                <a:gd name="connsiteY145" fmla="*/ 546100 h 4051300"/>
                <a:gd name="connsiteX146" fmla="*/ 1752600 w 2541937"/>
                <a:gd name="connsiteY146" fmla="*/ 552450 h 4051300"/>
                <a:gd name="connsiteX147" fmla="*/ 1797050 w 2541937"/>
                <a:gd name="connsiteY147" fmla="*/ 622300 h 4051300"/>
                <a:gd name="connsiteX148" fmla="*/ 1797050 w 2541937"/>
                <a:gd name="connsiteY148" fmla="*/ 622300 h 4051300"/>
                <a:gd name="connsiteX149" fmla="*/ 1854200 w 2541937"/>
                <a:gd name="connsiteY149" fmla="*/ 660400 h 4051300"/>
                <a:gd name="connsiteX150" fmla="*/ 1905000 w 2541937"/>
                <a:gd name="connsiteY150" fmla="*/ 590550 h 4051300"/>
                <a:gd name="connsiteX151" fmla="*/ 1993900 w 2541937"/>
                <a:gd name="connsiteY151" fmla="*/ 584200 h 4051300"/>
                <a:gd name="connsiteX152" fmla="*/ 2063750 w 2541937"/>
                <a:gd name="connsiteY152" fmla="*/ 577850 h 4051300"/>
                <a:gd name="connsiteX153" fmla="*/ 2070100 w 2541937"/>
                <a:gd name="connsiteY153" fmla="*/ 641350 h 4051300"/>
                <a:gd name="connsiteX154" fmla="*/ 2076450 w 2541937"/>
                <a:gd name="connsiteY154" fmla="*/ 666750 h 4051300"/>
                <a:gd name="connsiteX155" fmla="*/ 2076450 w 2541937"/>
                <a:gd name="connsiteY155" fmla="*/ 666750 h 4051300"/>
                <a:gd name="connsiteX156" fmla="*/ 2133600 w 2541937"/>
                <a:gd name="connsiteY156" fmla="*/ 558800 h 4051300"/>
                <a:gd name="connsiteX157" fmla="*/ 2171700 w 2541937"/>
                <a:gd name="connsiteY157" fmla="*/ 635000 h 4051300"/>
                <a:gd name="connsiteX158" fmla="*/ 2159000 w 2541937"/>
                <a:gd name="connsiteY158" fmla="*/ 723900 h 4051300"/>
                <a:gd name="connsiteX159" fmla="*/ 2197100 w 2541937"/>
                <a:gd name="connsiteY159" fmla="*/ 774700 h 4051300"/>
                <a:gd name="connsiteX160" fmla="*/ 2235200 w 2541937"/>
                <a:gd name="connsiteY160" fmla="*/ 869950 h 4051300"/>
                <a:gd name="connsiteX161" fmla="*/ 2254250 w 2541937"/>
                <a:gd name="connsiteY161" fmla="*/ 1003300 h 4051300"/>
                <a:gd name="connsiteX162" fmla="*/ 2324100 w 2541937"/>
                <a:gd name="connsiteY162" fmla="*/ 1111250 h 4051300"/>
                <a:gd name="connsiteX163" fmla="*/ 2279650 w 2541937"/>
                <a:gd name="connsiteY163" fmla="*/ 1155700 h 4051300"/>
                <a:gd name="connsiteX164" fmla="*/ 2292350 w 2541937"/>
                <a:gd name="connsiteY164" fmla="*/ 1270000 h 4051300"/>
                <a:gd name="connsiteX165" fmla="*/ 2292350 w 2541937"/>
                <a:gd name="connsiteY165" fmla="*/ 1358900 h 4051300"/>
                <a:gd name="connsiteX166" fmla="*/ 2287938 w 2541937"/>
                <a:gd name="connsiteY166" fmla="*/ 1358900 h 4051300"/>
                <a:gd name="connsiteX167" fmla="*/ 2249838 w 2541937"/>
                <a:gd name="connsiteY167" fmla="*/ 1498600 h 4051300"/>
                <a:gd name="connsiteX168" fmla="*/ 2376838 w 2541937"/>
                <a:gd name="connsiteY168" fmla="*/ 1568450 h 4051300"/>
                <a:gd name="connsiteX169" fmla="*/ 2395888 w 2541937"/>
                <a:gd name="connsiteY169" fmla="*/ 1682750 h 4051300"/>
                <a:gd name="connsiteX170" fmla="*/ 2459387 w 2541937"/>
                <a:gd name="connsiteY170" fmla="*/ 1816100 h 4051300"/>
                <a:gd name="connsiteX171" fmla="*/ 2484787 w 2541937"/>
                <a:gd name="connsiteY171" fmla="*/ 1905000 h 4051300"/>
                <a:gd name="connsiteX172" fmla="*/ 2497487 w 2541937"/>
                <a:gd name="connsiteY172" fmla="*/ 1917700 h 4051300"/>
                <a:gd name="connsiteX173" fmla="*/ 2427637 w 2541937"/>
                <a:gd name="connsiteY173" fmla="*/ 2012950 h 4051300"/>
                <a:gd name="connsiteX174" fmla="*/ 2541937 w 2541937"/>
                <a:gd name="connsiteY174" fmla="*/ 2133600 h 4051300"/>
                <a:gd name="connsiteX0" fmla="*/ 2228850 w 2547484"/>
                <a:gd name="connsiteY0" fmla="*/ 4051300 h 4051300"/>
                <a:gd name="connsiteX1" fmla="*/ 2178050 w 2547484"/>
                <a:gd name="connsiteY1" fmla="*/ 3956050 h 4051300"/>
                <a:gd name="connsiteX2" fmla="*/ 2171700 w 2547484"/>
                <a:gd name="connsiteY2" fmla="*/ 3892550 h 4051300"/>
                <a:gd name="connsiteX3" fmla="*/ 2127250 w 2547484"/>
                <a:gd name="connsiteY3" fmla="*/ 3841750 h 4051300"/>
                <a:gd name="connsiteX4" fmla="*/ 2127250 w 2547484"/>
                <a:gd name="connsiteY4" fmla="*/ 3841750 h 4051300"/>
                <a:gd name="connsiteX5" fmla="*/ 2095500 w 2547484"/>
                <a:gd name="connsiteY5" fmla="*/ 3803650 h 4051300"/>
                <a:gd name="connsiteX6" fmla="*/ 2070100 w 2547484"/>
                <a:gd name="connsiteY6" fmla="*/ 3746500 h 4051300"/>
                <a:gd name="connsiteX7" fmla="*/ 2063750 w 2547484"/>
                <a:gd name="connsiteY7" fmla="*/ 3727450 h 4051300"/>
                <a:gd name="connsiteX8" fmla="*/ 2063750 w 2547484"/>
                <a:gd name="connsiteY8" fmla="*/ 3727450 h 4051300"/>
                <a:gd name="connsiteX9" fmla="*/ 1930400 w 2547484"/>
                <a:gd name="connsiteY9" fmla="*/ 3606800 h 4051300"/>
                <a:gd name="connsiteX10" fmla="*/ 1879600 w 2547484"/>
                <a:gd name="connsiteY10" fmla="*/ 3517900 h 4051300"/>
                <a:gd name="connsiteX11" fmla="*/ 1879600 w 2547484"/>
                <a:gd name="connsiteY11" fmla="*/ 3517900 h 4051300"/>
                <a:gd name="connsiteX12" fmla="*/ 1866900 w 2547484"/>
                <a:gd name="connsiteY12" fmla="*/ 3403600 h 4051300"/>
                <a:gd name="connsiteX13" fmla="*/ 1866900 w 2547484"/>
                <a:gd name="connsiteY13" fmla="*/ 3403600 h 4051300"/>
                <a:gd name="connsiteX14" fmla="*/ 1860550 w 2547484"/>
                <a:gd name="connsiteY14" fmla="*/ 3365500 h 4051300"/>
                <a:gd name="connsiteX15" fmla="*/ 1847850 w 2547484"/>
                <a:gd name="connsiteY15" fmla="*/ 3302000 h 4051300"/>
                <a:gd name="connsiteX16" fmla="*/ 1790700 w 2547484"/>
                <a:gd name="connsiteY16" fmla="*/ 3282950 h 4051300"/>
                <a:gd name="connsiteX17" fmla="*/ 1765300 w 2547484"/>
                <a:gd name="connsiteY17" fmla="*/ 3194050 h 4051300"/>
                <a:gd name="connsiteX18" fmla="*/ 1790700 w 2547484"/>
                <a:gd name="connsiteY18" fmla="*/ 3143250 h 4051300"/>
                <a:gd name="connsiteX19" fmla="*/ 1790700 w 2547484"/>
                <a:gd name="connsiteY19" fmla="*/ 3143250 h 4051300"/>
                <a:gd name="connsiteX20" fmla="*/ 1809750 w 2547484"/>
                <a:gd name="connsiteY20" fmla="*/ 3060700 h 4051300"/>
                <a:gd name="connsiteX21" fmla="*/ 1854200 w 2547484"/>
                <a:gd name="connsiteY21" fmla="*/ 2997200 h 4051300"/>
                <a:gd name="connsiteX22" fmla="*/ 1803400 w 2547484"/>
                <a:gd name="connsiteY22" fmla="*/ 2940050 h 4051300"/>
                <a:gd name="connsiteX23" fmla="*/ 1803400 w 2547484"/>
                <a:gd name="connsiteY23" fmla="*/ 2940050 h 4051300"/>
                <a:gd name="connsiteX24" fmla="*/ 1765300 w 2547484"/>
                <a:gd name="connsiteY24" fmla="*/ 2933700 h 4051300"/>
                <a:gd name="connsiteX25" fmla="*/ 1765300 w 2547484"/>
                <a:gd name="connsiteY25" fmla="*/ 2933700 h 4051300"/>
                <a:gd name="connsiteX26" fmla="*/ 1765300 w 2547484"/>
                <a:gd name="connsiteY26" fmla="*/ 2933700 h 4051300"/>
                <a:gd name="connsiteX27" fmla="*/ 1784350 w 2547484"/>
                <a:gd name="connsiteY27" fmla="*/ 2819400 h 4051300"/>
                <a:gd name="connsiteX28" fmla="*/ 1784350 w 2547484"/>
                <a:gd name="connsiteY28" fmla="*/ 2819400 h 4051300"/>
                <a:gd name="connsiteX29" fmla="*/ 1689100 w 2547484"/>
                <a:gd name="connsiteY29" fmla="*/ 2832100 h 4051300"/>
                <a:gd name="connsiteX30" fmla="*/ 1651000 w 2547484"/>
                <a:gd name="connsiteY30" fmla="*/ 2787650 h 4051300"/>
                <a:gd name="connsiteX31" fmla="*/ 1714500 w 2547484"/>
                <a:gd name="connsiteY31" fmla="*/ 2749550 h 4051300"/>
                <a:gd name="connsiteX32" fmla="*/ 1682750 w 2547484"/>
                <a:gd name="connsiteY32" fmla="*/ 2667000 h 4051300"/>
                <a:gd name="connsiteX33" fmla="*/ 1644650 w 2547484"/>
                <a:gd name="connsiteY33" fmla="*/ 2578100 h 4051300"/>
                <a:gd name="connsiteX34" fmla="*/ 1631950 w 2547484"/>
                <a:gd name="connsiteY34" fmla="*/ 2470150 h 4051300"/>
                <a:gd name="connsiteX35" fmla="*/ 1587500 w 2547484"/>
                <a:gd name="connsiteY35" fmla="*/ 2400300 h 4051300"/>
                <a:gd name="connsiteX36" fmla="*/ 1549400 w 2547484"/>
                <a:gd name="connsiteY36" fmla="*/ 2305050 h 4051300"/>
                <a:gd name="connsiteX37" fmla="*/ 1498600 w 2547484"/>
                <a:gd name="connsiteY37" fmla="*/ 2235200 h 4051300"/>
                <a:gd name="connsiteX38" fmla="*/ 1454150 w 2547484"/>
                <a:gd name="connsiteY38" fmla="*/ 2101850 h 4051300"/>
                <a:gd name="connsiteX39" fmla="*/ 1390650 w 2547484"/>
                <a:gd name="connsiteY39" fmla="*/ 1987550 h 4051300"/>
                <a:gd name="connsiteX40" fmla="*/ 1314450 w 2547484"/>
                <a:gd name="connsiteY40" fmla="*/ 1885950 h 4051300"/>
                <a:gd name="connsiteX41" fmla="*/ 1238250 w 2547484"/>
                <a:gd name="connsiteY41" fmla="*/ 1803400 h 4051300"/>
                <a:gd name="connsiteX42" fmla="*/ 1155700 w 2547484"/>
                <a:gd name="connsiteY42" fmla="*/ 1746250 h 4051300"/>
                <a:gd name="connsiteX43" fmla="*/ 1117600 w 2547484"/>
                <a:gd name="connsiteY43" fmla="*/ 1682750 h 4051300"/>
                <a:gd name="connsiteX44" fmla="*/ 1155700 w 2547484"/>
                <a:gd name="connsiteY44" fmla="*/ 1612900 h 4051300"/>
                <a:gd name="connsiteX45" fmla="*/ 1155700 w 2547484"/>
                <a:gd name="connsiteY45" fmla="*/ 1612900 h 4051300"/>
                <a:gd name="connsiteX46" fmla="*/ 1098550 w 2547484"/>
                <a:gd name="connsiteY46" fmla="*/ 1574800 h 4051300"/>
                <a:gd name="connsiteX47" fmla="*/ 1098550 w 2547484"/>
                <a:gd name="connsiteY47" fmla="*/ 1663700 h 4051300"/>
                <a:gd name="connsiteX48" fmla="*/ 1054100 w 2547484"/>
                <a:gd name="connsiteY48" fmla="*/ 1695450 h 4051300"/>
                <a:gd name="connsiteX49" fmla="*/ 984250 w 2547484"/>
                <a:gd name="connsiteY49" fmla="*/ 1701800 h 4051300"/>
                <a:gd name="connsiteX50" fmla="*/ 920750 w 2547484"/>
                <a:gd name="connsiteY50" fmla="*/ 1733550 h 4051300"/>
                <a:gd name="connsiteX51" fmla="*/ 920750 w 2547484"/>
                <a:gd name="connsiteY51" fmla="*/ 1733550 h 4051300"/>
                <a:gd name="connsiteX52" fmla="*/ 889000 w 2547484"/>
                <a:gd name="connsiteY52" fmla="*/ 1778000 h 4051300"/>
                <a:gd name="connsiteX53" fmla="*/ 819150 w 2547484"/>
                <a:gd name="connsiteY53" fmla="*/ 1752600 h 4051300"/>
                <a:gd name="connsiteX54" fmla="*/ 730250 w 2547484"/>
                <a:gd name="connsiteY54" fmla="*/ 1778000 h 4051300"/>
                <a:gd name="connsiteX55" fmla="*/ 812800 w 2547484"/>
                <a:gd name="connsiteY55" fmla="*/ 1809750 h 4051300"/>
                <a:gd name="connsiteX56" fmla="*/ 876300 w 2547484"/>
                <a:gd name="connsiteY56" fmla="*/ 1854200 h 4051300"/>
                <a:gd name="connsiteX57" fmla="*/ 768350 w 2547484"/>
                <a:gd name="connsiteY57" fmla="*/ 1911350 h 4051300"/>
                <a:gd name="connsiteX58" fmla="*/ 635000 w 2547484"/>
                <a:gd name="connsiteY58" fmla="*/ 1898650 h 4051300"/>
                <a:gd name="connsiteX59" fmla="*/ 590550 w 2547484"/>
                <a:gd name="connsiteY59" fmla="*/ 1866900 h 4051300"/>
                <a:gd name="connsiteX60" fmla="*/ 558800 w 2547484"/>
                <a:gd name="connsiteY60" fmla="*/ 1930400 h 4051300"/>
                <a:gd name="connsiteX61" fmla="*/ 450850 w 2547484"/>
                <a:gd name="connsiteY61" fmla="*/ 1911350 h 4051300"/>
                <a:gd name="connsiteX62" fmla="*/ 400050 w 2547484"/>
                <a:gd name="connsiteY62" fmla="*/ 1841500 h 4051300"/>
                <a:gd name="connsiteX63" fmla="*/ 400050 w 2547484"/>
                <a:gd name="connsiteY63" fmla="*/ 1841500 h 4051300"/>
                <a:gd name="connsiteX64" fmla="*/ 298450 w 2547484"/>
                <a:gd name="connsiteY64" fmla="*/ 1778000 h 4051300"/>
                <a:gd name="connsiteX65" fmla="*/ 266700 w 2547484"/>
                <a:gd name="connsiteY65" fmla="*/ 1714500 h 4051300"/>
                <a:gd name="connsiteX66" fmla="*/ 222250 w 2547484"/>
                <a:gd name="connsiteY66" fmla="*/ 1625600 h 4051300"/>
                <a:gd name="connsiteX67" fmla="*/ 184150 w 2547484"/>
                <a:gd name="connsiteY67" fmla="*/ 1543050 h 4051300"/>
                <a:gd name="connsiteX68" fmla="*/ 133350 w 2547484"/>
                <a:gd name="connsiteY68" fmla="*/ 1454150 h 4051300"/>
                <a:gd name="connsiteX69" fmla="*/ 57150 w 2547484"/>
                <a:gd name="connsiteY69" fmla="*/ 1365250 h 4051300"/>
                <a:gd name="connsiteX70" fmla="*/ 44450 w 2547484"/>
                <a:gd name="connsiteY70" fmla="*/ 1282700 h 4051300"/>
                <a:gd name="connsiteX71" fmla="*/ 63500 w 2547484"/>
                <a:gd name="connsiteY71" fmla="*/ 1187450 h 4051300"/>
                <a:gd name="connsiteX72" fmla="*/ 76200 w 2547484"/>
                <a:gd name="connsiteY72" fmla="*/ 1123950 h 4051300"/>
                <a:gd name="connsiteX73" fmla="*/ 76200 w 2547484"/>
                <a:gd name="connsiteY73" fmla="*/ 1066800 h 4051300"/>
                <a:gd name="connsiteX74" fmla="*/ 0 w 2547484"/>
                <a:gd name="connsiteY74" fmla="*/ 1009650 h 4051300"/>
                <a:gd name="connsiteX75" fmla="*/ 38100 w 2547484"/>
                <a:gd name="connsiteY75" fmla="*/ 908050 h 4051300"/>
                <a:gd name="connsiteX76" fmla="*/ 38100 w 2547484"/>
                <a:gd name="connsiteY76" fmla="*/ 908050 h 4051300"/>
                <a:gd name="connsiteX77" fmla="*/ 6350 w 2547484"/>
                <a:gd name="connsiteY77" fmla="*/ 787400 h 4051300"/>
                <a:gd name="connsiteX78" fmla="*/ 57150 w 2547484"/>
                <a:gd name="connsiteY78" fmla="*/ 774700 h 4051300"/>
                <a:gd name="connsiteX79" fmla="*/ 82550 w 2547484"/>
                <a:gd name="connsiteY79" fmla="*/ 717550 h 4051300"/>
                <a:gd name="connsiteX80" fmla="*/ 165100 w 2547484"/>
                <a:gd name="connsiteY80" fmla="*/ 679450 h 4051300"/>
                <a:gd name="connsiteX81" fmla="*/ 222250 w 2547484"/>
                <a:gd name="connsiteY81" fmla="*/ 685800 h 4051300"/>
                <a:gd name="connsiteX82" fmla="*/ 222250 w 2547484"/>
                <a:gd name="connsiteY82" fmla="*/ 603250 h 4051300"/>
                <a:gd name="connsiteX83" fmla="*/ 254000 w 2547484"/>
                <a:gd name="connsiteY83" fmla="*/ 482600 h 4051300"/>
                <a:gd name="connsiteX84" fmla="*/ 368300 w 2547484"/>
                <a:gd name="connsiteY84" fmla="*/ 476250 h 4051300"/>
                <a:gd name="connsiteX85" fmla="*/ 425450 w 2547484"/>
                <a:gd name="connsiteY85" fmla="*/ 457200 h 4051300"/>
                <a:gd name="connsiteX86" fmla="*/ 482600 w 2547484"/>
                <a:gd name="connsiteY86" fmla="*/ 342900 h 4051300"/>
                <a:gd name="connsiteX87" fmla="*/ 565150 w 2547484"/>
                <a:gd name="connsiteY87" fmla="*/ 273050 h 4051300"/>
                <a:gd name="connsiteX88" fmla="*/ 615950 w 2547484"/>
                <a:gd name="connsiteY88" fmla="*/ 215900 h 4051300"/>
                <a:gd name="connsiteX89" fmla="*/ 571500 w 2547484"/>
                <a:gd name="connsiteY89" fmla="*/ 127000 h 4051300"/>
                <a:gd name="connsiteX90" fmla="*/ 552450 w 2547484"/>
                <a:gd name="connsiteY90" fmla="*/ 57150 h 4051300"/>
                <a:gd name="connsiteX91" fmla="*/ 641350 w 2547484"/>
                <a:gd name="connsiteY91" fmla="*/ 0 h 4051300"/>
                <a:gd name="connsiteX92" fmla="*/ 704850 w 2547484"/>
                <a:gd name="connsiteY92" fmla="*/ 6350 h 4051300"/>
                <a:gd name="connsiteX93" fmla="*/ 800100 w 2547484"/>
                <a:gd name="connsiteY93" fmla="*/ 19050 h 4051300"/>
                <a:gd name="connsiteX94" fmla="*/ 857250 w 2547484"/>
                <a:gd name="connsiteY94" fmla="*/ 6350 h 4051300"/>
                <a:gd name="connsiteX95" fmla="*/ 920750 w 2547484"/>
                <a:gd name="connsiteY95" fmla="*/ 6350 h 4051300"/>
                <a:gd name="connsiteX96" fmla="*/ 920750 w 2547484"/>
                <a:gd name="connsiteY96" fmla="*/ 69850 h 4051300"/>
                <a:gd name="connsiteX97" fmla="*/ 889000 w 2547484"/>
                <a:gd name="connsiteY97" fmla="*/ 139700 h 4051300"/>
                <a:gd name="connsiteX98" fmla="*/ 889000 w 2547484"/>
                <a:gd name="connsiteY98" fmla="*/ 139700 h 4051300"/>
                <a:gd name="connsiteX99" fmla="*/ 914400 w 2547484"/>
                <a:gd name="connsiteY99" fmla="*/ 254000 h 4051300"/>
                <a:gd name="connsiteX100" fmla="*/ 857250 w 2547484"/>
                <a:gd name="connsiteY100" fmla="*/ 304800 h 4051300"/>
                <a:gd name="connsiteX101" fmla="*/ 838200 w 2547484"/>
                <a:gd name="connsiteY101" fmla="*/ 342900 h 4051300"/>
                <a:gd name="connsiteX102" fmla="*/ 838200 w 2547484"/>
                <a:gd name="connsiteY102" fmla="*/ 419100 h 4051300"/>
                <a:gd name="connsiteX103" fmla="*/ 838200 w 2547484"/>
                <a:gd name="connsiteY103" fmla="*/ 508000 h 4051300"/>
                <a:gd name="connsiteX104" fmla="*/ 768350 w 2547484"/>
                <a:gd name="connsiteY104" fmla="*/ 546100 h 4051300"/>
                <a:gd name="connsiteX105" fmla="*/ 711200 w 2547484"/>
                <a:gd name="connsiteY105" fmla="*/ 577850 h 4051300"/>
                <a:gd name="connsiteX106" fmla="*/ 711200 w 2547484"/>
                <a:gd name="connsiteY106" fmla="*/ 577850 h 4051300"/>
                <a:gd name="connsiteX107" fmla="*/ 781050 w 2547484"/>
                <a:gd name="connsiteY107" fmla="*/ 673100 h 4051300"/>
                <a:gd name="connsiteX108" fmla="*/ 781050 w 2547484"/>
                <a:gd name="connsiteY108" fmla="*/ 673100 h 4051300"/>
                <a:gd name="connsiteX109" fmla="*/ 717550 w 2547484"/>
                <a:gd name="connsiteY109" fmla="*/ 685800 h 4051300"/>
                <a:gd name="connsiteX110" fmla="*/ 717550 w 2547484"/>
                <a:gd name="connsiteY110" fmla="*/ 685800 h 4051300"/>
                <a:gd name="connsiteX111" fmla="*/ 762000 w 2547484"/>
                <a:gd name="connsiteY111" fmla="*/ 774700 h 4051300"/>
                <a:gd name="connsiteX112" fmla="*/ 806450 w 2547484"/>
                <a:gd name="connsiteY112" fmla="*/ 838200 h 4051300"/>
                <a:gd name="connsiteX113" fmla="*/ 831850 w 2547484"/>
                <a:gd name="connsiteY113" fmla="*/ 889000 h 4051300"/>
                <a:gd name="connsiteX114" fmla="*/ 831850 w 2547484"/>
                <a:gd name="connsiteY114" fmla="*/ 889000 h 4051300"/>
                <a:gd name="connsiteX115" fmla="*/ 850900 w 2547484"/>
                <a:gd name="connsiteY115" fmla="*/ 952500 h 4051300"/>
                <a:gd name="connsiteX116" fmla="*/ 889000 w 2547484"/>
                <a:gd name="connsiteY116" fmla="*/ 1028700 h 4051300"/>
                <a:gd name="connsiteX117" fmla="*/ 908050 w 2547484"/>
                <a:gd name="connsiteY117" fmla="*/ 1104900 h 4051300"/>
                <a:gd name="connsiteX118" fmla="*/ 939800 w 2547484"/>
                <a:gd name="connsiteY118" fmla="*/ 1225550 h 4051300"/>
                <a:gd name="connsiteX119" fmla="*/ 977900 w 2547484"/>
                <a:gd name="connsiteY119" fmla="*/ 1346200 h 4051300"/>
                <a:gd name="connsiteX120" fmla="*/ 1022350 w 2547484"/>
                <a:gd name="connsiteY120" fmla="*/ 1339850 h 4051300"/>
                <a:gd name="connsiteX121" fmla="*/ 1022350 w 2547484"/>
                <a:gd name="connsiteY121" fmla="*/ 1339850 h 4051300"/>
                <a:gd name="connsiteX122" fmla="*/ 1016000 w 2547484"/>
                <a:gd name="connsiteY122" fmla="*/ 1257300 h 4051300"/>
                <a:gd name="connsiteX123" fmla="*/ 1003300 w 2547484"/>
                <a:gd name="connsiteY123" fmla="*/ 1206500 h 4051300"/>
                <a:gd name="connsiteX124" fmla="*/ 1003300 w 2547484"/>
                <a:gd name="connsiteY124" fmla="*/ 1123950 h 4051300"/>
                <a:gd name="connsiteX125" fmla="*/ 1003300 w 2547484"/>
                <a:gd name="connsiteY125" fmla="*/ 1123950 h 4051300"/>
                <a:gd name="connsiteX126" fmla="*/ 1123950 w 2547484"/>
                <a:gd name="connsiteY126" fmla="*/ 1123950 h 4051300"/>
                <a:gd name="connsiteX127" fmla="*/ 1149350 w 2547484"/>
                <a:gd name="connsiteY127" fmla="*/ 1174750 h 4051300"/>
                <a:gd name="connsiteX128" fmla="*/ 1149350 w 2547484"/>
                <a:gd name="connsiteY128" fmla="*/ 1174750 h 4051300"/>
                <a:gd name="connsiteX129" fmla="*/ 1174750 w 2547484"/>
                <a:gd name="connsiteY129" fmla="*/ 1250950 h 4051300"/>
                <a:gd name="connsiteX130" fmla="*/ 1174750 w 2547484"/>
                <a:gd name="connsiteY130" fmla="*/ 1250950 h 4051300"/>
                <a:gd name="connsiteX131" fmla="*/ 1212850 w 2547484"/>
                <a:gd name="connsiteY131" fmla="*/ 1397000 h 4051300"/>
                <a:gd name="connsiteX132" fmla="*/ 1276350 w 2547484"/>
                <a:gd name="connsiteY132" fmla="*/ 1435100 h 4051300"/>
                <a:gd name="connsiteX133" fmla="*/ 1339850 w 2547484"/>
                <a:gd name="connsiteY133" fmla="*/ 1435100 h 4051300"/>
                <a:gd name="connsiteX134" fmla="*/ 1447800 w 2547484"/>
                <a:gd name="connsiteY134" fmla="*/ 1384300 h 4051300"/>
                <a:gd name="connsiteX135" fmla="*/ 1504950 w 2547484"/>
                <a:gd name="connsiteY135" fmla="*/ 1295400 h 4051300"/>
                <a:gd name="connsiteX136" fmla="*/ 1530350 w 2547484"/>
                <a:gd name="connsiteY136" fmla="*/ 1193800 h 4051300"/>
                <a:gd name="connsiteX137" fmla="*/ 1498600 w 2547484"/>
                <a:gd name="connsiteY137" fmla="*/ 1047750 h 4051300"/>
                <a:gd name="connsiteX138" fmla="*/ 1574800 w 2547484"/>
                <a:gd name="connsiteY138" fmla="*/ 996950 h 4051300"/>
                <a:gd name="connsiteX139" fmla="*/ 1606550 w 2547484"/>
                <a:gd name="connsiteY139" fmla="*/ 908050 h 4051300"/>
                <a:gd name="connsiteX140" fmla="*/ 1708150 w 2547484"/>
                <a:gd name="connsiteY140" fmla="*/ 908050 h 4051300"/>
                <a:gd name="connsiteX141" fmla="*/ 1752600 w 2547484"/>
                <a:gd name="connsiteY141" fmla="*/ 793750 h 4051300"/>
                <a:gd name="connsiteX142" fmla="*/ 1733550 w 2547484"/>
                <a:gd name="connsiteY142" fmla="*/ 704850 h 4051300"/>
                <a:gd name="connsiteX143" fmla="*/ 1727200 w 2547484"/>
                <a:gd name="connsiteY143" fmla="*/ 603250 h 4051300"/>
                <a:gd name="connsiteX144" fmla="*/ 1720850 w 2547484"/>
                <a:gd name="connsiteY144" fmla="*/ 546100 h 4051300"/>
                <a:gd name="connsiteX145" fmla="*/ 1720850 w 2547484"/>
                <a:gd name="connsiteY145" fmla="*/ 546100 h 4051300"/>
                <a:gd name="connsiteX146" fmla="*/ 1752600 w 2547484"/>
                <a:gd name="connsiteY146" fmla="*/ 552450 h 4051300"/>
                <a:gd name="connsiteX147" fmla="*/ 1797050 w 2547484"/>
                <a:gd name="connsiteY147" fmla="*/ 622300 h 4051300"/>
                <a:gd name="connsiteX148" fmla="*/ 1797050 w 2547484"/>
                <a:gd name="connsiteY148" fmla="*/ 622300 h 4051300"/>
                <a:gd name="connsiteX149" fmla="*/ 1854200 w 2547484"/>
                <a:gd name="connsiteY149" fmla="*/ 660400 h 4051300"/>
                <a:gd name="connsiteX150" fmla="*/ 1905000 w 2547484"/>
                <a:gd name="connsiteY150" fmla="*/ 590550 h 4051300"/>
                <a:gd name="connsiteX151" fmla="*/ 1993900 w 2547484"/>
                <a:gd name="connsiteY151" fmla="*/ 584200 h 4051300"/>
                <a:gd name="connsiteX152" fmla="*/ 2063750 w 2547484"/>
                <a:gd name="connsiteY152" fmla="*/ 577850 h 4051300"/>
                <a:gd name="connsiteX153" fmla="*/ 2070100 w 2547484"/>
                <a:gd name="connsiteY153" fmla="*/ 641350 h 4051300"/>
                <a:gd name="connsiteX154" fmla="*/ 2076450 w 2547484"/>
                <a:gd name="connsiteY154" fmla="*/ 666750 h 4051300"/>
                <a:gd name="connsiteX155" fmla="*/ 2076450 w 2547484"/>
                <a:gd name="connsiteY155" fmla="*/ 666750 h 4051300"/>
                <a:gd name="connsiteX156" fmla="*/ 2133600 w 2547484"/>
                <a:gd name="connsiteY156" fmla="*/ 558800 h 4051300"/>
                <a:gd name="connsiteX157" fmla="*/ 2171700 w 2547484"/>
                <a:gd name="connsiteY157" fmla="*/ 635000 h 4051300"/>
                <a:gd name="connsiteX158" fmla="*/ 2159000 w 2547484"/>
                <a:gd name="connsiteY158" fmla="*/ 723900 h 4051300"/>
                <a:gd name="connsiteX159" fmla="*/ 2197100 w 2547484"/>
                <a:gd name="connsiteY159" fmla="*/ 774700 h 4051300"/>
                <a:gd name="connsiteX160" fmla="*/ 2235200 w 2547484"/>
                <a:gd name="connsiteY160" fmla="*/ 869950 h 4051300"/>
                <a:gd name="connsiteX161" fmla="*/ 2254250 w 2547484"/>
                <a:gd name="connsiteY161" fmla="*/ 1003300 h 4051300"/>
                <a:gd name="connsiteX162" fmla="*/ 2324100 w 2547484"/>
                <a:gd name="connsiteY162" fmla="*/ 1111250 h 4051300"/>
                <a:gd name="connsiteX163" fmla="*/ 2279650 w 2547484"/>
                <a:gd name="connsiteY163" fmla="*/ 1155700 h 4051300"/>
                <a:gd name="connsiteX164" fmla="*/ 2292350 w 2547484"/>
                <a:gd name="connsiteY164" fmla="*/ 1270000 h 4051300"/>
                <a:gd name="connsiteX165" fmla="*/ 2292350 w 2547484"/>
                <a:gd name="connsiteY165" fmla="*/ 1358900 h 4051300"/>
                <a:gd name="connsiteX166" fmla="*/ 2287938 w 2547484"/>
                <a:gd name="connsiteY166" fmla="*/ 1358900 h 4051300"/>
                <a:gd name="connsiteX167" fmla="*/ 2249838 w 2547484"/>
                <a:gd name="connsiteY167" fmla="*/ 1498600 h 4051300"/>
                <a:gd name="connsiteX168" fmla="*/ 2376838 w 2547484"/>
                <a:gd name="connsiteY168" fmla="*/ 1568450 h 4051300"/>
                <a:gd name="connsiteX169" fmla="*/ 2395888 w 2547484"/>
                <a:gd name="connsiteY169" fmla="*/ 1682750 h 4051300"/>
                <a:gd name="connsiteX170" fmla="*/ 2459387 w 2547484"/>
                <a:gd name="connsiteY170" fmla="*/ 1816100 h 4051300"/>
                <a:gd name="connsiteX171" fmla="*/ 2484787 w 2547484"/>
                <a:gd name="connsiteY171" fmla="*/ 1905000 h 4051300"/>
                <a:gd name="connsiteX172" fmla="*/ 2497487 w 2547484"/>
                <a:gd name="connsiteY172" fmla="*/ 1917700 h 4051300"/>
                <a:gd name="connsiteX173" fmla="*/ 2427637 w 2547484"/>
                <a:gd name="connsiteY173" fmla="*/ 2012950 h 4051300"/>
                <a:gd name="connsiteX174" fmla="*/ 2541937 w 2547484"/>
                <a:gd name="connsiteY174" fmla="*/ 2133600 h 4051300"/>
                <a:gd name="connsiteX175" fmla="*/ 2529237 w 2547484"/>
                <a:gd name="connsiteY175" fmla="*/ 2159000 h 4051300"/>
                <a:gd name="connsiteX0" fmla="*/ 2228850 w 2552465"/>
                <a:gd name="connsiteY0" fmla="*/ 4051300 h 4051300"/>
                <a:gd name="connsiteX1" fmla="*/ 2178050 w 2552465"/>
                <a:gd name="connsiteY1" fmla="*/ 3956050 h 4051300"/>
                <a:gd name="connsiteX2" fmla="*/ 2171700 w 2552465"/>
                <a:gd name="connsiteY2" fmla="*/ 3892550 h 4051300"/>
                <a:gd name="connsiteX3" fmla="*/ 2127250 w 2552465"/>
                <a:gd name="connsiteY3" fmla="*/ 3841750 h 4051300"/>
                <a:gd name="connsiteX4" fmla="*/ 2127250 w 2552465"/>
                <a:gd name="connsiteY4" fmla="*/ 3841750 h 4051300"/>
                <a:gd name="connsiteX5" fmla="*/ 2095500 w 2552465"/>
                <a:gd name="connsiteY5" fmla="*/ 3803650 h 4051300"/>
                <a:gd name="connsiteX6" fmla="*/ 2070100 w 2552465"/>
                <a:gd name="connsiteY6" fmla="*/ 3746500 h 4051300"/>
                <a:gd name="connsiteX7" fmla="*/ 2063750 w 2552465"/>
                <a:gd name="connsiteY7" fmla="*/ 3727450 h 4051300"/>
                <a:gd name="connsiteX8" fmla="*/ 2063750 w 2552465"/>
                <a:gd name="connsiteY8" fmla="*/ 3727450 h 4051300"/>
                <a:gd name="connsiteX9" fmla="*/ 1930400 w 2552465"/>
                <a:gd name="connsiteY9" fmla="*/ 3606800 h 4051300"/>
                <a:gd name="connsiteX10" fmla="*/ 1879600 w 2552465"/>
                <a:gd name="connsiteY10" fmla="*/ 3517900 h 4051300"/>
                <a:gd name="connsiteX11" fmla="*/ 1879600 w 2552465"/>
                <a:gd name="connsiteY11" fmla="*/ 3517900 h 4051300"/>
                <a:gd name="connsiteX12" fmla="*/ 1866900 w 2552465"/>
                <a:gd name="connsiteY12" fmla="*/ 3403600 h 4051300"/>
                <a:gd name="connsiteX13" fmla="*/ 1866900 w 2552465"/>
                <a:gd name="connsiteY13" fmla="*/ 3403600 h 4051300"/>
                <a:gd name="connsiteX14" fmla="*/ 1860550 w 2552465"/>
                <a:gd name="connsiteY14" fmla="*/ 3365500 h 4051300"/>
                <a:gd name="connsiteX15" fmla="*/ 1847850 w 2552465"/>
                <a:gd name="connsiteY15" fmla="*/ 3302000 h 4051300"/>
                <a:gd name="connsiteX16" fmla="*/ 1790700 w 2552465"/>
                <a:gd name="connsiteY16" fmla="*/ 3282950 h 4051300"/>
                <a:gd name="connsiteX17" fmla="*/ 1765300 w 2552465"/>
                <a:gd name="connsiteY17" fmla="*/ 3194050 h 4051300"/>
                <a:gd name="connsiteX18" fmla="*/ 1790700 w 2552465"/>
                <a:gd name="connsiteY18" fmla="*/ 3143250 h 4051300"/>
                <a:gd name="connsiteX19" fmla="*/ 1790700 w 2552465"/>
                <a:gd name="connsiteY19" fmla="*/ 3143250 h 4051300"/>
                <a:gd name="connsiteX20" fmla="*/ 1809750 w 2552465"/>
                <a:gd name="connsiteY20" fmla="*/ 3060700 h 4051300"/>
                <a:gd name="connsiteX21" fmla="*/ 1854200 w 2552465"/>
                <a:gd name="connsiteY21" fmla="*/ 2997200 h 4051300"/>
                <a:gd name="connsiteX22" fmla="*/ 1803400 w 2552465"/>
                <a:gd name="connsiteY22" fmla="*/ 2940050 h 4051300"/>
                <a:gd name="connsiteX23" fmla="*/ 1803400 w 2552465"/>
                <a:gd name="connsiteY23" fmla="*/ 2940050 h 4051300"/>
                <a:gd name="connsiteX24" fmla="*/ 1765300 w 2552465"/>
                <a:gd name="connsiteY24" fmla="*/ 2933700 h 4051300"/>
                <a:gd name="connsiteX25" fmla="*/ 1765300 w 2552465"/>
                <a:gd name="connsiteY25" fmla="*/ 2933700 h 4051300"/>
                <a:gd name="connsiteX26" fmla="*/ 1765300 w 2552465"/>
                <a:gd name="connsiteY26" fmla="*/ 2933700 h 4051300"/>
                <a:gd name="connsiteX27" fmla="*/ 1784350 w 2552465"/>
                <a:gd name="connsiteY27" fmla="*/ 2819400 h 4051300"/>
                <a:gd name="connsiteX28" fmla="*/ 1784350 w 2552465"/>
                <a:gd name="connsiteY28" fmla="*/ 2819400 h 4051300"/>
                <a:gd name="connsiteX29" fmla="*/ 1689100 w 2552465"/>
                <a:gd name="connsiteY29" fmla="*/ 2832100 h 4051300"/>
                <a:gd name="connsiteX30" fmla="*/ 1651000 w 2552465"/>
                <a:gd name="connsiteY30" fmla="*/ 2787650 h 4051300"/>
                <a:gd name="connsiteX31" fmla="*/ 1714500 w 2552465"/>
                <a:gd name="connsiteY31" fmla="*/ 2749550 h 4051300"/>
                <a:gd name="connsiteX32" fmla="*/ 1682750 w 2552465"/>
                <a:gd name="connsiteY32" fmla="*/ 2667000 h 4051300"/>
                <a:gd name="connsiteX33" fmla="*/ 1644650 w 2552465"/>
                <a:gd name="connsiteY33" fmla="*/ 2578100 h 4051300"/>
                <a:gd name="connsiteX34" fmla="*/ 1631950 w 2552465"/>
                <a:gd name="connsiteY34" fmla="*/ 2470150 h 4051300"/>
                <a:gd name="connsiteX35" fmla="*/ 1587500 w 2552465"/>
                <a:gd name="connsiteY35" fmla="*/ 2400300 h 4051300"/>
                <a:gd name="connsiteX36" fmla="*/ 1549400 w 2552465"/>
                <a:gd name="connsiteY36" fmla="*/ 2305050 h 4051300"/>
                <a:gd name="connsiteX37" fmla="*/ 1498600 w 2552465"/>
                <a:gd name="connsiteY37" fmla="*/ 2235200 h 4051300"/>
                <a:gd name="connsiteX38" fmla="*/ 1454150 w 2552465"/>
                <a:gd name="connsiteY38" fmla="*/ 2101850 h 4051300"/>
                <a:gd name="connsiteX39" fmla="*/ 1390650 w 2552465"/>
                <a:gd name="connsiteY39" fmla="*/ 1987550 h 4051300"/>
                <a:gd name="connsiteX40" fmla="*/ 1314450 w 2552465"/>
                <a:gd name="connsiteY40" fmla="*/ 1885950 h 4051300"/>
                <a:gd name="connsiteX41" fmla="*/ 1238250 w 2552465"/>
                <a:gd name="connsiteY41" fmla="*/ 1803400 h 4051300"/>
                <a:gd name="connsiteX42" fmla="*/ 1155700 w 2552465"/>
                <a:gd name="connsiteY42" fmla="*/ 1746250 h 4051300"/>
                <a:gd name="connsiteX43" fmla="*/ 1117600 w 2552465"/>
                <a:gd name="connsiteY43" fmla="*/ 1682750 h 4051300"/>
                <a:gd name="connsiteX44" fmla="*/ 1155700 w 2552465"/>
                <a:gd name="connsiteY44" fmla="*/ 1612900 h 4051300"/>
                <a:gd name="connsiteX45" fmla="*/ 1155700 w 2552465"/>
                <a:gd name="connsiteY45" fmla="*/ 1612900 h 4051300"/>
                <a:gd name="connsiteX46" fmla="*/ 1098550 w 2552465"/>
                <a:gd name="connsiteY46" fmla="*/ 1574800 h 4051300"/>
                <a:gd name="connsiteX47" fmla="*/ 1098550 w 2552465"/>
                <a:gd name="connsiteY47" fmla="*/ 1663700 h 4051300"/>
                <a:gd name="connsiteX48" fmla="*/ 1054100 w 2552465"/>
                <a:gd name="connsiteY48" fmla="*/ 1695450 h 4051300"/>
                <a:gd name="connsiteX49" fmla="*/ 984250 w 2552465"/>
                <a:gd name="connsiteY49" fmla="*/ 1701800 h 4051300"/>
                <a:gd name="connsiteX50" fmla="*/ 920750 w 2552465"/>
                <a:gd name="connsiteY50" fmla="*/ 1733550 h 4051300"/>
                <a:gd name="connsiteX51" fmla="*/ 920750 w 2552465"/>
                <a:gd name="connsiteY51" fmla="*/ 1733550 h 4051300"/>
                <a:gd name="connsiteX52" fmla="*/ 889000 w 2552465"/>
                <a:gd name="connsiteY52" fmla="*/ 1778000 h 4051300"/>
                <a:gd name="connsiteX53" fmla="*/ 819150 w 2552465"/>
                <a:gd name="connsiteY53" fmla="*/ 1752600 h 4051300"/>
                <a:gd name="connsiteX54" fmla="*/ 730250 w 2552465"/>
                <a:gd name="connsiteY54" fmla="*/ 1778000 h 4051300"/>
                <a:gd name="connsiteX55" fmla="*/ 812800 w 2552465"/>
                <a:gd name="connsiteY55" fmla="*/ 1809750 h 4051300"/>
                <a:gd name="connsiteX56" fmla="*/ 876300 w 2552465"/>
                <a:gd name="connsiteY56" fmla="*/ 1854200 h 4051300"/>
                <a:gd name="connsiteX57" fmla="*/ 768350 w 2552465"/>
                <a:gd name="connsiteY57" fmla="*/ 1911350 h 4051300"/>
                <a:gd name="connsiteX58" fmla="*/ 635000 w 2552465"/>
                <a:gd name="connsiteY58" fmla="*/ 1898650 h 4051300"/>
                <a:gd name="connsiteX59" fmla="*/ 590550 w 2552465"/>
                <a:gd name="connsiteY59" fmla="*/ 1866900 h 4051300"/>
                <a:gd name="connsiteX60" fmla="*/ 558800 w 2552465"/>
                <a:gd name="connsiteY60" fmla="*/ 1930400 h 4051300"/>
                <a:gd name="connsiteX61" fmla="*/ 450850 w 2552465"/>
                <a:gd name="connsiteY61" fmla="*/ 1911350 h 4051300"/>
                <a:gd name="connsiteX62" fmla="*/ 400050 w 2552465"/>
                <a:gd name="connsiteY62" fmla="*/ 1841500 h 4051300"/>
                <a:gd name="connsiteX63" fmla="*/ 400050 w 2552465"/>
                <a:gd name="connsiteY63" fmla="*/ 1841500 h 4051300"/>
                <a:gd name="connsiteX64" fmla="*/ 298450 w 2552465"/>
                <a:gd name="connsiteY64" fmla="*/ 1778000 h 4051300"/>
                <a:gd name="connsiteX65" fmla="*/ 266700 w 2552465"/>
                <a:gd name="connsiteY65" fmla="*/ 1714500 h 4051300"/>
                <a:gd name="connsiteX66" fmla="*/ 222250 w 2552465"/>
                <a:gd name="connsiteY66" fmla="*/ 1625600 h 4051300"/>
                <a:gd name="connsiteX67" fmla="*/ 184150 w 2552465"/>
                <a:gd name="connsiteY67" fmla="*/ 1543050 h 4051300"/>
                <a:gd name="connsiteX68" fmla="*/ 133350 w 2552465"/>
                <a:gd name="connsiteY68" fmla="*/ 1454150 h 4051300"/>
                <a:gd name="connsiteX69" fmla="*/ 57150 w 2552465"/>
                <a:gd name="connsiteY69" fmla="*/ 1365250 h 4051300"/>
                <a:gd name="connsiteX70" fmla="*/ 44450 w 2552465"/>
                <a:gd name="connsiteY70" fmla="*/ 1282700 h 4051300"/>
                <a:gd name="connsiteX71" fmla="*/ 63500 w 2552465"/>
                <a:gd name="connsiteY71" fmla="*/ 1187450 h 4051300"/>
                <a:gd name="connsiteX72" fmla="*/ 76200 w 2552465"/>
                <a:gd name="connsiteY72" fmla="*/ 1123950 h 4051300"/>
                <a:gd name="connsiteX73" fmla="*/ 76200 w 2552465"/>
                <a:gd name="connsiteY73" fmla="*/ 1066800 h 4051300"/>
                <a:gd name="connsiteX74" fmla="*/ 0 w 2552465"/>
                <a:gd name="connsiteY74" fmla="*/ 1009650 h 4051300"/>
                <a:gd name="connsiteX75" fmla="*/ 38100 w 2552465"/>
                <a:gd name="connsiteY75" fmla="*/ 908050 h 4051300"/>
                <a:gd name="connsiteX76" fmla="*/ 38100 w 2552465"/>
                <a:gd name="connsiteY76" fmla="*/ 908050 h 4051300"/>
                <a:gd name="connsiteX77" fmla="*/ 6350 w 2552465"/>
                <a:gd name="connsiteY77" fmla="*/ 787400 h 4051300"/>
                <a:gd name="connsiteX78" fmla="*/ 57150 w 2552465"/>
                <a:gd name="connsiteY78" fmla="*/ 774700 h 4051300"/>
                <a:gd name="connsiteX79" fmla="*/ 82550 w 2552465"/>
                <a:gd name="connsiteY79" fmla="*/ 717550 h 4051300"/>
                <a:gd name="connsiteX80" fmla="*/ 165100 w 2552465"/>
                <a:gd name="connsiteY80" fmla="*/ 679450 h 4051300"/>
                <a:gd name="connsiteX81" fmla="*/ 222250 w 2552465"/>
                <a:gd name="connsiteY81" fmla="*/ 685800 h 4051300"/>
                <a:gd name="connsiteX82" fmla="*/ 222250 w 2552465"/>
                <a:gd name="connsiteY82" fmla="*/ 603250 h 4051300"/>
                <a:gd name="connsiteX83" fmla="*/ 254000 w 2552465"/>
                <a:gd name="connsiteY83" fmla="*/ 482600 h 4051300"/>
                <a:gd name="connsiteX84" fmla="*/ 368300 w 2552465"/>
                <a:gd name="connsiteY84" fmla="*/ 476250 h 4051300"/>
                <a:gd name="connsiteX85" fmla="*/ 425450 w 2552465"/>
                <a:gd name="connsiteY85" fmla="*/ 457200 h 4051300"/>
                <a:gd name="connsiteX86" fmla="*/ 482600 w 2552465"/>
                <a:gd name="connsiteY86" fmla="*/ 342900 h 4051300"/>
                <a:gd name="connsiteX87" fmla="*/ 565150 w 2552465"/>
                <a:gd name="connsiteY87" fmla="*/ 273050 h 4051300"/>
                <a:gd name="connsiteX88" fmla="*/ 615950 w 2552465"/>
                <a:gd name="connsiteY88" fmla="*/ 215900 h 4051300"/>
                <a:gd name="connsiteX89" fmla="*/ 571500 w 2552465"/>
                <a:gd name="connsiteY89" fmla="*/ 127000 h 4051300"/>
                <a:gd name="connsiteX90" fmla="*/ 552450 w 2552465"/>
                <a:gd name="connsiteY90" fmla="*/ 57150 h 4051300"/>
                <a:gd name="connsiteX91" fmla="*/ 641350 w 2552465"/>
                <a:gd name="connsiteY91" fmla="*/ 0 h 4051300"/>
                <a:gd name="connsiteX92" fmla="*/ 704850 w 2552465"/>
                <a:gd name="connsiteY92" fmla="*/ 6350 h 4051300"/>
                <a:gd name="connsiteX93" fmla="*/ 800100 w 2552465"/>
                <a:gd name="connsiteY93" fmla="*/ 19050 h 4051300"/>
                <a:gd name="connsiteX94" fmla="*/ 857250 w 2552465"/>
                <a:gd name="connsiteY94" fmla="*/ 6350 h 4051300"/>
                <a:gd name="connsiteX95" fmla="*/ 920750 w 2552465"/>
                <a:gd name="connsiteY95" fmla="*/ 6350 h 4051300"/>
                <a:gd name="connsiteX96" fmla="*/ 920750 w 2552465"/>
                <a:gd name="connsiteY96" fmla="*/ 69850 h 4051300"/>
                <a:gd name="connsiteX97" fmla="*/ 889000 w 2552465"/>
                <a:gd name="connsiteY97" fmla="*/ 139700 h 4051300"/>
                <a:gd name="connsiteX98" fmla="*/ 889000 w 2552465"/>
                <a:gd name="connsiteY98" fmla="*/ 139700 h 4051300"/>
                <a:gd name="connsiteX99" fmla="*/ 914400 w 2552465"/>
                <a:gd name="connsiteY99" fmla="*/ 254000 h 4051300"/>
                <a:gd name="connsiteX100" fmla="*/ 857250 w 2552465"/>
                <a:gd name="connsiteY100" fmla="*/ 304800 h 4051300"/>
                <a:gd name="connsiteX101" fmla="*/ 838200 w 2552465"/>
                <a:gd name="connsiteY101" fmla="*/ 342900 h 4051300"/>
                <a:gd name="connsiteX102" fmla="*/ 838200 w 2552465"/>
                <a:gd name="connsiteY102" fmla="*/ 419100 h 4051300"/>
                <a:gd name="connsiteX103" fmla="*/ 838200 w 2552465"/>
                <a:gd name="connsiteY103" fmla="*/ 508000 h 4051300"/>
                <a:gd name="connsiteX104" fmla="*/ 768350 w 2552465"/>
                <a:gd name="connsiteY104" fmla="*/ 546100 h 4051300"/>
                <a:gd name="connsiteX105" fmla="*/ 711200 w 2552465"/>
                <a:gd name="connsiteY105" fmla="*/ 577850 h 4051300"/>
                <a:gd name="connsiteX106" fmla="*/ 711200 w 2552465"/>
                <a:gd name="connsiteY106" fmla="*/ 577850 h 4051300"/>
                <a:gd name="connsiteX107" fmla="*/ 781050 w 2552465"/>
                <a:gd name="connsiteY107" fmla="*/ 673100 h 4051300"/>
                <a:gd name="connsiteX108" fmla="*/ 781050 w 2552465"/>
                <a:gd name="connsiteY108" fmla="*/ 673100 h 4051300"/>
                <a:gd name="connsiteX109" fmla="*/ 717550 w 2552465"/>
                <a:gd name="connsiteY109" fmla="*/ 685800 h 4051300"/>
                <a:gd name="connsiteX110" fmla="*/ 717550 w 2552465"/>
                <a:gd name="connsiteY110" fmla="*/ 685800 h 4051300"/>
                <a:gd name="connsiteX111" fmla="*/ 762000 w 2552465"/>
                <a:gd name="connsiteY111" fmla="*/ 774700 h 4051300"/>
                <a:gd name="connsiteX112" fmla="*/ 806450 w 2552465"/>
                <a:gd name="connsiteY112" fmla="*/ 838200 h 4051300"/>
                <a:gd name="connsiteX113" fmla="*/ 831850 w 2552465"/>
                <a:gd name="connsiteY113" fmla="*/ 889000 h 4051300"/>
                <a:gd name="connsiteX114" fmla="*/ 831850 w 2552465"/>
                <a:gd name="connsiteY114" fmla="*/ 889000 h 4051300"/>
                <a:gd name="connsiteX115" fmla="*/ 850900 w 2552465"/>
                <a:gd name="connsiteY115" fmla="*/ 952500 h 4051300"/>
                <a:gd name="connsiteX116" fmla="*/ 889000 w 2552465"/>
                <a:gd name="connsiteY116" fmla="*/ 1028700 h 4051300"/>
                <a:gd name="connsiteX117" fmla="*/ 908050 w 2552465"/>
                <a:gd name="connsiteY117" fmla="*/ 1104900 h 4051300"/>
                <a:gd name="connsiteX118" fmla="*/ 939800 w 2552465"/>
                <a:gd name="connsiteY118" fmla="*/ 1225550 h 4051300"/>
                <a:gd name="connsiteX119" fmla="*/ 977900 w 2552465"/>
                <a:gd name="connsiteY119" fmla="*/ 1346200 h 4051300"/>
                <a:gd name="connsiteX120" fmla="*/ 1022350 w 2552465"/>
                <a:gd name="connsiteY120" fmla="*/ 1339850 h 4051300"/>
                <a:gd name="connsiteX121" fmla="*/ 1022350 w 2552465"/>
                <a:gd name="connsiteY121" fmla="*/ 1339850 h 4051300"/>
                <a:gd name="connsiteX122" fmla="*/ 1016000 w 2552465"/>
                <a:gd name="connsiteY122" fmla="*/ 1257300 h 4051300"/>
                <a:gd name="connsiteX123" fmla="*/ 1003300 w 2552465"/>
                <a:gd name="connsiteY123" fmla="*/ 1206500 h 4051300"/>
                <a:gd name="connsiteX124" fmla="*/ 1003300 w 2552465"/>
                <a:gd name="connsiteY124" fmla="*/ 1123950 h 4051300"/>
                <a:gd name="connsiteX125" fmla="*/ 1003300 w 2552465"/>
                <a:gd name="connsiteY125" fmla="*/ 1123950 h 4051300"/>
                <a:gd name="connsiteX126" fmla="*/ 1123950 w 2552465"/>
                <a:gd name="connsiteY126" fmla="*/ 1123950 h 4051300"/>
                <a:gd name="connsiteX127" fmla="*/ 1149350 w 2552465"/>
                <a:gd name="connsiteY127" fmla="*/ 1174750 h 4051300"/>
                <a:gd name="connsiteX128" fmla="*/ 1149350 w 2552465"/>
                <a:gd name="connsiteY128" fmla="*/ 1174750 h 4051300"/>
                <a:gd name="connsiteX129" fmla="*/ 1174750 w 2552465"/>
                <a:gd name="connsiteY129" fmla="*/ 1250950 h 4051300"/>
                <a:gd name="connsiteX130" fmla="*/ 1174750 w 2552465"/>
                <a:gd name="connsiteY130" fmla="*/ 1250950 h 4051300"/>
                <a:gd name="connsiteX131" fmla="*/ 1212850 w 2552465"/>
                <a:gd name="connsiteY131" fmla="*/ 1397000 h 4051300"/>
                <a:gd name="connsiteX132" fmla="*/ 1276350 w 2552465"/>
                <a:gd name="connsiteY132" fmla="*/ 1435100 h 4051300"/>
                <a:gd name="connsiteX133" fmla="*/ 1339850 w 2552465"/>
                <a:gd name="connsiteY133" fmla="*/ 1435100 h 4051300"/>
                <a:gd name="connsiteX134" fmla="*/ 1447800 w 2552465"/>
                <a:gd name="connsiteY134" fmla="*/ 1384300 h 4051300"/>
                <a:gd name="connsiteX135" fmla="*/ 1504950 w 2552465"/>
                <a:gd name="connsiteY135" fmla="*/ 1295400 h 4051300"/>
                <a:gd name="connsiteX136" fmla="*/ 1530350 w 2552465"/>
                <a:gd name="connsiteY136" fmla="*/ 1193800 h 4051300"/>
                <a:gd name="connsiteX137" fmla="*/ 1498600 w 2552465"/>
                <a:gd name="connsiteY137" fmla="*/ 1047750 h 4051300"/>
                <a:gd name="connsiteX138" fmla="*/ 1574800 w 2552465"/>
                <a:gd name="connsiteY138" fmla="*/ 996950 h 4051300"/>
                <a:gd name="connsiteX139" fmla="*/ 1606550 w 2552465"/>
                <a:gd name="connsiteY139" fmla="*/ 908050 h 4051300"/>
                <a:gd name="connsiteX140" fmla="*/ 1708150 w 2552465"/>
                <a:gd name="connsiteY140" fmla="*/ 908050 h 4051300"/>
                <a:gd name="connsiteX141" fmla="*/ 1752600 w 2552465"/>
                <a:gd name="connsiteY141" fmla="*/ 793750 h 4051300"/>
                <a:gd name="connsiteX142" fmla="*/ 1733550 w 2552465"/>
                <a:gd name="connsiteY142" fmla="*/ 704850 h 4051300"/>
                <a:gd name="connsiteX143" fmla="*/ 1727200 w 2552465"/>
                <a:gd name="connsiteY143" fmla="*/ 603250 h 4051300"/>
                <a:gd name="connsiteX144" fmla="*/ 1720850 w 2552465"/>
                <a:gd name="connsiteY144" fmla="*/ 546100 h 4051300"/>
                <a:gd name="connsiteX145" fmla="*/ 1720850 w 2552465"/>
                <a:gd name="connsiteY145" fmla="*/ 546100 h 4051300"/>
                <a:gd name="connsiteX146" fmla="*/ 1752600 w 2552465"/>
                <a:gd name="connsiteY146" fmla="*/ 552450 h 4051300"/>
                <a:gd name="connsiteX147" fmla="*/ 1797050 w 2552465"/>
                <a:gd name="connsiteY147" fmla="*/ 622300 h 4051300"/>
                <a:gd name="connsiteX148" fmla="*/ 1797050 w 2552465"/>
                <a:gd name="connsiteY148" fmla="*/ 622300 h 4051300"/>
                <a:gd name="connsiteX149" fmla="*/ 1854200 w 2552465"/>
                <a:gd name="connsiteY149" fmla="*/ 660400 h 4051300"/>
                <a:gd name="connsiteX150" fmla="*/ 1905000 w 2552465"/>
                <a:gd name="connsiteY150" fmla="*/ 590550 h 4051300"/>
                <a:gd name="connsiteX151" fmla="*/ 1993900 w 2552465"/>
                <a:gd name="connsiteY151" fmla="*/ 584200 h 4051300"/>
                <a:gd name="connsiteX152" fmla="*/ 2063750 w 2552465"/>
                <a:gd name="connsiteY152" fmla="*/ 577850 h 4051300"/>
                <a:gd name="connsiteX153" fmla="*/ 2070100 w 2552465"/>
                <a:gd name="connsiteY153" fmla="*/ 641350 h 4051300"/>
                <a:gd name="connsiteX154" fmla="*/ 2076450 w 2552465"/>
                <a:gd name="connsiteY154" fmla="*/ 666750 h 4051300"/>
                <a:gd name="connsiteX155" fmla="*/ 2076450 w 2552465"/>
                <a:gd name="connsiteY155" fmla="*/ 666750 h 4051300"/>
                <a:gd name="connsiteX156" fmla="*/ 2133600 w 2552465"/>
                <a:gd name="connsiteY156" fmla="*/ 558800 h 4051300"/>
                <a:gd name="connsiteX157" fmla="*/ 2171700 w 2552465"/>
                <a:gd name="connsiteY157" fmla="*/ 635000 h 4051300"/>
                <a:gd name="connsiteX158" fmla="*/ 2159000 w 2552465"/>
                <a:gd name="connsiteY158" fmla="*/ 723900 h 4051300"/>
                <a:gd name="connsiteX159" fmla="*/ 2197100 w 2552465"/>
                <a:gd name="connsiteY159" fmla="*/ 774700 h 4051300"/>
                <a:gd name="connsiteX160" fmla="*/ 2235200 w 2552465"/>
                <a:gd name="connsiteY160" fmla="*/ 869950 h 4051300"/>
                <a:gd name="connsiteX161" fmla="*/ 2254250 w 2552465"/>
                <a:gd name="connsiteY161" fmla="*/ 1003300 h 4051300"/>
                <a:gd name="connsiteX162" fmla="*/ 2324100 w 2552465"/>
                <a:gd name="connsiteY162" fmla="*/ 1111250 h 4051300"/>
                <a:gd name="connsiteX163" fmla="*/ 2279650 w 2552465"/>
                <a:gd name="connsiteY163" fmla="*/ 1155700 h 4051300"/>
                <a:gd name="connsiteX164" fmla="*/ 2292350 w 2552465"/>
                <a:gd name="connsiteY164" fmla="*/ 1270000 h 4051300"/>
                <a:gd name="connsiteX165" fmla="*/ 2292350 w 2552465"/>
                <a:gd name="connsiteY165" fmla="*/ 1358900 h 4051300"/>
                <a:gd name="connsiteX166" fmla="*/ 2287938 w 2552465"/>
                <a:gd name="connsiteY166" fmla="*/ 1358900 h 4051300"/>
                <a:gd name="connsiteX167" fmla="*/ 2249838 w 2552465"/>
                <a:gd name="connsiteY167" fmla="*/ 1498600 h 4051300"/>
                <a:gd name="connsiteX168" fmla="*/ 2376838 w 2552465"/>
                <a:gd name="connsiteY168" fmla="*/ 1568450 h 4051300"/>
                <a:gd name="connsiteX169" fmla="*/ 2395888 w 2552465"/>
                <a:gd name="connsiteY169" fmla="*/ 1682750 h 4051300"/>
                <a:gd name="connsiteX170" fmla="*/ 2459387 w 2552465"/>
                <a:gd name="connsiteY170" fmla="*/ 1816100 h 4051300"/>
                <a:gd name="connsiteX171" fmla="*/ 2484787 w 2552465"/>
                <a:gd name="connsiteY171" fmla="*/ 1905000 h 4051300"/>
                <a:gd name="connsiteX172" fmla="*/ 2497487 w 2552465"/>
                <a:gd name="connsiteY172" fmla="*/ 1917700 h 4051300"/>
                <a:gd name="connsiteX173" fmla="*/ 2427637 w 2552465"/>
                <a:gd name="connsiteY173" fmla="*/ 2012950 h 4051300"/>
                <a:gd name="connsiteX174" fmla="*/ 2541937 w 2552465"/>
                <a:gd name="connsiteY174" fmla="*/ 2133600 h 4051300"/>
                <a:gd name="connsiteX175" fmla="*/ 2548287 w 2552465"/>
                <a:gd name="connsiteY175" fmla="*/ 224155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27965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177" fmla="*/ 2548285 w 2560986"/>
                <a:gd name="connsiteY177" fmla="*/ 241300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177" fmla="*/ 2548285 w 2560986"/>
                <a:gd name="connsiteY177" fmla="*/ 2495550 h 4051300"/>
                <a:gd name="connsiteX0" fmla="*/ 2228850 w 2573685"/>
                <a:gd name="connsiteY0" fmla="*/ 4051300 h 4051300"/>
                <a:gd name="connsiteX1" fmla="*/ 2178050 w 2573685"/>
                <a:gd name="connsiteY1" fmla="*/ 3956050 h 4051300"/>
                <a:gd name="connsiteX2" fmla="*/ 2171700 w 2573685"/>
                <a:gd name="connsiteY2" fmla="*/ 3892550 h 4051300"/>
                <a:gd name="connsiteX3" fmla="*/ 2127250 w 2573685"/>
                <a:gd name="connsiteY3" fmla="*/ 3841750 h 4051300"/>
                <a:gd name="connsiteX4" fmla="*/ 2127250 w 2573685"/>
                <a:gd name="connsiteY4" fmla="*/ 3841750 h 4051300"/>
                <a:gd name="connsiteX5" fmla="*/ 2095500 w 2573685"/>
                <a:gd name="connsiteY5" fmla="*/ 3803650 h 4051300"/>
                <a:gd name="connsiteX6" fmla="*/ 2070100 w 2573685"/>
                <a:gd name="connsiteY6" fmla="*/ 3746500 h 4051300"/>
                <a:gd name="connsiteX7" fmla="*/ 2063750 w 2573685"/>
                <a:gd name="connsiteY7" fmla="*/ 3727450 h 4051300"/>
                <a:gd name="connsiteX8" fmla="*/ 2063750 w 2573685"/>
                <a:gd name="connsiteY8" fmla="*/ 3727450 h 4051300"/>
                <a:gd name="connsiteX9" fmla="*/ 1930400 w 2573685"/>
                <a:gd name="connsiteY9" fmla="*/ 3606800 h 4051300"/>
                <a:gd name="connsiteX10" fmla="*/ 1879600 w 2573685"/>
                <a:gd name="connsiteY10" fmla="*/ 3517900 h 4051300"/>
                <a:gd name="connsiteX11" fmla="*/ 1879600 w 2573685"/>
                <a:gd name="connsiteY11" fmla="*/ 3517900 h 4051300"/>
                <a:gd name="connsiteX12" fmla="*/ 1866900 w 2573685"/>
                <a:gd name="connsiteY12" fmla="*/ 3403600 h 4051300"/>
                <a:gd name="connsiteX13" fmla="*/ 1866900 w 2573685"/>
                <a:gd name="connsiteY13" fmla="*/ 3403600 h 4051300"/>
                <a:gd name="connsiteX14" fmla="*/ 1860550 w 2573685"/>
                <a:gd name="connsiteY14" fmla="*/ 3365500 h 4051300"/>
                <a:gd name="connsiteX15" fmla="*/ 1847850 w 2573685"/>
                <a:gd name="connsiteY15" fmla="*/ 3302000 h 4051300"/>
                <a:gd name="connsiteX16" fmla="*/ 1790700 w 2573685"/>
                <a:gd name="connsiteY16" fmla="*/ 3282950 h 4051300"/>
                <a:gd name="connsiteX17" fmla="*/ 1765300 w 2573685"/>
                <a:gd name="connsiteY17" fmla="*/ 3194050 h 4051300"/>
                <a:gd name="connsiteX18" fmla="*/ 1790700 w 2573685"/>
                <a:gd name="connsiteY18" fmla="*/ 3143250 h 4051300"/>
                <a:gd name="connsiteX19" fmla="*/ 1790700 w 2573685"/>
                <a:gd name="connsiteY19" fmla="*/ 3143250 h 4051300"/>
                <a:gd name="connsiteX20" fmla="*/ 1809750 w 2573685"/>
                <a:gd name="connsiteY20" fmla="*/ 3060700 h 4051300"/>
                <a:gd name="connsiteX21" fmla="*/ 1854200 w 2573685"/>
                <a:gd name="connsiteY21" fmla="*/ 2997200 h 4051300"/>
                <a:gd name="connsiteX22" fmla="*/ 1803400 w 2573685"/>
                <a:gd name="connsiteY22" fmla="*/ 2940050 h 4051300"/>
                <a:gd name="connsiteX23" fmla="*/ 1803400 w 2573685"/>
                <a:gd name="connsiteY23" fmla="*/ 2940050 h 4051300"/>
                <a:gd name="connsiteX24" fmla="*/ 1765300 w 2573685"/>
                <a:gd name="connsiteY24" fmla="*/ 2933700 h 4051300"/>
                <a:gd name="connsiteX25" fmla="*/ 1765300 w 2573685"/>
                <a:gd name="connsiteY25" fmla="*/ 2933700 h 4051300"/>
                <a:gd name="connsiteX26" fmla="*/ 1765300 w 2573685"/>
                <a:gd name="connsiteY26" fmla="*/ 2933700 h 4051300"/>
                <a:gd name="connsiteX27" fmla="*/ 1784350 w 2573685"/>
                <a:gd name="connsiteY27" fmla="*/ 2819400 h 4051300"/>
                <a:gd name="connsiteX28" fmla="*/ 1784350 w 2573685"/>
                <a:gd name="connsiteY28" fmla="*/ 2819400 h 4051300"/>
                <a:gd name="connsiteX29" fmla="*/ 1689100 w 2573685"/>
                <a:gd name="connsiteY29" fmla="*/ 2832100 h 4051300"/>
                <a:gd name="connsiteX30" fmla="*/ 1651000 w 2573685"/>
                <a:gd name="connsiteY30" fmla="*/ 2787650 h 4051300"/>
                <a:gd name="connsiteX31" fmla="*/ 1714500 w 2573685"/>
                <a:gd name="connsiteY31" fmla="*/ 2749550 h 4051300"/>
                <a:gd name="connsiteX32" fmla="*/ 1682750 w 2573685"/>
                <a:gd name="connsiteY32" fmla="*/ 2667000 h 4051300"/>
                <a:gd name="connsiteX33" fmla="*/ 1644650 w 2573685"/>
                <a:gd name="connsiteY33" fmla="*/ 2578100 h 4051300"/>
                <a:gd name="connsiteX34" fmla="*/ 1631950 w 2573685"/>
                <a:gd name="connsiteY34" fmla="*/ 2470150 h 4051300"/>
                <a:gd name="connsiteX35" fmla="*/ 1587500 w 2573685"/>
                <a:gd name="connsiteY35" fmla="*/ 2400300 h 4051300"/>
                <a:gd name="connsiteX36" fmla="*/ 1549400 w 2573685"/>
                <a:gd name="connsiteY36" fmla="*/ 2305050 h 4051300"/>
                <a:gd name="connsiteX37" fmla="*/ 1498600 w 2573685"/>
                <a:gd name="connsiteY37" fmla="*/ 2235200 h 4051300"/>
                <a:gd name="connsiteX38" fmla="*/ 1454150 w 2573685"/>
                <a:gd name="connsiteY38" fmla="*/ 2101850 h 4051300"/>
                <a:gd name="connsiteX39" fmla="*/ 1390650 w 2573685"/>
                <a:gd name="connsiteY39" fmla="*/ 1987550 h 4051300"/>
                <a:gd name="connsiteX40" fmla="*/ 1314450 w 2573685"/>
                <a:gd name="connsiteY40" fmla="*/ 1885950 h 4051300"/>
                <a:gd name="connsiteX41" fmla="*/ 1238250 w 2573685"/>
                <a:gd name="connsiteY41" fmla="*/ 1803400 h 4051300"/>
                <a:gd name="connsiteX42" fmla="*/ 1155700 w 2573685"/>
                <a:gd name="connsiteY42" fmla="*/ 1746250 h 4051300"/>
                <a:gd name="connsiteX43" fmla="*/ 1117600 w 2573685"/>
                <a:gd name="connsiteY43" fmla="*/ 1682750 h 4051300"/>
                <a:gd name="connsiteX44" fmla="*/ 1155700 w 2573685"/>
                <a:gd name="connsiteY44" fmla="*/ 1612900 h 4051300"/>
                <a:gd name="connsiteX45" fmla="*/ 1155700 w 2573685"/>
                <a:gd name="connsiteY45" fmla="*/ 1612900 h 4051300"/>
                <a:gd name="connsiteX46" fmla="*/ 1098550 w 2573685"/>
                <a:gd name="connsiteY46" fmla="*/ 1574800 h 4051300"/>
                <a:gd name="connsiteX47" fmla="*/ 1098550 w 2573685"/>
                <a:gd name="connsiteY47" fmla="*/ 1663700 h 4051300"/>
                <a:gd name="connsiteX48" fmla="*/ 1054100 w 2573685"/>
                <a:gd name="connsiteY48" fmla="*/ 1695450 h 4051300"/>
                <a:gd name="connsiteX49" fmla="*/ 984250 w 2573685"/>
                <a:gd name="connsiteY49" fmla="*/ 1701800 h 4051300"/>
                <a:gd name="connsiteX50" fmla="*/ 920750 w 2573685"/>
                <a:gd name="connsiteY50" fmla="*/ 1733550 h 4051300"/>
                <a:gd name="connsiteX51" fmla="*/ 920750 w 2573685"/>
                <a:gd name="connsiteY51" fmla="*/ 1733550 h 4051300"/>
                <a:gd name="connsiteX52" fmla="*/ 889000 w 2573685"/>
                <a:gd name="connsiteY52" fmla="*/ 1778000 h 4051300"/>
                <a:gd name="connsiteX53" fmla="*/ 819150 w 2573685"/>
                <a:gd name="connsiteY53" fmla="*/ 1752600 h 4051300"/>
                <a:gd name="connsiteX54" fmla="*/ 730250 w 2573685"/>
                <a:gd name="connsiteY54" fmla="*/ 1778000 h 4051300"/>
                <a:gd name="connsiteX55" fmla="*/ 812800 w 2573685"/>
                <a:gd name="connsiteY55" fmla="*/ 1809750 h 4051300"/>
                <a:gd name="connsiteX56" fmla="*/ 876300 w 2573685"/>
                <a:gd name="connsiteY56" fmla="*/ 1854200 h 4051300"/>
                <a:gd name="connsiteX57" fmla="*/ 768350 w 2573685"/>
                <a:gd name="connsiteY57" fmla="*/ 1911350 h 4051300"/>
                <a:gd name="connsiteX58" fmla="*/ 635000 w 2573685"/>
                <a:gd name="connsiteY58" fmla="*/ 1898650 h 4051300"/>
                <a:gd name="connsiteX59" fmla="*/ 590550 w 2573685"/>
                <a:gd name="connsiteY59" fmla="*/ 1866900 h 4051300"/>
                <a:gd name="connsiteX60" fmla="*/ 558800 w 2573685"/>
                <a:gd name="connsiteY60" fmla="*/ 1930400 h 4051300"/>
                <a:gd name="connsiteX61" fmla="*/ 450850 w 2573685"/>
                <a:gd name="connsiteY61" fmla="*/ 1911350 h 4051300"/>
                <a:gd name="connsiteX62" fmla="*/ 400050 w 2573685"/>
                <a:gd name="connsiteY62" fmla="*/ 1841500 h 4051300"/>
                <a:gd name="connsiteX63" fmla="*/ 400050 w 2573685"/>
                <a:gd name="connsiteY63" fmla="*/ 1841500 h 4051300"/>
                <a:gd name="connsiteX64" fmla="*/ 298450 w 2573685"/>
                <a:gd name="connsiteY64" fmla="*/ 1778000 h 4051300"/>
                <a:gd name="connsiteX65" fmla="*/ 266700 w 2573685"/>
                <a:gd name="connsiteY65" fmla="*/ 1714500 h 4051300"/>
                <a:gd name="connsiteX66" fmla="*/ 222250 w 2573685"/>
                <a:gd name="connsiteY66" fmla="*/ 1625600 h 4051300"/>
                <a:gd name="connsiteX67" fmla="*/ 184150 w 2573685"/>
                <a:gd name="connsiteY67" fmla="*/ 1543050 h 4051300"/>
                <a:gd name="connsiteX68" fmla="*/ 133350 w 2573685"/>
                <a:gd name="connsiteY68" fmla="*/ 1454150 h 4051300"/>
                <a:gd name="connsiteX69" fmla="*/ 57150 w 2573685"/>
                <a:gd name="connsiteY69" fmla="*/ 1365250 h 4051300"/>
                <a:gd name="connsiteX70" fmla="*/ 44450 w 2573685"/>
                <a:gd name="connsiteY70" fmla="*/ 1282700 h 4051300"/>
                <a:gd name="connsiteX71" fmla="*/ 63500 w 2573685"/>
                <a:gd name="connsiteY71" fmla="*/ 1187450 h 4051300"/>
                <a:gd name="connsiteX72" fmla="*/ 76200 w 2573685"/>
                <a:gd name="connsiteY72" fmla="*/ 1123950 h 4051300"/>
                <a:gd name="connsiteX73" fmla="*/ 76200 w 2573685"/>
                <a:gd name="connsiteY73" fmla="*/ 1066800 h 4051300"/>
                <a:gd name="connsiteX74" fmla="*/ 0 w 2573685"/>
                <a:gd name="connsiteY74" fmla="*/ 1009650 h 4051300"/>
                <a:gd name="connsiteX75" fmla="*/ 38100 w 2573685"/>
                <a:gd name="connsiteY75" fmla="*/ 908050 h 4051300"/>
                <a:gd name="connsiteX76" fmla="*/ 38100 w 2573685"/>
                <a:gd name="connsiteY76" fmla="*/ 908050 h 4051300"/>
                <a:gd name="connsiteX77" fmla="*/ 6350 w 2573685"/>
                <a:gd name="connsiteY77" fmla="*/ 787400 h 4051300"/>
                <a:gd name="connsiteX78" fmla="*/ 57150 w 2573685"/>
                <a:gd name="connsiteY78" fmla="*/ 774700 h 4051300"/>
                <a:gd name="connsiteX79" fmla="*/ 82550 w 2573685"/>
                <a:gd name="connsiteY79" fmla="*/ 717550 h 4051300"/>
                <a:gd name="connsiteX80" fmla="*/ 165100 w 2573685"/>
                <a:gd name="connsiteY80" fmla="*/ 679450 h 4051300"/>
                <a:gd name="connsiteX81" fmla="*/ 222250 w 2573685"/>
                <a:gd name="connsiteY81" fmla="*/ 685800 h 4051300"/>
                <a:gd name="connsiteX82" fmla="*/ 222250 w 2573685"/>
                <a:gd name="connsiteY82" fmla="*/ 603250 h 4051300"/>
                <a:gd name="connsiteX83" fmla="*/ 254000 w 2573685"/>
                <a:gd name="connsiteY83" fmla="*/ 482600 h 4051300"/>
                <a:gd name="connsiteX84" fmla="*/ 368300 w 2573685"/>
                <a:gd name="connsiteY84" fmla="*/ 476250 h 4051300"/>
                <a:gd name="connsiteX85" fmla="*/ 425450 w 2573685"/>
                <a:gd name="connsiteY85" fmla="*/ 457200 h 4051300"/>
                <a:gd name="connsiteX86" fmla="*/ 482600 w 2573685"/>
                <a:gd name="connsiteY86" fmla="*/ 342900 h 4051300"/>
                <a:gd name="connsiteX87" fmla="*/ 565150 w 2573685"/>
                <a:gd name="connsiteY87" fmla="*/ 273050 h 4051300"/>
                <a:gd name="connsiteX88" fmla="*/ 615950 w 2573685"/>
                <a:gd name="connsiteY88" fmla="*/ 215900 h 4051300"/>
                <a:gd name="connsiteX89" fmla="*/ 571500 w 2573685"/>
                <a:gd name="connsiteY89" fmla="*/ 127000 h 4051300"/>
                <a:gd name="connsiteX90" fmla="*/ 552450 w 2573685"/>
                <a:gd name="connsiteY90" fmla="*/ 57150 h 4051300"/>
                <a:gd name="connsiteX91" fmla="*/ 641350 w 2573685"/>
                <a:gd name="connsiteY91" fmla="*/ 0 h 4051300"/>
                <a:gd name="connsiteX92" fmla="*/ 704850 w 2573685"/>
                <a:gd name="connsiteY92" fmla="*/ 6350 h 4051300"/>
                <a:gd name="connsiteX93" fmla="*/ 800100 w 2573685"/>
                <a:gd name="connsiteY93" fmla="*/ 19050 h 4051300"/>
                <a:gd name="connsiteX94" fmla="*/ 857250 w 2573685"/>
                <a:gd name="connsiteY94" fmla="*/ 6350 h 4051300"/>
                <a:gd name="connsiteX95" fmla="*/ 920750 w 2573685"/>
                <a:gd name="connsiteY95" fmla="*/ 6350 h 4051300"/>
                <a:gd name="connsiteX96" fmla="*/ 920750 w 2573685"/>
                <a:gd name="connsiteY96" fmla="*/ 69850 h 4051300"/>
                <a:gd name="connsiteX97" fmla="*/ 889000 w 2573685"/>
                <a:gd name="connsiteY97" fmla="*/ 139700 h 4051300"/>
                <a:gd name="connsiteX98" fmla="*/ 889000 w 2573685"/>
                <a:gd name="connsiteY98" fmla="*/ 139700 h 4051300"/>
                <a:gd name="connsiteX99" fmla="*/ 914400 w 2573685"/>
                <a:gd name="connsiteY99" fmla="*/ 254000 h 4051300"/>
                <a:gd name="connsiteX100" fmla="*/ 857250 w 2573685"/>
                <a:gd name="connsiteY100" fmla="*/ 304800 h 4051300"/>
                <a:gd name="connsiteX101" fmla="*/ 838200 w 2573685"/>
                <a:gd name="connsiteY101" fmla="*/ 342900 h 4051300"/>
                <a:gd name="connsiteX102" fmla="*/ 838200 w 2573685"/>
                <a:gd name="connsiteY102" fmla="*/ 419100 h 4051300"/>
                <a:gd name="connsiteX103" fmla="*/ 838200 w 2573685"/>
                <a:gd name="connsiteY103" fmla="*/ 508000 h 4051300"/>
                <a:gd name="connsiteX104" fmla="*/ 768350 w 2573685"/>
                <a:gd name="connsiteY104" fmla="*/ 546100 h 4051300"/>
                <a:gd name="connsiteX105" fmla="*/ 711200 w 2573685"/>
                <a:gd name="connsiteY105" fmla="*/ 577850 h 4051300"/>
                <a:gd name="connsiteX106" fmla="*/ 711200 w 2573685"/>
                <a:gd name="connsiteY106" fmla="*/ 577850 h 4051300"/>
                <a:gd name="connsiteX107" fmla="*/ 781050 w 2573685"/>
                <a:gd name="connsiteY107" fmla="*/ 673100 h 4051300"/>
                <a:gd name="connsiteX108" fmla="*/ 781050 w 2573685"/>
                <a:gd name="connsiteY108" fmla="*/ 673100 h 4051300"/>
                <a:gd name="connsiteX109" fmla="*/ 717550 w 2573685"/>
                <a:gd name="connsiteY109" fmla="*/ 685800 h 4051300"/>
                <a:gd name="connsiteX110" fmla="*/ 717550 w 2573685"/>
                <a:gd name="connsiteY110" fmla="*/ 685800 h 4051300"/>
                <a:gd name="connsiteX111" fmla="*/ 762000 w 2573685"/>
                <a:gd name="connsiteY111" fmla="*/ 774700 h 4051300"/>
                <a:gd name="connsiteX112" fmla="*/ 806450 w 2573685"/>
                <a:gd name="connsiteY112" fmla="*/ 838200 h 4051300"/>
                <a:gd name="connsiteX113" fmla="*/ 831850 w 2573685"/>
                <a:gd name="connsiteY113" fmla="*/ 889000 h 4051300"/>
                <a:gd name="connsiteX114" fmla="*/ 831850 w 2573685"/>
                <a:gd name="connsiteY114" fmla="*/ 889000 h 4051300"/>
                <a:gd name="connsiteX115" fmla="*/ 850900 w 2573685"/>
                <a:gd name="connsiteY115" fmla="*/ 952500 h 4051300"/>
                <a:gd name="connsiteX116" fmla="*/ 889000 w 2573685"/>
                <a:gd name="connsiteY116" fmla="*/ 1028700 h 4051300"/>
                <a:gd name="connsiteX117" fmla="*/ 908050 w 2573685"/>
                <a:gd name="connsiteY117" fmla="*/ 1104900 h 4051300"/>
                <a:gd name="connsiteX118" fmla="*/ 939800 w 2573685"/>
                <a:gd name="connsiteY118" fmla="*/ 1225550 h 4051300"/>
                <a:gd name="connsiteX119" fmla="*/ 977900 w 2573685"/>
                <a:gd name="connsiteY119" fmla="*/ 1346200 h 4051300"/>
                <a:gd name="connsiteX120" fmla="*/ 1022350 w 2573685"/>
                <a:gd name="connsiteY120" fmla="*/ 1339850 h 4051300"/>
                <a:gd name="connsiteX121" fmla="*/ 1022350 w 2573685"/>
                <a:gd name="connsiteY121" fmla="*/ 1339850 h 4051300"/>
                <a:gd name="connsiteX122" fmla="*/ 1016000 w 2573685"/>
                <a:gd name="connsiteY122" fmla="*/ 1257300 h 4051300"/>
                <a:gd name="connsiteX123" fmla="*/ 1003300 w 2573685"/>
                <a:gd name="connsiteY123" fmla="*/ 1206500 h 4051300"/>
                <a:gd name="connsiteX124" fmla="*/ 1003300 w 2573685"/>
                <a:gd name="connsiteY124" fmla="*/ 1123950 h 4051300"/>
                <a:gd name="connsiteX125" fmla="*/ 1003300 w 2573685"/>
                <a:gd name="connsiteY125" fmla="*/ 1123950 h 4051300"/>
                <a:gd name="connsiteX126" fmla="*/ 1123950 w 2573685"/>
                <a:gd name="connsiteY126" fmla="*/ 1123950 h 4051300"/>
                <a:gd name="connsiteX127" fmla="*/ 1149350 w 2573685"/>
                <a:gd name="connsiteY127" fmla="*/ 1174750 h 4051300"/>
                <a:gd name="connsiteX128" fmla="*/ 1149350 w 2573685"/>
                <a:gd name="connsiteY128" fmla="*/ 1174750 h 4051300"/>
                <a:gd name="connsiteX129" fmla="*/ 1174750 w 2573685"/>
                <a:gd name="connsiteY129" fmla="*/ 1250950 h 4051300"/>
                <a:gd name="connsiteX130" fmla="*/ 1174750 w 2573685"/>
                <a:gd name="connsiteY130" fmla="*/ 1250950 h 4051300"/>
                <a:gd name="connsiteX131" fmla="*/ 1212850 w 2573685"/>
                <a:gd name="connsiteY131" fmla="*/ 1397000 h 4051300"/>
                <a:gd name="connsiteX132" fmla="*/ 1276350 w 2573685"/>
                <a:gd name="connsiteY132" fmla="*/ 1435100 h 4051300"/>
                <a:gd name="connsiteX133" fmla="*/ 1339850 w 2573685"/>
                <a:gd name="connsiteY133" fmla="*/ 1435100 h 4051300"/>
                <a:gd name="connsiteX134" fmla="*/ 1447800 w 2573685"/>
                <a:gd name="connsiteY134" fmla="*/ 1384300 h 4051300"/>
                <a:gd name="connsiteX135" fmla="*/ 1504950 w 2573685"/>
                <a:gd name="connsiteY135" fmla="*/ 1295400 h 4051300"/>
                <a:gd name="connsiteX136" fmla="*/ 1530350 w 2573685"/>
                <a:gd name="connsiteY136" fmla="*/ 1193800 h 4051300"/>
                <a:gd name="connsiteX137" fmla="*/ 1498600 w 2573685"/>
                <a:gd name="connsiteY137" fmla="*/ 1047750 h 4051300"/>
                <a:gd name="connsiteX138" fmla="*/ 1574800 w 2573685"/>
                <a:gd name="connsiteY138" fmla="*/ 996950 h 4051300"/>
                <a:gd name="connsiteX139" fmla="*/ 1606550 w 2573685"/>
                <a:gd name="connsiteY139" fmla="*/ 908050 h 4051300"/>
                <a:gd name="connsiteX140" fmla="*/ 1708150 w 2573685"/>
                <a:gd name="connsiteY140" fmla="*/ 908050 h 4051300"/>
                <a:gd name="connsiteX141" fmla="*/ 1752600 w 2573685"/>
                <a:gd name="connsiteY141" fmla="*/ 793750 h 4051300"/>
                <a:gd name="connsiteX142" fmla="*/ 1733550 w 2573685"/>
                <a:gd name="connsiteY142" fmla="*/ 704850 h 4051300"/>
                <a:gd name="connsiteX143" fmla="*/ 1727200 w 2573685"/>
                <a:gd name="connsiteY143" fmla="*/ 603250 h 4051300"/>
                <a:gd name="connsiteX144" fmla="*/ 1720850 w 2573685"/>
                <a:gd name="connsiteY144" fmla="*/ 546100 h 4051300"/>
                <a:gd name="connsiteX145" fmla="*/ 1720850 w 2573685"/>
                <a:gd name="connsiteY145" fmla="*/ 546100 h 4051300"/>
                <a:gd name="connsiteX146" fmla="*/ 1752600 w 2573685"/>
                <a:gd name="connsiteY146" fmla="*/ 552450 h 4051300"/>
                <a:gd name="connsiteX147" fmla="*/ 1797050 w 2573685"/>
                <a:gd name="connsiteY147" fmla="*/ 622300 h 4051300"/>
                <a:gd name="connsiteX148" fmla="*/ 1797050 w 2573685"/>
                <a:gd name="connsiteY148" fmla="*/ 622300 h 4051300"/>
                <a:gd name="connsiteX149" fmla="*/ 1854200 w 2573685"/>
                <a:gd name="connsiteY149" fmla="*/ 660400 h 4051300"/>
                <a:gd name="connsiteX150" fmla="*/ 1905000 w 2573685"/>
                <a:gd name="connsiteY150" fmla="*/ 590550 h 4051300"/>
                <a:gd name="connsiteX151" fmla="*/ 1993900 w 2573685"/>
                <a:gd name="connsiteY151" fmla="*/ 584200 h 4051300"/>
                <a:gd name="connsiteX152" fmla="*/ 2063750 w 2573685"/>
                <a:gd name="connsiteY152" fmla="*/ 577850 h 4051300"/>
                <a:gd name="connsiteX153" fmla="*/ 2070100 w 2573685"/>
                <a:gd name="connsiteY153" fmla="*/ 641350 h 4051300"/>
                <a:gd name="connsiteX154" fmla="*/ 2076450 w 2573685"/>
                <a:gd name="connsiteY154" fmla="*/ 666750 h 4051300"/>
                <a:gd name="connsiteX155" fmla="*/ 2076450 w 2573685"/>
                <a:gd name="connsiteY155" fmla="*/ 666750 h 4051300"/>
                <a:gd name="connsiteX156" fmla="*/ 2133600 w 2573685"/>
                <a:gd name="connsiteY156" fmla="*/ 558800 h 4051300"/>
                <a:gd name="connsiteX157" fmla="*/ 2171700 w 2573685"/>
                <a:gd name="connsiteY157" fmla="*/ 635000 h 4051300"/>
                <a:gd name="connsiteX158" fmla="*/ 2159000 w 2573685"/>
                <a:gd name="connsiteY158" fmla="*/ 723900 h 4051300"/>
                <a:gd name="connsiteX159" fmla="*/ 2197100 w 2573685"/>
                <a:gd name="connsiteY159" fmla="*/ 774700 h 4051300"/>
                <a:gd name="connsiteX160" fmla="*/ 2235200 w 2573685"/>
                <a:gd name="connsiteY160" fmla="*/ 869950 h 4051300"/>
                <a:gd name="connsiteX161" fmla="*/ 2254250 w 2573685"/>
                <a:gd name="connsiteY161" fmla="*/ 1003300 h 4051300"/>
                <a:gd name="connsiteX162" fmla="*/ 2324100 w 2573685"/>
                <a:gd name="connsiteY162" fmla="*/ 1111250 h 4051300"/>
                <a:gd name="connsiteX163" fmla="*/ 2279650 w 2573685"/>
                <a:gd name="connsiteY163" fmla="*/ 1155700 h 4051300"/>
                <a:gd name="connsiteX164" fmla="*/ 2292350 w 2573685"/>
                <a:gd name="connsiteY164" fmla="*/ 1270000 h 4051300"/>
                <a:gd name="connsiteX165" fmla="*/ 2292350 w 2573685"/>
                <a:gd name="connsiteY165" fmla="*/ 1358900 h 4051300"/>
                <a:gd name="connsiteX166" fmla="*/ 2287938 w 2573685"/>
                <a:gd name="connsiteY166" fmla="*/ 1358900 h 4051300"/>
                <a:gd name="connsiteX167" fmla="*/ 2249838 w 2573685"/>
                <a:gd name="connsiteY167" fmla="*/ 1498600 h 4051300"/>
                <a:gd name="connsiteX168" fmla="*/ 2376838 w 2573685"/>
                <a:gd name="connsiteY168" fmla="*/ 1568450 h 4051300"/>
                <a:gd name="connsiteX169" fmla="*/ 2395888 w 2573685"/>
                <a:gd name="connsiteY169" fmla="*/ 1682750 h 4051300"/>
                <a:gd name="connsiteX170" fmla="*/ 2459387 w 2573685"/>
                <a:gd name="connsiteY170" fmla="*/ 1816100 h 4051300"/>
                <a:gd name="connsiteX171" fmla="*/ 2484787 w 2573685"/>
                <a:gd name="connsiteY171" fmla="*/ 1905000 h 4051300"/>
                <a:gd name="connsiteX172" fmla="*/ 2497487 w 2573685"/>
                <a:gd name="connsiteY172" fmla="*/ 1917700 h 4051300"/>
                <a:gd name="connsiteX173" fmla="*/ 2427637 w 2573685"/>
                <a:gd name="connsiteY173" fmla="*/ 2012950 h 4051300"/>
                <a:gd name="connsiteX174" fmla="*/ 2541937 w 2573685"/>
                <a:gd name="connsiteY174" fmla="*/ 2133600 h 4051300"/>
                <a:gd name="connsiteX175" fmla="*/ 2548287 w 2573685"/>
                <a:gd name="connsiteY175" fmla="*/ 2241550 h 4051300"/>
                <a:gd name="connsiteX176" fmla="*/ 2560986 w 2573685"/>
                <a:gd name="connsiteY176" fmla="*/ 2387600 h 4051300"/>
                <a:gd name="connsiteX177" fmla="*/ 2548285 w 2573685"/>
                <a:gd name="connsiteY177" fmla="*/ 2495550 h 4051300"/>
                <a:gd name="connsiteX178" fmla="*/ 2573685 w 2573685"/>
                <a:gd name="connsiteY178" fmla="*/ 2527300 h 4051300"/>
                <a:gd name="connsiteX0" fmla="*/ 2228850 w 2592735"/>
                <a:gd name="connsiteY0" fmla="*/ 4051300 h 4051300"/>
                <a:gd name="connsiteX1" fmla="*/ 2178050 w 2592735"/>
                <a:gd name="connsiteY1" fmla="*/ 3956050 h 4051300"/>
                <a:gd name="connsiteX2" fmla="*/ 2171700 w 2592735"/>
                <a:gd name="connsiteY2" fmla="*/ 3892550 h 4051300"/>
                <a:gd name="connsiteX3" fmla="*/ 2127250 w 2592735"/>
                <a:gd name="connsiteY3" fmla="*/ 3841750 h 4051300"/>
                <a:gd name="connsiteX4" fmla="*/ 2127250 w 2592735"/>
                <a:gd name="connsiteY4" fmla="*/ 3841750 h 4051300"/>
                <a:gd name="connsiteX5" fmla="*/ 2095500 w 2592735"/>
                <a:gd name="connsiteY5" fmla="*/ 3803650 h 4051300"/>
                <a:gd name="connsiteX6" fmla="*/ 2070100 w 2592735"/>
                <a:gd name="connsiteY6" fmla="*/ 3746500 h 4051300"/>
                <a:gd name="connsiteX7" fmla="*/ 2063750 w 2592735"/>
                <a:gd name="connsiteY7" fmla="*/ 3727450 h 4051300"/>
                <a:gd name="connsiteX8" fmla="*/ 2063750 w 2592735"/>
                <a:gd name="connsiteY8" fmla="*/ 3727450 h 4051300"/>
                <a:gd name="connsiteX9" fmla="*/ 1930400 w 2592735"/>
                <a:gd name="connsiteY9" fmla="*/ 3606800 h 4051300"/>
                <a:gd name="connsiteX10" fmla="*/ 1879600 w 2592735"/>
                <a:gd name="connsiteY10" fmla="*/ 3517900 h 4051300"/>
                <a:gd name="connsiteX11" fmla="*/ 1879600 w 2592735"/>
                <a:gd name="connsiteY11" fmla="*/ 3517900 h 4051300"/>
                <a:gd name="connsiteX12" fmla="*/ 1866900 w 2592735"/>
                <a:gd name="connsiteY12" fmla="*/ 3403600 h 4051300"/>
                <a:gd name="connsiteX13" fmla="*/ 1866900 w 2592735"/>
                <a:gd name="connsiteY13" fmla="*/ 3403600 h 4051300"/>
                <a:gd name="connsiteX14" fmla="*/ 1860550 w 2592735"/>
                <a:gd name="connsiteY14" fmla="*/ 3365500 h 4051300"/>
                <a:gd name="connsiteX15" fmla="*/ 1847850 w 2592735"/>
                <a:gd name="connsiteY15" fmla="*/ 3302000 h 4051300"/>
                <a:gd name="connsiteX16" fmla="*/ 1790700 w 2592735"/>
                <a:gd name="connsiteY16" fmla="*/ 3282950 h 4051300"/>
                <a:gd name="connsiteX17" fmla="*/ 1765300 w 2592735"/>
                <a:gd name="connsiteY17" fmla="*/ 3194050 h 4051300"/>
                <a:gd name="connsiteX18" fmla="*/ 1790700 w 2592735"/>
                <a:gd name="connsiteY18" fmla="*/ 3143250 h 4051300"/>
                <a:gd name="connsiteX19" fmla="*/ 1790700 w 2592735"/>
                <a:gd name="connsiteY19" fmla="*/ 3143250 h 4051300"/>
                <a:gd name="connsiteX20" fmla="*/ 1809750 w 2592735"/>
                <a:gd name="connsiteY20" fmla="*/ 3060700 h 4051300"/>
                <a:gd name="connsiteX21" fmla="*/ 1854200 w 2592735"/>
                <a:gd name="connsiteY21" fmla="*/ 2997200 h 4051300"/>
                <a:gd name="connsiteX22" fmla="*/ 1803400 w 2592735"/>
                <a:gd name="connsiteY22" fmla="*/ 2940050 h 4051300"/>
                <a:gd name="connsiteX23" fmla="*/ 1803400 w 2592735"/>
                <a:gd name="connsiteY23" fmla="*/ 2940050 h 4051300"/>
                <a:gd name="connsiteX24" fmla="*/ 1765300 w 2592735"/>
                <a:gd name="connsiteY24" fmla="*/ 2933700 h 4051300"/>
                <a:gd name="connsiteX25" fmla="*/ 1765300 w 2592735"/>
                <a:gd name="connsiteY25" fmla="*/ 2933700 h 4051300"/>
                <a:gd name="connsiteX26" fmla="*/ 1765300 w 2592735"/>
                <a:gd name="connsiteY26" fmla="*/ 2933700 h 4051300"/>
                <a:gd name="connsiteX27" fmla="*/ 1784350 w 2592735"/>
                <a:gd name="connsiteY27" fmla="*/ 2819400 h 4051300"/>
                <a:gd name="connsiteX28" fmla="*/ 1784350 w 2592735"/>
                <a:gd name="connsiteY28" fmla="*/ 2819400 h 4051300"/>
                <a:gd name="connsiteX29" fmla="*/ 1689100 w 2592735"/>
                <a:gd name="connsiteY29" fmla="*/ 2832100 h 4051300"/>
                <a:gd name="connsiteX30" fmla="*/ 1651000 w 2592735"/>
                <a:gd name="connsiteY30" fmla="*/ 2787650 h 4051300"/>
                <a:gd name="connsiteX31" fmla="*/ 1714500 w 2592735"/>
                <a:gd name="connsiteY31" fmla="*/ 2749550 h 4051300"/>
                <a:gd name="connsiteX32" fmla="*/ 1682750 w 2592735"/>
                <a:gd name="connsiteY32" fmla="*/ 2667000 h 4051300"/>
                <a:gd name="connsiteX33" fmla="*/ 1644650 w 2592735"/>
                <a:gd name="connsiteY33" fmla="*/ 2578100 h 4051300"/>
                <a:gd name="connsiteX34" fmla="*/ 1631950 w 2592735"/>
                <a:gd name="connsiteY34" fmla="*/ 2470150 h 4051300"/>
                <a:gd name="connsiteX35" fmla="*/ 1587500 w 2592735"/>
                <a:gd name="connsiteY35" fmla="*/ 2400300 h 4051300"/>
                <a:gd name="connsiteX36" fmla="*/ 1549400 w 2592735"/>
                <a:gd name="connsiteY36" fmla="*/ 2305050 h 4051300"/>
                <a:gd name="connsiteX37" fmla="*/ 1498600 w 2592735"/>
                <a:gd name="connsiteY37" fmla="*/ 2235200 h 4051300"/>
                <a:gd name="connsiteX38" fmla="*/ 1454150 w 2592735"/>
                <a:gd name="connsiteY38" fmla="*/ 2101850 h 4051300"/>
                <a:gd name="connsiteX39" fmla="*/ 1390650 w 2592735"/>
                <a:gd name="connsiteY39" fmla="*/ 1987550 h 4051300"/>
                <a:gd name="connsiteX40" fmla="*/ 1314450 w 2592735"/>
                <a:gd name="connsiteY40" fmla="*/ 1885950 h 4051300"/>
                <a:gd name="connsiteX41" fmla="*/ 1238250 w 2592735"/>
                <a:gd name="connsiteY41" fmla="*/ 1803400 h 4051300"/>
                <a:gd name="connsiteX42" fmla="*/ 1155700 w 2592735"/>
                <a:gd name="connsiteY42" fmla="*/ 1746250 h 4051300"/>
                <a:gd name="connsiteX43" fmla="*/ 1117600 w 2592735"/>
                <a:gd name="connsiteY43" fmla="*/ 1682750 h 4051300"/>
                <a:gd name="connsiteX44" fmla="*/ 1155700 w 2592735"/>
                <a:gd name="connsiteY44" fmla="*/ 1612900 h 4051300"/>
                <a:gd name="connsiteX45" fmla="*/ 1155700 w 2592735"/>
                <a:gd name="connsiteY45" fmla="*/ 1612900 h 4051300"/>
                <a:gd name="connsiteX46" fmla="*/ 1098550 w 2592735"/>
                <a:gd name="connsiteY46" fmla="*/ 1574800 h 4051300"/>
                <a:gd name="connsiteX47" fmla="*/ 1098550 w 2592735"/>
                <a:gd name="connsiteY47" fmla="*/ 1663700 h 4051300"/>
                <a:gd name="connsiteX48" fmla="*/ 1054100 w 2592735"/>
                <a:gd name="connsiteY48" fmla="*/ 1695450 h 4051300"/>
                <a:gd name="connsiteX49" fmla="*/ 984250 w 2592735"/>
                <a:gd name="connsiteY49" fmla="*/ 1701800 h 4051300"/>
                <a:gd name="connsiteX50" fmla="*/ 920750 w 2592735"/>
                <a:gd name="connsiteY50" fmla="*/ 1733550 h 4051300"/>
                <a:gd name="connsiteX51" fmla="*/ 920750 w 2592735"/>
                <a:gd name="connsiteY51" fmla="*/ 1733550 h 4051300"/>
                <a:gd name="connsiteX52" fmla="*/ 889000 w 2592735"/>
                <a:gd name="connsiteY52" fmla="*/ 1778000 h 4051300"/>
                <a:gd name="connsiteX53" fmla="*/ 819150 w 2592735"/>
                <a:gd name="connsiteY53" fmla="*/ 1752600 h 4051300"/>
                <a:gd name="connsiteX54" fmla="*/ 730250 w 2592735"/>
                <a:gd name="connsiteY54" fmla="*/ 1778000 h 4051300"/>
                <a:gd name="connsiteX55" fmla="*/ 812800 w 2592735"/>
                <a:gd name="connsiteY55" fmla="*/ 1809750 h 4051300"/>
                <a:gd name="connsiteX56" fmla="*/ 876300 w 2592735"/>
                <a:gd name="connsiteY56" fmla="*/ 1854200 h 4051300"/>
                <a:gd name="connsiteX57" fmla="*/ 768350 w 2592735"/>
                <a:gd name="connsiteY57" fmla="*/ 1911350 h 4051300"/>
                <a:gd name="connsiteX58" fmla="*/ 635000 w 2592735"/>
                <a:gd name="connsiteY58" fmla="*/ 1898650 h 4051300"/>
                <a:gd name="connsiteX59" fmla="*/ 590550 w 2592735"/>
                <a:gd name="connsiteY59" fmla="*/ 1866900 h 4051300"/>
                <a:gd name="connsiteX60" fmla="*/ 558800 w 2592735"/>
                <a:gd name="connsiteY60" fmla="*/ 1930400 h 4051300"/>
                <a:gd name="connsiteX61" fmla="*/ 450850 w 2592735"/>
                <a:gd name="connsiteY61" fmla="*/ 1911350 h 4051300"/>
                <a:gd name="connsiteX62" fmla="*/ 400050 w 2592735"/>
                <a:gd name="connsiteY62" fmla="*/ 1841500 h 4051300"/>
                <a:gd name="connsiteX63" fmla="*/ 400050 w 2592735"/>
                <a:gd name="connsiteY63" fmla="*/ 1841500 h 4051300"/>
                <a:gd name="connsiteX64" fmla="*/ 298450 w 2592735"/>
                <a:gd name="connsiteY64" fmla="*/ 1778000 h 4051300"/>
                <a:gd name="connsiteX65" fmla="*/ 266700 w 2592735"/>
                <a:gd name="connsiteY65" fmla="*/ 1714500 h 4051300"/>
                <a:gd name="connsiteX66" fmla="*/ 222250 w 2592735"/>
                <a:gd name="connsiteY66" fmla="*/ 1625600 h 4051300"/>
                <a:gd name="connsiteX67" fmla="*/ 184150 w 2592735"/>
                <a:gd name="connsiteY67" fmla="*/ 1543050 h 4051300"/>
                <a:gd name="connsiteX68" fmla="*/ 133350 w 2592735"/>
                <a:gd name="connsiteY68" fmla="*/ 1454150 h 4051300"/>
                <a:gd name="connsiteX69" fmla="*/ 57150 w 2592735"/>
                <a:gd name="connsiteY69" fmla="*/ 1365250 h 4051300"/>
                <a:gd name="connsiteX70" fmla="*/ 44450 w 2592735"/>
                <a:gd name="connsiteY70" fmla="*/ 1282700 h 4051300"/>
                <a:gd name="connsiteX71" fmla="*/ 63500 w 2592735"/>
                <a:gd name="connsiteY71" fmla="*/ 1187450 h 4051300"/>
                <a:gd name="connsiteX72" fmla="*/ 76200 w 2592735"/>
                <a:gd name="connsiteY72" fmla="*/ 1123950 h 4051300"/>
                <a:gd name="connsiteX73" fmla="*/ 76200 w 2592735"/>
                <a:gd name="connsiteY73" fmla="*/ 1066800 h 4051300"/>
                <a:gd name="connsiteX74" fmla="*/ 0 w 2592735"/>
                <a:gd name="connsiteY74" fmla="*/ 1009650 h 4051300"/>
                <a:gd name="connsiteX75" fmla="*/ 38100 w 2592735"/>
                <a:gd name="connsiteY75" fmla="*/ 908050 h 4051300"/>
                <a:gd name="connsiteX76" fmla="*/ 38100 w 2592735"/>
                <a:gd name="connsiteY76" fmla="*/ 908050 h 4051300"/>
                <a:gd name="connsiteX77" fmla="*/ 6350 w 2592735"/>
                <a:gd name="connsiteY77" fmla="*/ 787400 h 4051300"/>
                <a:gd name="connsiteX78" fmla="*/ 57150 w 2592735"/>
                <a:gd name="connsiteY78" fmla="*/ 774700 h 4051300"/>
                <a:gd name="connsiteX79" fmla="*/ 82550 w 2592735"/>
                <a:gd name="connsiteY79" fmla="*/ 717550 h 4051300"/>
                <a:gd name="connsiteX80" fmla="*/ 165100 w 2592735"/>
                <a:gd name="connsiteY80" fmla="*/ 679450 h 4051300"/>
                <a:gd name="connsiteX81" fmla="*/ 222250 w 2592735"/>
                <a:gd name="connsiteY81" fmla="*/ 685800 h 4051300"/>
                <a:gd name="connsiteX82" fmla="*/ 222250 w 2592735"/>
                <a:gd name="connsiteY82" fmla="*/ 603250 h 4051300"/>
                <a:gd name="connsiteX83" fmla="*/ 254000 w 2592735"/>
                <a:gd name="connsiteY83" fmla="*/ 482600 h 4051300"/>
                <a:gd name="connsiteX84" fmla="*/ 368300 w 2592735"/>
                <a:gd name="connsiteY84" fmla="*/ 476250 h 4051300"/>
                <a:gd name="connsiteX85" fmla="*/ 425450 w 2592735"/>
                <a:gd name="connsiteY85" fmla="*/ 457200 h 4051300"/>
                <a:gd name="connsiteX86" fmla="*/ 482600 w 2592735"/>
                <a:gd name="connsiteY86" fmla="*/ 342900 h 4051300"/>
                <a:gd name="connsiteX87" fmla="*/ 565150 w 2592735"/>
                <a:gd name="connsiteY87" fmla="*/ 273050 h 4051300"/>
                <a:gd name="connsiteX88" fmla="*/ 615950 w 2592735"/>
                <a:gd name="connsiteY88" fmla="*/ 215900 h 4051300"/>
                <a:gd name="connsiteX89" fmla="*/ 571500 w 2592735"/>
                <a:gd name="connsiteY89" fmla="*/ 127000 h 4051300"/>
                <a:gd name="connsiteX90" fmla="*/ 552450 w 2592735"/>
                <a:gd name="connsiteY90" fmla="*/ 57150 h 4051300"/>
                <a:gd name="connsiteX91" fmla="*/ 641350 w 2592735"/>
                <a:gd name="connsiteY91" fmla="*/ 0 h 4051300"/>
                <a:gd name="connsiteX92" fmla="*/ 704850 w 2592735"/>
                <a:gd name="connsiteY92" fmla="*/ 6350 h 4051300"/>
                <a:gd name="connsiteX93" fmla="*/ 800100 w 2592735"/>
                <a:gd name="connsiteY93" fmla="*/ 19050 h 4051300"/>
                <a:gd name="connsiteX94" fmla="*/ 857250 w 2592735"/>
                <a:gd name="connsiteY94" fmla="*/ 6350 h 4051300"/>
                <a:gd name="connsiteX95" fmla="*/ 920750 w 2592735"/>
                <a:gd name="connsiteY95" fmla="*/ 6350 h 4051300"/>
                <a:gd name="connsiteX96" fmla="*/ 920750 w 2592735"/>
                <a:gd name="connsiteY96" fmla="*/ 69850 h 4051300"/>
                <a:gd name="connsiteX97" fmla="*/ 889000 w 2592735"/>
                <a:gd name="connsiteY97" fmla="*/ 139700 h 4051300"/>
                <a:gd name="connsiteX98" fmla="*/ 889000 w 2592735"/>
                <a:gd name="connsiteY98" fmla="*/ 139700 h 4051300"/>
                <a:gd name="connsiteX99" fmla="*/ 914400 w 2592735"/>
                <a:gd name="connsiteY99" fmla="*/ 254000 h 4051300"/>
                <a:gd name="connsiteX100" fmla="*/ 857250 w 2592735"/>
                <a:gd name="connsiteY100" fmla="*/ 304800 h 4051300"/>
                <a:gd name="connsiteX101" fmla="*/ 838200 w 2592735"/>
                <a:gd name="connsiteY101" fmla="*/ 342900 h 4051300"/>
                <a:gd name="connsiteX102" fmla="*/ 838200 w 2592735"/>
                <a:gd name="connsiteY102" fmla="*/ 419100 h 4051300"/>
                <a:gd name="connsiteX103" fmla="*/ 838200 w 2592735"/>
                <a:gd name="connsiteY103" fmla="*/ 508000 h 4051300"/>
                <a:gd name="connsiteX104" fmla="*/ 768350 w 2592735"/>
                <a:gd name="connsiteY104" fmla="*/ 546100 h 4051300"/>
                <a:gd name="connsiteX105" fmla="*/ 711200 w 2592735"/>
                <a:gd name="connsiteY105" fmla="*/ 577850 h 4051300"/>
                <a:gd name="connsiteX106" fmla="*/ 711200 w 2592735"/>
                <a:gd name="connsiteY106" fmla="*/ 577850 h 4051300"/>
                <a:gd name="connsiteX107" fmla="*/ 781050 w 2592735"/>
                <a:gd name="connsiteY107" fmla="*/ 673100 h 4051300"/>
                <a:gd name="connsiteX108" fmla="*/ 781050 w 2592735"/>
                <a:gd name="connsiteY108" fmla="*/ 673100 h 4051300"/>
                <a:gd name="connsiteX109" fmla="*/ 717550 w 2592735"/>
                <a:gd name="connsiteY109" fmla="*/ 685800 h 4051300"/>
                <a:gd name="connsiteX110" fmla="*/ 717550 w 2592735"/>
                <a:gd name="connsiteY110" fmla="*/ 685800 h 4051300"/>
                <a:gd name="connsiteX111" fmla="*/ 762000 w 2592735"/>
                <a:gd name="connsiteY111" fmla="*/ 774700 h 4051300"/>
                <a:gd name="connsiteX112" fmla="*/ 806450 w 2592735"/>
                <a:gd name="connsiteY112" fmla="*/ 838200 h 4051300"/>
                <a:gd name="connsiteX113" fmla="*/ 831850 w 2592735"/>
                <a:gd name="connsiteY113" fmla="*/ 889000 h 4051300"/>
                <a:gd name="connsiteX114" fmla="*/ 831850 w 2592735"/>
                <a:gd name="connsiteY114" fmla="*/ 889000 h 4051300"/>
                <a:gd name="connsiteX115" fmla="*/ 850900 w 2592735"/>
                <a:gd name="connsiteY115" fmla="*/ 952500 h 4051300"/>
                <a:gd name="connsiteX116" fmla="*/ 889000 w 2592735"/>
                <a:gd name="connsiteY116" fmla="*/ 1028700 h 4051300"/>
                <a:gd name="connsiteX117" fmla="*/ 908050 w 2592735"/>
                <a:gd name="connsiteY117" fmla="*/ 1104900 h 4051300"/>
                <a:gd name="connsiteX118" fmla="*/ 939800 w 2592735"/>
                <a:gd name="connsiteY118" fmla="*/ 1225550 h 4051300"/>
                <a:gd name="connsiteX119" fmla="*/ 977900 w 2592735"/>
                <a:gd name="connsiteY119" fmla="*/ 1346200 h 4051300"/>
                <a:gd name="connsiteX120" fmla="*/ 1022350 w 2592735"/>
                <a:gd name="connsiteY120" fmla="*/ 1339850 h 4051300"/>
                <a:gd name="connsiteX121" fmla="*/ 1022350 w 2592735"/>
                <a:gd name="connsiteY121" fmla="*/ 1339850 h 4051300"/>
                <a:gd name="connsiteX122" fmla="*/ 1016000 w 2592735"/>
                <a:gd name="connsiteY122" fmla="*/ 1257300 h 4051300"/>
                <a:gd name="connsiteX123" fmla="*/ 1003300 w 2592735"/>
                <a:gd name="connsiteY123" fmla="*/ 1206500 h 4051300"/>
                <a:gd name="connsiteX124" fmla="*/ 1003300 w 2592735"/>
                <a:gd name="connsiteY124" fmla="*/ 1123950 h 4051300"/>
                <a:gd name="connsiteX125" fmla="*/ 1003300 w 2592735"/>
                <a:gd name="connsiteY125" fmla="*/ 1123950 h 4051300"/>
                <a:gd name="connsiteX126" fmla="*/ 1123950 w 2592735"/>
                <a:gd name="connsiteY126" fmla="*/ 1123950 h 4051300"/>
                <a:gd name="connsiteX127" fmla="*/ 1149350 w 2592735"/>
                <a:gd name="connsiteY127" fmla="*/ 1174750 h 4051300"/>
                <a:gd name="connsiteX128" fmla="*/ 1149350 w 2592735"/>
                <a:gd name="connsiteY128" fmla="*/ 1174750 h 4051300"/>
                <a:gd name="connsiteX129" fmla="*/ 1174750 w 2592735"/>
                <a:gd name="connsiteY129" fmla="*/ 1250950 h 4051300"/>
                <a:gd name="connsiteX130" fmla="*/ 1174750 w 2592735"/>
                <a:gd name="connsiteY130" fmla="*/ 1250950 h 4051300"/>
                <a:gd name="connsiteX131" fmla="*/ 1212850 w 2592735"/>
                <a:gd name="connsiteY131" fmla="*/ 1397000 h 4051300"/>
                <a:gd name="connsiteX132" fmla="*/ 1276350 w 2592735"/>
                <a:gd name="connsiteY132" fmla="*/ 1435100 h 4051300"/>
                <a:gd name="connsiteX133" fmla="*/ 1339850 w 2592735"/>
                <a:gd name="connsiteY133" fmla="*/ 1435100 h 4051300"/>
                <a:gd name="connsiteX134" fmla="*/ 1447800 w 2592735"/>
                <a:gd name="connsiteY134" fmla="*/ 1384300 h 4051300"/>
                <a:gd name="connsiteX135" fmla="*/ 1504950 w 2592735"/>
                <a:gd name="connsiteY135" fmla="*/ 1295400 h 4051300"/>
                <a:gd name="connsiteX136" fmla="*/ 1530350 w 2592735"/>
                <a:gd name="connsiteY136" fmla="*/ 1193800 h 4051300"/>
                <a:gd name="connsiteX137" fmla="*/ 1498600 w 2592735"/>
                <a:gd name="connsiteY137" fmla="*/ 1047750 h 4051300"/>
                <a:gd name="connsiteX138" fmla="*/ 1574800 w 2592735"/>
                <a:gd name="connsiteY138" fmla="*/ 996950 h 4051300"/>
                <a:gd name="connsiteX139" fmla="*/ 1606550 w 2592735"/>
                <a:gd name="connsiteY139" fmla="*/ 908050 h 4051300"/>
                <a:gd name="connsiteX140" fmla="*/ 1708150 w 2592735"/>
                <a:gd name="connsiteY140" fmla="*/ 908050 h 4051300"/>
                <a:gd name="connsiteX141" fmla="*/ 1752600 w 2592735"/>
                <a:gd name="connsiteY141" fmla="*/ 793750 h 4051300"/>
                <a:gd name="connsiteX142" fmla="*/ 1733550 w 2592735"/>
                <a:gd name="connsiteY142" fmla="*/ 704850 h 4051300"/>
                <a:gd name="connsiteX143" fmla="*/ 1727200 w 2592735"/>
                <a:gd name="connsiteY143" fmla="*/ 603250 h 4051300"/>
                <a:gd name="connsiteX144" fmla="*/ 1720850 w 2592735"/>
                <a:gd name="connsiteY144" fmla="*/ 546100 h 4051300"/>
                <a:gd name="connsiteX145" fmla="*/ 1720850 w 2592735"/>
                <a:gd name="connsiteY145" fmla="*/ 546100 h 4051300"/>
                <a:gd name="connsiteX146" fmla="*/ 1752600 w 2592735"/>
                <a:gd name="connsiteY146" fmla="*/ 552450 h 4051300"/>
                <a:gd name="connsiteX147" fmla="*/ 1797050 w 2592735"/>
                <a:gd name="connsiteY147" fmla="*/ 622300 h 4051300"/>
                <a:gd name="connsiteX148" fmla="*/ 1797050 w 2592735"/>
                <a:gd name="connsiteY148" fmla="*/ 622300 h 4051300"/>
                <a:gd name="connsiteX149" fmla="*/ 1854200 w 2592735"/>
                <a:gd name="connsiteY149" fmla="*/ 660400 h 4051300"/>
                <a:gd name="connsiteX150" fmla="*/ 1905000 w 2592735"/>
                <a:gd name="connsiteY150" fmla="*/ 590550 h 4051300"/>
                <a:gd name="connsiteX151" fmla="*/ 1993900 w 2592735"/>
                <a:gd name="connsiteY151" fmla="*/ 584200 h 4051300"/>
                <a:gd name="connsiteX152" fmla="*/ 2063750 w 2592735"/>
                <a:gd name="connsiteY152" fmla="*/ 577850 h 4051300"/>
                <a:gd name="connsiteX153" fmla="*/ 2070100 w 2592735"/>
                <a:gd name="connsiteY153" fmla="*/ 641350 h 4051300"/>
                <a:gd name="connsiteX154" fmla="*/ 2076450 w 2592735"/>
                <a:gd name="connsiteY154" fmla="*/ 666750 h 4051300"/>
                <a:gd name="connsiteX155" fmla="*/ 2076450 w 2592735"/>
                <a:gd name="connsiteY155" fmla="*/ 666750 h 4051300"/>
                <a:gd name="connsiteX156" fmla="*/ 2133600 w 2592735"/>
                <a:gd name="connsiteY156" fmla="*/ 558800 h 4051300"/>
                <a:gd name="connsiteX157" fmla="*/ 2171700 w 2592735"/>
                <a:gd name="connsiteY157" fmla="*/ 635000 h 4051300"/>
                <a:gd name="connsiteX158" fmla="*/ 2159000 w 2592735"/>
                <a:gd name="connsiteY158" fmla="*/ 723900 h 4051300"/>
                <a:gd name="connsiteX159" fmla="*/ 2197100 w 2592735"/>
                <a:gd name="connsiteY159" fmla="*/ 774700 h 4051300"/>
                <a:gd name="connsiteX160" fmla="*/ 2235200 w 2592735"/>
                <a:gd name="connsiteY160" fmla="*/ 869950 h 4051300"/>
                <a:gd name="connsiteX161" fmla="*/ 2254250 w 2592735"/>
                <a:gd name="connsiteY161" fmla="*/ 1003300 h 4051300"/>
                <a:gd name="connsiteX162" fmla="*/ 2324100 w 2592735"/>
                <a:gd name="connsiteY162" fmla="*/ 1111250 h 4051300"/>
                <a:gd name="connsiteX163" fmla="*/ 2279650 w 2592735"/>
                <a:gd name="connsiteY163" fmla="*/ 1155700 h 4051300"/>
                <a:gd name="connsiteX164" fmla="*/ 2292350 w 2592735"/>
                <a:gd name="connsiteY164" fmla="*/ 1270000 h 4051300"/>
                <a:gd name="connsiteX165" fmla="*/ 2292350 w 2592735"/>
                <a:gd name="connsiteY165" fmla="*/ 1358900 h 4051300"/>
                <a:gd name="connsiteX166" fmla="*/ 2287938 w 2592735"/>
                <a:gd name="connsiteY166" fmla="*/ 1358900 h 4051300"/>
                <a:gd name="connsiteX167" fmla="*/ 2249838 w 2592735"/>
                <a:gd name="connsiteY167" fmla="*/ 1498600 h 4051300"/>
                <a:gd name="connsiteX168" fmla="*/ 2376838 w 2592735"/>
                <a:gd name="connsiteY168" fmla="*/ 1568450 h 4051300"/>
                <a:gd name="connsiteX169" fmla="*/ 2395888 w 2592735"/>
                <a:gd name="connsiteY169" fmla="*/ 1682750 h 4051300"/>
                <a:gd name="connsiteX170" fmla="*/ 2459387 w 2592735"/>
                <a:gd name="connsiteY170" fmla="*/ 1816100 h 4051300"/>
                <a:gd name="connsiteX171" fmla="*/ 2484787 w 2592735"/>
                <a:gd name="connsiteY171" fmla="*/ 1905000 h 4051300"/>
                <a:gd name="connsiteX172" fmla="*/ 2497487 w 2592735"/>
                <a:gd name="connsiteY172" fmla="*/ 1917700 h 4051300"/>
                <a:gd name="connsiteX173" fmla="*/ 2427637 w 2592735"/>
                <a:gd name="connsiteY173" fmla="*/ 2012950 h 4051300"/>
                <a:gd name="connsiteX174" fmla="*/ 2541937 w 2592735"/>
                <a:gd name="connsiteY174" fmla="*/ 2133600 h 4051300"/>
                <a:gd name="connsiteX175" fmla="*/ 2548287 w 2592735"/>
                <a:gd name="connsiteY175" fmla="*/ 2241550 h 4051300"/>
                <a:gd name="connsiteX176" fmla="*/ 2560986 w 2592735"/>
                <a:gd name="connsiteY176" fmla="*/ 2387600 h 4051300"/>
                <a:gd name="connsiteX177" fmla="*/ 2548285 w 2592735"/>
                <a:gd name="connsiteY177" fmla="*/ 2495550 h 4051300"/>
                <a:gd name="connsiteX178" fmla="*/ 2592735 w 2592735"/>
                <a:gd name="connsiteY178" fmla="*/ 2667000 h 4051300"/>
                <a:gd name="connsiteX0" fmla="*/ 2228850 w 2599085"/>
                <a:gd name="connsiteY0" fmla="*/ 4051300 h 4051300"/>
                <a:gd name="connsiteX1" fmla="*/ 2178050 w 2599085"/>
                <a:gd name="connsiteY1" fmla="*/ 3956050 h 4051300"/>
                <a:gd name="connsiteX2" fmla="*/ 2171700 w 2599085"/>
                <a:gd name="connsiteY2" fmla="*/ 3892550 h 4051300"/>
                <a:gd name="connsiteX3" fmla="*/ 2127250 w 2599085"/>
                <a:gd name="connsiteY3" fmla="*/ 3841750 h 4051300"/>
                <a:gd name="connsiteX4" fmla="*/ 2127250 w 2599085"/>
                <a:gd name="connsiteY4" fmla="*/ 3841750 h 4051300"/>
                <a:gd name="connsiteX5" fmla="*/ 2095500 w 2599085"/>
                <a:gd name="connsiteY5" fmla="*/ 3803650 h 4051300"/>
                <a:gd name="connsiteX6" fmla="*/ 2070100 w 2599085"/>
                <a:gd name="connsiteY6" fmla="*/ 3746500 h 4051300"/>
                <a:gd name="connsiteX7" fmla="*/ 2063750 w 2599085"/>
                <a:gd name="connsiteY7" fmla="*/ 3727450 h 4051300"/>
                <a:gd name="connsiteX8" fmla="*/ 2063750 w 2599085"/>
                <a:gd name="connsiteY8" fmla="*/ 3727450 h 4051300"/>
                <a:gd name="connsiteX9" fmla="*/ 1930400 w 2599085"/>
                <a:gd name="connsiteY9" fmla="*/ 3606800 h 4051300"/>
                <a:gd name="connsiteX10" fmla="*/ 1879600 w 2599085"/>
                <a:gd name="connsiteY10" fmla="*/ 3517900 h 4051300"/>
                <a:gd name="connsiteX11" fmla="*/ 1879600 w 2599085"/>
                <a:gd name="connsiteY11" fmla="*/ 3517900 h 4051300"/>
                <a:gd name="connsiteX12" fmla="*/ 1866900 w 2599085"/>
                <a:gd name="connsiteY12" fmla="*/ 3403600 h 4051300"/>
                <a:gd name="connsiteX13" fmla="*/ 1866900 w 2599085"/>
                <a:gd name="connsiteY13" fmla="*/ 3403600 h 4051300"/>
                <a:gd name="connsiteX14" fmla="*/ 1860550 w 2599085"/>
                <a:gd name="connsiteY14" fmla="*/ 3365500 h 4051300"/>
                <a:gd name="connsiteX15" fmla="*/ 1847850 w 2599085"/>
                <a:gd name="connsiteY15" fmla="*/ 3302000 h 4051300"/>
                <a:gd name="connsiteX16" fmla="*/ 1790700 w 2599085"/>
                <a:gd name="connsiteY16" fmla="*/ 3282950 h 4051300"/>
                <a:gd name="connsiteX17" fmla="*/ 1765300 w 2599085"/>
                <a:gd name="connsiteY17" fmla="*/ 3194050 h 4051300"/>
                <a:gd name="connsiteX18" fmla="*/ 1790700 w 2599085"/>
                <a:gd name="connsiteY18" fmla="*/ 3143250 h 4051300"/>
                <a:gd name="connsiteX19" fmla="*/ 1790700 w 2599085"/>
                <a:gd name="connsiteY19" fmla="*/ 3143250 h 4051300"/>
                <a:gd name="connsiteX20" fmla="*/ 1809750 w 2599085"/>
                <a:gd name="connsiteY20" fmla="*/ 3060700 h 4051300"/>
                <a:gd name="connsiteX21" fmla="*/ 1854200 w 2599085"/>
                <a:gd name="connsiteY21" fmla="*/ 2997200 h 4051300"/>
                <a:gd name="connsiteX22" fmla="*/ 1803400 w 2599085"/>
                <a:gd name="connsiteY22" fmla="*/ 2940050 h 4051300"/>
                <a:gd name="connsiteX23" fmla="*/ 1803400 w 2599085"/>
                <a:gd name="connsiteY23" fmla="*/ 2940050 h 4051300"/>
                <a:gd name="connsiteX24" fmla="*/ 1765300 w 2599085"/>
                <a:gd name="connsiteY24" fmla="*/ 2933700 h 4051300"/>
                <a:gd name="connsiteX25" fmla="*/ 1765300 w 2599085"/>
                <a:gd name="connsiteY25" fmla="*/ 2933700 h 4051300"/>
                <a:gd name="connsiteX26" fmla="*/ 1765300 w 2599085"/>
                <a:gd name="connsiteY26" fmla="*/ 2933700 h 4051300"/>
                <a:gd name="connsiteX27" fmla="*/ 1784350 w 2599085"/>
                <a:gd name="connsiteY27" fmla="*/ 2819400 h 4051300"/>
                <a:gd name="connsiteX28" fmla="*/ 1784350 w 2599085"/>
                <a:gd name="connsiteY28" fmla="*/ 2819400 h 4051300"/>
                <a:gd name="connsiteX29" fmla="*/ 1689100 w 2599085"/>
                <a:gd name="connsiteY29" fmla="*/ 2832100 h 4051300"/>
                <a:gd name="connsiteX30" fmla="*/ 1651000 w 2599085"/>
                <a:gd name="connsiteY30" fmla="*/ 2787650 h 4051300"/>
                <a:gd name="connsiteX31" fmla="*/ 1714500 w 2599085"/>
                <a:gd name="connsiteY31" fmla="*/ 2749550 h 4051300"/>
                <a:gd name="connsiteX32" fmla="*/ 1682750 w 2599085"/>
                <a:gd name="connsiteY32" fmla="*/ 2667000 h 4051300"/>
                <a:gd name="connsiteX33" fmla="*/ 1644650 w 2599085"/>
                <a:gd name="connsiteY33" fmla="*/ 2578100 h 4051300"/>
                <a:gd name="connsiteX34" fmla="*/ 1631950 w 2599085"/>
                <a:gd name="connsiteY34" fmla="*/ 2470150 h 4051300"/>
                <a:gd name="connsiteX35" fmla="*/ 1587500 w 2599085"/>
                <a:gd name="connsiteY35" fmla="*/ 2400300 h 4051300"/>
                <a:gd name="connsiteX36" fmla="*/ 1549400 w 2599085"/>
                <a:gd name="connsiteY36" fmla="*/ 2305050 h 4051300"/>
                <a:gd name="connsiteX37" fmla="*/ 1498600 w 2599085"/>
                <a:gd name="connsiteY37" fmla="*/ 2235200 h 4051300"/>
                <a:gd name="connsiteX38" fmla="*/ 1454150 w 2599085"/>
                <a:gd name="connsiteY38" fmla="*/ 2101850 h 4051300"/>
                <a:gd name="connsiteX39" fmla="*/ 1390650 w 2599085"/>
                <a:gd name="connsiteY39" fmla="*/ 1987550 h 4051300"/>
                <a:gd name="connsiteX40" fmla="*/ 1314450 w 2599085"/>
                <a:gd name="connsiteY40" fmla="*/ 1885950 h 4051300"/>
                <a:gd name="connsiteX41" fmla="*/ 1238250 w 2599085"/>
                <a:gd name="connsiteY41" fmla="*/ 1803400 h 4051300"/>
                <a:gd name="connsiteX42" fmla="*/ 1155700 w 2599085"/>
                <a:gd name="connsiteY42" fmla="*/ 1746250 h 4051300"/>
                <a:gd name="connsiteX43" fmla="*/ 1117600 w 2599085"/>
                <a:gd name="connsiteY43" fmla="*/ 1682750 h 4051300"/>
                <a:gd name="connsiteX44" fmla="*/ 1155700 w 2599085"/>
                <a:gd name="connsiteY44" fmla="*/ 1612900 h 4051300"/>
                <a:gd name="connsiteX45" fmla="*/ 1155700 w 2599085"/>
                <a:gd name="connsiteY45" fmla="*/ 1612900 h 4051300"/>
                <a:gd name="connsiteX46" fmla="*/ 1098550 w 2599085"/>
                <a:gd name="connsiteY46" fmla="*/ 1574800 h 4051300"/>
                <a:gd name="connsiteX47" fmla="*/ 1098550 w 2599085"/>
                <a:gd name="connsiteY47" fmla="*/ 1663700 h 4051300"/>
                <a:gd name="connsiteX48" fmla="*/ 1054100 w 2599085"/>
                <a:gd name="connsiteY48" fmla="*/ 1695450 h 4051300"/>
                <a:gd name="connsiteX49" fmla="*/ 984250 w 2599085"/>
                <a:gd name="connsiteY49" fmla="*/ 1701800 h 4051300"/>
                <a:gd name="connsiteX50" fmla="*/ 920750 w 2599085"/>
                <a:gd name="connsiteY50" fmla="*/ 1733550 h 4051300"/>
                <a:gd name="connsiteX51" fmla="*/ 920750 w 2599085"/>
                <a:gd name="connsiteY51" fmla="*/ 1733550 h 4051300"/>
                <a:gd name="connsiteX52" fmla="*/ 889000 w 2599085"/>
                <a:gd name="connsiteY52" fmla="*/ 1778000 h 4051300"/>
                <a:gd name="connsiteX53" fmla="*/ 819150 w 2599085"/>
                <a:gd name="connsiteY53" fmla="*/ 1752600 h 4051300"/>
                <a:gd name="connsiteX54" fmla="*/ 730250 w 2599085"/>
                <a:gd name="connsiteY54" fmla="*/ 1778000 h 4051300"/>
                <a:gd name="connsiteX55" fmla="*/ 812800 w 2599085"/>
                <a:gd name="connsiteY55" fmla="*/ 1809750 h 4051300"/>
                <a:gd name="connsiteX56" fmla="*/ 876300 w 2599085"/>
                <a:gd name="connsiteY56" fmla="*/ 1854200 h 4051300"/>
                <a:gd name="connsiteX57" fmla="*/ 768350 w 2599085"/>
                <a:gd name="connsiteY57" fmla="*/ 1911350 h 4051300"/>
                <a:gd name="connsiteX58" fmla="*/ 635000 w 2599085"/>
                <a:gd name="connsiteY58" fmla="*/ 1898650 h 4051300"/>
                <a:gd name="connsiteX59" fmla="*/ 590550 w 2599085"/>
                <a:gd name="connsiteY59" fmla="*/ 1866900 h 4051300"/>
                <a:gd name="connsiteX60" fmla="*/ 558800 w 2599085"/>
                <a:gd name="connsiteY60" fmla="*/ 1930400 h 4051300"/>
                <a:gd name="connsiteX61" fmla="*/ 450850 w 2599085"/>
                <a:gd name="connsiteY61" fmla="*/ 1911350 h 4051300"/>
                <a:gd name="connsiteX62" fmla="*/ 400050 w 2599085"/>
                <a:gd name="connsiteY62" fmla="*/ 1841500 h 4051300"/>
                <a:gd name="connsiteX63" fmla="*/ 400050 w 2599085"/>
                <a:gd name="connsiteY63" fmla="*/ 1841500 h 4051300"/>
                <a:gd name="connsiteX64" fmla="*/ 298450 w 2599085"/>
                <a:gd name="connsiteY64" fmla="*/ 1778000 h 4051300"/>
                <a:gd name="connsiteX65" fmla="*/ 266700 w 2599085"/>
                <a:gd name="connsiteY65" fmla="*/ 1714500 h 4051300"/>
                <a:gd name="connsiteX66" fmla="*/ 222250 w 2599085"/>
                <a:gd name="connsiteY66" fmla="*/ 1625600 h 4051300"/>
                <a:gd name="connsiteX67" fmla="*/ 184150 w 2599085"/>
                <a:gd name="connsiteY67" fmla="*/ 1543050 h 4051300"/>
                <a:gd name="connsiteX68" fmla="*/ 133350 w 2599085"/>
                <a:gd name="connsiteY68" fmla="*/ 1454150 h 4051300"/>
                <a:gd name="connsiteX69" fmla="*/ 57150 w 2599085"/>
                <a:gd name="connsiteY69" fmla="*/ 1365250 h 4051300"/>
                <a:gd name="connsiteX70" fmla="*/ 44450 w 2599085"/>
                <a:gd name="connsiteY70" fmla="*/ 1282700 h 4051300"/>
                <a:gd name="connsiteX71" fmla="*/ 63500 w 2599085"/>
                <a:gd name="connsiteY71" fmla="*/ 1187450 h 4051300"/>
                <a:gd name="connsiteX72" fmla="*/ 76200 w 2599085"/>
                <a:gd name="connsiteY72" fmla="*/ 1123950 h 4051300"/>
                <a:gd name="connsiteX73" fmla="*/ 76200 w 2599085"/>
                <a:gd name="connsiteY73" fmla="*/ 1066800 h 4051300"/>
                <a:gd name="connsiteX74" fmla="*/ 0 w 2599085"/>
                <a:gd name="connsiteY74" fmla="*/ 1009650 h 4051300"/>
                <a:gd name="connsiteX75" fmla="*/ 38100 w 2599085"/>
                <a:gd name="connsiteY75" fmla="*/ 908050 h 4051300"/>
                <a:gd name="connsiteX76" fmla="*/ 38100 w 2599085"/>
                <a:gd name="connsiteY76" fmla="*/ 908050 h 4051300"/>
                <a:gd name="connsiteX77" fmla="*/ 6350 w 2599085"/>
                <a:gd name="connsiteY77" fmla="*/ 787400 h 4051300"/>
                <a:gd name="connsiteX78" fmla="*/ 57150 w 2599085"/>
                <a:gd name="connsiteY78" fmla="*/ 774700 h 4051300"/>
                <a:gd name="connsiteX79" fmla="*/ 82550 w 2599085"/>
                <a:gd name="connsiteY79" fmla="*/ 717550 h 4051300"/>
                <a:gd name="connsiteX80" fmla="*/ 165100 w 2599085"/>
                <a:gd name="connsiteY80" fmla="*/ 679450 h 4051300"/>
                <a:gd name="connsiteX81" fmla="*/ 222250 w 2599085"/>
                <a:gd name="connsiteY81" fmla="*/ 685800 h 4051300"/>
                <a:gd name="connsiteX82" fmla="*/ 222250 w 2599085"/>
                <a:gd name="connsiteY82" fmla="*/ 603250 h 4051300"/>
                <a:gd name="connsiteX83" fmla="*/ 254000 w 2599085"/>
                <a:gd name="connsiteY83" fmla="*/ 482600 h 4051300"/>
                <a:gd name="connsiteX84" fmla="*/ 368300 w 2599085"/>
                <a:gd name="connsiteY84" fmla="*/ 476250 h 4051300"/>
                <a:gd name="connsiteX85" fmla="*/ 425450 w 2599085"/>
                <a:gd name="connsiteY85" fmla="*/ 457200 h 4051300"/>
                <a:gd name="connsiteX86" fmla="*/ 482600 w 2599085"/>
                <a:gd name="connsiteY86" fmla="*/ 342900 h 4051300"/>
                <a:gd name="connsiteX87" fmla="*/ 565150 w 2599085"/>
                <a:gd name="connsiteY87" fmla="*/ 273050 h 4051300"/>
                <a:gd name="connsiteX88" fmla="*/ 615950 w 2599085"/>
                <a:gd name="connsiteY88" fmla="*/ 215900 h 4051300"/>
                <a:gd name="connsiteX89" fmla="*/ 571500 w 2599085"/>
                <a:gd name="connsiteY89" fmla="*/ 127000 h 4051300"/>
                <a:gd name="connsiteX90" fmla="*/ 552450 w 2599085"/>
                <a:gd name="connsiteY90" fmla="*/ 57150 h 4051300"/>
                <a:gd name="connsiteX91" fmla="*/ 641350 w 2599085"/>
                <a:gd name="connsiteY91" fmla="*/ 0 h 4051300"/>
                <a:gd name="connsiteX92" fmla="*/ 704850 w 2599085"/>
                <a:gd name="connsiteY92" fmla="*/ 6350 h 4051300"/>
                <a:gd name="connsiteX93" fmla="*/ 800100 w 2599085"/>
                <a:gd name="connsiteY93" fmla="*/ 19050 h 4051300"/>
                <a:gd name="connsiteX94" fmla="*/ 857250 w 2599085"/>
                <a:gd name="connsiteY94" fmla="*/ 6350 h 4051300"/>
                <a:gd name="connsiteX95" fmla="*/ 920750 w 2599085"/>
                <a:gd name="connsiteY95" fmla="*/ 6350 h 4051300"/>
                <a:gd name="connsiteX96" fmla="*/ 920750 w 2599085"/>
                <a:gd name="connsiteY96" fmla="*/ 69850 h 4051300"/>
                <a:gd name="connsiteX97" fmla="*/ 889000 w 2599085"/>
                <a:gd name="connsiteY97" fmla="*/ 139700 h 4051300"/>
                <a:gd name="connsiteX98" fmla="*/ 889000 w 2599085"/>
                <a:gd name="connsiteY98" fmla="*/ 139700 h 4051300"/>
                <a:gd name="connsiteX99" fmla="*/ 914400 w 2599085"/>
                <a:gd name="connsiteY99" fmla="*/ 254000 h 4051300"/>
                <a:gd name="connsiteX100" fmla="*/ 857250 w 2599085"/>
                <a:gd name="connsiteY100" fmla="*/ 304800 h 4051300"/>
                <a:gd name="connsiteX101" fmla="*/ 838200 w 2599085"/>
                <a:gd name="connsiteY101" fmla="*/ 342900 h 4051300"/>
                <a:gd name="connsiteX102" fmla="*/ 838200 w 2599085"/>
                <a:gd name="connsiteY102" fmla="*/ 419100 h 4051300"/>
                <a:gd name="connsiteX103" fmla="*/ 838200 w 2599085"/>
                <a:gd name="connsiteY103" fmla="*/ 508000 h 4051300"/>
                <a:gd name="connsiteX104" fmla="*/ 768350 w 2599085"/>
                <a:gd name="connsiteY104" fmla="*/ 546100 h 4051300"/>
                <a:gd name="connsiteX105" fmla="*/ 711200 w 2599085"/>
                <a:gd name="connsiteY105" fmla="*/ 577850 h 4051300"/>
                <a:gd name="connsiteX106" fmla="*/ 711200 w 2599085"/>
                <a:gd name="connsiteY106" fmla="*/ 577850 h 4051300"/>
                <a:gd name="connsiteX107" fmla="*/ 781050 w 2599085"/>
                <a:gd name="connsiteY107" fmla="*/ 673100 h 4051300"/>
                <a:gd name="connsiteX108" fmla="*/ 781050 w 2599085"/>
                <a:gd name="connsiteY108" fmla="*/ 673100 h 4051300"/>
                <a:gd name="connsiteX109" fmla="*/ 717550 w 2599085"/>
                <a:gd name="connsiteY109" fmla="*/ 685800 h 4051300"/>
                <a:gd name="connsiteX110" fmla="*/ 717550 w 2599085"/>
                <a:gd name="connsiteY110" fmla="*/ 685800 h 4051300"/>
                <a:gd name="connsiteX111" fmla="*/ 762000 w 2599085"/>
                <a:gd name="connsiteY111" fmla="*/ 774700 h 4051300"/>
                <a:gd name="connsiteX112" fmla="*/ 806450 w 2599085"/>
                <a:gd name="connsiteY112" fmla="*/ 838200 h 4051300"/>
                <a:gd name="connsiteX113" fmla="*/ 831850 w 2599085"/>
                <a:gd name="connsiteY113" fmla="*/ 889000 h 4051300"/>
                <a:gd name="connsiteX114" fmla="*/ 831850 w 2599085"/>
                <a:gd name="connsiteY114" fmla="*/ 889000 h 4051300"/>
                <a:gd name="connsiteX115" fmla="*/ 850900 w 2599085"/>
                <a:gd name="connsiteY115" fmla="*/ 952500 h 4051300"/>
                <a:gd name="connsiteX116" fmla="*/ 889000 w 2599085"/>
                <a:gd name="connsiteY116" fmla="*/ 1028700 h 4051300"/>
                <a:gd name="connsiteX117" fmla="*/ 908050 w 2599085"/>
                <a:gd name="connsiteY117" fmla="*/ 1104900 h 4051300"/>
                <a:gd name="connsiteX118" fmla="*/ 939800 w 2599085"/>
                <a:gd name="connsiteY118" fmla="*/ 1225550 h 4051300"/>
                <a:gd name="connsiteX119" fmla="*/ 977900 w 2599085"/>
                <a:gd name="connsiteY119" fmla="*/ 1346200 h 4051300"/>
                <a:gd name="connsiteX120" fmla="*/ 1022350 w 2599085"/>
                <a:gd name="connsiteY120" fmla="*/ 1339850 h 4051300"/>
                <a:gd name="connsiteX121" fmla="*/ 1022350 w 2599085"/>
                <a:gd name="connsiteY121" fmla="*/ 1339850 h 4051300"/>
                <a:gd name="connsiteX122" fmla="*/ 1016000 w 2599085"/>
                <a:gd name="connsiteY122" fmla="*/ 1257300 h 4051300"/>
                <a:gd name="connsiteX123" fmla="*/ 1003300 w 2599085"/>
                <a:gd name="connsiteY123" fmla="*/ 1206500 h 4051300"/>
                <a:gd name="connsiteX124" fmla="*/ 1003300 w 2599085"/>
                <a:gd name="connsiteY124" fmla="*/ 1123950 h 4051300"/>
                <a:gd name="connsiteX125" fmla="*/ 1003300 w 2599085"/>
                <a:gd name="connsiteY125" fmla="*/ 1123950 h 4051300"/>
                <a:gd name="connsiteX126" fmla="*/ 1123950 w 2599085"/>
                <a:gd name="connsiteY126" fmla="*/ 1123950 h 4051300"/>
                <a:gd name="connsiteX127" fmla="*/ 1149350 w 2599085"/>
                <a:gd name="connsiteY127" fmla="*/ 1174750 h 4051300"/>
                <a:gd name="connsiteX128" fmla="*/ 1149350 w 2599085"/>
                <a:gd name="connsiteY128" fmla="*/ 1174750 h 4051300"/>
                <a:gd name="connsiteX129" fmla="*/ 1174750 w 2599085"/>
                <a:gd name="connsiteY129" fmla="*/ 1250950 h 4051300"/>
                <a:gd name="connsiteX130" fmla="*/ 1174750 w 2599085"/>
                <a:gd name="connsiteY130" fmla="*/ 1250950 h 4051300"/>
                <a:gd name="connsiteX131" fmla="*/ 1212850 w 2599085"/>
                <a:gd name="connsiteY131" fmla="*/ 1397000 h 4051300"/>
                <a:gd name="connsiteX132" fmla="*/ 1276350 w 2599085"/>
                <a:gd name="connsiteY132" fmla="*/ 1435100 h 4051300"/>
                <a:gd name="connsiteX133" fmla="*/ 1339850 w 2599085"/>
                <a:gd name="connsiteY133" fmla="*/ 1435100 h 4051300"/>
                <a:gd name="connsiteX134" fmla="*/ 1447800 w 2599085"/>
                <a:gd name="connsiteY134" fmla="*/ 1384300 h 4051300"/>
                <a:gd name="connsiteX135" fmla="*/ 1504950 w 2599085"/>
                <a:gd name="connsiteY135" fmla="*/ 1295400 h 4051300"/>
                <a:gd name="connsiteX136" fmla="*/ 1530350 w 2599085"/>
                <a:gd name="connsiteY136" fmla="*/ 1193800 h 4051300"/>
                <a:gd name="connsiteX137" fmla="*/ 1498600 w 2599085"/>
                <a:gd name="connsiteY137" fmla="*/ 1047750 h 4051300"/>
                <a:gd name="connsiteX138" fmla="*/ 1574800 w 2599085"/>
                <a:gd name="connsiteY138" fmla="*/ 996950 h 4051300"/>
                <a:gd name="connsiteX139" fmla="*/ 1606550 w 2599085"/>
                <a:gd name="connsiteY139" fmla="*/ 908050 h 4051300"/>
                <a:gd name="connsiteX140" fmla="*/ 1708150 w 2599085"/>
                <a:gd name="connsiteY140" fmla="*/ 908050 h 4051300"/>
                <a:gd name="connsiteX141" fmla="*/ 1752600 w 2599085"/>
                <a:gd name="connsiteY141" fmla="*/ 793750 h 4051300"/>
                <a:gd name="connsiteX142" fmla="*/ 1733550 w 2599085"/>
                <a:gd name="connsiteY142" fmla="*/ 704850 h 4051300"/>
                <a:gd name="connsiteX143" fmla="*/ 1727200 w 2599085"/>
                <a:gd name="connsiteY143" fmla="*/ 603250 h 4051300"/>
                <a:gd name="connsiteX144" fmla="*/ 1720850 w 2599085"/>
                <a:gd name="connsiteY144" fmla="*/ 546100 h 4051300"/>
                <a:gd name="connsiteX145" fmla="*/ 1720850 w 2599085"/>
                <a:gd name="connsiteY145" fmla="*/ 546100 h 4051300"/>
                <a:gd name="connsiteX146" fmla="*/ 1752600 w 2599085"/>
                <a:gd name="connsiteY146" fmla="*/ 552450 h 4051300"/>
                <a:gd name="connsiteX147" fmla="*/ 1797050 w 2599085"/>
                <a:gd name="connsiteY147" fmla="*/ 622300 h 4051300"/>
                <a:gd name="connsiteX148" fmla="*/ 1797050 w 2599085"/>
                <a:gd name="connsiteY148" fmla="*/ 622300 h 4051300"/>
                <a:gd name="connsiteX149" fmla="*/ 1854200 w 2599085"/>
                <a:gd name="connsiteY149" fmla="*/ 660400 h 4051300"/>
                <a:gd name="connsiteX150" fmla="*/ 1905000 w 2599085"/>
                <a:gd name="connsiteY150" fmla="*/ 590550 h 4051300"/>
                <a:gd name="connsiteX151" fmla="*/ 1993900 w 2599085"/>
                <a:gd name="connsiteY151" fmla="*/ 584200 h 4051300"/>
                <a:gd name="connsiteX152" fmla="*/ 2063750 w 2599085"/>
                <a:gd name="connsiteY152" fmla="*/ 577850 h 4051300"/>
                <a:gd name="connsiteX153" fmla="*/ 2070100 w 2599085"/>
                <a:gd name="connsiteY153" fmla="*/ 641350 h 4051300"/>
                <a:gd name="connsiteX154" fmla="*/ 2076450 w 2599085"/>
                <a:gd name="connsiteY154" fmla="*/ 666750 h 4051300"/>
                <a:gd name="connsiteX155" fmla="*/ 2076450 w 2599085"/>
                <a:gd name="connsiteY155" fmla="*/ 666750 h 4051300"/>
                <a:gd name="connsiteX156" fmla="*/ 2133600 w 2599085"/>
                <a:gd name="connsiteY156" fmla="*/ 558800 h 4051300"/>
                <a:gd name="connsiteX157" fmla="*/ 2171700 w 2599085"/>
                <a:gd name="connsiteY157" fmla="*/ 635000 h 4051300"/>
                <a:gd name="connsiteX158" fmla="*/ 2159000 w 2599085"/>
                <a:gd name="connsiteY158" fmla="*/ 723900 h 4051300"/>
                <a:gd name="connsiteX159" fmla="*/ 2197100 w 2599085"/>
                <a:gd name="connsiteY159" fmla="*/ 774700 h 4051300"/>
                <a:gd name="connsiteX160" fmla="*/ 2235200 w 2599085"/>
                <a:gd name="connsiteY160" fmla="*/ 869950 h 4051300"/>
                <a:gd name="connsiteX161" fmla="*/ 2254250 w 2599085"/>
                <a:gd name="connsiteY161" fmla="*/ 1003300 h 4051300"/>
                <a:gd name="connsiteX162" fmla="*/ 2324100 w 2599085"/>
                <a:gd name="connsiteY162" fmla="*/ 1111250 h 4051300"/>
                <a:gd name="connsiteX163" fmla="*/ 2279650 w 2599085"/>
                <a:gd name="connsiteY163" fmla="*/ 1155700 h 4051300"/>
                <a:gd name="connsiteX164" fmla="*/ 2292350 w 2599085"/>
                <a:gd name="connsiteY164" fmla="*/ 1270000 h 4051300"/>
                <a:gd name="connsiteX165" fmla="*/ 2292350 w 2599085"/>
                <a:gd name="connsiteY165" fmla="*/ 1358900 h 4051300"/>
                <a:gd name="connsiteX166" fmla="*/ 2287938 w 2599085"/>
                <a:gd name="connsiteY166" fmla="*/ 1358900 h 4051300"/>
                <a:gd name="connsiteX167" fmla="*/ 2249838 w 2599085"/>
                <a:gd name="connsiteY167" fmla="*/ 1498600 h 4051300"/>
                <a:gd name="connsiteX168" fmla="*/ 2376838 w 2599085"/>
                <a:gd name="connsiteY168" fmla="*/ 1568450 h 4051300"/>
                <a:gd name="connsiteX169" fmla="*/ 2395888 w 2599085"/>
                <a:gd name="connsiteY169" fmla="*/ 1682750 h 4051300"/>
                <a:gd name="connsiteX170" fmla="*/ 2459387 w 2599085"/>
                <a:gd name="connsiteY170" fmla="*/ 1816100 h 4051300"/>
                <a:gd name="connsiteX171" fmla="*/ 2484787 w 2599085"/>
                <a:gd name="connsiteY171" fmla="*/ 1905000 h 4051300"/>
                <a:gd name="connsiteX172" fmla="*/ 2497487 w 2599085"/>
                <a:gd name="connsiteY172" fmla="*/ 1917700 h 4051300"/>
                <a:gd name="connsiteX173" fmla="*/ 2427637 w 2599085"/>
                <a:gd name="connsiteY173" fmla="*/ 2012950 h 4051300"/>
                <a:gd name="connsiteX174" fmla="*/ 2541937 w 2599085"/>
                <a:gd name="connsiteY174" fmla="*/ 2133600 h 4051300"/>
                <a:gd name="connsiteX175" fmla="*/ 2548287 w 2599085"/>
                <a:gd name="connsiteY175" fmla="*/ 2241550 h 4051300"/>
                <a:gd name="connsiteX176" fmla="*/ 2560986 w 2599085"/>
                <a:gd name="connsiteY176" fmla="*/ 2387600 h 4051300"/>
                <a:gd name="connsiteX177" fmla="*/ 2548285 w 2599085"/>
                <a:gd name="connsiteY177" fmla="*/ 2495550 h 4051300"/>
                <a:gd name="connsiteX178" fmla="*/ 2592735 w 2599085"/>
                <a:gd name="connsiteY178" fmla="*/ 2667000 h 4051300"/>
                <a:gd name="connsiteX179" fmla="*/ 2599085 w 2599085"/>
                <a:gd name="connsiteY179" fmla="*/ 2667000 h 4051300"/>
                <a:gd name="connsiteX0" fmla="*/ 2228850 w 2599085"/>
                <a:gd name="connsiteY0" fmla="*/ 4051300 h 4051300"/>
                <a:gd name="connsiteX1" fmla="*/ 2178050 w 2599085"/>
                <a:gd name="connsiteY1" fmla="*/ 3956050 h 4051300"/>
                <a:gd name="connsiteX2" fmla="*/ 2171700 w 2599085"/>
                <a:gd name="connsiteY2" fmla="*/ 3892550 h 4051300"/>
                <a:gd name="connsiteX3" fmla="*/ 2127250 w 2599085"/>
                <a:gd name="connsiteY3" fmla="*/ 3841750 h 4051300"/>
                <a:gd name="connsiteX4" fmla="*/ 2127250 w 2599085"/>
                <a:gd name="connsiteY4" fmla="*/ 3841750 h 4051300"/>
                <a:gd name="connsiteX5" fmla="*/ 2095500 w 2599085"/>
                <a:gd name="connsiteY5" fmla="*/ 3803650 h 4051300"/>
                <a:gd name="connsiteX6" fmla="*/ 2070100 w 2599085"/>
                <a:gd name="connsiteY6" fmla="*/ 3746500 h 4051300"/>
                <a:gd name="connsiteX7" fmla="*/ 2063750 w 2599085"/>
                <a:gd name="connsiteY7" fmla="*/ 3727450 h 4051300"/>
                <a:gd name="connsiteX8" fmla="*/ 2063750 w 2599085"/>
                <a:gd name="connsiteY8" fmla="*/ 3727450 h 4051300"/>
                <a:gd name="connsiteX9" fmla="*/ 1930400 w 2599085"/>
                <a:gd name="connsiteY9" fmla="*/ 3606800 h 4051300"/>
                <a:gd name="connsiteX10" fmla="*/ 1879600 w 2599085"/>
                <a:gd name="connsiteY10" fmla="*/ 3517900 h 4051300"/>
                <a:gd name="connsiteX11" fmla="*/ 1879600 w 2599085"/>
                <a:gd name="connsiteY11" fmla="*/ 3517900 h 4051300"/>
                <a:gd name="connsiteX12" fmla="*/ 1866900 w 2599085"/>
                <a:gd name="connsiteY12" fmla="*/ 3403600 h 4051300"/>
                <a:gd name="connsiteX13" fmla="*/ 1866900 w 2599085"/>
                <a:gd name="connsiteY13" fmla="*/ 3403600 h 4051300"/>
                <a:gd name="connsiteX14" fmla="*/ 1860550 w 2599085"/>
                <a:gd name="connsiteY14" fmla="*/ 3365500 h 4051300"/>
                <a:gd name="connsiteX15" fmla="*/ 1847850 w 2599085"/>
                <a:gd name="connsiteY15" fmla="*/ 3302000 h 4051300"/>
                <a:gd name="connsiteX16" fmla="*/ 1790700 w 2599085"/>
                <a:gd name="connsiteY16" fmla="*/ 3282950 h 4051300"/>
                <a:gd name="connsiteX17" fmla="*/ 1765300 w 2599085"/>
                <a:gd name="connsiteY17" fmla="*/ 3194050 h 4051300"/>
                <a:gd name="connsiteX18" fmla="*/ 1790700 w 2599085"/>
                <a:gd name="connsiteY18" fmla="*/ 3143250 h 4051300"/>
                <a:gd name="connsiteX19" fmla="*/ 1790700 w 2599085"/>
                <a:gd name="connsiteY19" fmla="*/ 3143250 h 4051300"/>
                <a:gd name="connsiteX20" fmla="*/ 1809750 w 2599085"/>
                <a:gd name="connsiteY20" fmla="*/ 3060700 h 4051300"/>
                <a:gd name="connsiteX21" fmla="*/ 1854200 w 2599085"/>
                <a:gd name="connsiteY21" fmla="*/ 2997200 h 4051300"/>
                <a:gd name="connsiteX22" fmla="*/ 1803400 w 2599085"/>
                <a:gd name="connsiteY22" fmla="*/ 2940050 h 4051300"/>
                <a:gd name="connsiteX23" fmla="*/ 1803400 w 2599085"/>
                <a:gd name="connsiteY23" fmla="*/ 2940050 h 4051300"/>
                <a:gd name="connsiteX24" fmla="*/ 1765300 w 2599085"/>
                <a:gd name="connsiteY24" fmla="*/ 2933700 h 4051300"/>
                <a:gd name="connsiteX25" fmla="*/ 1765300 w 2599085"/>
                <a:gd name="connsiteY25" fmla="*/ 2933700 h 4051300"/>
                <a:gd name="connsiteX26" fmla="*/ 1765300 w 2599085"/>
                <a:gd name="connsiteY26" fmla="*/ 2933700 h 4051300"/>
                <a:gd name="connsiteX27" fmla="*/ 1784350 w 2599085"/>
                <a:gd name="connsiteY27" fmla="*/ 2819400 h 4051300"/>
                <a:gd name="connsiteX28" fmla="*/ 1784350 w 2599085"/>
                <a:gd name="connsiteY28" fmla="*/ 2819400 h 4051300"/>
                <a:gd name="connsiteX29" fmla="*/ 1689100 w 2599085"/>
                <a:gd name="connsiteY29" fmla="*/ 2832100 h 4051300"/>
                <a:gd name="connsiteX30" fmla="*/ 1651000 w 2599085"/>
                <a:gd name="connsiteY30" fmla="*/ 2787650 h 4051300"/>
                <a:gd name="connsiteX31" fmla="*/ 1714500 w 2599085"/>
                <a:gd name="connsiteY31" fmla="*/ 2749550 h 4051300"/>
                <a:gd name="connsiteX32" fmla="*/ 1682750 w 2599085"/>
                <a:gd name="connsiteY32" fmla="*/ 2667000 h 4051300"/>
                <a:gd name="connsiteX33" fmla="*/ 1644650 w 2599085"/>
                <a:gd name="connsiteY33" fmla="*/ 2578100 h 4051300"/>
                <a:gd name="connsiteX34" fmla="*/ 1631950 w 2599085"/>
                <a:gd name="connsiteY34" fmla="*/ 2470150 h 4051300"/>
                <a:gd name="connsiteX35" fmla="*/ 1587500 w 2599085"/>
                <a:gd name="connsiteY35" fmla="*/ 2400300 h 4051300"/>
                <a:gd name="connsiteX36" fmla="*/ 1549400 w 2599085"/>
                <a:gd name="connsiteY36" fmla="*/ 2305050 h 4051300"/>
                <a:gd name="connsiteX37" fmla="*/ 1498600 w 2599085"/>
                <a:gd name="connsiteY37" fmla="*/ 2235200 h 4051300"/>
                <a:gd name="connsiteX38" fmla="*/ 1454150 w 2599085"/>
                <a:gd name="connsiteY38" fmla="*/ 2101850 h 4051300"/>
                <a:gd name="connsiteX39" fmla="*/ 1390650 w 2599085"/>
                <a:gd name="connsiteY39" fmla="*/ 1987550 h 4051300"/>
                <a:gd name="connsiteX40" fmla="*/ 1314450 w 2599085"/>
                <a:gd name="connsiteY40" fmla="*/ 1885950 h 4051300"/>
                <a:gd name="connsiteX41" fmla="*/ 1238250 w 2599085"/>
                <a:gd name="connsiteY41" fmla="*/ 1803400 h 4051300"/>
                <a:gd name="connsiteX42" fmla="*/ 1155700 w 2599085"/>
                <a:gd name="connsiteY42" fmla="*/ 1746250 h 4051300"/>
                <a:gd name="connsiteX43" fmla="*/ 1117600 w 2599085"/>
                <a:gd name="connsiteY43" fmla="*/ 1682750 h 4051300"/>
                <a:gd name="connsiteX44" fmla="*/ 1155700 w 2599085"/>
                <a:gd name="connsiteY44" fmla="*/ 1612900 h 4051300"/>
                <a:gd name="connsiteX45" fmla="*/ 1155700 w 2599085"/>
                <a:gd name="connsiteY45" fmla="*/ 1612900 h 4051300"/>
                <a:gd name="connsiteX46" fmla="*/ 1098550 w 2599085"/>
                <a:gd name="connsiteY46" fmla="*/ 1574800 h 4051300"/>
                <a:gd name="connsiteX47" fmla="*/ 1098550 w 2599085"/>
                <a:gd name="connsiteY47" fmla="*/ 1663700 h 4051300"/>
                <a:gd name="connsiteX48" fmla="*/ 1054100 w 2599085"/>
                <a:gd name="connsiteY48" fmla="*/ 1695450 h 4051300"/>
                <a:gd name="connsiteX49" fmla="*/ 984250 w 2599085"/>
                <a:gd name="connsiteY49" fmla="*/ 1701800 h 4051300"/>
                <a:gd name="connsiteX50" fmla="*/ 920750 w 2599085"/>
                <a:gd name="connsiteY50" fmla="*/ 1733550 h 4051300"/>
                <a:gd name="connsiteX51" fmla="*/ 920750 w 2599085"/>
                <a:gd name="connsiteY51" fmla="*/ 1733550 h 4051300"/>
                <a:gd name="connsiteX52" fmla="*/ 889000 w 2599085"/>
                <a:gd name="connsiteY52" fmla="*/ 1778000 h 4051300"/>
                <a:gd name="connsiteX53" fmla="*/ 819150 w 2599085"/>
                <a:gd name="connsiteY53" fmla="*/ 1752600 h 4051300"/>
                <a:gd name="connsiteX54" fmla="*/ 730250 w 2599085"/>
                <a:gd name="connsiteY54" fmla="*/ 1778000 h 4051300"/>
                <a:gd name="connsiteX55" fmla="*/ 812800 w 2599085"/>
                <a:gd name="connsiteY55" fmla="*/ 1809750 h 4051300"/>
                <a:gd name="connsiteX56" fmla="*/ 876300 w 2599085"/>
                <a:gd name="connsiteY56" fmla="*/ 1854200 h 4051300"/>
                <a:gd name="connsiteX57" fmla="*/ 768350 w 2599085"/>
                <a:gd name="connsiteY57" fmla="*/ 1911350 h 4051300"/>
                <a:gd name="connsiteX58" fmla="*/ 635000 w 2599085"/>
                <a:gd name="connsiteY58" fmla="*/ 1898650 h 4051300"/>
                <a:gd name="connsiteX59" fmla="*/ 590550 w 2599085"/>
                <a:gd name="connsiteY59" fmla="*/ 1866900 h 4051300"/>
                <a:gd name="connsiteX60" fmla="*/ 558800 w 2599085"/>
                <a:gd name="connsiteY60" fmla="*/ 1930400 h 4051300"/>
                <a:gd name="connsiteX61" fmla="*/ 450850 w 2599085"/>
                <a:gd name="connsiteY61" fmla="*/ 1911350 h 4051300"/>
                <a:gd name="connsiteX62" fmla="*/ 400050 w 2599085"/>
                <a:gd name="connsiteY62" fmla="*/ 1841500 h 4051300"/>
                <a:gd name="connsiteX63" fmla="*/ 400050 w 2599085"/>
                <a:gd name="connsiteY63" fmla="*/ 1841500 h 4051300"/>
                <a:gd name="connsiteX64" fmla="*/ 298450 w 2599085"/>
                <a:gd name="connsiteY64" fmla="*/ 1778000 h 4051300"/>
                <a:gd name="connsiteX65" fmla="*/ 266700 w 2599085"/>
                <a:gd name="connsiteY65" fmla="*/ 1714500 h 4051300"/>
                <a:gd name="connsiteX66" fmla="*/ 222250 w 2599085"/>
                <a:gd name="connsiteY66" fmla="*/ 1625600 h 4051300"/>
                <a:gd name="connsiteX67" fmla="*/ 184150 w 2599085"/>
                <a:gd name="connsiteY67" fmla="*/ 1543050 h 4051300"/>
                <a:gd name="connsiteX68" fmla="*/ 133350 w 2599085"/>
                <a:gd name="connsiteY68" fmla="*/ 1454150 h 4051300"/>
                <a:gd name="connsiteX69" fmla="*/ 57150 w 2599085"/>
                <a:gd name="connsiteY69" fmla="*/ 1365250 h 4051300"/>
                <a:gd name="connsiteX70" fmla="*/ 44450 w 2599085"/>
                <a:gd name="connsiteY70" fmla="*/ 1282700 h 4051300"/>
                <a:gd name="connsiteX71" fmla="*/ 63500 w 2599085"/>
                <a:gd name="connsiteY71" fmla="*/ 1187450 h 4051300"/>
                <a:gd name="connsiteX72" fmla="*/ 76200 w 2599085"/>
                <a:gd name="connsiteY72" fmla="*/ 1123950 h 4051300"/>
                <a:gd name="connsiteX73" fmla="*/ 76200 w 2599085"/>
                <a:gd name="connsiteY73" fmla="*/ 1066800 h 4051300"/>
                <a:gd name="connsiteX74" fmla="*/ 0 w 2599085"/>
                <a:gd name="connsiteY74" fmla="*/ 1009650 h 4051300"/>
                <a:gd name="connsiteX75" fmla="*/ 38100 w 2599085"/>
                <a:gd name="connsiteY75" fmla="*/ 908050 h 4051300"/>
                <a:gd name="connsiteX76" fmla="*/ 38100 w 2599085"/>
                <a:gd name="connsiteY76" fmla="*/ 908050 h 4051300"/>
                <a:gd name="connsiteX77" fmla="*/ 6350 w 2599085"/>
                <a:gd name="connsiteY77" fmla="*/ 787400 h 4051300"/>
                <a:gd name="connsiteX78" fmla="*/ 57150 w 2599085"/>
                <a:gd name="connsiteY78" fmla="*/ 774700 h 4051300"/>
                <a:gd name="connsiteX79" fmla="*/ 82550 w 2599085"/>
                <a:gd name="connsiteY79" fmla="*/ 717550 h 4051300"/>
                <a:gd name="connsiteX80" fmla="*/ 165100 w 2599085"/>
                <a:gd name="connsiteY80" fmla="*/ 679450 h 4051300"/>
                <a:gd name="connsiteX81" fmla="*/ 222250 w 2599085"/>
                <a:gd name="connsiteY81" fmla="*/ 685800 h 4051300"/>
                <a:gd name="connsiteX82" fmla="*/ 222250 w 2599085"/>
                <a:gd name="connsiteY82" fmla="*/ 603250 h 4051300"/>
                <a:gd name="connsiteX83" fmla="*/ 254000 w 2599085"/>
                <a:gd name="connsiteY83" fmla="*/ 482600 h 4051300"/>
                <a:gd name="connsiteX84" fmla="*/ 368300 w 2599085"/>
                <a:gd name="connsiteY84" fmla="*/ 476250 h 4051300"/>
                <a:gd name="connsiteX85" fmla="*/ 425450 w 2599085"/>
                <a:gd name="connsiteY85" fmla="*/ 457200 h 4051300"/>
                <a:gd name="connsiteX86" fmla="*/ 482600 w 2599085"/>
                <a:gd name="connsiteY86" fmla="*/ 342900 h 4051300"/>
                <a:gd name="connsiteX87" fmla="*/ 565150 w 2599085"/>
                <a:gd name="connsiteY87" fmla="*/ 273050 h 4051300"/>
                <a:gd name="connsiteX88" fmla="*/ 615950 w 2599085"/>
                <a:gd name="connsiteY88" fmla="*/ 215900 h 4051300"/>
                <a:gd name="connsiteX89" fmla="*/ 571500 w 2599085"/>
                <a:gd name="connsiteY89" fmla="*/ 127000 h 4051300"/>
                <a:gd name="connsiteX90" fmla="*/ 552450 w 2599085"/>
                <a:gd name="connsiteY90" fmla="*/ 57150 h 4051300"/>
                <a:gd name="connsiteX91" fmla="*/ 641350 w 2599085"/>
                <a:gd name="connsiteY91" fmla="*/ 0 h 4051300"/>
                <a:gd name="connsiteX92" fmla="*/ 704850 w 2599085"/>
                <a:gd name="connsiteY92" fmla="*/ 6350 h 4051300"/>
                <a:gd name="connsiteX93" fmla="*/ 800100 w 2599085"/>
                <a:gd name="connsiteY93" fmla="*/ 19050 h 4051300"/>
                <a:gd name="connsiteX94" fmla="*/ 857250 w 2599085"/>
                <a:gd name="connsiteY94" fmla="*/ 6350 h 4051300"/>
                <a:gd name="connsiteX95" fmla="*/ 920750 w 2599085"/>
                <a:gd name="connsiteY95" fmla="*/ 6350 h 4051300"/>
                <a:gd name="connsiteX96" fmla="*/ 920750 w 2599085"/>
                <a:gd name="connsiteY96" fmla="*/ 69850 h 4051300"/>
                <a:gd name="connsiteX97" fmla="*/ 889000 w 2599085"/>
                <a:gd name="connsiteY97" fmla="*/ 139700 h 4051300"/>
                <a:gd name="connsiteX98" fmla="*/ 889000 w 2599085"/>
                <a:gd name="connsiteY98" fmla="*/ 139700 h 4051300"/>
                <a:gd name="connsiteX99" fmla="*/ 914400 w 2599085"/>
                <a:gd name="connsiteY99" fmla="*/ 254000 h 4051300"/>
                <a:gd name="connsiteX100" fmla="*/ 857250 w 2599085"/>
                <a:gd name="connsiteY100" fmla="*/ 304800 h 4051300"/>
                <a:gd name="connsiteX101" fmla="*/ 838200 w 2599085"/>
                <a:gd name="connsiteY101" fmla="*/ 342900 h 4051300"/>
                <a:gd name="connsiteX102" fmla="*/ 838200 w 2599085"/>
                <a:gd name="connsiteY102" fmla="*/ 419100 h 4051300"/>
                <a:gd name="connsiteX103" fmla="*/ 838200 w 2599085"/>
                <a:gd name="connsiteY103" fmla="*/ 508000 h 4051300"/>
                <a:gd name="connsiteX104" fmla="*/ 768350 w 2599085"/>
                <a:gd name="connsiteY104" fmla="*/ 546100 h 4051300"/>
                <a:gd name="connsiteX105" fmla="*/ 711200 w 2599085"/>
                <a:gd name="connsiteY105" fmla="*/ 577850 h 4051300"/>
                <a:gd name="connsiteX106" fmla="*/ 711200 w 2599085"/>
                <a:gd name="connsiteY106" fmla="*/ 577850 h 4051300"/>
                <a:gd name="connsiteX107" fmla="*/ 781050 w 2599085"/>
                <a:gd name="connsiteY107" fmla="*/ 673100 h 4051300"/>
                <a:gd name="connsiteX108" fmla="*/ 781050 w 2599085"/>
                <a:gd name="connsiteY108" fmla="*/ 673100 h 4051300"/>
                <a:gd name="connsiteX109" fmla="*/ 717550 w 2599085"/>
                <a:gd name="connsiteY109" fmla="*/ 685800 h 4051300"/>
                <a:gd name="connsiteX110" fmla="*/ 717550 w 2599085"/>
                <a:gd name="connsiteY110" fmla="*/ 685800 h 4051300"/>
                <a:gd name="connsiteX111" fmla="*/ 762000 w 2599085"/>
                <a:gd name="connsiteY111" fmla="*/ 774700 h 4051300"/>
                <a:gd name="connsiteX112" fmla="*/ 806450 w 2599085"/>
                <a:gd name="connsiteY112" fmla="*/ 838200 h 4051300"/>
                <a:gd name="connsiteX113" fmla="*/ 831850 w 2599085"/>
                <a:gd name="connsiteY113" fmla="*/ 889000 h 4051300"/>
                <a:gd name="connsiteX114" fmla="*/ 831850 w 2599085"/>
                <a:gd name="connsiteY114" fmla="*/ 889000 h 4051300"/>
                <a:gd name="connsiteX115" fmla="*/ 850900 w 2599085"/>
                <a:gd name="connsiteY115" fmla="*/ 952500 h 4051300"/>
                <a:gd name="connsiteX116" fmla="*/ 889000 w 2599085"/>
                <a:gd name="connsiteY116" fmla="*/ 1028700 h 4051300"/>
                <a:gd name="connsiteX117" fmla="*/ 908050 w 2599085"/>
                <a:gd name="connsiteY117" fmla="*/ 1104900 h 4051300"/>
                <a:gd name="connsiteX118" fmla="*/ 939800 w 2599085"/>
                <a:gd name="connsiteY118" fmla="*/ 1225550 h 4051300"/>
                <a:gd name="connsiteX119" fmla="*/ 977900 w 2599085"/>
                <a:gd name="connsiteY119" fmla="*/ 1346200 h 4051300"/>
                <a:gd name="connsiteX120" fmla="*/ 1022350 w 2599085"/>
                <a:gd name="connsiteY120" fmla="*/ 1339850 h 4051300"/>
                <a:gd name="connsiteX121" fmla="*/ 1022350 w 2599085"/>
                <a:gd name="connsiteY121" fmla="*/ 1339850 h 4051300"/>
                <a:gd name="connsiteX122" fmla="*/ 1016000 w 2599085"/>
                <a:gd name="connsiteY122" fmla="*/ 1257300 h 4051300"/>
                <a:gd name="connsiteX123" fmla="*/ 1003300 w 2599085"/>
                <a:gd name="connsiteY123" fmla="*/ 1206500 h 4051300"/>
                <a:gd name="connsiteX124" fmla="*/ 1003300 w 2599085"/>
                <a:gd name="connsiteY124" fmla="*/ 1123950 h 4051300"/>
                <a:gd name="connsiteX125" fmla="*/ 1003300 w 2599085"/>
                <a:gd name="connsiteY125" fmla="*/ 1123950 h 4051300"/>
                <a:gd name="connsiteX126" fmla="*/ 1123950 w 2599085"/>
                <a:gd name="connsiteY126" fmla="*/ 1123950 h 4051300"/>
                <a:gd name="connsiteX127" fmla="*/ 1149350 w 2599085"/>
                <a:gd name="connsiteY127" fmla="*/ 1174750 h 4051300"/>
                <a:gd name="connsiteX128" fmla="*/ 1149350 w 2599085"/>
                <a:gd name="connsiteY128" fmla="*/ 1174750 h 4051300"/>
                <a:gd name="connsiteX129" fmla="*/ 1174750 w 2599085"/>
                <a:gd name="connsiteY129" fmla="*/ 1250950 h 4051300"/>
                <a:gd name="connsiteX130" fmla="*/ 1174750 w 2599085"/>
                <a:gd name="connsiteY130" fmla="*/ 1250950 h 4051300"/>
                <a:gd name="connsiteX131" fmla="*/ 1212850 w 2599085"/>
                <a:gd name="connsiteY131" fmla="*/ 1397000 h 4051300"/>
                <a:gd name="connsiteX132" fmla="*/ 1276350 w 2599085"/>
                <a:gd name="connsiteY132" fmla="*/ 1435100 h 4051300"/>
                <a:gd name="connsiteX133" fmla="*/ 1339850 w 2599085"/>
                <a:gd name="connsiteY133" fmla="*/ 1435100 h 4051300"/>
                <a:gd name="connsiteX134" fmla="*/ 1447800 w 2599085"/>
                <a:gd name="connsiteY134" fmla="*/ 1384300 h 4051300"/>
                <a:gd name="connsiteX135" fmla="*/ 1504950 w 2599085"/>
                <a:gd name="connsiteY135" fmla="*/ 1295400 h 4051300"/>
                <a:gd name="connsiteX136" fmla="*/ 1530350 w 2599085"/>
                <a:gd name="connsiteY136" fmla="*/ 1193800 h 4051300"/>
                <a:gd name="connsiteX137" fmla="*/ 1498600 w 2599085"/>
                <a:gd name="connsiteY137" fmla="*/ 1047750 h 4051300"/>
                <a:gd name="connsiteX138" fmla="*/ 1574800 w 2599085"/>
                <a:gd name="connsiteY138" fmla="*/ 996950 h 4051300"/>
                <a:gd name="connsiteX139" fmla="*/ 1606550 w 2599085"/>
                <a:gd name="connsiteY139" fmla="*/ 908050 h 4051300"/>
                <a:gd name="connsiteX140" fmla="*/ 1708150 w 2599085"/>
                <a:gd name="connsiteY140" fmla="*/ 908050 h 4051300"/>
                <a:gd name="connsiteX141" fmla="*/ 1752600 w 2599085"/>
                <a:gd name="connsiteY141" fmla="*/ 793750 h 4051300"/>
                <a:gd name="connsiteX142" fmla="*/ 1733550 w 2599085"/>
                <a:gd name="connsiteY142" fmla="*/ 704850 h 4051300"/>
                <a:gd name="connsiteX143" fmla="*/ 1727200 w 2599085"/>
                <a:gd name="connsiteY143" fmla="*/ 603250 h 4051300"/>
                <a:gd name="connsiteX144" fmla="*/ 1720850 w 2599085"/>
                <a:gd name="connsiteY144" fmla="*/ 546100 h 4051300"/>
                <a:gd name="connsiteX145" fmla="*/ 1720850 w 2599085"/>
                <a:gd name="connsiteY145" fmla="*/ 546100 h 4051300"/>
                <a:gd name="connsiteX146" fmla="*/ 1752600 w 2599085"/>
                <a:gd name="connsiteY146" fmla="*/ 552450 h 4051300"/>
                <a:gd name="connsiteX147" fmla="*/ 1797050 w 2599085"/>
                <a:gd name="connsiteY147" fmla="*/ 622300 h 4051300"/>
                <a:gd name="connsiteX148" fmla="*/ 1797050 w 2599085"/>
                <a:gd name="connsiteY148" fmla="*/ 622300 h 4051300"/>
                <a:gd name="connsiteX149" fmla="*/ 1854200 w 2599085"/>
                <a:gd name="connsiteY149" fmla="*/ 660400 h 4051300"/>
                <a:gd name="connsiteX150" fmla="*/ 1905000 w 2599085"/>
                <a:gd name="connsiteY150" fmla="*/ 590550 h 4051300"/>
                <a:gd name="connsiteX151" fmla="*/ 1993900 w 2599085"/>
                <a:gd name="connsiteY151" fmla="*/ 584200 h 4051300"/>
                <a:gd name="connsiteX152" fmla="*/ 2063750 w 2599085"/>
                <a:gd name="connsiteY152" fmla="*/ 577850 h 4051300"/>
                <a:gd name="connsiteX153" fmla="*/ 2070100 w 2599085"/>
                <a:gd name="connsiteY153" fmla="*/ 641350 h 4051300"/>
                <a:gd name="connsiteX154" fmla="*/ 2076450 w 2599085"/>
                <a:gd name="connsiteY154" fmla="*/ 666750 h 4051300"/>
                <a:gd name="connsiteX155" fmla="*/ 2076450 w 2599085"/>
                <a:gd name="connsiteY155" fmla="*/ 666750 h 4051300"/>
                <a:gd name="connsiteX156" fmla="*/ 2133600 w 2599085"/>
                <a:gd name="connsiteY156" fmla="*/ 558800 h 4051300"/>
                <a:gd name="connsiteX157" fmla="*/ 2171700 w 2599085"/>
                <a:gd name="connsiteY157" fmla="*/ 635000 h 4051300"/>
                <a:gd name="connsiteX158" fmla="*/ 2159000 w 2599085"/>
                <a:gd name="connsiteY158" fmla="*/ 723900 h 4051300"/>
                <a:gd name="connsiteX159" fmla="*/ 2197100 w 2599085"/>
                <a:gd name="connsiteY159" fmla="*/ 774700 h 4051300"/>
                <a:gd name="connsiteX160" fmla="*/ 2235200 w 2599085"/>
                <a:gd name="connsiteY160" fmla="*/ 869950 h 4051300"/>
                <a:gd name="connsiteX161" fmla="*/ 2254250 w 2599085"/>
                <a:gd name="connsiteY161" fmla="*/ 1003300 h 4051300"/>
                <a:gd name="connsiteX162" fmla="*/ 2324100 w 2599085"/>
                <a:gd name="connsiteY162" fmla="*/ 1111250 h 4051300"/>
                <a:gd name="connsiteX163" fmla="*/ 2279650 w 2599085"/>
                <a:gd name="connsiteY163" fmla="*/ 1155700 h 4051300"/>
                <a:gd name="connsiteX164" fmla="*/ 2292350 w 2599085"/>
                <a:gd name="connsiteY164" fmla="*/ 1270000 h 4051300"/>
                <a:gd name="connsiteX165" fmla="*/ 2292350 w 2599085"/>
                <a:gd name="connsiteY165" fmla="*/ 1358900 h 4051300"/>
                <a:gd name="connsiteX166" fmla="*/ 2287938 w 2599085"/>
                <a:gd name="connsiteY166" fmla="*/ 1358900 h 4051300"/>
                <a:gd name="connsiteX167" fmla="*/ 2249838 w 2599085"/>
                <a:gd name="connsiteY167" fmla="*/ 1498600 h 4051300"/>
                <a:gd name="connsiteX168" fmla="*/ 2376838 w 2599085"/>
                <a:gd name="connsiteY168" fmla="*/ 1568450 h 4051300"/>
                <a:gd name="connsiteX169" fmla="*/ 2395888 w 2599085"/>
                <a:gd name="connsiteY169" fmla="*/ 1682750 h 4051300"/>
                <a:gd name="connsiteX170" fmla="*/ 2459387 w 2599085"/>
                <a:gd name="connsiteY170" fmla="*/ 1816100 h 4051300"/>
                <a:gd name="connsiteX171" fmla="*/ 2484787 w 2599085"/>
                <a:gd name="connsiteY171" fmla="*/ 1905000 h 4051300"/>
                <a:gd name="connsiteX172" fmla="*/ 2497487 w 2599085"/>
                <a:gd name="connsiteY172" fmla="*/ 1917700 h 4051300"/>
                <a:gd name="connsiteX173" fmla="*/ 2427637 w 2599085"/>
                <a:gd name="connsiteY173" fmla="*/ 2012950 h 4051300"/>
                <a:gd name="connsiteX174" fmla="*/ 2541937 w 2599085"/>
                <a:gd name="connsiteY174" fmla="*/ 2133600 h 4051300"/>
                <a:gd name="connsiteX175" fmla="*/ 2548287 w 2599085"/>
                <a:gd name="connsiteY175" fmla="*/ 2241550 h 4051300"/>
                <a:gd name="connsiteX176" fmla="*/ 2560986 w 2599085"/>
                <a:gd name="connsiteY176" fmla="*/ 2387600 h 4051300"/>
                <a:gd name="connsiteX177" fmla="*/ 2548285 w 2599085"/>
                <a:gd name="connsiteY177" fmla="*/ 2495550 h 4051300"/>
                <a:gd name="connsiteX178" fmla="*/ 2592735 w 2599085"/>
                <a:gd name="connsiteY178" fmla="*/ 2667000 h 4051300"/>
                <a:gd name="connsiteX179" fmla="*/ 2599085 w 2599085"/>
                <a:gd name="connsiteY179" fmla="*/ 2774950 h 4051300"/>
                <a:gd name="connsiteX0" fmla="*/ 2228850 w 2611785"/>
                <a:gd name="connsiteY0" fmla="*/ 4051300 h 4051300"/>
                <a:gd name="connsiteX1" fmla="*/ 2178050 w 2611785"/>
                <a:gd name="connsiteY1" fmla="*/ 3956050 h 4051300"/>
                <a:gd name="connsiteX2" fmla="*/ 2171700 w 2611785"/>
                <a:gd name="connsiteY2" fmla="*/ 3892550 h 4051300"/>
                <a:gd name="connsiteX3" fmla="*/ 2127250 w 2611785"/>
                <a:gd name="connsiteY3" fmla="*/ 3841750 h 4051300"/>
                <a:gd name="connsiteX4" fmla="*/ 2127250 w 2611785"/>
                <a:gd name="connsiteY4" fmla="*/ 3841750 h 4051300"/>
                <a:gd name="connsiteX5" fmla="*/ 2095500 w 2611785"/>
                <a:gd name="connsiteY5" fmla="*/ 3803650 h 4051300"/>
                <a:gd name="connsiteX6" fmla="*/ 2070100 w 2611785"/>
                <a:gd name="connsiteY6" fmla="*/ 3746500 h 4051300"/>
                <a:gd name="connsiteX7" fmla="*/ 2063750 w 2611785"/>
                <a:gd name="connsiteY7" fmla="*/ 3727450 h 4051300"/>
                <a:gd name="connsiteX8" fmla="*/ 2063750 w 2611785"/>
                <a:gd name="connsiteY8" fmla="*/ 3727450 h 4051300"/>
                <a:gd name="connsiteX9" fmla="*/ 1930400 w 2611785"/>
                <a:gd name="connsiteY9" fmla="*/ 3606800 h 4051300"/>
                <a:gd name="connsiteX10" fmla="*/ 1879600 w 2611785"/>
                <a:gd name="connsiteY10" fmla="*/ 3517900 h 4051300"/>
                <a:gd name="connsiteX11" fmla="*/ 1879600 w 2611785"/>
                <a:gd name="connsiteY11" fmla="*/ 3517900 h 4051300"/>
                <a:gd name="connsiteX12" fmla="*/ 1866900 w 2611785"/>
                <a:gd name="connsiteY12" fmla="*/ 3403600 h 4051300"/>
                <a:gd name="connsiteX13" fmla="*/ 1866900 w 2611785"/>
                <a:gd name="connsiteY13" fmla="*/ 3403600 h 4051300"/>
                <a:gd name="connsiteX14" fmla="*/ 1860550 w 2611785"/>
                <a:gd name="connsiteY14" fmla="*/ 3365500 h 4051300"/>
                <a:gd name="connsiteX15" fmla="*/ 1847850 w 2611785"/>
                <a:gd name="connsiteY15" fmla="*/ 3302000 h 4051300"/>
                <a:gd name="connsiteX16" fmla="*/ 1790700 w 2611785"/>
                <a:gd name="connsiteY16" fmla="*/ 3282950 h 4051300"/>
                <a:gd name="connsiteX17" fmla="*/ 1765300 w 2611785"/>
                <a:gd name="connsiteY17" fmla="*/ 3194050 h 4051300"/>
                <a:gd name="connsiteX18" fmla="*/ 1790700 w 2611785"/>
                <a:gd name="connsiteY18" fmla="*/ 3143250 h 4051300"/>
                <a:gd name="connsiteX19" fmla="*/ 1790700 w 2611785"/>
                <a:gd name="connsiteY19" fmla="*/ 3143250 h 4051300"/>
                <a:gd name="connsiteX20" fmla="*/ 1809750 w 2611785"/>
                <a:gd name="connsiteY20" fmla="*/ 3060700 h 4051300"/>
                <a:gd name="connsiteX21" fmla="*/ 1854200 w 2611785"/>
                <a:gd name="connsiteY21" fmla="*/ 2997200 h 4051300"/>
                <a:gd name="connsiteX22" fmla="*/ 1803400 w 2611785"/>
                <a:gd name="connsiteY22" fmla="*/ 2940050 h 4051300"/>
                <a:gd name="connsiteX23" fmla="*/ 1803400 w 2611785"/>
                <a:gd name="connsiteY23" fmla="*/ 2940050 h 4051300"/>
                <a:gd name="connsiteX24" fmla="*/ 1765300 w 2611785"/>
                <a:gd name="connsiteY24" fmla="*/ 2933700 h 4051300"/>
                <a:gd name="connsiteX25" fmla="*/ 1765300 w 2611785"/>
                <a:gd name="connsiteY25" fmla="*/ 2933700 h 4051300"/>
                <a:gd name="connsiteX26" fmla="*/ 1765300 w 2611785"/>
                <a:gd name="connsiteY26" fmla="*/ 2933700 h 4051300"/>
                <a:gd name="connsiteX27" fmla="*/ 1784350 w 2611785"/>
                <a:gd name="connsiteY27" fmla="*/ 2819400 h 4051300"/>
                <a:gd name="connsiteX28" fmla="*/ 1784350 w 2611785"/>
                <a:gd name="connsiteY28" fmla="*/ 2819400 h 4051300"/>
                <a:gd name="connsiteX29" fmla="*/ 1689100 w 2611785"/>
                <a:gd name="connsiteY29" fmla="*/ 2832100 h 4051300"/>
                <a:gd name="connsiteX30" fmla="*/ 1651000 w 2611785"/>
                <a:gd name="connsiteY30" fmla="*/ 2787650 h 4051300"/>
                <a:gd name="connsiteX31" fmla="*/ 1714500 w 2611785"/>
                <a:gd name="connsiteY31" fmla="*/ 2749550 h 4051300"/>
                <a:gd name="connsiteX32" fmla="*/ 1682750 w 2611785"/>
                <a:gd name="connsiteY32" fmla="*/ 2667000 h 4051300"/>
                <a:gd name="connsiteX33" fmla="*/ 1644650 w 2611785"/>
                <a:gd name="connsiteY33" fmla="*/ 2578100 h 4051300"/>
                <a:gd name="connsiteX34" fmla="*/ 1631950 w 2611785"/>
                <a:gd name="connsiteY34" fmla="*/ 2470150 h 4051300"/>
                <a:gd name="connsiteX35" fmla="*/ 1587500 w 2611785"/>
                <a:gd name="connsiteY35" fmla="*/ 2400300 h 4051300"/>
                <a:gd name="connsiteX36" fmla="*/ 1549400 w 2611785"/>
                <a:gd name="connsiteY36" fmla="*/ 2305050 h 4051300"/>
                <a:gd name="connsiteX37" fmla="*/ 1498600 w 2611785"/>
                <a:gd name="connsiteY37" fmla="*/ 2235200 h 4051300"/>
                <a:gd name="connsiteX38" fmla="*/ 1454150 w 2611785"/>
                <a:gd name="connsiteY38" fmla="*/ 2101850 h 4051300"/>
                <a:gd name="connsiteX39" fmla="*/ 1390650 w 2611785"/>
                <a:gd name="connsiteY39" fmla="*/ 1987550 h 4051300"/>
                <a:gd name="connsiteX40" fmla="*/ 1314450 w 2611785"/>
                <a:gd name="connsiteY40" fmla="*/ 1885950 h 4051300"/>
                <a:gd name="connsiteX41" fmla="*/ 1238250 w 2611785"/>
                <a:gd name="connsiteY41" fmla="*/ 1803400 h 4051300"/>
                <a:gd name="connsiteX42" fmla="*/ 1155700 w 2611785"/>
                <a:gd name="connsiteY42" fmla="*/ 1746250 h 4051300"/>
                <a:gd name="connsiteX43" fmla="*/ 1117600 w 2611785"/>
                <a:gd name="connsiteY43" fmla="*/ 1682750 h 4051300"/>
                <a:gd name="connsiteX44" fmla="*/ 1155700 w 2611785"/>
                <a:gd name="connsiteY44" fmla="*/ 1612900 h 4051300"/>
                <a:gd name="connsiteX45" fmla="*/ 1155700 w 2611785"/>
                <a:gd name="connsiteY45" fmla="*/ 1612900 h 4051300"/>
                <a:gd name="connsiteX46" fmla="*/ 1098550 w 2611785"/>
                <a:gd name="connsiteY46" fmla="*/ 1574800 h 4051300"/>
                <a:gd name="connsiteX47" fmla="*/ 1098550 w 2611785"/>
                <a:gd name="connsiteY47" fmla="*/ 1663700 h 4051300"/>
                <a:gd name="connsiteX48" fmla="*/ 1054100 w 2611785"/>
                <a:gd name="connsiteY48" fmla="*/ 1695450 h 4051300"/>
                <a:gd name="connsiteX49" fmla="*/ 984250 w 2611785"/>
                <a:gd name="connsiteY49" fmla="*/ 1701800 h 4051300"/>
                <a:gd name="connsiteX50" fmla="*/ 920750 w 2611785"/>
                <a:gd name="connsiteY50" fmla="*/ 1733550 h 4051300"/>
                <a:gd name="connsiteX51" fmla="*/ 920750 w 2611785"/>
                <a:gd name="connsiteY51" fmla="*/ 1733550 h 4051300"/>
                <a:gd name="connsiteX52" fmla="*/ 889000 w 2611785"/>
                <a:gd name="connsiteY52" fmla="*/ 1778000 h 4051300"/>
                <a:gd name="connsiteX53" fmla="*/ 819150 w 2611785"/>
                <a:gd name="connsiteY53" fmla="*/ 1752600 h 4051300"/>
                <a:gd name="connsiteX54" fmla="*/ 730250 w 2611785"/>
                <a:gd name="connsiteY54" fmla="*/ 1778000 h 4051300"/>
                <a:gd name="connsiteX55" fmla="*/ 812800 w 2611785"/>
                <a:gd name="connsiteY55" fmla="*/ 1809750 h 4051300"/>
                <a:gd name="connsiteX56" fmla="*/ 876300 w 2611785"/>
                <a:gd name="connsiteY56" fmla="*/ 1854200 h 4051300"/>
                <a:gd name="connsiteX57" fmla="*/ 768350 w 2611785"/>
                <a:gd name="connsiteY57" fmla="*/ 1911350 h 4051300"/>
                <a:gd name="connsiteX58" fmla="*/ 635000 w 2611785"/>
                <a:gd name="connsiteY58" fmla="*/ 1898650 h 4051300"/>
                <a:gd name="connsiteX59" fmla="*/ 590550 w 2611785"/>
                <a:gd name="connsiteY59" fmla="*/ 1866900 h 4051300"/>
                <a:gd name="connsiteX60" fmla="*/ 558800 w 2611785"/>
                <a:gd name="connsiteY60" fmla="*/ 1930400 h 4051300"/>
                <a:gd name="connsiteX61" fmla="*/ 450850 w 2611785"/>
                <a:gd name="connsiteY61" fmla="*/ 1911350 h 4051300"/>
                <a:gd name="connsiteX62" fmla="*/ 400050 w 2611785"/>
                <a:gd name="connsiteY62" fmla="*/ 1841500 h 4051300"/>
                <a:gd name="connsiteX63" fmla="*/ 400050 w 2611785"/>
                <a:gd name="connsiteY63" fmla="*/ 1841500 h 4051300"/>
                <a:gd name="connsiteX64" fmla="*/ 298450 w 2611785"/>
                <a:gd name="connsiteY64" fmla="*/ 1778000 h 4051300"/>
                <a:gd name="connsiteX65" fmla="*/ 266700 w 2611785"/>
                <a:gd name="connsiteY65" fmla="*/ 1714500 h 4051300"/>
                <a:gd name="connsiteX66" fmla="*/ 222250 w 2611785"/>
                <a:gd name="connsiteY66" fmla="*/ 1625600 h 4051300"/>
                <a:gd name="connsiteX67" fmla="*/ 184150 w 2611785"/>
                <a:gd name="connsiteY67" fmla="*/ 1543050 h 4051300"/>
                <a:gd name="connsiteX68" fmla="*/ 133350 w 2611785"/>
                <a:gd name="connsiteY68" fmla="*/ 1454150 h 4051300"/>
                <a:gd name="connsiteX69" fmla="*/ 57150 w 2611785"/>
                <a:gd name="connsiteY69" fmla="*/ 1365250 h 4051300"/>
                <a:gd name="connsiteX70" fmla="*/ 44450 w 2611785"/>
                <a:gd name="connsiteY70" fmla="*/ 1282700 h 4051300"/>
                <a:gd name="connsiteX71" fmla="*/ 63500 w 2611785"/>
                <a:gd name="connsiteY71" fmla="*/ 1187450 h 4051300"/>
                <a:gd name="connsiteX72" fmla="*/ 76200 w 2611785"/>
                <a:gd name="connsiteY72" fmla="*/ 1123950 h 4051300"/>
                <a:gd name="connsiteX73" fmla="*/ 76200 w 2611785"/>
                <a:gd name="connsiteY73" fmla="*/ 1066800 h 4051300"/>
                <a:gd name="connsiteX74" fmla="*/ 0 w 2611785"/>
                <a:gd name="connsiteY74" fmla="*/ 1009650 h 4051300"/>
                <a:gd name="connsiteX75" fmla="*/ 38100 w 2611785"/>
                <a:gd name="connsiteY75" fmla="*/ 908050 h 4051300"/>
                <a:gd name="connsiteX76" fmla="*/ 38100 w 2611785"/>
                <a:gd name="connsiteY76" fmla="*/ 908050 h 4051300"/>
                <a:gd name="connsiteX77" fmla="*/ 6350 w 2611785"/>
                <a:gd name="connsiteY77" fmla="*/ 787400 h 4051300"/>
                <a:gd name="connsiteX78" fmla="*/ 57150 w 2611785"/>
                <a:gd name="connsiteY78" fmla="*/ 774700 h 4051300"/>
                <a:gd name="connsiteX79" fmla="*/ 82550 w 2611785"/>
                <a:gd name="connsiteY79" fmla="*/ 717550 h 4051300"/>
                <a:gd name="connsiteX80" fmla="*/ 165100 w 2611785"/>
                <a:gd name="connsiteY80" fmla="*/ 679450 h 4051300"/>
                <a:gd name="connsiteX81" fmla="*/ 222250 w 2611785"/>
                <a:gd name="connsiteY81" fmla="*/ 685800 h 4051300"/>
                <a:gd name="connsiteX82" fmla="*/ 222250 w 2611785"/>
                <a:gd name="connsiteY82" fmla="*/ 603250 h 4051300"/>
                <a:gd name="connsiteX83" fmla="*/ 254000 w 2611785"/>
                <a:gd name="connsiteY83" fmla="*/ 482600 h 4051300"/>
                <a:gd name="connsiteX84" fmla="*/ 368300 w 2611785"/>
                <a:gd name="connsiteY84" fmla="*/ 476250 h 4051300"/>
                <a:gd name="connsiteX85" fmla="*/ 425450 w 2611785"/>
                <a:gd name="connsiteY85" fmla="*/ 457200 h 4051300"/>
                <a:gd name="connsiteX86" fmla="*/ 482600 w 2611785"/>
                <a:gd name="connsiteY86" fmla="*/ 342900 h 4051300"/>
                <a:gd name="connsiteX87" fmla="*/ 565150 w 2611785"/>
                <a:gd name="connsiteY87" fmla="*/ 273050 h 4051300"/>
                <a:gd name="connsiteX88" fmla="*/ 615950 w 2611785"/>
                <a:gd name="connsiteY88" fmla="*/ 215900 h 4051300"/>
                <a:gd name="connsiteX89" fmla="*/ 571500 w 2611785"/>
                <a:gd name="connsiteY89" fmla="*/ 127000 h 4051300"/>
                <a:gd name="connsiteX90" fmla="*/ 552450 w 2611785"/>
                <a:gd name="connsiteY90" fmla="*/ 57150 h 4051300"/>
                <a:gd name="connsiteX91" fmla="*/ 641350 w 2611785"/>
                <a:gd name="connsiteY91" fmla="*/ 0 h 4051300"/>
                <a:gd name="connsiteX92" fmla="*/ 704850 w 2611785"/>
                <a:gd name="connsiteY92" fmla="*/ 6350 h 4051300"/>
                <a:gd name="connsiteX93" fmla="*/ 800100 w 2611785"/>
                <a:gd name="connsiteY93" fmla="*/ 19050 h 4051300"/>
                <a:gd name="connsiteX94" fmla="*/ 857250 w 2611785"/>
                <a:gd name="connsiteY94" fmla="*/ 6350 h 4051300"/>
                <a:gd name="connsiteX95" fmla="*/ 920750 w 2611785"/>
                <a:gd name="connsiteY95" fmla="*/ 6350 h 4051300"/>
                <a:gd name="connsiteX96" fmla="*/ 920750 w 2611785"/>
                <a:gd name="connsiteY96" fmla="*/ 69850 h 4051300"/>
                <a:gd name="connsiteX97" fmla="*/ 889000 w 2611785"/>
                <a:gd name="connsiteY97" fmla="*/ 139700 h 4051300"/>
                <a:gd name="connsiteX98" fmla="*/ 889000 w 2611785"/>
                <a:gd name="connsiteY98" fmla="*/ 139700 h 4051300"/>
                <a:gd name="connsiteX99" fmla="*/ 914400 w 2611785"/>
                <a:gd name="connsiteY99" fmla="*/ 254000 h 4051300"/>
                <a:gd name="connsiteX100" fmla="*/ 857250 w 2611785"/>
                <a:gd name="connsiteY100" fmla="*/ 304800 h 4051300"/>
                <a:gd name="connsiteX101" fmla="*/ 838200 w 2611785"/>
                <a:gd name="connsiteY101" fmla="*/ 342900 h 4051300"/>
                <a:gd name="connsiteX102" fmla="*/ 838200 w 2611785"/>
                <a:gd name="connsiteY102" fmla="*/ 419100 h 4051300"/>
                <a:gd name="connsiteX103" fmla="*/ 838200 w 2611785"/>
                <a:gd name="connsiteY103" fmla="*/ 508000 h 4051300"/>
                <a:gd name="connsiteX104" fmla="*/ 768350 w 2611785"/>
                <a:gd name="connsiteY104" fmla="*/ 546100 h 4051300"/>
                <a:gd name="connsiteX105" fmla="*/ 711200 w 2611785"/>
                <a:gd name="connsiteY105" fmla="*/ 577850 h 4051300"/>
                <a:gd name="connsiteX106" fmla="*/ 711200 w 2611785"/>
                <a:gd name="connsiteY106" fmla="*/ 577850 h 4051300"/>
                <a:gd name="connsiteX107" fmla="*/ 781050 w 2611785"/>
                <a:gd name="connsiteY107" fmla="*/ 673100 h 4051300"/>
                <a:gd name="connsiteX108" fmla="*/ 781050 w 2611785"/>
                <a:gd name="connsiteY108" fmla="*/ 673100 h 4051300"/>
                <a:gd name="connsiteX109" fmla="*/ 717550 w 2611785"/>
                <a:gd name="connsiteY109" fmla="*/ 685800 h 4051300"/>
                <a:gd name="connsiteX110" fmla="*/ 717550 w 2611785"/>
                <a:gd name="connsiteY110" fmla="*/ 685800 h 4051300"/>
                <a:gd name="connsiteX111" fmla="*/ 762000 w 2611785"/>
                <a:gd name="connsiteY111" fmla="*/ 774700 h 4051300"/>
                <a:gd name="connsiteX112" fmla="*/ 806450 w 2611785"/>
                <a:gd name="connsiteY112" fmla="*/ 838200 h 4051300"/>
                <a:gd name="connsiteX113" fmla="*/ 831850 w 2611785"/>
                <a:gd name="connsiteY113" fmla="*/ 889000 h 4051300"/>
                <a:gd name="connsiteX114" fmla="*/ 831850 w 2611785"/>
                <a:gd name="connsiteY114" fmla="*/ 889000 h 4051300"/>
                <a:gd name="connsiteX115" fmla="*/ 850900 w 2611785"/>
                <a:gd name="connsiteY115" fmla="*/ 952500 h 4051300"/>
                <a:gd name="connsiteX116" fmla="*/ 889000 w 2611785"/>
                <a:gd name="connsiteY116" fmla="*/ 1028700 h 4051300"/>
                <a:gd name="connsiteX117" fmla="*/ 908050 w 2611785"/>
                <a:gd name="connsiteY117" fmla="*/ 1104900 h 4051300"/>
                <a:gd name="connsiteX118" fmla="*/ 939800 w 2611785"/>
                <a:gd name="connsiteY118" fmla="*/ 1225550 h 4051300"/>
                <a:gd name="connsiteX119" fmla="*/ 977900 w 2611785"/>
                <a:gd name="connsiteY119" fmla="*/ 1346200 h 4051300"/>
                <a:gd name="connsiteX120" fmla="*/ 1022350 w 2611785"/>
                <a:gd name="connsiteY120" fmla="*/ 1339850 h 4051300"/>
                <a:gd name="connsiteX121" fmla="*/ 1022350 w 2611785"/>
                <a:gd name="connsiteY121" fmla="*/ 1339850 h 4051300"/>
                <a:gd name="connsiteX122" fmla="*/ 1016000 w 2611785"/>
                <a:gd name="connsiteY122" fmla="*/ 1257300 h 4051300"/>
                <a:gd name="connsiteX123" fmla="*/ 1003300 w 2611785"/>
                <a:gd name="connsiteY123" fmla="*/ 1206500 h 4051300"/>
                <a:gd name="connsiteX124" fmla="*/ 1003300 w 2611785"/>
                <a:gd name="connsiteY124" fmla="*/ 1123950 h 4051300"/>
                <a:gd name="connsiteX125" fmla="*/ 1003300 w 2611785"/>
                <a:gd name="connsiteY125" fmla="*/ 1123950 h 4051300"/>
                <a:gd name="connsiteX126" fmla="*/ 1123950 w 2611785"/>
                <a:gd name="connsiteY126" fmla="*/ 1123950 h 4051300"/>
                <a:gd name="connsiteX127" fmla="*/ 1149350 w 2611785"/>
                <a:gd name="connsiteY127" fmla="*/ 1174750 h 4051300"/>
                <a:gd name="connsiteX128" fmla="*/ 1149350 w 2611785"/>
                <a:gd name="connsiteY128" fmla="*/ 1174750 h 4051300"/>
                <a:gd name="connsiteX129" fmla="*/ 1174750 w 2611785"/>
                <a:gd name="connsiteY129" fmla="*/ 1250950 h 4051300"/>
                <a:gd name="connsiteX130" fmla="*/ 1174750 w 2611785"/>
                <a:gd name="connsiteY130" fmla="*/ 1250950 h 4051300"/>
                <a:gd name="connsiteX131" fmla="*/ 1212850 w 2611785"/>
                <a:gd name="connsiteY131" fmla="*/ 1397000 h 4051300"/>
                <a:gd name="connsiteX132" fmla="*/ 1276350 w 2611785"/>
                <a:gd name="connsiteY132" fmla="*/ 1435100 h 4051300"/>
                <a:gd name="connsiteX133" fmla="*/ 1339850 w 2611785"/>
                <a:gd name="connsiteY133" fmla="*/ 1435100 h 4051300"/>
                <a:gd name="connsiteX134" fmla="*/ 1447800 w 2611785"/>
                <a:gd name="connsiteY134" fmla="*/ 1384300 h 4051300"/>
                <a:gd name="connsiteX135" fmla="*/ 1504950 w 2611785"/>
                <a:gd name="connsiteY135" fmla="*/ 1295400 h 4051300"/>
                <a:gd name="connsiteX136" fmla="*/ 1530350 w 2611785"/>
                <a:gd name="connsiteY136" fmla="*/ 1193800 h 4051300"/>
                <a:gd name="connsiteX137" fmla="*/ 1498600 w 2611785"/>
                <a:gd name="connsiteY137" fmla="*/ 1047750 h 4051300"/>
                <a:gd name="connsiteX138" fmla="*/ 1574800 w 2611785"/>
                <a:gd name="connsiteY138" fmla="*/ 996950 h 4051300"/>
                <a:gd name="connsiteX139" fmla="*/ 1606550 w 2611785"/>
                <a:gd name="connsiteY139" fmla="*/ 908050 h 4051300"/>
                <a:gd name="connsiteX140" fmla="*/ 1708150 w 2611785"/>
                <a:gd name="connsiteY140" fmla="*/ 908050 h 4051300"/>
                <a:gd name="connsiteX141" fmla="*/ 1752600 w 2611785"/>
                <a:gd name="connsiteY141" fmla="*/ 793750 h 4051300"/>
                <a:gd name="connsiteX142" fmla="*/ 1733550 w 2611785"/>
                <a:gd name="connsiteY142" fmla="*/ 704850 h 4051300"/>
                <a:gd name="connsiteX143" fmla="*/ 1727200 w 2611785"/>
                <a:gd name="connsiteY143" fmla="*/ 603250 h 4051300"/>
                <a:gd name="connsiteX144" fmla="*/ 1720850 w 2611785"/>
                <a:gd name="connsiteY144" fmla="*/ 546100 h 4051300"/>
                <a:gd name="connsiteX145" fmla="*/ 1720850 w 2611785"/>
                <a:gd name="connsiteY145" fmla="*/ 546100 h 4051300"/>
                <a:gd name="connsiteX146" fmla="*/ 1752600 w 2611785"/>
                <a:gd name="connsiteY146" fmla="*/ 552450 h 4051300"/>
                <a:gd name="connsiteX147" fmla="*/ 1797050 w 2611785"/>
                <a:gd name="connsiteY147" fmla="*/ 622300 h 4051300"/>
                <a:gd name="connsiteX148" fmla="*/ 1797050 w 2611785"/>
                <a:gd name="connsiteY148" fmla="*/ 622300 h 4051300"/>
                <a:gd name="connsiteX149" fmla="*/ 1854200 w 2611785"/>
                <a:gd name="connsiteY149" fmla="*/ 660400 h 4051300"/>
                <a:gd name="connsiteX150" fmla="*/ 1905000 w 2611785"/>
                <a:gd name="connsiteY150" fmla="*/ 590550 h 4051300"/>
                <a:gd name="connsiteX151" fmla="*/ 1993900 w 2611785"/>
                <a:gd name="connsiteY151" fmla="*/ 584200 h 4051300"/>
                <a:gd name="connsiteX152" fmla="*/ 2063750 w 2611785"/>
                <a:gd name="connsiteY152" fmla="*/ 577850 h 4051300"/>
                <a:gd name="connsiteX153" fmla="*/ 2070100 w 2611785"/>
                <a:gd name="connsiteY153" fmla="*/ 641350 h 4051300"/>
                <a:gd name="connsiteX154" fmla="*/ 2076450 w 2611785"/>
                <a:gd name="connsiteY154" fmla="*/ 666750 h 4051300"/>
                <a:gd name="connsiteX155" fmla="*/ 2076450 w 2611785"/>
                <a:gd name="connsiteY155" fmla="*/ 666750 h 4051300"/>
                <a:gd name="connsiteX156" fmla="*/ 2133600 w 2611785"/>
                <a:gd name="connsiteY156" fmla="*/ 558800 h 4051300"/>
                <a:gd name="connsiteX157" fmla="*/ 2171700 w 2611785"/>
                <a:gd name="connsiteY157" fmla="*/ 635000 h 4051300"/>
                <a:gd name="connsiteX158" fmla="*/ 2159000 w 2611785"/>
                <a:gd name="connsiteY158" fmla="*/ 723900 h 4051300"/>
                <a:gd name="connsiteX159" fmla="*/ 2197100 w 2611785"/>
                <a:gd name="connsiteY159" fmla="*/ 774700 h 4051300"/>
                <a:gd name="connsiteX160" fmla="*/ 2235200 w 2611785"/>
                <a:gd name="connsiteY160" fmla="*/ 869950 h 4051300"/>
                <a:gd name="connsiteX161" fmla="*/ 2254250 w 2611785"/>
                <a:gd name="connsiteY161" fmla="*/ 1003300 h 4051300"/>
                <a:gd name="connsiteX162" fmla="*/ 2324100 w 2611785"/>
                <a:gd name="connsiteY162" fmla="*/ 1111250 h 4051300"/>
                <a:gd name="connsiteX163" fmla="*/ 2279650 w 2611785"/>
                <a:gd name="connsiteY163" fmla="*/ 1155700 h 4051300"/>
                <a:gd name="connsiteX164" fmla="*/ 2292350 w 2611785"/>
                <a:gd name="connsiteY164" fmla="*/ 1270000 h 4051300"/>
                <a:gd name="connsiteX165" fmla="*/ 2292350 w 2611785"/>
                <a:gd name="connsiteY165" fmla="*/ 1358900 h 4051300"/>
                <a:gd name="connsiteX166" fmla="*/ 2287938 w 2611785"/>
                <a:gd name="connsiteY166" fmla="*/ 1358900 h 4051300"/>
                <a:gd name="connsiteX167" fmla="*/ 2249838 w 2611785"/>
                <a:gd name="connsiteY167" fmla="*/ 1498600 h 4051300"/>
                <a:gd name="connsiteX168" fmla="*/ 2376838 w 2611785"/>
                <a:gd name="connsiteY168" fmla="*/ 1568450 h 4051300"/>
                <a:gd name="connsiteX169" fmla="*/ 2395888 w 2611785"/>
                <a:gd name="connsiteY169" fmla="*/ 1682750 h 4051300"/>
                <a:gd name="connsiteX170" fmla="*/ 2459387 w 2611785"/>
                <a:gd name="connsiteY170" fmla="*/ 1816100 h 4051300"/>
                <a:gd name="connsiteX171" fmla="*/ 2484787 w 2611785"/>
                <a:gd name="connsiteY171" fmla="*/ 1905000 h 4051300"/>
                <a:gd name="connsiteX172" fmla="*/ 2497487 w 2611785"/>
                <a:gd name="connsiteY172" fmla="*/ 1917700 h 4051300"/>
                <a:gd name="connsiteX173" fmla="*/ 2427637 w 2611785"/>
                <a:gd name="connsiteY173" fmla="*/ 2012950 h 4051300"/>
                <a:gd name="connsiteX174" fmla="*/ 2541937 w 2611785"/>
                <a:gd name="connsiteY174" fmla="*/ 2133600 h 4051300"/>
                <a:gd name="connsiteX175" fmla="*/ 2548287 w 2611785"/>
                <a:gd name="connsiteY175" fmla="*/ 2241550 h 4051300"/>
                <a:gd name="connsiteX176" fmla="*/ 2560986 w 2611785"/>
                <a:gd name="connsiteY176" fmla="*/ 2387600 h 4051300"/>
                <a:gd name="connsiteX177" fmla="*/ 2548285 w 2611785"/>
                <a:gd name="connsiteY177" fmla="*/ 2495550 h 4051300"/>
                <a:gd name="connsiteX178" fmla="*/ 2592735 w 2611785"/>
                <a:gd name="connsiteY178" fmla="*/ 2667000 h 4051300"/>
                <a:gd name="connsiteX179" fmla="*/ 2599085 w 2611785"/>
                <a:gd name="connsiteY179" fmla="*/ 2774950 h 4051300"/>
                <a:gd name="connsiteX180" fmla="*/ 2611785 w 2611785"/>
                <a:gd name="connsiteY180" fmla="*/ 276860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83210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94005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940050 h 4051300"/>
                <a:gd name="connsiteX182" fmla="*/ 2548285 w 2599229"/>
                <a:gd name="connsiteY182" fmla="*/ 2965450 h 4051300"/>
                <a:gd name="connsiteX0" fmla="*/ 2228850 w 2618218"/>
                <a:gd name="connsiteY0" fmla="*/ 4051300 h 4051300"/>
                <a:gd name="connsiteX1" fmla="*/ 2178050 w 2618218"/>
                <a:gd name="connsiteY1" fmla="*/ 3956050 h 4051300"/>
                <a:gd name="connsiteX2" fmla="*/ 2171700 w 2618218"/>
                <a:gd name="connsiteY2" fmla="*/ 3892550 h 4051300"/>
                <a:gd name="connsiteX3" fmla="*/ 2127250 w 2618218"/>
                <a:gd name="connsiteY3" fmla="*/ 3841750 h 4051300"/>
                <a:gd name="connsiteX4" fmla="*/ 2127250 w 2618218"/>
                <a:gd name="connsiteY4" fmla="*/ 3841750 h 4051300"/>
                <a:gd name="connsiteX5" fmla="*/ 2095500 w 2618218"/>
                <a:gd name="connsiteY5" fmla="*/ 3803650 h 4051300"/>
                <a:gd name="connsiteX6" fmla="*/ 2070100 w 2618218"/>
                <a:gd name="connsiteY6" fmla="*/ 3746500 h 4051300"/>
                <a:gd name="connsiteX7" fmla="*/ 2063750 w 2618218"/>
                <a:gd name="connsiteY7" fmla="*/ 3727450 h 4051300"/>
                <a:gd name="connsiteX8" fmla="*/ 2063750 w 2618218"/>
                <a:gd name="connsiteY8" fmla="*/ 3727450 h 4051300"/>
                <a:gd name="connsiteX9" fmla="*/ 1930400 w 2618218"/>
                <a:gd name="connsiteY9" fmla="*/ 3606800 h 4051300"/>
                <a:gd name="connsiteX10" fmla="*/ 1879600 w 2618218"/>
                <a:gd name="connsiteY10" fmla="*/ 3517900 h 4051300"/>
                <a:gd name="connsiteX11" fmla="*/ 1879600 w 2618218"/>
                <a:gd name="connsiteY11" fmla="*/ 3517900 h 4051300"/>
                <a:gd name="connsiteX12" fmla="*/ 1866900 w 2618218"/>
                <a:gd name="connsiteY12" fmla="*/ 3403600 h 4051300"/>
                <a:gd name="connsiteX13" fmla="*/ 1866900 w 2618218"/>
                <a:gd name="connsiteY13" fmla="*/ 3403600 h 4051300"/>
                <a:gd name="connsiteX14" fmla="*/ 1860550 w 2618218"/>
                <a:gd name="connsiteY14" fmla="*/ 3365500 h 4051300"/>
                <a:gd name="connsiteX15" fmla="*/ 1847850 w 2618218"/>
                <a:gd name="connsiteY15" fmla="*/ 3302000 h 4051300"/>
                <a:gd name="connsiteX16" fmla="*/ 1790700 w 2618218"/>
                <a:gd name="connsiteY16" fmla="*/ 3282950 h 4051300"/>
                <a:gd name="connsiteX17" fmla="*/ 1765300 w 2618218"/>
                <a:gd name="connsiteY17" fmla="*/ 3194050 h 4051300"/>
                <a:gd name="connsiteX18" fmla="*/ 1790700 w 2618218"/>
                <a:gd name="connsiteY18" fmla="*/ 3143250 h 4051300"/>
                <a:gd name="connsiteX19" fmla="*/ 1790700 w 2618218"/>
                <a:gd name="connsiteY19" fmla="*/ 3143250 h 4051300"/>
                <a:gd name="connsiteX20" fmla="*/ 1809750 w 2618218"/>
                <a:gd name="connsiteY20" fmla="*/ 3060700 h 4051300"/>
                <a:gd name="connsiteX21" fmla="*/ 1854200 w 2618218"/>
                <a:gd name="connsiteY21" fmla="*/ 2997200 h 4051300"/>
                <a:gd name="connsiteX22" fmla="*/ 1803400 w 2618218"/>
                <a:gd name="connsiteY22" fmla="*/ 2940050 h 4051300"/>
                <a:gd name="connsiteX23" fmla="*/ 1803400 w 2618218"/>
                <a:gd name="connsiteY23" fmla="*/ 2940050 h 4051300"/>
                <a:gd name="connsiteX24" fmla="*/ 1765300 w 2618218"/>
                <a:gd name="connsiteY24" fmla="*/ 2933700 h 4051300"/>
                <a:gd name="connsiteX25" fmla="*/ 1765300 w 2618218"/>
                <a:gd name="connsiteY25" fmla="*/ 2933700 h 4051300"/>
                <a:gd name="connsiteX26" fmla="*/ 1765300 w 2618218"/>
                <a:gd name="connsiteY26" fmla="*/ 2933700 h 4051300"/>
                <a:gd name="connsiteX27" fmla="*/ 1784350 w 2618218"/>
                <a:gd name="connsiteY27" fmla="*/ 2819400 h 4051300"/>
                <a:gd name="connsiteX28" fmla="*/ 1784350 w 2618218"/>
                <a:gd name="connsiteY28" fmla="*/ 2819400 h 4051300"/>
                <a:gd name="connsiteX29" fmla="*/ 1689100 w 2618218"/>
                <a:gd name="connsiteY29" fmla="*/ 2832100 h 4051300"/>
                <a:gd name="connsiteX30" fmla="*/ 1651000 w 2618218"/>
                <a:gd name="connsiteY30" fmla="*/ 2787650 h 4051300"/>
                <a:gd name="connsiteX31" fmla="*/ 1714500 w 2618218"/>
                <a:gd name="connsiteY31" fmla="*/ 2749550 h 4051300"/>
                <a:gd name="connsiteX32" fmla="*/ 1682750 w 2618218"/>
                <a:gd name="connsiteY32" fmla="*/ 2667000 h 4051300"/>
                <a:gd name="connsiteX33" fmla="*/ 1644650 w 2618218"/>
                <a:gd name="connsiteY33" fmla="*/ 2578100 h 4051300"/>
                <a:gd name="connsiteX34" fmla="*/ 1631950 w 2618218"/>
                <a:gd name="connsiteY34" fmla="*/ 2470150 h 4051300"/>
                <a:gd name="connsiteX35" fmla="*/ 1587500 w 2618218"/>
                <a:gd name="connsiteY35" fmla="*/ 2400300 h 4051300"/>
                <a:gd name="connsiteX36" fmla="*/ 1549400 w 2618218"/>
                <a:gd name="connsiteY36" fmla="*/ 2305050 h 4051300"/>
                <a:gd name="connsiteX37" fmla="*/ 1498600 w 2618218"/>
                <a:gd name="connsiteY37" fmla="*/ 2235200 h 4051300"/>
                <a:gd name="connsiteX38" fmla="*/ 1454150 w 2618218"/>
                <a:gd name="connsiteY38" fmla="*/ 2101850 h 4051300"/>
                <a:gd name="connsiteX39" fmla="*/ 1390650 w 2618218"/>
                <a:gd name="connsiteY39" fmla="*/ 1987550 h 4051300"/>
                <a:gd name="connsiteX40" fmla="*/ 1314450 w 2618218"/>
                <a:gd name="connsiteY40" fmla="*/ 1885950 h 4051300"/>
                <a:gd name="connsiteX41" fmla="*/ 1238250 w 2618218"/>
                <a:gd name="connsiteY41" fmla="*/ 1803400 h 4051300"/>
                <a:gd name="connsiteX42" fmla="*/ 1155700 w 2618218"/>
                <a:gd name="connsiteY42" fmla="*/ 1746250 h 4051300"/>
                <a:gd name="connsiteX43" fmla="*/ 1117600 w 2618218"/>
                <a:gd name="connsiteY43" fmla="*/ 1682750 h 4051300"/>
                <a:gd name="connsiteX44" fmla="*/ 1155700 w 2618218"/>
                <a:gd name="connsiteY44" fmla="*/ 1612900 h 4051300"/>
                <a:gd name="connsiteX45" fmla="*/ 1155700 w 2618218"/>
                <a:gd name="connsiteY45" fmla="*/ 1612900 h 4051300"/>
                <a:gd name="connsiteX46" fmla="*/ 1098550 w 2618218"/>
                <a:gd name="connsiteY46" fmla="*/ 1574800 h 4051300"/>
                <a:gd name="connsiteX47" fmla="*/ 1098550 w 2618218"/>
                <a:gd name="connsiteY47" fmla="*/ 1663700 h 4051300"/>
                <a:gd name="connsiteX48" fmla="*/ 1054100 w 2618218"/>
                <a:gd name="connsiteY48" fmla="*/ 1695450 h 4051300"/>
                <a:gd name="connsiteX49" fmla="*/ 984250 w 2618218"/>
                <a:gd name="connsiteY49" fmla="*/ 1701800 h 4051300"/>
                <a:gd name="connsiteX50" fmla="*/ 920750 w 2618218"/>
                <a:gd name="connsiteY50" fmla="*/ 1733550 h 4051300"/>
                <a:gd name="connsiteX51" fmla="*/ 920750 w 2618218"/>
                <a:gd name="connsiteY51" fmla="*/ 1733550 h 4051300"/>
                <a:gd name="connsiteX52" fmla="*/ 889000 w 2618218"/>
                <a:gd name="connsiteY52" fmla="*/ 1778000 h 4051300"/>
                <a:gd name="connsiteX53" fmla="*/ 819150 w 2618218"/>
                <a:gd name="connsiteY53" fmla="*/ 1752600 h 4051300"/>
                <a:gd name="connsiteX54" fmla="*/ 730250 w 2618218"/>
                <a:gd name="connsiteY54" fmla="*/ 1778000 h 4051300"/>
                <a:gd name="connsiteX55" fmla="*/ 812800 w 2618218"/>
                <a:gd name="connsiteY55" fmla="*/ 1809750 h 4051300"/>
                <a:gd name="connsiteX56" fmla="*/ 876300 w 2618218"/>
                <a:gd name="connsiteY56" fmla="*/ 1854200 h 4051300"/>
                <a:gd name="connsiteX57" fmla="*/ 768350 w 2618218"/>
                <a:gd name="connsiteY57" fmla="*/ 1911350 h 4051300"/>
                <a:gd name="connsiteX58" fmla="*/ 635000 w 2618218"/>
                <a:gd name="connsiteY58" fmla="*/ 1898650 h 4051300"/>
                <a:gd name="connsiteX59" fmla="*/ 590550 w 2618218"/>
                <a:gd name="connsiteY59" fmla="*/ 1866900 h 4051300"/>
                <a:gd name="connsiteX60" fmla="*/ 558800 w 2618218"/>
                <a:gd name="connsiteY60" fmla="*/ 1930400 h 4051300"/>
                <a:gd name="connsiteX61" fmla="*/ 450850 w 2618218"/>
                <a:gd name="connsiteY61" fmla="*/ 1911350 h 4051300"/>
                <a:gd name="connsiteX62" fmla="*/ 400050 w 2618218"/>
                <a:gd name="connsiteY62" fmla="*/ 1841500 h 4051300"/>
                <a:gd name="connsiteX63" fmla="*/ 400050 w 2618218"/>
                <a:gd name="connsiteY63" fmla="*/ 1841500 h 4051300"/>
                <a:gd name="connsiteX64" fmla="*/ 298450 w 2618218"/>
                <a:gd name="connsiteY64" fmla="*/ 1778000 h 4051300"/>
                <a:gd name="connsiteX65" fmla="*/ 266700 w 2618218"/>
                <a:gd name="connsiteY65" fmla="*/ 1714500 h 4051300"/>
                <a:gd name="connsiteX66" fmla="*/ 222250 w 2618218"/>
                <a:gd name="connsiteY66" fmla="*/ 1625600 h 4051300"/>
                <a:gd name="connsiteX67" fmla="*/ 184150 w 2618218"/>
                <a:gd name="connsiteY67" fmla="*/ 1543050 h 4051300"/>
                <a:gd name="connsiteX68" fmla="*/ 133350 w 2618218"/>
                <a:gd name="connsiteY68" fmla="*/ 1454150 h 4051300"/>
                <a:gd name="connsiteX69" fmla="*/ 57150 w 2618218"/>
                <a:gd name="connsiteY69" fmla="*/ 1365250 h 4051300"/>
                <a:gd name="connsiteX70" fmla="*/ 44450 w 2618218"/>
                <a:gd name="connsiteY70" fmla="*/ 1282700 h 4051300"/>
                <a:gd name="connsiteX71" fmla="*/ 63500 w 2618218"/>
                <a:gd name="connsiteY71" fmla="*/ 1187450 h 4051300"/>
                <a:gd name="connsiteX72" fmla="*/ 76200 w 2618218"/>
                <a:gd name="connsiteY72" fmla="*/ 1123950 h 4051300"/>
                <a:gd name="connsiteX73" fmla="*/ 76200 w 2618218"/>
                <a:gd name="connsiteY73" fmla="*/ 1066800 h 4051300"/>
                <a:gd name="connsiteX74" fmla="*/ 0 w 2618218"/>
                <a:gd name="connsiteY74" fmla="*/ 1009650 h 4051300"/>
                <a:gd name="connsiteX75" fmla="*/ 38100 w 2618218"/>
                <a:gd name="connsiteY75" fmla="*/ 908050 h 4051300"/>
                <a:gd name="connsiteX76" fmla="*/ 38100 w 2618218"/>
                <a:gd name="connsiteY76" fmla="*/ 908050 h 4051300"/>
                <a:gd name="connsiteX77" fmla="*/ 6350 w 2618218"/>
                <a:gd name="connsiteY77" fmla="*/ 787400 h 4051300"/>
                <a:gd name="connsiteX78" fmla="*/ 57150 w 2618218"/>
                <a:gd name="connsiteY78" fmla="*/ 774700 h 4051300"/>
                <a:gd name="connsiteX79" fmla="*/ 82550 w 2618218"/>
                <a:gd name="connsiteY79" fmla="*/ 717550 h 4051300"/>
                <a:gd name="connsiteX80" fmla="*/ 165100 w 2618218"/>
                <a:gd name="connsiteY80" fmla="*/ 679450 h 4051300"/>
                <a:gd name="connsiteX81" fmla="*/ 222250 w 2618218"/>
                <a:gd name="connsiteY81" fmla="*/ 685800 h 4051300"/>
                <a:gd name="connsiteX82" fmla="*/ 222250 w 2618218"/>
                <a:gd name="connsiteY82" fmla="*/ 603250 h 4051300"/>
                <a:gd name="connsiteX83" fmla="*/ 254000 w 2618218"/>
                <a:gd name="connsiteY83" fmla="*/ 482600 h 4051300"/>
                <a:gd name="connsiteX84" fmla="*/ 368300 w 2618218"/>
                <a:gd name="connsiteY84" fmla="*/ 476250 h 4051300"/>
                <a:gd name="connsiteX85" fmla="*/ 425450 w 2618218"/>
                <a:gd name="connsiteY85" fmla="*/ 457200 h 4051300"/>
                <a:gd name="connsiteX86" fmla="*/ 482600 w 2618218"/>
                <a:gd name="connsiteY86" fmla="*/ 342900 h 4051300"/>
                <a:gd name="connsiteX87" fmla="*/ 565150 w 2618218"/>
                <a:gd name="connsiteY87" fmla="*/ 273050 h 4051300"/>
                <a:gd name="connsiteX88" fmla="*/ 615950 w 2618218"/>
                <a:gd name="connsiteY88" fmla="*/ 215900 h 4051300"/>
                <a:gd name="connsiteX89" fmla="*/ 571500 w 2618218"/>
                <a:gd name="connsiteY89" fmla="*/ 127000 h 4051300"/>
                <a:gd name="connsiteX90" fmla="*/ 552450 w 2618218"/>
                <a:gd name="connsiteY90" fmla="*/ 57150 h 4051300"/>
                <a:gd name="connsiteX91" fmla="*/ 641350 w 2618218"/>
                <a:gd name="connsiteY91" fmla="*/ 0 h 4051300"/>
                <a:gd name="connsiteX92" fmla="*/ 704850 w 2618218"/>
                <a:gd name="connsiteY92" fmla="*/ 6350 h 4051300"/>
                <a:gd name="connsiteX93" fmla="*/ 800100 w 2618218"/>
                <a:gd name="connsiteY93" fmla="*/ 19050 h 4051300"/>
                <a:gd name="connsiteX94" fmla="*/ 857250 w 2618218"/>
                <a:gd name="connsiteY94" fmla="*/ 6350 h 4051300"/>
                <a:gd name="connsiteX95" fmla="*/ 920750 w 2618218"/>
                <a:gd name="connsiteY95" fmla="*/ 6350 h 4051300"/>
                <a:gd name="connsiteX96" fmla="*/ 920750 w 2618218"/>
                <a:gd name="connsiteY96" fmla="*/ 69850 h 4051300"/>
                <a:gd name="connsiteX97" fmla="*/ 889000 w 2618218"/>
                <a:gd name="connsiteY97" fmla="*/ 139700 h 4051300"/>
                <a:gd name="connsiteX98" fmla="*/ 889000 w 2618218"/>
                <a:gd name="connsiteY98" fmla="*/ 139700 h 4051300"/>
                <a:gd name="connsiteX99" fmla="*/ 914400 w 2618218"/>
                <a:gd name="connsiteY99" fmla="*/ 254000 h 4051300"/>
                <a:gd name="connsiteX100" fmla="*/ 857250 w 2618218"/>
                <a:gd name="connsiteY100" fmla="*/ 304800 h 4051300"/>
                <a:gd name="connsiteX101" fmla="*/ 838200 w 2618218"/>
                <a:gd name="connsiteY101" fmla="*/ 342900 h 4051300"/>
                <a:gd name="connsiteX102" fmla="*/ 838200 w 2618218"/>
                <a:gd name="connsiteY102" fmla="*/ 419100 h 4051300"/>
                <a:gd name="connsiteX103" fmla="*/ 838200 w 2618218"/>
                <a:gd name="connsiteY103" fmla="*/ 508000 h 4051300"/>
                <a:gd name="connsiteX104" fmla="*/ 768350 w 2618218"/>
                <a:gd name="connsiteY104" fmla="*/ 546100 h 4051300"/>
                <a:gd name="connsiteX105" fmla="*/ 711200 w 2618218"/>
                <a:gd name="connsiteY105" fmla="*/ 577850 h 4051300"/>
                <a:gd name="connsiteX106" fmla="*/ 711200 w 2618218"/>
                <a:gd name="connsiteY106" fmla="*/ 577850 h 4051300"/>
                <a:gd name="connsiteX107" fmla="*/ 781050 w 2618218"/>
                <a:gd name="connsiteY107" fmla="*/ 673100 h 4051300"/>
                <a:gd name="connsiteX108" fmla="*/ 781050 w 2618218"/>
                <a:gd name="connsiteY108" fmla="*/ 673100 h 4051300"/>
                <a:gd name="connsiteX109" fmla="*/ 717550 w 2618218"/>
                <a:gd name="connsiteY109" fmla="*/ 685800 h 4051300"/>
                <a:gd name="connsiteX110" fmla="*/ 717550 w 2618218"/>
                <a:gd name="connsiteY110" fmla="*/ 685800 h 4051300"/>
                <a:gd name="connsiteX111" fmla="*/ 762000 w 2618218"/>
                <a:gd name="connsiteY111" fmla="*/ 774700 h 4051300"/>
                <a:gd name="connsiteX112" fmla="*/ 806450 w 2618218"/>
                <a:gd name="connsiteY112" fmla="*/ 838200 h 4051300"/>
                <a:gd name="connsiteX113" fmla="*/ 831850 w 2618218"/>
                <a:gd name="connsiteY113" fmla="*/ 889000 h 4051300"/>
                <a:gd name="connsiteX114" fmla="*/ 831850 w 2618218"/>
                <a:gd name="connsiteY114" fmla="*/ 889000 h 4051300"/>
                <a:gd name="connsiteX115" fmla="*/ 850900 w 2618218"/>
                <a:gd name="connsiteY115" fmla="*/ 952500 h 4051300"/>
                <a:gd name="connsiteX116" fmla="*/ 889000 w 2618218"/>
                <a:gd name="connsiteY116" fmla="*/ 1028700 h 4051300"/>
                <a:gd name="connsiteX117" fmla="*/ 908050 w 2618218"/>
                <a:gd name="connsiteY117" fmla="*/ 1104900 h 4051300"/>
                <a:gd name="connsiteX118" fmla="*/ 939800 w 2618218"/>
                <a:gd name="connsiteY118" fmla="*/ 1225550 h 4051300"/>
                <a:gd name="connsiteX119" fmla="*/ 977900 w 2618218"/>
                <a:gd name="connsiteY119" fmla="*/ 1346200 h 4051300"/>
                <a:gd name="connsiteX120" fmla="*/ 1022350 w 2618218"/>
                <a:gd name="connsiteY120" fmla="*/ 1339850 h 4051300"/>
                <a:gd name="connsiteX121" fmla="*/ 1022350 w 2618218"/>
                <a:gd name="connsiteY121" fmla="*/ 1339850 h 4051300"/>
                <a:gd name="connsiteX122" fmla="*/ 1016000 w 2618218"/>
                <a:gd name="connsiteY122" fmla="*/ 1257300 h 4051300"/>
                <a:gd name="connsiteX123" fmla="*/ 1003300 w 2618218"/>
                <a:gd name="connsiteY123" fmla="*/ 1206500 h 4051300"/>
                <a:gd name="connsiteX124" fmla="*/ 1003300 w 2618218"/>
                <a:gd name="connsiteY124" fmla="*/ 1123950 h 4051300"/>
                <a:gd name="connsiteX125" fmla="*/ 1003300 w 2618218"/>
                <a:gd name="connsiteY125" fmla="*/ 1123950 h 4051300"/>
                <a:gd name="connsiteX126" fmla="*/ 1123950 w 2618218"/>
                <a:gd name="connsiteY126" fmla="*/ 1123950 h 4051300"/>
                <a:gd name="connsiteX127" fmla="*/ 1149350 w 2618218"/>
                <a:gd name="connsiteY127" fmla="*/ 1174750 h 4051300"/>
                <a:gd name="connsiteX128" fmla="*/ 1149350 w 2618218"/>
                <a:gd name="connsiteY128" fmla="*/ 1174750 h 4051300"/>
                <a:gd name="connsiteX129" fmla="*/ 1174750 w 2618218"/>
                <a:gd name="connsiteY129" fmla="*/ 1250950 h 4051300"/>
                <a:gd name="connsiteX130" fmla="*/ 1174750 w 2618218"/>
                <a:gd name="connsiteY130" fmla="*/ 1250950 h 4051300"/>
                <a:gd name="connsiteX131" fmla="*/ 1212850 w 2618218"/>
                <a:gd name="connsiteY131" fmla="*/ 1397000 h 4051300"/>
                <a:gd name="connsiteX132" fmla="*/ 1276350 w 2618218"/>
                <a:gd name="connsiteY132" fmla="*/ 1435100 h 4051300"/>
                <a:gd name="connsiteX133" fmla="*/ 1339850 w 2618218"/>
                <a:gd name="connsiteY133" fmla="*/ 1435100 h 4051300"/>
                <a:gd name="connsiteX134" fmla="*/ 1447800 w 2618218"/>
                <a:gd name="connsiteY134" fmla="*/ 1384300 h 4051300"/>
                <a:gd name="connsiteX135" fmla="*/ 1504950 w 2618218"/>
                <a:gd name="connsiteY135" fmla="*/ 1295400 h 4051300"/>
                <a:gd name="connsiteX136" fmla="*/ 1530350 w 2618218"/>
                <a:gd name="connsiteY136" fmla="*/ 1193800 h 4051300"/>
                <a:gd name="connsiteX137" fmla="*/ 1498600 w 2618218"/>
                <a:gd name="connsiteY137" fmla="*/ 1047750 h 4051300"/>
                <a:gd name="connsiteX138" fmla="*/ 1574800 w 2618218"/>
                <a:gd name="connsiteY138" fmla="*/ 996950 h 4051300"/>
                <a:gd name="connsiteX139" fmla="*/ 1606550 w 2618218"/>
                <a:gd name="connsiteY139" fmla="*/ 908050 h 4051300"/>
                <a:gd name="connsiteX140" fmla="*/ 1708150 w 2618218"/>
                <a:gd name="connsiteY140" fmla="*/ 908050 h 4051300"/>
                <a:gd name="connsiteX141" fmla="*/ 1752600 w 2618218"/>
                <a:gd name="connsiteY141" fmla="*/ 793750 h 4051300"/>
                <a:gd name="connsiteX142" fmla="*/ 1733550 w 2618218"/>
                <a:gd name="connsiteY142" fmla="*/ 704850 h 4051300"/>
                <a:gd name="connsiteX143" fmla="*/ 1727200 w 2618218"/>
                <a:gd name="connsiteY143" fmla="*/ 603250 h 4051300"/>
                <a:gd name="connsiteX144" fmla="*/ 1720850 w 2618218"/>
                <a:gd name="connsiteY144" fmla="*/ 546100 h 4051300"/>
                <a:gd name="connsiteX145" fmla="*/ 1720850 w 2618218"/>
                <a:gd name="connsiteY145" fmla="*/ 546100 h 4051300"/>
                <a:gd name="connsiteX146" fmla="*/ 1752600 w 2618218"/>
                <a:gd name="connsiteY146" fmla="*/ 552450 h 4051300"/>
                <a:gd name="connsiteX147" fmla="*/ 1797050 w 2618218"/>
                <a:gd name="connsiteY147" fmla="*/ 622300 h 4051300"/>
                <a:gd name="connsiteX148" fmla="*/ 1797050 w 2618218"/>
                <a:gd name="connsiteY148" fmla="*/ 622300 h 4051300"/>
                <a:gd name="connsiteX149" fmla="*/ 1854200 w 2618218"/>
                <a:gd name="connsiteY149" fmla="*/ 660400 h 4051300"/>
                <a:gd name="connsiteX150" fmla="*/ 1905000 w 2618218"/>
                <a:gd name="connsiteY150" fmla="*/ 590550 h 4051300"/>
                <a:gd name="connsiteX151" fmla="*/ 1993900 w 2618218"/>
                <a:gd name="connsiteY151" fmla="*/ 584200 h 4051300"/>
                <a:gd name="connsiteX152" fmla="*/ 2063750 w 2618218"/>
                <a:gd name="connsiteY152" fmla="*/ 577850 h 4051300"/>
                <a:gd name="connsiteX153" fmla="*/ 2070100 w 2618218"/>
                <a:gd name="connsiteY153" fmla="*/ 641350 h 4051300"/>
                <a:gd name="connsiteX154" fmla="*/ 2076450 w 2618218"/>
                <a:gd name="connsiteY154" fmla="*/ 666750 h 4051300"/>
                <a:gd name="connsiteX155" fmla="*/ 2076450 w 2618218"/>
                <a:gd name="connsiteY155" fmla="*/ 666750 h 4051300"/>
                <a:gd name="connsiteX156" fmla="*/ 2133600 w 2618218"/>
                <a:gd name="connsiteY156" fmla="*/ 558800 h 4051300"/>
                <a:gd name="connsiteX157" fmla="*/ 2171700 w 2618218"/>
                <a:gd name="connsiteY157" fmla="*/ 635000 h 4051300"/>
                <a:gd name="connsiteX158" fmla="*/ 2159000 w 2618218"/>
                <a:gd name="connsiteY158" fmla="*/ 723900 h 4051300"/>
                <a:gd name="connsiteX159" fmla="*/ 2197100 w 2618218"/>
                <a:gd name="connsiteY159" fmla="*/ 774700 h 4051300"/>
                <a:gd name="connsiteX160" fmla="*/ 2235200 w 2618218"/>
                <a:gd name="connsiteY160" fmla="*/ 869950 h 4051300"/>
                <a:gd name="connsiteX161" fmla="*/ 2254250 w 2618218"/>
                <a:gd name="connsiteY161" fmla="*/ 1003300 h 4051300"/>
                <a:gd name="connsiteX162" fmla="*/ 2324100 w 2618218"/>
                <a:gd name="connsiteY162" fmla="*/ 1111250 h 4051300"/>
                <a:gd name="connsiteX163" fmla="*/ 2279650 w 2618218"/>
                <a:gd name="connsiteY163" fmla="*/ 1155700 h 4051300"/>
                <a:gd name="connsiteX164" fmla="*/ 2292350 w 2618218"/>
                <a:gd name="connsiteY164" fmla="*/ 1270000 h 4051300"/>
                <a:gd name="connsiteX165" fmla="*/ 2292350 w 2618218"/>
                <a:gd name="connsiteY165" fmla="*/ 1358900 h 4051300"/>
                <a:gd name="connsiteX166" fmla="*/ 2287938 w 2618218"/>
                <a:gd name="connsiteY166" fmla="*/ 1358900 h 4051300"/>
                <a:gd name="connsiteX167" fmla="*/ 2249838 w 2618218"/>
                <a:gd name="connsiteY167" fmla="*/ 1498600 h 4051300"/>
                <a:gd name="connsiteX168" fmla="*/ 2376838 w 2618218"/>
                <a:gd name="connsiteY168" fmla="*/ 1568450 h 4051300"/>
                <a:gd name="connsiteX169" fmla="*/ 2395888 w 2618218"/>
                <a:gd name="connsiteY169" fmla="*/ 1682750 h 4051300"/>
                <a:gd name="connsiteX170" fmla="*/ 2459387 w 2618218"/>
                <a:gd name="connsiteY170" fmla="*/ 1816100 h 4051300"/>
                <a:gd name="connsiteX171" fmla="*/ 2484787 w 2618218"/>
                <a:gd name="connsiteY171" fmla="*/ 1905000 h 4051300"/>
                <a:gd name="connsiteX172" fmla="*/ 2497487 w 2618218"/>
                <a:gd name="connsiteY172" fmla="*/ 1917700 h 4051300"/>
                <a:gd name="connsiteX173" fmla="*/ 2427637 w 2618218"/>
                <a:gd name="connsiteY173" fmla="*/ 2012950 h 4051300"/>
                <a:gd name="connsiteX174" fmla="*/ 2541937 w 2618218"/>
                <a:gd name="connsiteY174" fmla="*/ 2133600 h 4051300"/>
                <a:gd name="connsiteX175" fmla="*/ 2548287 w 2618218"/>
                <a:gd name="connsiteY175" fmla="*/ 2241550 h 4051300"/>
                <a:gd name="connsiteX176" fmla="*/ 2560986 w 2618218"/>
                <a:gd name="connsiteY176" fmla="*/ 2387600 h 4051300"/>
                <a:gd name="connsiteX177" fmla="*/ 2548285 w 2618218"/>
                <a:gd name="connsiteY177" fmla="*/ 2495550 h 4051300"/>
                <a:gd name="connsiteX178" fmla="*/ 2592735 w 2618218"/>
                <a:gd name="connsiteY178" fmla="*/ 2667000 h 4051300"/>
                <a:gd name="connsiteX179" fmla="*/ 2599085 w 2618218"/>
                <a:gd name="connsiteY179" fmla="*/ 2774950 h 4051300"/>
                <a:gd name="connsiteX180" fmla="*/ 2554635 w 2618218"/>
                <a:gd name="connsiteY180" fmla="*/ 2838450 h 4051300"/>
                <a:gd name="connsiteX181" fmla="*/ 2560985 w 2618218"/>
                <a:gd name="connsiteY181" fmla="*/ 2940050 h 4051300"/>
                <a:gd name="connsiteX182" fmla="*/ 2618135 w 2618218"/>
                <a:gd name="connsiteY182" fmla="*/ 3067050 h 4051300"/>
                <a:gd name="connsiteX0" fmla="*/ 2228850 w 2637184"/>
                <a:gd name="connsiteY0" fmla="*/ 4051300 h 4051300"/>
                <a:gd name="connsiteX1" fmla="*/ 2178050 w 2637184"/>
                <a:gd name="connsiteY1" fmla="*/ 3956050 h 4051300"/>
                <a:gd name="connsiteX2" fmla="*/ 2171700 w 2637184"/>
                <a:gd name="connsiteY2" fmla="*/ 3892550 h 4051300"/>
                <a:gd name="connsiteX3" fmla="*/ 2127250 w 2637184"/>
                <a:gd name="connsiteY3" fmla="*/ 3841750 h 4051300"/>
                <a:gd name="connsiteX4" fmla="*/ 2127250 w 2637184"/>
                <a:gd name="connsiteY4" fmla="*/ 3841750 h 4051300"/>
                <a:gd name="connsiteX5" fmla="*/ 2095500 w 2637184"/>
                <a:gd name="connsiteY5" fmla="*/ 3803650 h 4051300"/>
                <a:gd name="connsiteX6" fmla="*/ 2070100 w 2637184"/>
                <a:gd name="connsiteY6" fmla="*/ 3746500 h 4051300"/>
                <a:gd name="connsiteX7" fmla="*/ 2063750 w 2637184"/>
                <a:gd name="connsiteY7" fmla="*/ 3727450 h 4051300"/>
                <a:gd name="connsiteX8" fmla="*/ 2063750 w 2637184"/>
                <a:gd name="connsiteY8" fmla="*/ 3727450 h 4051300"/>
                <a:gd name="connsiteX9" fmla="*/ 1930400 w 2637184"/>
                <a:gd name="connsiteY9" fmla="*/ 3606800 h 4051300"/>
                <a:gd name="connsiteX10" fmla="*/ 1879600 w 2637184"/>
                <a:gd name="connsiteY10" fmla="*/ 3517900 h 4051300"/>
                <a:gd name="connsiteX11" fmla="*/ 1879600 w 2637184"/>
                <a:gd name="connsiteY11" fmla="*/ 3517900 h 4051300"/>
                <a:gd name="connsiteX12" fmla="*/ 1866900 w 2637184"/>
                <a:gd name="connsiteY12" fmla="*/ 3403600 h 4051300"/>
                <a:gd name="connsiteX13" fmla="*/ 1866900 w 2637184"/>
                <a:gd name="connsiteY13" fmla="*/ 3403600 h 4051300"/>
                <a:gd name="connsiteX14" fmla="*/ 1860550 w 2637184"/>
                <a:gd name="connsiteY14" fmla="*/ 3365500 h 4051300"/>
                <a:gd name="connsiteX15" fmla="*/ 1847850 w 2637184"/>
                <a:gd name="connsiteY15" fmla="*/ 3302000 h 4051300"/>
                <a:gd name="connsiteX16" fmla="*/ 1790700 w 2637184"/>
                <a:gd name="connsiteY16" fmla="*/ 3282950 h 4051300"/>
                <a:gd name="connsiteX17" fmla="*/ 1765300 w 2637184"/>
                <a:gd name="connsiteY17" fmla="*/ 3194050 h 4051300"/>
                <a:gd name="connsiteX18" fmla="*/ 1790700 w 2637184"/>
                <a:gd name="connsiteY18" fmla="*/ 3143250 h 4051300"/>
                <a:gd name="connsiteX19" fmla="*/ 1790700 w 2637184"/>
                <a:gd name="connsiteY19" fmla="*/ 3143250 h 4051300"/>
                <a:gd name="connsiteX20" fmla="*/ 1809750 w 2637184"/>
                <a:gd name="connsiteY20" fmla="*/ 3060700 h 4051300"/>
                <a:gd name="connsiteX21" fmla="*/ 1854200 w 2637184"/>
                <a:gd name="connsiteY21" fmla="*/ 2997200 h 4051300"/>
                <a:gd name="connsiteX22" fmla="*/ 1803400 w 2637184"/>
                <a:gd name="connsiteY22" fmla="*/ 2940050 h 4051300"/>
                <a:gd name="connsiteX23" fmla="*/ 1803400 w 2637184"/>
                <a:gd name="connsiteY23" fmla="*/ 2940050 h 4051300"/>
                <a:gd name="connsiteX24" fmla="*/ 1765300 w 2637184"/>
                <a:gd name="connsiteY24" fmla="*/ 2933700 h 4051300"/>
                <a:gd name="connsiteX25" fmla="*/ 1765300 w 2637184"/>
                <a:gd name="connsiteY25" fmla="*/ 2933700 h 4051300"/>
                <a:gd name="connsiteX26" fmla="*/ 1765300 w 2637184"/>
                <a:gd name="connsiteY26" fmla="*/ 2933700 h 4051300"/>
                <a:gd name="connsiteX27" fmla="*/ 1784350 w 2637184"/>
                <a:gd name="connsiteY27" fmla="*/ 2819400 h 4051300"/>
                <a:gd name="connsiteX28" fmla="*/ 1784350 w 2637184"/>
                <a:gd name="connsiteY28" fmla="*/ 2819400 h 4051300"/>
                <a:gd name="connsiteX29" fmla="*/ 1689100 w 2637184"/>
                <a:gd name="connsiteY29" fmla="*/ 2832100 h 4051300"/>
                <a:gd name="connsiteX30" fmla="*/ 1651000 w 2637184"/>
                <a:gd name="connsiteY30" fmla="*/ 2787650 h 4051300"/>
                <a:gd name="connsiteX31" fmla="*/ 1714500 w 2637184"/>
                <a:gd name="connsiteY31" fmla="*/ 2749550 h 4051300"/>
                <a:gd name="connsiteX32" fmla="*/ 1682750 w 2637184"/>
                <a:gd name="connsiteY32" fmla="*/ 2667000 h 4051300"/>
                <a:gd name="connsiteX33" fmla="*/ 1644650 w 2637184"/>
                <a:gd name="connsiteY33" fmla="*/ 2578100 h 4051300"/>
                <a:gd name="connsiteX34" fmla="*/ 1631950 w 2637184"/>
                <a:gd name="connsiteY34" fmla="*/ 2470150 h 4051300"/>
                <a:gd name="connsiteX35" fmla="*/ 1587500 w 2637184"/>
                <a:gd name="connsiteY35" fmla="*/ 2400300 h 4051300"/>
                <a:gd name="connsiteX36" fmla="*/ 1549400 w 2637184"/>
                <a:gd name="connsiteY36" fmla="*/ 2305050 h 4051300"/>
                <a:gd name="connsiteX37" fmla="*/ 1498600 w 2637184"/>
                <a:gd name="connsiteY37" fmla="*/ 2235200 h 4051300"/>
                <a:gd name="connsiteX38" fmla="*/ 1454150 w 2637184"/>
                <a:gd name="connsiteY38" fmla="*/ 2101850 h 4051300"/>
                <a:gd name="connsiteX39" fmla="*/ 1390650 w 2637184"/>
                <a:gd name="connsiteY39" fmla="*/ 1987550 h 4051300"/>
                <a:gd name="connsiteX40" fmla="*/ 1314450 w 2637184"/>
                <a:gd name="connsiteY40" fmla="*/ 1885950 h 4051300"/>
                <a:gd name="connsiteX41" fmla="*/ 1238250 w 2637184"/>
                <a:gd name="connsiteY41" fmla="*/ 1803400 h 4051300"/>
                <a:gd name="connsiteX42" fmla="*/ 1155700 w 2637184"/>
                <a:gd name="connsiteY42" fmla="*/ 1746250 h 4051300"/>
                <a:gd name="connsiteX43" fmla="*/ 1117600 w 2637184"/>
                <a:gd name="connsiteY43" fmla="*/ 1682750 h 4051300"/>
                <a:gd name="connsiteX44" fmla="*/ 1155700 w 2637184"/>
                <a:gd name="connsiteY44" fmla="*/ 1612900 h 4051300"/>
                <a:gd name="connsiteX45" fmla="*/ 1155700 w 2637184"/>
                <a:gd name="connsiteY45" fmla="*/ 1612900 h 4051300"/>
                <a:gd name="connsiteX46" fmla="*/ 1098550 w 2637184"/>
                <a:gd name="connsiteY46" fmla="*/ 1574800 h 4051300"/>
                <a:gd name="connsiteX47" fmla="*/ 1098550 w 2637184"/>
                <a:gd name="connsiteY47" fmla="*/ 1663700 h 4051300"/>
                <a:gd name="connsiteX48" fmla="*/ 1054100 w 2637184"/>
                <a:gd name="connsiteY48" fmla="*/ 1695450 h 4051300"/>
                <a:gd name="connsiteX49" fmla="*/ 984250 w 2637184"/>
                <a:gd name="connsiteY49" fmla="*/ 1701800 h 4051300"/>
                <a:gd name="connsiteX50" fmla="*/ 920750 w 2637184"/>
                <a:gd name="connsiteY50" fmla="*/ 1733550 h 4051300"/>
                <a:gd name="connsiteX51" fmla="*/ 920750 w 2637184"/>
                <a:gd name="connsiteY51" fmla="*/ 1733550 h 4051300"/>
                <a:gd name="connsiteX52" fmla="*/ 889000 w 2637184"/>
                <a:gd name="connsiteY52" fmla="*/ 1778000 h 4051300"/>
                <a:gd name="connsiteX53" fmla="*/ 819150 w 2637184"/>
                <a:gd name="connsiteY53" fmla="*/ 1752600 h 4051300"/>
                <a:gd name="connsiteX54" fmla="*/ 730250 w 2637184"/>
                <a:gd name="connsiteY54" fmla="*/ 1778000 h 4051300"/>
                <a:gd name="connsiteX55" fmla="*/ 812800 w 2637184"/>
                <a:gd name="connsiteY55" fmla="*/ 1809750 h 4051300"/>
                <a:gd name="connsiteX56" fmla="*/ 876300 w 2637184"/>
                <a:gd name="connsiteY56" fmla="*/ 1854200 h 4051300"/>
                <a:gd name="connsiteX57" fmla="*/ 768350 w 2637184"/>
                <a:gd name="connsiteY57" fmla="*/ 1911350 h 4051300"/>
                <a:gd name="connsiteX58" fmla="*/ 635000 w 2637184"/>
                <a:gd name="connsiteY58" fmla="*/ 1898650 h 4051300"/>
                <a:gd name="connsiteX59" fmla="*/ 590550 w 2637184"/>
                <a:gd name="connsiteY59" fmla="*/ 1866900 h 4051300"/>
                <a:gd name="connsiteX60" fmla="*/ 558800 w 2637184"/>
                <a:gd name="connsiteY60" fmla="*/ 1930400 h 4051300"/>
                <a:gd name="connsiteX61" fmla="*/ 450850 w 2637184"/>
                <a:gd name="connsiteY61" fmla="*/ 1911350 h 4051300"/>
                <a:gd name="connsiteX62" fmla="*/ 400050 w 2637184"/>
                <a:gd name="connsiteY62" fmla="*/ 1841500 h 4051300"/>
                <a:gd name="connsiteX63" fmla="*/ 400050 w 2637184"/>
                <a:gd name="connsiteY63" fmla="*/ 1841500 h 4051300"/>
                <a:gd name="connsiteX64" fmla="*/ 298450 w 2637184"/>
                <a:gd name="connsiteY64" fmla="*/ 1778000 h 4051300"/>
                <a:gd name="connsiteX65" fmla="*/ 266700 w 2637184"/>
                <a:gd name="connsiteY65" fmla="*/ 1714500 h 4051300"/>
                <a:gd name="connsiteX66" fmla="*/ 222250 w 2637184"/>
                <a:gd name="connsiteY66" fmla="*/ 1625600 h 4051300"/>
                <a:gd name="connsiteX67" fmla="*/ 184150 w 2637184"/>
                <a:gd name="connsiteY67" fmla="*/ 1543050 h 4051300"/>
                <a:gd name="connsiteX68" fmla="*/ 133350 w 2637184"/>
                <a:gd name="connsiteY68" fmla="*/ 1454150 h 4051300"/>
                <a:gd name="connsiteX69" fmla="*/ 57150 w 2637184"/>
                <a:gd name="connsiteY69" fmla="*/ 1365250 h 4051300"/>
                <a:gd name="connsiteX70" fmla="*/ 44450 w 2637184"/>
                <a:gd name="connsiteY70" fmla="*/ 1282700 h 4051300"/>
                <a:gd name="connsiteX71" fmla="*/ 63500 w 2637184"/>
                <a:gd name="connsiteY71" fmla="*/ 1187450 h 4051300"/>
                <a:gd name="connsiteX72" fmla="*/ 76200 w 2637184"/>
                <a:gd name="connsiteY72" fmla="*/ 1123950 h 4051300"/>
                <a:gd name="connsiteX73" fmla="*/ 76200 w 2637184"/>
                <a:gd name="connsiteY73" fmla="*/ 1066800 h 4051300"/>
                <a:gd name="connsiteX74" fmla="*/ 0 w 2637184"/>
                <a:gd name="connsiteY74" fmla="*/ 1009650 h 4051300"/>
                <a:gd name="connsiteX75" fmla="*/ 38100 w 2637184"/>
                <a:gd name="connsiteY75" fmla="*/ 908050 h 4051300"/>
                <a:gd name="connsiteX76" fmla="*/ 38100 w 2637184"/>
                <a:gd name="connsiteY76" fmla="*/ 908050 h 4051300"/>
                <a:gd name="connsiteX77" fmla="*/ 6350 w 2637184"/>
                <a:gd name="connsiteY77" fmla="*/ 787400 h 4051300"/>
                <a:gd name="connsiteX78" fmla="*/ 57150 w 2637184"/>
                <a:gd name="connsiteY78" fmla="*/ 774700 h 4051300"/>
                <a:gd name="connsiteX79" fmla="*/ 82550 w 2637184"/>
                <a:gd name="connsiteY79" fmla="*/ 717550 h 4051300"/>
                <a:gd name="connsiteX80" fmla="*/ 165100 w 2637184"/>
                <a:gd name="connsiteY80" fmla="*/ 679450 h 4051300"/>
                <a:gd name="connsiteX81" fmla="*/ 222250 w 2637184"/>
                <a:gd name="connsiteY81" fmla="*/ 685800 h 4051300"/>
                <a:gd name="connsiteX82" fmla="*/ 222250 w 2637184"/>
                <a:gd name="connsiteY82" fmla="*/ 603250 h 4051300"/>
                <a:gd name="connsiteX83" fmla="*/ 254000 w 2637184"/>
                <a:gd name="connsiteY83" fmla="*/ 482600 h 4051300"/>
                <a:gd name="connsiteX84" fmla="*/ 368300 w 2637184"/>
                <a:gd name="connsiteY84" fmla="*/ 476250 h 4051300"/>
                <a:gd name="connsiteX85" fmla="*/ 425450 w 2637184"/>
                <a:gd name="connsiteY85" fmla="*/ 457200 h 4051300"/>
                <a:gd name="connsiteX86" fmla="*/ 482600 w 2637184"/>
                <a:gd name="connsiteY86" fmla="*/ 342900 h 4051300"/>
                <a:gd name="connsiteX87" fmla="*/ 565150 w 2637184"/>
                <a:gd name="connsiteY87" fmla="*/ 273050 h 4051300"/>
                <a:gd name="connsiteX88" fmla="*/ 615950 w 2637184"/>
                <a:gd name="connsiteY88" fmla="*/ 215900 h 4051300"/>
                <a:gd name="connsiteX89" fmla="*/ 571500 w 2637184"/>
                <a:gd name="connsiteY89" fmla="*/ 127000 h 4051300"/>
                <a:gd name="connsiteX90" fmla="*/ 552450 w 2637184"/>
                <a:gd name="connsiteY90" fmla="*/ 57150 h 4051300"/>
                <a:gd name="connsiteX91" fmla="*/ 641350 w 2637184"/>
                <a:gd name="connsiteY91" fmla="*/ 0 h 4051300"/>
                <a:gd name="connsiteX92" fmla="*/ 704850 w 2637184"/>
                <a:gd name="connsiteY92" fmla="*/ 6350 h 4051300"/>
                <a:gd name="connsiteX93" fmla="*/ 800100 w 2637184"/>
                <a:gd name="connsiteY93" fmla="*/ 19050 h 4051300"/>
                <a:gd name="connsiteX94" fmla="*/ 857250 w 2637184"/>
                <a:gd name="connsiteY94" fmla="*/ 6350 h 4051300"/>
                <a:gd name="connsiteX95" fmla="*/ 920750 w 2637184"/>
                <a:gd name="connsiteY95" fmla="*/ 6350 h 4051300"/>
                <a:gd name="connsiteX96" fmla="*/ 920750 w 2637184"/>
                <a:gd name="connsiteY96" fmla="*/ 69850 h 4051300"/>
                <a:gd name="connsiteX97" fmla="*/ 889000 w 2637184"/>
                <a:gd name="connsiteY97" fmla="*/ 139700 h 4051300"/>
                <a:gd name="connsiteX98" fmla="*/ 889000 w 2637184"/>
                <a:gd name="connsiteY98" fmla="*/ 139700 h 4051300"/>
                <a:gd name="connsiteX99" fmla="*/ 914400 w 2637184"/>
                <a:gd name="connsiteY99" fmla="*/ 254000 h 4051300"/>
                <a:gd name="connsiteX100" fmla="*/ 857250 w 2637184"/>
                <a:gd name="connsiteY100" fmla="*/ 304800 h 4051300"/>
                <a:gd name="connsiteX101" fmla="*/ 838200 w 2637184"/>
                <a:gd name="connsiteY101" fmla="*/ 342900 h 4051300"/>
                <a:gd name="connsiteX102" fmla="*/ 838200 w 2637184"/>
                <a:gd name="connsiteY102" fmla="*/ 419100 h 4051300"/>
                <a:gd name="connsiteX103" fmla="*/ 838200 w 2637184"/>
                <a:gd name="connsiteY103" fmla="*/ 508000 h 4051300"/>
                <a:gd name="connsiteX104" fmla="*/ 768350 w 2637184"/>
                <a:gd name="connsiteY104" fmla="*/ 546100 h 4051300"/>
                <a:gd name="connsiteX105" fmla="*/ 711200 w 2637184"/>
                <a:gd name="connsiteY105" fmla="*/ 577850 h 4051300"/>
                <a:gd name="connsiteX106" fmla="*/ 711200 w 2637184"/>
                <a:gd name="connsiteY106" fmla="*/ 577850 h 4051300"/>
                <a:gd name="connsiteX107" fmla="*/ 781050 w 2637184"/>
                <a:gd name="connsiteY107" fmla="*/ 673100 h 4051300"/>
                <a:gd name="connsiteX108" fmla="*/ 781050 w 2637184"/>
                <a:gd name="connsiteY108" fmla="*/ 673100 h 4051300"/>
                <a:gd name="connsiteX109" fmla="*/ 717550 w 2637184"/>
                <a:gd name="connsiteY109" fmla="*/ 685800 h 4051300"/>
                <a:gd name="connsiteX110" fmla="*/ 717550 w 2637184"/>
                <a:gd name="connsiteY110" fmla="*/ 685800 h 4051300"/>
                <a:gd name="connsiteX111" fmla="*/ 762000 w 2637184"/>
                <a:gd name="connsiteY111" fmla="*/ 774700 h 4051300"/>
                <a:gd name="connsiteX112" fmla="*/ 806450 w 2637184"/>
                <a:gd name="connsiteY112" fmla="*/ 838200 h 4051300"/>
                <a:gd name="connsiteX113" fmla="*/ 831850 w 2637184"/>
                <a:gd name="connsiteY113" fmla="*/ 889000 h 4051300"/>
                <a:gd name="connsiteX114" fmla="*/ 831850 w 2637184"/>
                <a:gd name="connsiteY114" fmla="*/ 889000 h 4051300"/>
                <a:gd name="connsiteX115" fmla="*/ 850900 w 2637184"/>
                <a:gd name="connsiteY115" fmla="*/ 952500 h 4051300"/>
                <a:gd name="connsiteX116" fmla="*/ 889000 w 2637184"/>
                <a:gd name="connsiteY116" fmla="*/ 1028700 h 4051300"/>
                <a:gd name="connsiteX117" fmla="*/ 908050 w 2637184"/>
                <a:gd name="connsiteY117" fmla="*/ 1104900 h 4051300"/>
                <a:gd name="connsiteX118" fmla="*/ 939800 w 2637184"/>
                <a:gd name="connsiteY118" fmla="*/ 1225550 h 4051300"/>
                <a:gd name="connsiteX119" fmla="*/ 977900 w 2637184"/>
                <a:gd name="connsiteY119" fmla="*/ 1346200 h 4051300"/>
                <a:gd name="connsiteX120" fmla="*/ 1022350 w 2637184"/>
                <a:gd name="connsiteY120" fmla="*/ 1339850 h 4051300"/>
                <a:gd name="connsiteX121" fmla="*/ 1022350 w 2637184"/>
                <a:gd name="connsiteY121" fmla="*/ 1339850 h 4051300"/>
                <a:gd name="connsiteX122" fmla="*/ 1016000 w 2637184"/>
                <a:gd name="connsiteY122" fmla="*/ 1257300 h 4051300"/>
                <a:gd name="connsiteX123" fmla="*/ 1003300 w 2637184"/>
                <a:gd name="connsiteY123" fmla="*/ 1206500 h 4051300"/>
                <a:gd name="connsiteX124" fmla="*/ 1003300 w 2637184"/>
                <a:gd name="connsiteY124" fmla="*/ 1123950 h 4051300"/>
                <a:gd name="connsiteX125" fmla="*/ 1003300 w 2637184"/>
                <a:gd name="connsiteY125" fmla="*/ 1123950 h 4051300"/>
                <a:gd name="connsiteX126" fmla="*/ 1123950 w 2637184"/>
                <a:gd name="connsiteY126" fmla="*/ 1123950 h 4051300"/>
                <a:gd name="connsiteX127" fmla="*/ 1149350 w 2637184"/>
                <a:gd name="connsiteY127" fmla="*/ 1174750 h 4051300"/>
                <a:gd name="connsiteX128" fmla="*/ 1149350 w 2637184"/>
                <a:gd name="connsiteY128" fmla="*/ 1174750 h 4051300"/>
                <a:gd name="connsiteX129" fmla="*/ 1174750 w 2637184"/>
                <a:gd name="connsiteY129" fmla="*/ 1250950 h 4051300"/>
                <a:gd name="connsiteX130" fmla="*/ 1174750 w 2637184"/>
                <a:gd name="connsiteY130" fmla="*/ 1250950 h 4051300"/>
                <a:gd name="connsiteX131" fmla="*/ 1212850 w 2637184"/>
                <a:gd name="connsiteY131" fmla="*/ 1397000 h 4051300"/>
                <a:gd name="connsiteX132" fmla="*/ 1276350 w 2637184"/>
                <a:gd name="connsiteY132" fmla="*/ 1435100 h 4051300"/>
                <a:gd name="connsiteX133" fmla="*/ 1339850 w 2637184"/>
                <a:gd name="connsiteY133" fmla="*/ 1435100 h 4051300"/>
                <a:gd name="connsiteX134" fmla="*/ 1447800 w 2637184"/>
                <a:gd name="connsiteY134" fmla="*/ 1384300 h 4051300"/>
                <a:gd name="connsiteX135" fmla="*/ 1504950 w 2637184"/>
                <a:gd name="connsiteY135" fmla="*/ 1295400 h 4051300"/>
                <a:gd name="connsiteX136" fmla="*/ 1530350 w 2637184"/>
                <a:gd name="connsiteY136" fmla="*/ 1193800 h 4051300"/>
                <a:gd name="connsiteX137" fmla="*/ 1498600 w 2637184"/>
                <a:gd name="connsiteY137" fmla="*/ 1047750 h 4051300"/>
                <a:gd name="connsiteX138" fmla="*/ 1574800 w 2637184"/>
                <a:gd name="connsiteY138" fmla="*/ 996950 h 4051300"/>
                <a:gd name="connsiteX139" fmla="*/ 1606550 w 2637184"/>
                <a:gd name="connsiteY139" fmla="*/ 908050 h 4051300"/>
                <a:gd name="connsiteX140" fmla="*/ 1708150 w 2637184"/>
                <a:gd name="connsiteY140" fmla="*/ 908050 h 4051300"/>
                <a:gd name="connsiteX141" fmla="*/ 1752600 w 2637184"/>
                <a:gd name="connsiteY141" fmla="*/ 793750 h 4051300"/>
                <a:gd name="connsiteX142" fmla="*/ 1733550 w 2637184"/>
                <a:gd name="connsiteY142" fmla="*/ 704850 h 4051300"/>
                <a:gd name="connsiteX143" fmla="*/ 1727200 w 2637184"/>
                <a:gd name="connsiteY143" fmla="*/ 603250 h 4051300"/>
                <a:gd name="connsiteX144" fmla="*/ 1720850 w 2637184"/>
                <a:gd name="connsiteY144" fmla="*/ 546100 h 4051300"/>
                <a:gd name="connsiteX145" fmla="*/ 1720850 w 2637184"/>
                <a:gd name="connsiteY145" fmla="*/ 546100 h 4051300"/>
                <a:gd name="connsiteX146" fmla="*/ 1752600 w 2637184"/>
                <a:gd name="connsiteY146" fmla="*/ 552450 h 4051300"/>
                <a:gd name="connsiteX147" fmla="*/ 1797050 w 2637184"/>
                <a:gd name="connsiteY147" fmla="*/ 622300 h 4051300"/>
                <a:gd name="connsiteX148" fmla="*/ 1797050 w 2637184"/>
                <a:gd name="connsiteY148" fmla="*/ 622300 h 4051300"/>
                <a:gd name="connsiteX149" fmla="*/ 1854200 w 2637184"/>
                <a:gd name="connsiteY149" fmla="*/ 660400 h 4051300"/>
                <a:gd name="connsiteX150" fmla="*/ 1905000 w 2637184"/>
                <a:gd name="connsiteY150" fmla="*/ 590550 h 4051300"/>
                <a:gd name="connsiteX151" fmla="*/ 1993900 w 2637184"/>
                <a:gd name="connsiteY151" fmla="*/ 584200 h 4051300"/>
                <a:gd name="connsiteX152" fmla="*/ 2063750 w 2637184"/>
                <a:gd name="connsiteY152" fmla="*/ 577850 h 4051300"/>
                <a:gd name="connsiteX153" fmla="*/ 2070100 w 2637184"/>
                <a:gd name="connsiteY153" fmla="*/ 641350 h 4051300"/>
                <a:gd name="connsiteX154" fmla="*/ 2076450 w 2637184"/>
                <a:gd name="connsiteY154" fmla="*/ 666750 h 4051300"/>
                <a:gd name="connsiteX155" fmla="*/ 2076450 w 2637184"/>
                <a:gd name="connsiteY155" fmla="*/ 666750 h 4051300"/>
                <a:gd name="connsiteX156" fmla="*/ 2133600 w 2637184"/>
                <a:gd name="connsiteY156" fmla="*/ 558800 h 4051300"/>
                <a:gd name="connsiteX157" fmla="*/ 2171700 w 2637184"/>
                <a:gd name="connsiteY157" fmla="*/ 635000 h 4051300"/>
                <a:gd name="connsiteX158" fmla="*/ 2159000 w 2637184"/>
                <a:gd name="connsiteY158" fmla="*/ 723900 h 4051300"/>
                <a:gd name="connsiteX159" fmla="*/ 2197100 w 2637184"/>
                <a:gd name="connsiteY159" fmla="*/ 774700 h 4051300"/>
                <a:gd name="connsiteX160" fmla="*/ 2235200 w 2637184"/>
                <a:gd name="connsiteY160" fmla="*/ 869950 h 4051300"/>
                <a:gd name="connsiteX161" fmla="*/ 2254250 w 2637184"/>
                <a:gd name="connsiteY161" fmla="*/ 1003300 h 4051300"/>
                <a:gd name="connsiteX162" fmla="*/ 2324100 w 2637184"/>
                <a:gd name="connsiteY162" fmla="*/ 1111250 h 4051300"/>
                <a:gd name="connsiteX163" fmla="*/ 2279650 w 2637184"/>
                <a:gd name="connsiteY163" fmla="*/ 1155700 h 4051300"/>
                <a:gd name="connsiteX164" fmla="*/ 2292350 w 2637184"/>
                <a:gd name="connsiteY164" fmla="*/ 1270000 h 4051300"/>
                <a:gd name="connsiteX165" fmla="*/ 2292350 w 2637184"/>
                <a:gd name="connsiteY165" fmla="*/ 1358900 h 4051300"/>
                <a:gd name="connsiteX166" fmla="*/ 2287938 w 2637184"/>
                <a:gd name="connsiteY166" fmla="*/ 1358900 h 4051300"/>
                <a:gd name="connsiteX167" fmla="*/ 2249838 w 2637184"/>
                <a:gd name="connsiteY167" fmla="*/ 1498600 h 4051300"/>
                <a:gd name="connsiteX168" fmla="*/ 2376838 w 2637184"/>
                <a:gd name="connsiteY168" fmla="*/ 1568450 h 4051300"/>
                <a:gd name="connsiteX169" fmla="*/ 2395888 w 2637184"/>
                <a:gd name="connsiteY169" fmla="*/ 1682750 h 4051300"/>
                <a:gd name="connsiteX170" fmla="*/ 2459387 w 2637184"/>
                <a:gd name="connsiteY170" fmla="*/ 1816100 h 4051300"/>
                <a:gd name="connsiteX171" fmla="*/ 2484787 w 2637184"/>
                <a:gd name="connsiteY171" fmla="*/ 1905000 h 4051300"/>
                <a:gd name="connsiteX172" fmla="*/ 2497487 w 2637184"/>
                <a:gd name="connsiteY172" fmla="*/ 1917700 h 4051300"/>
                <a:gd name="connsiteX173" fmla="*/ 2427637 w 2637184"/>
                <a:gd name="connsiteY173" fmla="*/ 2012950 h 4051300"/>
                <a:gd name="connsiteX174" fmla="*/ 2541937 w 2637184"/>
                <a:gd name="connsiteY174" fmla="*/ 2133600 h 4051300"/>
                <a:gd name="connsiteX175" fmla="*/ 2548287 w 2637184"/>
                <a:gd name="connsiteY175" fmla="*/ 2241550 h 4051300"/>
                <a:gd name="connsiteX176" fmla="*/ 2560986 w 2637184"/>
                <a:gd name="connsiteY176" fmla="*/ 2387600 h 4051300"/>
                <a:gd name="connsiteX177" fmla="*/ 2548285 w 2637184"/>
                <a:gd name="connsiteY177" fmla="*/ 2495550 h 4051300"/>
                <a:gd name="connsiteX178" fmla="*/ 2592735 w 2637184"/>
                <a:gd name="connsiteY178" fmla="*/ 2667000 h 4051300"/>
                <a:gd name="connsiteX179" fmla="*/ 2599085 w 2637184"/>
                <a:gd name="connsiteY179" fmla="*/ 2774950 h 4051300"/>
                <a:gd name="connsiteX180" fmla="*/ 2554635 w 2637184"/>
                <a:gd name="connsiteY180" fmla="*/ 2838450 h 4051300"/>
                <a:gd name="connsiteX181" fmla="*/ 2560985 w 2637184"/>
                <a:gd name="connsiteY181" fmla="*/ 2940050 h 4051300"/>
                <a:gd name="connsiteX182" fmla="*/ 2618135 w 2637184"/>
                <a:gd name="connsiteY182" fmla="*/ 3067050 h 4051300"/>
                <a:gd name="connsiteX183" fmla="*/ 2637184 w 2637184"/>
                <a:gd name="connsiteY183" fmla="*/ 3079750 h 4051300"/>
                <a:gd name="connsiteX0" fmla="*/ 2228850 w 2637184"/>
                <a:gd name="connsiteY0" fmla="*/ 4051300 h 4051300"/>
                <a:gd name="connsiteX1" fmla="*/ 2178050 w 2637184"/>
                <a:gd name="connsiteY1" fmla="*/ 3956050 h 4051300"/>
                <a:gd name="connsiteX2" fmla="*/ 2171700 w 2637184"/>
                <a:gd name="connsiteY2" fmla="*/ 3892550 h 4051300"/>
                <a:gd name="connsiteX3" fmla="*/ 2127250 w 2637184"/>
                <a:gd name="connsiteY3" fmla="*/ 3841750 h 4051300"/>
                <a:gd name="connsiteX4" fmla="*/ 2127250 w 2637184"/>
                <a:gd name="connsiteY4" fmla="*/ 3841750 h 4051300"/>
                <a:gd name="connsiteX5" fmla="*/ 2095500 w 2637184"/>
                <a:gd name="connsiteY5" fmla="*/ 3803650 h 4051300"/>
                <a:gd name="connsiteX6" fmla="*/ 2070100 w 2637184"/>
                <a:gd name="connsiteY6" fmla="*/ 3746500 h 4051300"/>
                <a:gd name="connsiteX7" fmla="*/ 2063750 w 2637184"/>
                <a:gd name="connsiteY7" fmla="*/ 3727450 h 4051300"/>
                <a:gd name="connsiteX8" fmla="*/ 2063750 w 2637184"/>
                <a:gd name="connsiteY8" fmla="*/ 3727450 h 4051300"/>
                <a:gd name="connsiteX9" fmla="*/ 1930400 w 2637184"/>
                <a:gd name="connsiteY9" fmla="*/ 3606800 h 4051300"/>
                <a:gd name="connsiteX10" fmla="*/ 1879600 w 2637184"/>
                <a:gd name="connsiteY10" fmla="*/ 3517900 h 4051300"/>
                <a:gd name="connsiteX11" fmla="*/ 1879600 w 2637184"/>
                <a:gd name="connsiteY11" fmla="*/ 3517900 h 4051300"/>
                <a:gd name="connsiteX12" fmla="*/ 1866900 w 2637184"/>
                <a:gd name="connsiteY12" fmla="*/ 3403600 h 4051300"/>
                <a:gd name="connsiteX13" fmla="*/ 1866900 w 2637184"/>
                <a:gd name="connsiteY13" fmla="*/ 3403600 h 4051300"/>
                <a:gd name="connsiteX14" fmla="*/ 1860550 w 2637184"/>
                <a:gd name="connsiteY14" fmla="*/ 3365500 h 4051300"/>
                <a:gd name="connsiteX15" fmla="*/ 1847850 w 2637184"/>
                <a:gd name="connsiteY15" fmla="*/ 3302000 h 4051300"/>
                <a:gd name="connsiteX16" fmla="*/ 1790700 w 2637184"/>
                <a:gd name="connsiteY16" fmla="*/ 3282950 h 4051300"/>
                <a:gd name="connsiteX17" fmla="*/ 1765300 w 2637184"/>
                <a:gd name="connsiteY17" fmla="*/ 3194050 h 4051300"/>
                <a:gd name="connsiteX18" fmla="*/ 1790700 w 2637184"/>
                <a:gd name="connsiteY18" fmla="*/ 3143250 h 4051300"/>
                <a:gd name="connsiteX19" fmla="*/ 1790700 w 2637184"/>
                <a:gd name="connsiteY19" fmla="*/ 3143250 h 4051300"/>
                <a:gd name="connsiteX20" fmla="*/ 1809750 w 2637184"/>
                <a:gd name="connsiteY20" fmla="*/ 3060700 h 4051300"/>
                <a:gd name="connsiteX21" fmla="*/ 1854200 w 2637184"/>
                <a:gd name="connsiteY21" fmla="*/ 2997200 h 4051300"/>
                <a:gd name="connsiteX22" fmla="*/ 1803400 w 2637184"/>
                <a:gd name="connsiteY22" fmla="*/ 2940050 h 4051300"/>
                <a:gd name="connsiteX23" fmla="*/ 1803400 w 2637184"/>
                <a:gd name="connsiteY23" fmla="*/ 2940050 h 4051300"/>
                <a:gd name="connsiteX24" fmla="*/ 1765300 w 2637184"/>
                <a:gd name="connsiteY24" fmla="*/ 2933700 h 4051300"/>
                <a:gd name="connsiteX25" fmla="*/ 1765300 w 2637184"/>
                <a:gd name="connsiteY25" fmla="*/ 2933700 h 4051300"/>
                <a:gd name="connsiteX26" fmla="*/ 1765300 w 2637184"/>
                <a:gd name="connsiteY26" fmla="*/ 2933700 h 4051300"/>
                <a:gd name="connsiteX27" fmla="*/ 1784350 w 2637184"/>
                <a:gd name="connsiteY27" fmla="*/ 2819400 h 4051300"/>
                <a:gd name="connsiteX28" fmla="*/ 1784350 w 2637184"/>
                <a:gd name="connsiteY28" fmla="*/ 2819400 h 4051300"/>
                <a:gd name="connsiteX29" fmla="*/ 1689100 w 2637184"/>
                <a:gd name="connsiteY29" fmla="*/ 2832100 h 4051300"/>
                <a:gd name="connsiteX30" fmla="*/ 1651000 w 2637184"/>
                <a:gd name="connsiteY30" fmla="*/ 2787650 h 4051300"/>
                <a:gd name="connsiteX31" fmla="*/ 1714500 w 2637184"/>
                <a:gd name="connsiteY31" fmla="*/ 2749550 h 4051300"/>
                <a:gd name="connsiteX32" fmla="*/ 1682750 w 2637184"/>
                <a:gd name="connsiteY32" fmla="*/ 2667000 h 4051300"/>
                <a:gd name="connsiteX33" fmla="*/ 1644650 w 2637184"/>
                <a:gd name="connsiteY33" fmla="*/ 2578100 h 4051300"/>
                <a:gd name="connsiteX34" fmla="*/ 1631950 w 2637184"/>
                <a:gd name="connsiteY34" fmla="*/ 2470150 h 4051300"/>
                <a:gd name="connsiteX35" fmla="*/ 1587500 w 2637184"/>
                <a:gd name="connsiteY35" fmla="*/ 2400300 h 4051300"/>
                <a:gd name="connsiteX36" fmla="*/ 1549400 w 2637184"/>
                <a:gd name="connsiteY36" fmla="*/ 2305050 h 4051300"/>
                <a:gd name="connsiteX37" fmla="*/ 1498600 w 2637184"/>
                <a:gd name="connsiteY37" fmla="*/ 2235200 h 4051300"/>
                <a:gd name="connsiteX38" fmla="*/ 1454150 w 2637184"/>
                <a:gd name="connsiteY38" fmla="*/ 2101850 h 4051300"/>
                <a:gd name="connsiteX39" fmla="*/ 1390650 w 2637184"/>
                <a:gd name="connsiteY39" fmla="*/ 1987550 h 4051300"/>
                <a:gd name="connsiteX40" fmla="*/ 1314450 w 2637184"/>
                <a:gd name="connsiteY40" fmla="*/ 1885950 h 4051300"/>
                <a:gd name="connsiteX41" fmla="*/ 1238250 w 2637184"/>
                <a:gd name="connsiteY41" fmla="*/ 1803400 h 4051300"/>
                <a:gd name="connsiteX42" fmla="*/ 1155700 w 2637184"/>
                <a:gd name="connsiteY42" fmla="*/ 1746250 h 4051300"/>
                <a:gd name="connsiteX43" fmla="*/ 1117600 w 2637184"/>
                <a:gd name="connsiteY43" fmla="*/ 1682750 h 4051300"/>
                <a:gd name="connsiteX44" fmla="*/ 1155700 w 2637184"/>
                <a:gd name="connsiteY44" fmla="*/ 1612900 h 4051300"/>
                <a:gd name="connsiteX45" fmla="*/ 1155700 w 2637184"/>
                <a:gd name="connsiteY45" fmla="*/ 1612900 h 4051300"/>
                <a:gd name="connsiteX46" fmla="*/ 1098550 w 2637184"/>
                <a:gd name="connsiteY46" fmla="*/ 1574800 h 4051300"/>
                <a:gd name="connsiteX47" fmla="*/ 1098550 w 2637184"/>
                <a:gd name="connsiteY47" fmla="*/ 1663700 h 4051300"/>
                <a:gd name="connsiteX48" fmla="*/ 1054100 w 2637184"/>
                <a:gd name="connsiteY48" fmla="*/ 1695450 h 4051300"/>
                <a:gd name="connsiteX49" fmla="*/ 984250 w 2637184"/>
                <a:gd name="connsiteY49" fmla="*/ 1701800 h 4051300"/>
                <a:gd name="connsiteX50" fmla="*/ 920750 w 2637184"/>
                <a:gd name="connsiteY50" fmla="*/ 1733550 h 4051300"/>
                <a:gd name="connsiteX51" fmla="*/ 920750 w 2637184"/>
                <a:gd name="connsiteY51" fmla="*/ 1733550 h 4051300"/>
                <a:gd name="connsiteX52" fmla="*/ 889000 w 2637184"/>
                <a:gd name="connsiteY52" fmla="*/ 1778000 h 4051300"/>
                <a:gd name="connsiteX53" fmla="*/ 819150 w 2637184"/>
                <a:gd name="connsiteY53" fmla="*/ 1752600 h 4051300"/>
                <a:gd name="connsiteX54" fmla="*/ 730250 w 2637184"/>
                <a:gd name="connsiteY54" fmla="*/ 1778000 h 4051300"/>
                <a:gd name="connsiteX55" fmla="*/ 812800 w 2637184"/>
                <a:gd name="connsiteY55" fmla="*/ 1809750 h 4051300"/>
                <a:gd name="connsiteX56" fmla="*/ 876300 w 2637184"/>
                <a:gd name="connsiteY56" fmla="*/ 1854200 h 4051300"/>
                <a:gd name="connsiteX57" fmla="*/ 768350 w 2637184"/>
                <a:gd name="connsiteY57" fmla="*/ 1911350 h 4051300"/>
                <a:gd name="connsiteX58" fmla="*/ 635000 w 2637184"/>
                <a:gd name="connsiteY58" fmla="*/ 1898650 h 4051300"/>
                <a:gd name="connsiteX59" fmla="*/ 590550 w 2637184"/>
                <a:gd name="connsiteY59" fmla="*/ 1866900 h 4051300"/>
                <a:gd name="connsiteX60" fmla="*/ 558800 w 2637184"/>
                <a:gd name="connsiteY60" fmla="*/ 1930400 h 4051300"/>
                <a:gd name="connsiteX61" fmla="*/ 450850 w 2637184"/>
                <a:gd name="connsiteY61" fmla="*/ 1911350 h 4051300"/>
                <a:gd name="connsiteX62" fmla="*/ 400050 w 2637184"/>
                <a:gd name="connsiteY62" fmla="*/ 1841500 h 4051300"/>
                <a:gd name="connsiteX63" fmla="*/ 400050 w 2637184"/>
                <a:gd name="connsiteY63" fmla="*/ 1841500 h 4051300"/>
                <a:gd name="connsiteX64" fmla="*/ 298450 w 2637184"/>
                <a:gd name="connsiteY64" fmla="*/ 1778000 h 4051300"/>
                <a:gd name="connsiteX65" fmla="*/ 266700 w 2637184"/>
                <a:gd name="connsiteY65" fmla="*/ 1714500 h 4051300"/>
                <a:gd name="connsiteX66" fmla="*/ 222250 w 2637184"/>
                <a:gd name="connsiteY66" fmla="*/ 1625600 h 4051300"/>
                <a:gd name="connsiteX67" fmla="*/ 184150 w 2637184"/>
                <a:gd name="connsiteY67" fmla="*/ 1543050 h 4051300"/>
                <a:gd name="connsiteX68" fmla="*/ 133350 w 2637184"/>
                <a:gd name="connsiteY68" fmla="*/ 1454150 h 4051300"/>
                <a:gd name="connsiteX69" fmla="*/ 57150 w 2637184"/>
                <a:gd name="connsiteY69" fmla="*/ 1365250 h 4051300"/>
                <a:gd name="connsiteX70" fmla="*/ 44450 w 2637184"/>
                <a:gd name="connsiteY70" fmla="*/ 1282700 h 4051300"/>
                <a:gd name="connsiteX71" fmla="*/ 63500 w 2637184"/>
                <a:gd name="connsiteY71" fmla="*/ 1187450 h 4051300"/>
                <a:gd name="connsiteX72" fmla="*/ 76200 w 2637184"/>
                <a:gd name="connsiteY72" fmla="*/ 1123950 h 4051300"/>
                <a:gd name="connsiteX73" fmla="*/ 76200 w 2637184"/>
                <a:gd name="connsiteY73" fmla="*/ 1066800 h 4051300"/>
                <a:gd name="connsiteX74" fmla="*/ 0 w 2637184"/>
                <a:gd name="connsiteY74" fmla="*/ 1009650 h 4051300"/>
                <a:gd name="connsiteX75" fmla="*/ 38100 w 2637184"/>
                <a:gd name="connsiteY75" fmla="*/ 908050 h 4051300"/>
                <a:gd name="connsiteX76" fmla="*/ 38100 w 2637184"/>
                <a:gd name="connsiteY76" fmla="*/ 908050 h 4051300"/>
                <a:gd name="connsiteX77" fmla="*/ 6350 w 2637184"/>
                <a:gd name="connsiteY77" fmla="*/ 787400 h 4051300"/>
                <a:gd name="connsiteX78" fmla="*/ 57150 w 2637184"/>
                <a:gd name="connsiteY78" fmla="*/ 774700 h 4051300"/>
                <a:gd name="connsiteX79" fmla="*/ 82550 w 2637184"/>
                <a:gd name="connsiteY79" fmla="*/ 717550 h 4051300"/>
                <a:gd name="connsiteX80" fmla="*/ 165100 w 2637184"/>
                <a:gd name="connsiteY80" fmla="*/ 679450 h 4051300"/>
                <a:gd name="connsiteX81" fmla="*/ 222250 w 2637184"/>
                <a:gd name="connsiteY81" fmla="*/ 685800 h 4051300"/>
                <a:gd name="connsiteX82" fmla="*/ 222250 w 2637184"/>
                <a:gd name="connsiteY82" fmla="*/ 603250 h 4051300"/>
                <a:gd name="connsiteX83" fmla="*/ 254000 w 2637184"/>
                <a:gd name="connsiteY83" fmla="*/ 482600 h 4051300"/>
                <a:gd name="connsiteX84" fmla="*/ 368300 w 2637184"/>
                <a:gd name="connsiteY84" fmla="*/ 476250 h 4051300"/>
                <a:gd name="connsiteX85" fmla="*/ 425450 w 2637184"/>
                <a:gd name="connsiteY85" fmla="*/ 457200 h 4051300"/>
                <a:gd name="connsiteX86" fmla="*/ 482600 w 2637184"/>
                <a:gd name="connsiteY86" fmla="*/ 342900 h 4051300"/>
                <a:gd name="connsiteX87" fmla="*/ 565150 w 2637184"/>
                <a:gd name="connsiteY87" fmla="*/ 273050 h 4051300"/>
                <a:gd name="connsiteX88" fmla="*/ 615950 w 2637184"/>
                <a:gd name="connsiteY88" fmla="*/ 215900 h 4051300"/>
                <a:gd name="connsiteX89" fmla="*/ 571500 w 2637184"/>
                <a:gd name="connsiteY89" fmla="*/ 127000 h 4051300"/>
                <a:gd name="connsiteX90" fmla="*/ 552450 w 2637184"/>
                <a:gd name="connsiteY90" fmla="*/ 57150 h 4051300"/>
                <a:gd name="connsiteX91" fmla="*/ 641350 w 2637184"/>
                <a:gd name="connsiteY91" fmla="*/ 0 h 4051300"/>
                <a:gd name="connsiteX92" fmla="*/ 704850 w 2637184"/>
                <a:gd name="connsiteY92" fmla="*/ 6350 h 4051300"/>
                <a:gd name="connsiteX93" fmla="*/ 800100 w 2637184"/>
                <a:gd name="connsiteY93" fmla="*/ 19050 h 4051300"/>
                <a:gd name="connsiteX94" fmla="*/ 857250 w 2637184"/>
                <a:gd name="connsiteY94" fmla="*/ 6350 h 4051300"/>
                <a:gd name="connsiteX95" fmla="*/ 920750 w 2637184"/>
                <a:gd name="connsiteY95" fmla="*/ 6350 h 4051300"/>
                <a:gd name="connsiteX96" fmla="*/ 920750 w 2637184"/>
                <a:gd name="connsiteY96" fmla="*/ 69850 h 4051300"/>
                <a:gd name="connsiteX97" fmla="*/ 889000 w 2637184"/>
                <a:gd name="connsiteY97" fmla="*/ 139700 h 4051300"/>
                <a:gd name="connsiteX98" fmla="*/ 889000 w 2637184"/>
                <a:gd name="connsiteY98" fmla="*/ 139700 h 4051300"/>
                <a:gd name="connsiteX99" fmla="*/ 914400 w 2637184"/>
                <a:gd name="connsiteY99" fmla="*/ 254000 h 4051300"/>
                <a:gd name="connsiteX100" fmla="*/ 857250 w 2637184"/>
                <a:gd name="connsiteY100" fmla="*/ 304800 h 4051300"/>
                <a:gd name="connsiteX101" fmla="*/ 838200 w 2637184"/>
                <a:gd name="connsiteY101" fmla="*/ 342900 h 4051300"/>
                <a:gd name="connsiteX102" fmla="*/ 838200 w 2637184"/>
                <a:gd name="connsiteY102" fmla="*/ 419100 h 4051300"/>
                <a:gd name="connsiteX103" fmla="*/ 838200 w 2637184"/>
                <a:gd name="connsiteY103" fmla="*/ 508000 h 4051300"/>
                <a:gd name="connsiteX104" fmla="*/ 768350 w 2637184"/>
                <a:gd name="connsiteY104" fmla="*/ 546100 h 4051300"/>
                <a:gd name="connsiteX105" fmla="*/ 711200 w 2637184"/>
                <a:gd name="connsiteY105" fmla="*/ 577850 h 4051300"/>
                <a:gd name="connsiteX106" fmla="*/ 711200 w 2637184"/>
                <a:gd name="connsiteY106" fmla="*/ 577850 h 4051300"/>
                <a:gd name="connsiteX107" fmla="*/ 781050 w 2637184"/>
                <a:gd name="connsiteY107" fmla="*/ 673100 h 4051300"/>
                <a:gd name="connsiteX108" fmla="*/ 781050 w 2637184"/>
                <a:gd name="connsiteY108" fmla="*/ 673100 h 4051300"/>
                <a:gd name="connsiteX109" fmla="*/ 717550 w 2637184"/>
                <a:gd name="connsiteY109" fmla="*/ 685800 h 4051300"/>
                <a:gd name="connsiteX110" fmla="*/ 717550 w 2637184"/>
                <a:gd name="connsiteY110" fmla="*/ 685800 h 4051300"/>
                <a:gd name="connsiteX111" fmla="*/ 762000 w 2637184"/>
                <a:gd name="connsiteY111" fmla="*/ 774700 h 4051300"/>
                <a:gd name="connsiteX112" fmla="*/ 806450 w 2637184"/>
                <a:gd name="connsiteY112" fmla="*/ 838200 h 4051300"/>
                <a:gd name="connsiteX113" fmla="*/ 831850 w 2637184"/>
                <a:gd name="connsiteY113" fmla="*/ 889000 h 4051300"/>
                <a:gd name="connsiteX114" fmla="*/ 831850 w 2637184"/>
                <a:gd name="connsiteY114" fmla="*/ 889000 h 4051300"/>
                <a:gd name="connsiteX115" fmla="*/ 850900 w 2637184"/>
                <a:gd name="connsiteY115" fmla="*/ 952500 h 4051300"/>
                <a:gd name="connsiteX116" fmla="*/ 889000 w 2637184"/>
                <a:gd name="connsiteY116" fmla="*/ 1028700 h 4051300"/>
                <a:gd name="connsiteX117" fmla="*/ 908050 w 2637184"/>
                <a:gd name="connsiteY117" fmla="*/ 1104900 h 4051300"/>
                <a:gd name="connsiteX118" fmla="*/ 939800 w 2637184"/>
                <a:gd name="connsiteY118" fmla="*/ 1225550 h 4051300"/>
                <a:gd name="connsiteX119" fmla="*/ 977900 w 2637184"/>
                <a:gd name="connsiteY119" fmla="*/ 1346200 h 4051300"/>
                <a:gd name="connsiteX120" fmla="*/ 1022350 w 2637184"/>
                <a:gd name="connsiteY120" fmla="*/ 1339850 h 4051300"/>
                <a:gd name="connsiteX121" fmla="*/ 1022350 w 2637184"/>
                <a:gd name="connsiteY121" fmla="*/ 1339850 h 4051300"/>
                <a:gd name="connsiteX122" fmla="*/ 1016000 w 2637184"/>
                <a:gd name="connsiteY122" fmla="*/ 1257300 h 4051300"/>
                <a:gd name="connsiteX123" fmla="*/ 1003300 w 2637184"/>
                <a:gd name="connsiteY123" fmla="*/ 1206500 h 4051300"/>
                <a:gd name="connsiteX124" fmla="*/ 1003300 w 2637184"/>
                <a:gd name="connsiteY124" fmla="*/ 1123950 h 4051300"/>
                <a:gd name="connsiteX125" fmla="*/ 1003300 w 2637184"/>
                <a:gd name="connsiteY125" fmla="*/ 1123950 h 4051300"/>
                <a:gd name="connsiteX126" fmla="*/ 1123950 w 2637184"/>
                <a:gd name="connsiteY126" fmla="*/ 1123950 h 4051300"/>
                <a:gd name="connsiteX127" fmla="*/ 1149350 w 2637184"/>
                <a:gd name="connsiteY127" fmla="*/ 1174750 h 4051300"/>
                <a:gd name="connsiteX128" fmla="*/ 1149350 w 2637184"/>
                <a:gd name="connsiteY128" fmla="*/ 1174750 h 4051300"/>
                <a:gd name="connsiteX129" fmla="*/ 1174750 w 2637184"/>
                <a:gd name="connsiteY129" fmla="*/ 1250950 h 4051300"/>
                <a:gd name="connsiteX130" fmla="*/ 1174750 w 2637184"/>
                <a:gd name="connsiteY130" fmla="*/ 1250950 h 4051300"/>
                <a:gd name="connsiteX131" fmla="*/ 1212850 w 2637184"/>
                <a:gd name="connsiteY131" fmla="*/ 1397000 h 4051300"/>
                <a:gd name="connsiteX132" fmla="*/ 1276350 w 2637184"/>
                <a:gd name="connsiteY132" fmla="*/ 1435100 h 4051300"/>
                <a:gd name="connsiteX133" fmla="*/ 1339850 w 2637184"/>
                <a:gd name="connsiteY133" fmla="*/ 1435100 h 4051300"/>
                <a:gd name="connsiteX134" fmla="*/ 1447800 w 2637184"/>
                <a:gd name="connsiteY134" fmla="*/ 1384300 h 4051300"/>
                <a:gd name="connsiteX135" fmla="*/ 1504950 w 2637184"/>
                <a:gd name="connsiteY135" fmla="*/ 1295400 h 4051300"/>
                <a:gd name="connsiteX136" fmla="*/ 1530350 w 2637184"/>
                <a:gd name="connsiteY136" fmla="*/ 1193800 h 4051300"/>
                <a:gd name="connsiteX137" fmla="*/ 1498600 w 2637184"/>
                <a:gd name="connsiteY137" fmla="*/ 1047750 h 4051300"/>
                <a:gd name="connsiteX138" fmla="*/ 1574800 w 2637184"/>
                <a:gd name="connsiteY138" fmla="*/ 996950 h 4051300"/>
                <a:gd name="connsiteX139" fmla="*/ 1606550 w 2637184"/>
                <a:gd name="connsiteY139" fmla="*/ 908050 h 4051300"/>
                <a:gd name="connsiteX140" fmla="*/ 1708150 w 2637184"/>
                <a:gd name="connsiteY140" fmla="*/ 908050 h 4051300"/>
                <a:gd name="connsiteX141" fmla="*/ 1752600 w 2637184"/>
                <a:gd name="connsiteY141" fmla="*/ 793750 h 4051300"/>
                <a:gd name="connsiteX142" fmla="*/ 1733550 w 2637184"/>
                <a:gd name="connsiteY142" fmla="*/ 704850 h 4051300"/>
                <a:gd name="connsiteX143" fmla="*/ 1727200 w 2637184"/>
                <a:gd name="connsiteY143" fmla="*/ 603250 h 4051300"/>
                <a:gd name="connsiteX144" fmla="*/ 1720850 w 2637184"/>
                <a:gd name="connsiteY144" fmla="*/ 546100 h 4051300"/>
                <a:gd name="connsiteX145" fmla="*/ 1720850 w 2637184"/>
                <a:gd name="connsiteY145" fmla="*/ 546100 h 4051300"/>
                <a:gd name="connsiteX146" fmla="*/ 1752600 w 2637184"/>
                <a:gd name="connsiteY146" fmla="*/ 552450 h 4051300"/>
                <a:gd name="connsiteX147" fmla="*/ 1797050 w 2637184"/>
                <a:gd name="connsiteY147" fmla="*/ 622300 h 4051300"/>
                <a:gd name="connsiteX148" fmla="*/ 1797050 w 2637184"/>
                <a:gd name="connsiteY148" fmla="*/ 622300 h 4051300"/>
                <a:gd name="connsiteX149" fmla="*/ 1854200 w 2637184"/>
                <a:gd name="connsiteY149" fmla="*/ 660400 h 4051300"/>
                <a:gd name="connsiteX150" fmla="*/ 1905000 w 2637184"/>
                <a:gd name="connsiteY150" fmla="*/ 590550 h 4051300"/>
                <a:gd name="connsiteX151" fmla="*/ 1993900 w 2637184"/>
                <a:gd name="connsiteY151" fmla="*/ 584200 h 4051300"/>
                <a:gd name="connsiteX152" fmla="*/ 2063750 w 2637184"/>
                <a:gd name="connsiteY152" fmla="*/ 577850 h 4051300"/>
                <a:gd name="connsiteX153" fmla="*/ 2070100 w 2637184"/>
                <a:gd name="connsiteY153" fmla="*/ 641350 h 4051300"/>
                <a:gd name="connsiteX154" fmla="*/ 2076450 w 2637184"/>
                <a:gd name="connsiteY154" fmla="*/ 666750 h 4051300"/>
                <a:gd name="connsiteX155" fmla="*/ 2076450 w 2637184"/>
                <a:gd name="connsiteY155" fmla="*/ 666750 h 4051300"/>
                <a:gd name="connsiteX156" fmla="*/ 2133600 w 2637184"/>
                <a:gd name="connsiteY156" fmla="*/ 558800 h 4051300"/>
                <a:gd name="connsiteX157" fmla="*/ 2171700 w 2637184"/>
                <a:gd name="connsiteY157" fmla="*/ 635000 h 4051300"/>
                <a:gd name="connsiteX158" fmla="*/ 2159000 w 2637184"/>
                <a:gd name="connsiteY158" fmla="*/ 723900 h 4051300"/>
                <a:gd name="connsiteX159" fmla="*/ 2197100 w 2637184"/>
                <a:gd name="connsiteY159" fmla="*/ 774700 h 4051300"/>
                <a:gd name="connsiteX160" fmla="*/ 2235200 w 2637184"/>
                <a:gd name="connsiteY160" fmla="*/ 869950 h 4051300"/>
                <a:gd name="connsiteX161" fmla="*/ 2254250 w 2637184"/>
                <a:gd name="connsiteY161" fmla="*/ 1003300 h 4051300"/>
                <a:gd name="connsiteX162" fmla="*/ 2324100 w 2637184"/>
                <a:gd name="connsiteY162" fmla="*/ 1111250 h 4051300"/>
                <a:gd name="connsiteX163" fmla="*/ 2279650 w 2637184"/>
                <a:gd name="connsiteY163" fmla="*/ 1155700 h 4051300"/>
                <a:gd name="connsiteX164" fmla="*/ 2292350 w 2637184"/>
                <a:gd name="connsiteY164" fmla="*/ 1270000 h 4051300"/>
                <a:gd name="connsiteX165" fmla="*/ 2292350 w 2637184"/>
                <a:gd name="connsiteY165" fmla="*/ 1358900 h 4051300"/>
                <a:gd name="connsiteX166" fmla="*/ 2287938 w 2637184"/>
                <a:gd name="connsiteY166" fmla="*/ 1358900 h 4051300"/>
                <a:gd name="connsiteX167" fmla="*/ 2249838 w 2637184"/>
                <a:gd name="connsiteY167" fmla="*/ 1498600 h 4051300"/>
                <a:gd name="connsiteX168" fmla="*/ 2376838 w 2637184"/>
                <a:gd name="connsiteY168" fmla="*/ 1568450 h 4051300"/>
                <a:gd name="connsiteX169" fmla="*/ 2395888 w 2637184"/>
                <a:gd name="connsiteY169" fmla="*/ 1682750 h 4051300"/>
                <a:gd name="connsiteX170" fmla="*/ 2459387 w 2637184"/>
                <a:gd name="connsiteY170" fmla="*/ 1816100 h 4051300"/>
                <a:gd name="connsiteX171" fmla="*/ 2484787 w 2637184"/>
                <a:gd name="connsiteY171" fmla="*/ 1905000 h 4051300"/>
                <a:gd name="connsiteX172" fmla="*/ 2497487 w 2637184"/>
                <a:gd name="connsiteY172" fmla="*/ 1917700 h 4051300"/>
                <a:gd name="connsiteX173" fmla="*/ 2427637 w 2637184"/>
                <a:gd name="connsiteY173" fmla="*/ 2012950 h 4051300"/>
                <a:gd name="connsiteX174" fmla="*/ 2541937 w 2637184"/>
                <a:gd name="connsiteY174" fmla="*/ 2133600 h 4051300"/>
                <a:gd name="connsiteX175" fmla="*/ 2548287 w 2637184"/>
                <a:gd name="connsiteY175" fmla="*/ 2241550 h 4051300"/>
                <a:gd name="connsiteX176" fmla="*/ 2560986 w 2637184"/>
                <a:gd name="connsiteY176" fmla="*/ 2387600 h 4051300"/>
                <a:gd name="connsiteX177" fmla="*/ 2548285 w 2637184"/>
                <a:gd name="connsiteY177" fmla="*/ 2495550 h 4051300"/>
                <a:gd name="connsiteX178" fmla="*/ 2592735 w 2637184"/>
                <a:gd name="connsiteY178" fmla="*/ 2667000 h 4051300"/>
                <a:gd name="connsiteX179" fmla="*/ 2599085 w 2637184"/>
                <a:gd name="connsiteY179" fmla="*/ 2774950 h 4051300"/>
                <a:gd name="connsiteX180" fmla="*/ 2554635 w 2637184"/>
                <a:gd name="connsiteY180" fmla="*/ 2838450 h 4051300"/>
                <a:gd name="connsiteX181" fmla="*/ 2560985 w 2637184"/>
                <a:gd name="connsiteY181" fmla="*/ 2940050 h 4051300"/>
                <a:gd name="connsiteX182" fmla="*/ 2618135 w 2637184"/>
                <a:gd name="connsiteY182" fmla="*/ 3067050 h 4051300"/>
                <a:gd name="connsiteX183" fmla="*/ 2637184 w 2637184"/>
                <a:gd name="connsiteY183" fmla="*/ 3206750 h 4051300"/>
                <a:gd name="connsiteX0" fmla="*/ 2228850 w 2649884"/>
                <a:gd name="connsiteY0" fmla="*/ 4051300 h 4051300"/>
                <a:gd name="connsiteX1" fmla="*/ 2178050 w 2649884"/>
                <a:gd name="connsiteY1" fmla="*/ 3956050 h 4051300"/>
                <a:gd name="connsiteX2" fmla="*/ 2171700 w 2649884"/>
                <a:gd name="connsiteY2" fmla="*/ 3892550 h 4051300"/>
                <a:gd name="connsiteX3" fmla="*/ 2127250 w 2649884"/>
                <a:gd name="connsiteY3" fmla="*/ 3841750 h 4051300"/>
                <a:gd name="connsiteX4" fmla="*/ 2127250 w 2649884"/>
                <a:gd name="connsiteY4" fmla="*/ 3841750 h 4051300"/>
                <a:gd name="connsiteX5" fmla="*/ 2095500 w 2649884"/>
                <a:gd name="connsiteY5" fmla="*/ 3803650 h 4051300"/>
                <a:gd name="connsiteX6" fmla="*/ 2070100 w 2649884"/>
                <a:gd name="connsiteY6" fmla="*/ 3746500 h 4051300"/>
                <a:gd name="connsiteX7" fmla="*/ 2063750 w 2649884"/>
                <a:gd name="connsiteY7" fmla="*/ 3727450 h 4051300"/>
                <a:gd name="connsiteX8" fmla="*/ 2063750 w 2649884"/>
                <a:gd name="connsiteY8" fmla="*/ 3727450 h 4051300"/>
                <a:gd name="connsiteX9" fmla="*/ 1930400 w 2649884"/>
                <a:gd name="connsiteY9" fmla="*/ 3606800 h 4051300"/>
                <a:gd name="connsiteX10" fmla="*/ 1879600 w 2649884"/>
                <a:gd name="connsiteY10" fmla="*/ 3517900 h 4051300"/>
                <a:gd name="connsiteX11" fmla="*/ 1879600 w 2649884"/>
                <a:gd name="connsiteY11" fmla="*/ 3517900 h 4051300"/>
                <a:gd name="connsiteX12" fmla="*/ 1866900 w 2649884"/>
                <a:gd name="connsiteY12" fmla="*/ 3403600 h 4051300"/>
                <a:gd name="connsiteX13" fmla="*/ 1866900 w 2649884"/>
                <a:gd name="connsiteY13" fmla="*/ 3403600 h 4051300"/>
                <a:gd name="connsiteX14" fmla="*/ 1860550 w 2649884"/>
                <a:gd name="connsiteY14" fmla="*/ 3365500 h 4051300"/>
                <a:gd name="connsiteX15" fmla="*/ 1847850 w 2649884"/>
                <a:gd name="connsiteY15" fmla="*/ 3302000 h 4051300"/>
                <a:gd name="connsiteX16" fmla="*/ 1790700 w 2649884"/>
                <a:gd name="connsiteY16" fmla="*/ 3282950 h 4051300"/>
                <a:gd name="connsiteX17" fmla="*/ 1765300 w 2649884"/>
                <a:gd name="connsiteY17" fmla="*/ 3194050 h 4051300"/>
                <a:gd name="connsiteX18" fmla="*/ 1790700 w 2649884"/>
                <a:gd name="connsiteY18" fmla="*/ 3143250 h 4051300"/>
                <a:gd name="connsiteX19" fmla="*/ 1790700 w 2649884"/>
                <a:gd name="connsiteY19" fmla="*/ 3143250 h 4051300"/>
                <a:gd name="connsiteX20" fmla="*/ 1809750 w 2649884"/>
                <a:gd name="connsiteY20" fmla="*/ 3060700 h 4051300"/>
                <a:gd name="connsiteX21" fmla="*/ 1854200 w 2649884"/>
                <a:gd name="connsiteY21" fmla="*/ 2997200 h 4051300"/>
                <a:gd name="connsiteX22" fmla="*/ 1803400 w 2649884"/>
                <a:gd name="connsiteY22" fmla="*/ 2940050 h 4051300"/>
                <a:gd name="connsiteX23" fmla="*/ 1803400 w 2649884"/>
                <a:gd name="connsiteY23" fmla="*/ 2940050 h 4051300"/>
                <a:gd name="connsiteX24" fmla="*/ 1765300 w 2649884"/>
                <a:gd name="connsiteY24" fmla="*/ 2933700 h 4051300"/>
                <a:gd name="connsiteX25" fmla="*/ 1765300 w 2649884"/>
                <a:gd name="connsiteY25" fmla="*/ 2933700 h 4051300"/>
                <a:gd name="connsiteX26" fmla="*/ 1765300 w 2649884"/>
                <a:gd name="connsiteY26" fmla="*/ 2933700 h 4051300"/>
                <a:gd name="connsiteX27" fmla="*/ 1784350 w 2649884"/>
                <a:gd name="connsiteY27" fmla="*/ 2819400 h 4051300"/>
                <a:gd name="connsiteX28" fmla="*/ 1784350 w 2649884"/>
                <a:gd name="connsiteY28" fmla="*/ 2819400 h 4051300"/>
                <a:gd name="connsiteX29" fmla="*/ 1689100 w 2649884"/>
                <a:gd name="connsiteY29" fmla="*/ 2832100 h 4051300"/>
                <a:gd name="connsiteX30" fmla="*/ 1651000 w 2649884"/>
                <a:gd name="connsiteY30" fmla="*/ 2787650 h 4051300"/>
                <a:gd name="connsiteX31" fmla="*/ 1714500 w 2649884"/>
                <a:gd name="connsiteY31" fmla="*/ 2749550 h 4051300"/>
                <a:gd name="connsiteX32" fmla="*/ 1682750 w 2649884"/>
                <a:gd name="connsiteY32" fmla="*/ 2667000 h 4051300"/>
                <a:gd name="connsiteX33" fmla="*/ 1644650 w 2649884"/>
                <a:gd name="connsiteY33" fmla="*/ 2578100 h 4051300"/>
                <a:gd name="connsiteX34" fmla="*/ 1631950 w 2649884"/>
                <a:gd name="connsiteY34" fmla="*/ 2470150 h 4051300"/>
                <a:gd name="connsiteX35" fmla="*/ 1587500 w 2649884"/>
                <a:gd name="connsiteY35" fmla="*/ 2400300 h 4051300"/>
                <a:gd name="connsiteX36" fmla="*/ 1549400 w 2649884"/>
                <a:gd name="connsiteY36" fmla="*/ 2305050 h 4051300"/>
                <a:gd name="connsiteX37" fmla="*/ 1498600 w 2649884"/>
                <a:gd name="connsiteY37" fmla="*/ 2235200 h 4051300"/>
                <a:gd name="connsiteX38" fmla="*/ 1454150 w 2649884"/>
                <a:gd name="connsiteY38" fmla="*/ 2101850 h 4051300"/>
                <a:gd name="connsiteX39" fmla="*/ 1390650 w 2649884"/>
                <a:gd name="connsiteY39" fmla="*/ 1987550 h 4051300"/>
                <a:gd name="connsiteX40" fmla="*/ 1314450 w 2649884"/>
                <a:gd name="connsiteY40" fmla="*/ 1885950 h 4051300"/>
                <a:gd name="connsiteX41" fmla="*/ 1238250 w 2649884"/>
                <a:gd name="connsiteY41" fmla="*/ 1803400 h 4051300"/>
                <a:gd name="connsiteX42" fmla="*/ 1155700 w 2649884"/>
                <a:gd name="connsiteY42" fmla="*/ 1746250 h 4051300"/>
                <a:gd name="connsiteX43" fmla="*/ 1117600 w 2649884"/>
                <a:gd name="connsiteY43" fmla="*/ 1682750 h 4051300"/>
                <a:gd name="connsiteX44" fmla="*/ 1155700 w 2649884"/>
                <a:gd name="connsiteY44" fmla="*/ 1612900 h 4051300"/>
                <a:gd name="connsiteX45" fmla="*/ 1155700 w 2649884"/>
                <a:gd name="connsiteY45" fmla="*/ 1612900 h 4051300"/>
                <a:gd name="connsiteX46" fmla="*/ 1098550 w 2649884"/>
                <a:gd name="connsiteY46" fmla="*/ 1574800 h 4051300"/>
                <a:gd name="connsiteX47" fmla="*/ 1098550 w 2649884"/>
                <a:gd name="connsiteY47" fmla="*/ 1663700 h 4051300"/>
                <a:gd name="connsiteX48" fmla="*/ 1054100 w 2649884"/>
                <a:gd name="connsiteY48" fmla="*/ 1695450 h 4051300"/>
                <a:gd name="connsiteX49" fmla="*/ 984250 w 2649884"/>
                <a:gd name="connsiteY49" fmla="*/ 1701800 h 4051300"/>
                <a:gd name="connsiteX50" fmla="*/ 920750 w 2649884"/>
                <a:gd name="connsiteY50" fmla="*/ 1733550 h 4051300"/>
                <a:gd name="connsiteX51" fmla="*/ 920750 w 2649884"/>
                <a:gd name="connsiteY51" fmla="*/ 1733550 h 4051300"/>
                <a:gd name="connsiteX52" fmla="*/ 889000 w 2649884"/>
                <a:gd name="connsiteY52" fmla="*/ 1778000 h 4051300"/>
                <a:gd name="connsiteX53" fmla="*/ 819150 w 2649884"/>
                <a:gd name="connsiteY53" fmla="*/ 1752600 h 4051300"/>
                <a:gd name="connsiteX54" fmla="*/ 730250 w 2649884"/>
                <a:gd name="connsiteY54" fmla="*/ 1778000 h 4051300"/>
                <a:gd name="connsiteX55" fmla="*/ 812800 w 2649884"/>
                <a:gd name="connsiteY55" fmla="*/ 1809750 h 4051300"/>
                <a:gd name="connsiteX56" fmla="*/ 876300 w 2649884"/>
                <a:gd name="connsiteY56" fmla="*/ 1854200 h 4051300"/>
                <a:gd name="connsiteX57" fmla="*/ 768350 w 2649884"/>
                <a:gd name="connsiteY57" fmla="*/ 1911350 h 4051300"/>
                <a:gd name="connsiteX58" fmla="*/ 635000 w 2649884"/>
                <a:gd name="connsiteY58" fmla="*/ 1898650 h 4051300"/>
                <a:gd name="connsiteX59" fmla="*/ 590550 w 2649884"/>
                <a:gd name="connsiteY59" fmla="*/ 1866900 h 4051300"/>
                <a:gd name="connsiteX60" fmla="*/ 558800 w 2649884"/>
                <a:gd name="connsiteY60" fmla="*/ 1930400 h 4051300"/>
                <a:gd name="connsiteX61" fmla="*/ 450850 w 2649884"/>
                <a:gd name="connsiteY61" fmla="*/ 1911350 h 4051300"/>
                <a:gd name="connsiteX62" fmla="*/ 400050 w 2649884"/>
                <a:gd name="connsiteY62" fmla="*/ 1841500 h 4051300"/>
                <a:gd name="connsiteX63" fmla="*/ 400050 w 2649884"/>
                <a:gd name="connsiteY63" fmla="*/ 1841500 h 4051300"/>
                <a:gd name="connsiteX64" fmla="*/ 298450 w 2649884"/>
                <a:gd name="connsiteY64" fmla="*/ 1778000 h 4051300"/>
                <a:gd name="connsiteX65" fmla="*/ 266700 w 2649884"/>
                <a:gd name="connsiteY65" fmla="*/ 1714500 h 4051300"/>
                <a:gd name="connsiteX66" fmla="*/ 222250 w 2649884"/>
                <a:gd name="connsiteY66" fmla="*/ 1625600 h 4051300"/>
                <a:gd name="connsiteX67" fmla="*/ 184150 w 2649884"/>
                <a:gd name="connsiteY67" fmla="*/ 1543050 h 4051300"/>
                <a:gd name="connsiteX68" fmla="*/ 133350 w 2649884"/>
                <a:gd name="connsiteY68" fmla="*/ 1454150 h 4051300"/>
                <a:gd name="connsiteX69" fmla="*/ 57150 w 2649884"/>
                <a:gd name="connsiteY69" fmla="*/ 1365250 h 4051300"/>
                <a:gd name="connsiteX70" fmla="*/ 44450 w 2649884"/>
                <a:gd name="connsiteY70" fmla="*/ 1282700 h 4051300"/>
                <a:gd name="connsiteX71" fmla="*/ 63500 w 2649884"/>
                <a:gd name="connsiteY71" fmla="*/ 1187450 h 4051300"/>
                <a:gd name="connsiteX72" fmla="*/ 76200 w 2649884"/>
                <a:gd name="connsiteY72" fmla="*/ 1123950 h 4051300"/>
                <a:gd name="connsiteX73" fmla="*/ 76200 w 2649884"/>
                <a:gd name="connsiteY73" fmla="*/ 1066800 h 4051300"/>
                <a:gd name="connsiteX74" fmla="*/ 0 w 2649884"/>
                <a:gd name="connsiteY74" fmla="*/ 1009650 h 4051300"/>
                <a:gd name="connsiteX75" fmla="*/ 38100 w 2649884"/>
                <a:gd name="connsiteY75" fmla="*/ 908050 h 4051300"/>
                <a:gd name="connsiteX76" fmla="*/ 38100 w 2649884"/>
                <a:gd name="connsiteY76" fmla="*/ 908050 h 4051300"/>
                <a:gd name="connsiteX77" fmla="*/ 6350 w 2649884"/>
                <a:gd name="connsiteY77" fmla="*/ 787400 h 4051300"/>
                <a:gd name="connsiteX78" fmla="*/ 57150 w 2649884"/>
                <a:gd name="connsiteY78" fmla="*/ 774700 h 4051300"/>
                <a:gd name="connsiteX79" fmla="*/ 82550 w 2649884"/>
                <a:gd name="connsiteY79" fmla="*/ 717550 h 4051300"/>
                <a:gd name="connsiteX80" fmla="*/ 165100 w 2649884"/>
                <a:gd name="connsiteY80" fmla="*/ 679450 h 4051300"/>
                <a:gd name="connsiteX81" fmla="*/ 222250 w 2649884"/>
                <a:gd name="connsiteY81" fmla="*/ 685800 h 4051300"/>
                <a:gd name="connsiteX82" fmla="*/ 222250 w 2649884"/>
                <a:gd name="connsiteY82" fmla="*/ 603250 h 4051300"/>
                <a:gd name="connsiteX83" fmla="*/ 254000 w 2649884"/>
                <a:gd name="connsiteY83" fmla="*/ 482600 h 4051300"/>
                <a:gd name="connsiteX84" fmla="*/ 368300 w 2649884"/>
                <a:gd name="connsiteY84" fmla="*/ 476250 h 4051300"/>
                <a:gd name="connsiteX85" fmla="*/ 425450 w 2649884"/>
                <a:gd name="connsiteY85" fmla="*/ 457200 h 4051300"/>
                <a:gd name="connsiteX86" fmla="*/ 482600 w 2649884"/>
                <a:gd name="connsiteY86" fmla="*/ 342900 h 4051300"/>
                <a:gd name="connsiteX87" fmla="*/ 565150 w 2649884"/>
                <a:gd name="connsiteY87" fmla="*/ 273050 h 4051300"/>
                <a:gd name="connsiteX88" fmla="*/ 615950 w 2649884"/>
                <a:gd name="connsiteY88" fmla="*/ 215900 h 4051300"/>
                <a:gd name="connsiteX89" fmla="*/ 571500 w 2649884"/>
                <a:gd name="connsiteY89" fmla="*/ 127000 h 4051300"/>
                <a:gd name="connsiteX90" fmla="*/ 552450 w 2649884"/>
                <a:gd name="connsiteY90" fmla="*/ 57150 h 4051300"/>
                <a:gd name="connsiteX91" fmla="*/ 641350 w 2649884"/>
                <a:gd name="connsiteY91" fmla="*/ 0 h 4051300"/>
                <a:gd name="connsiteX92" fmla="*/ 704850 w 2649884"/>
                <a:gd name="connsiteY92" fmla="*/ 6350 h 4051300"/>
                <a:gd name="connsiteX93" fmla="*/ 800100 w 2649884"/>
                <a:gd name="connsiteY93" fmla="*/ 19050 h 4051300"/>
                <a:gd name="connsiteX94" fmla="*/ 857250 w 2649884"/>
                <a:gd name="connsiteY94" fmla="*/ 6350 h 4051300"/>
                <a:gd name="connsiteX95" fmla="*/ 920750 w 2649884"/>
                <a:gd name="connsiteY95" fmla="*/ 6350 h 4051300"/>
                <a:gd name="connsiteX96" fmla="*/ 920750 w 2649884"/>
                <a:gd name="connsiteY96" fmla="*/ 69850 h 4051300"/>
                <a:gd name="connsiteX97" fmla="*/ 889000 w 2649884"/>
                <a:gd name="connsiteY97" fmla="*/ 139700 h 4051300"/>
                <a:gd name="connsiteX98" fmla="*/ 889000 w 2649884"/>
                <a:gd name="connsiteY98" fmla="*/ 139700 h 4051300"/>
                <a:gd name="connsiteX99" fmla="*/ 914400 w 2649884"/>
                <a:gd name="connsiteY99" fmla="*/ 254000 h 4051300"/>
                <a:gd name="connsiteX100" fmla="*/ 857250 w 2649884"/>
                <a:gd name="connsiteY100" fmla="*/ 304800 h 4051300"/>
                <a:gd name="connsiteX101" fmla="*/ 838200 w 2649884"/>
                <a:gd name="connsiteY101" fmla="*/ 342900 h 4051300"/>
                <a:gd name="connsiteX102" fmla="*/ 838200 w 2649884"/>
                <a:gd name="connsiteY102" fmla="*/ 419100 h 4051300"/>
                <a:gd name="connsiteX103" fmla="*/ 838200 w 2649884"/>
                <a:gd name="connsiteY103" fmla="*/ 508000 h 4051300"/>
                <a:gd name="connsiteX104" fmla="*/ 768350 w 2649884"/>
                <a:gd name="connsiteY104" fmla="*/ 546100 h 4051300"/>
                <a:gd name="connsiteX105" fmla="*/ 711200 w 2649884"/>
                <a:gd name="connsiteY105" fmla="*/ 577850 h 4051300"/>
                <a:gd name="connsiteX106" fmla="*/ 711200 w 2649884"/>
                <a:gd name="connsiteY106" fmla="*/ 577850 h 4051300"/>
                <a:gd name="connsiteX107" fmla="*/ 781050 w 2649884"/>
                <a:gd name="connsiteY107" fmla="*/ 673100 h 4051300"/>
                <a:gd name="connsiteX108" fmla="*/ 781050 w 2649884"/>
                <a:gd name="connsiteY108" fmla="*/ 673100 h 4051300"/>
                <a:gd name="connsiteX109" fmla="*/ 717550 w 2649884"/>
                <a:gd name="connsiteY109" fmla="*/ 685800 h 4051300"/>
                <a:gd name="connsiteX110" fmla="*/ 717550 w 2649884"/>
                <a:gd name="connsiteY110" fmla="*/ 685800 h 4051300"/>
                <a:gd name="connsiteX111" fmla="*/ 762000 w 2649884"/>
                <a:gd name="connsiteY111" fmla="*/ 774700 h 4051300"/>
                <a:gd name="connsiteX112" fmla="*/ 806450 w 2649884"/>
                <a:gd name="connsiteY112" fmla="*/ 838200 h 4051300"/>
                <a:gd name="connsiteX113" fmla="*/ 831850 w 2649884"/>
                <a:gd name="connsiteY113" fmla="*/ 889000 h 4051300"/>
                <a:gd name="connsiteX114" fmla="*/ 831850 w 2649884"/>
                <a:gd name="connsiteY114" fmla="*/ 889000 h 4051300"/>
                <a:gd name="connsiteX115" fmla="*/ 850900 w 2649884"/>
                <a:gd name="connsiteY115" fmla="*/ 952500 h 4051300"/>
                <a:gd name="connsiteX116" fmla="*/ 889000 w 2649884"/>
                <a:gd name="connsiteY116" fmla="*/ 1028700 h 4051300"/>
                <a:gd name="connsiteX117" fmla="*/ 908050 w 2649884"/>
                <a:gd name="connsiteY117" fmla="*/ 1104900 h 4051300"/>
                <a:gd name="connsiteX118" fmla="*/ 939800 w 2649884"/>
                <a:gd name="connsiteY118" fmla="*/ 1225550 h 4051300"/>
                <a:gd name="connsiteX119" fmla="*/ 977900 w 2649884"/>
                <a:gd name="connsiteY119" fmla="*/ 1346200 h 4051300"/>
                <a:gd name="connsiteX120" fmla="*/ 1022350 w 2649884"/>
                <a:gd name="connsiteY120" fmla="*/ 1339850 h 4051300"/>
                <a:gd name="connsiteX121" fmla="*/ 1022350 w 2649884"/>
                <a:gd name="connsiteY121" fmla="*/ 1339850 h 4051300"/>
                <a:gd name="connsiteX122" fmla="*/ 1016000 w 2649884"/>
                <a:gd name="connsiteY122" fmla="*/ 1257300 h 4051300"/>
                <a:gd name="connsiteX123" fmla="*/ 1003300 w 2649884"/>
                <a:gd name="connsiteY123" fmla="*/ 1206500 h 4051300"/>
                <a:gd name="connsiteX124" fmla="*/ 1003300 w 2649884"/>
                <a:gd name="connsiteY124" fmla="*/ 1123950 h 4051300"/>
                <a:gd name="connsiteX125" fmla="*/ 1003300 w 2649884"/>
                <a:gd name="connsiteY125" fmla="*/ 1123950 h 4051300"/>
                <a:gd name="connsiteX126" fmla="*/ 1123950 w 2649884"/>
                <a:gd name="connsiteY126" fmla="*/ 1123950 h 4051300"/>
                <a:gd name="connsiteX127" fmla="*/ 1149350 w 2649884"/>
                <a:gd name="connsiteY127" fmla="*/ 1174750 h 4051300"/>
                <a:gd name="connsiteX128" fmla="*/ 1149350 w 2649884"/>
                <a:gd name="connsiteY128" fmla="*/ 1174750 h 4051300"/>
                <a:gd name="connsiteX129" fmla="*/ 1174750 w 2649884"/>
                <a:gd name="connsiteY129" fmla="*/ 1250950 h 4051300"/>
                <a:gd name="connsiteX130" fmla="*/ 1174750 w 2649884"/>
                <a:gd name="connsiteY130" fmla="*/ 1250950 h 4051300"/>
                <a:gd name="connsiteX131" fmla="*/ 1212850 w 2649884"/>
                <a:gd name="connsiteY131" fmla="*/ 1397000 h 4051300"/>
                <a:gd name="connsiteX132" fmla="*/ 1276350 w 2649884"/>
                <a:gd name="connsiteY132" fmla="*/ 1435100 h 4051300"/>
                <a:gd name="connsiteX133" fmla="*/ 1339850 w 2649884"/>
                <a:gd name="connsiteY133" fmla="*/ 1435100 h 4051300"/>
                <a:gd name="connsiteX134" fmla="*/ 1447800 w 2649884"/>
                <a:gd name="connsiteY134" fmla="*/ 1384300 h 4051300"/>
                <a:gd name="connsiteX135" fmla="*/ 1504950 w 2649884"/>
                <a:gd name="connsiteY135" fmla="*/ 1295400 h 4051300"/>
                <a:gd name="connsiteX136" fmla="*/ 1530350 w 2649884"/>
                <a:gd name="connsiteY136" fmla="*/ 1193800 h 4051300"/>
                <a:gd name="connsiteX137" fmla="*/ 1498600 w 2649884"/>
                <a:gd name="connsiteY137" fmla="*/ 1047750 h 4051300"/>
                <a:gd name="connsiteX138" fmla="*/ 1574800 w 2649884"/>
                <a:gd name="connsiteY138" fmla="*/ 996950 h 4051300"/>
                <a:gd name="connsiteX139" fmla="*/ 1606550 w 2649884"/>
                <a:gd name="connsiteY139" fmla="*/ 908050 h 4051300"/>
                <a:gd name="connsiteX140" fmla="*/ 1708150 w 2649884"/>
                <a:gd name="connsiteY140" fmla="*/ 908050 h 4051300"/>
                <a:gd name="connsiteX141" fmla="*/ 1752600 w 2649884"/>
                <a:gd name="connsiteY141" fmla="*/ 793750 h 4051300"/>
                <a:gd name="connsiteX142" fmla="*/ 1733550 w 2649884"/>
                <a:gd name="connsiteY142" fmla="*/ 704850 h 4051300"/>
                <a:gd name="connsiteX143" fmla="*/ 1727200 w 2649884"/>
                <a:gd name="connsiteY143" fmla="*/ 603250 h 4051300"/>
                <a:gd name="connsiteX144" fmla="*/ 1720850 w 2649884"/>
                <a:gd name="connsiteY144" fmla="*/ 546100 h 4051300"/>
                <a:gd name="connsiteX145" fmla="*/ 1720850 w 2649884"/>
                <a:gd name="connsiteY145" fmla="*/ 546100 h 4051300"/>
                <a:gd name="connsiteX146" fmla="*/ 1752600 w 2649884"/>
                <a:gd name="connsiteY146" fmla="*/ 552450 h 4051300"/>
                <a:gd name="connsiteX147" fmla="*/ 1797050 w 2649884"/>
                <a:gd name="connsiteY147" fmla="*/ 622300 h 4051300"/>
                <a:gd name="connsiteX148" fmla="*/ 1797050 w 2649884"/>
                <a:gd name="connsiteY148" fmla="*/ 622300 h 4051300"/>
                <a:gd name="connsiteX149" fmla="*/ 1854200 w 2649884"/>
                <a:gd name="connsiteY149" fmla="*/ 660400 h 4051300"/>
                <a:gd name="connsiteX150" fmla="*/ 1905000 w 2649884"/>
                <a:gd name="connsiteY150" fmla="*/ 590550 h 4051300"/>
                <a:gd name="connsiteX151" fmla="*/ 1993900 w 2649884"/>
                <a:gd name="connsiteY151" fmla="*/ 584200 h 4051300"/>
                <a:gd name="connsiteX152" fmla="*/ 2063750 w 2649884"/>
                <a:gd name="connsiteY152" fmla="*/ 577850 h 4051300"/>
                <a:gd name="connsiteX153" fmla="*/ 2070100 w 2649884"/>
                <a:gd name="connsiteY153" fmla="*/ 641350 h 4051300"/>
                <a:gd name="connsiteX154" fmla="*/ 2076450 w 2649884"/>
                <a:gd name="connsiteY154" fmla="*/ 666750 h 4051300"/>
                <a:gd name="connsiteX155" fmla="*/ 2076450 w 2649884"/>
                <a:gd name="connsiteY155" fmla="*/ 666750 h 4051300"/>
                <a:gd name="connsiteX156" fmla="*/ 2133600 w 2649884"/>
                <a:gd name="connsiteY156" fmla="*/ 558800 h 4051300"/>
                <a:gd name="connsiteX157" fmla="*/ 2171700 w 2649884"/>
                <a:gd name="connsiteY157" fmla="*/ 635000 h 4051300"/>
                <a:gd name="connsiteX158" fmla="*/ 2159000 w 2649884"/>
                <a:gd name="connsiteY158" fmla="*/ 723900 h 4051300"/>
                <a:gd name="connsiteX159" fmla="*/ 2197100 w 2649884"/>
                <a:gd name="connsiteY159" fmla="*/ 774700 h 4051300"/>
                <a:gd name="connsiteX160" fmla="*/ 2235200 w 2649884"/>
                <a:gd name="connsiteY160" fmla="*/ 869950 h 4051300"/>
                <a:gd name="connsiteX161" fmla="*/ 2254250 w 2649884"/>
                <a:gd name="connsiteY161" fmla="*/ 1003300 h 4051300"/>
                <a:gd name="connsiteX162" fmla="*/ 2324100 w 2649884"/>
                <a:gd name="connsiteY162" fmla="*/ 1111250 h 4051300"/>
                <a:gd name="connsiteX163" fmla="*/ 2279650 w 2649884"/>
                <a:gd name="connsiteY163" fmla="*/ 1155700 h 4051300"/>
                <a:gd name="connsiteX164" fmla="*/ 2292350 w 2649884"/>
                <a:gd name="connsiteY164" fmla="*/ 1270000 h 4051300"/>
                <a:gd name="connsiteX165" fmla="*/ 2292350 w 2649884"/>
                <a:gd name="connsiteY165" fmla="*/ 1358900 h 4051300"/>
                <a:gd name="connsiteX166" fmla="*/ 2287938 w 2649884"/>
                <a:gd name="connsiteY166" fmla="*/ 1358900 h 4051300"/>
                <a:gd name="connsiteX167" fmla="*/ 2249838 w 2649884"/>
                <a:gd name="connsiteY167" fmla="*/ 1498600 h 4051300"/>
                <a:gd name="connsiteX168" fmla="*/ 2376838 w 2649884"/>
                <a:gd name="connsiteY168" fmla="*/ 1568450 h 4051300"/>
                <a:gd name="connsiteX169" fmla="*/ 2395888 w 2649884"/>
                <a:gd name="connsiteY169" fmla="*/ 1682750 h 4051300"/>
                <a:gd name="connsiteX170" fmla="*/ 2459387 w 2649884"/>
                <a:gd name="connsiteY170" fmla="*/ 1816100 h 4051300"/>
                <a:gd name="connsiteX171" fmla="*/ 2484787 w 2649884"/>
                <a:gd name="connsiteY171" fmla="*/ 1905000 h 4051300"/>
                <a:gd name="connsiteX172" fmla="*/ 2497487 w 2649884"/>
                <a:gd name="connsiteY172" fmla="*/ 1917700 h 4051300"/>
                <a:gd name="connsiteX173" fmla="*/ 2427637 w 2649884"/>
                <a:gd name="connsiteY173" fmla="*/ 2012950 h 4051300"/>
                <a:gd name="connsiteX174" fmla="*/ 2541937 w 2649884"/>
                <a:gd name="connsiteY174" fmla="*/ 2133600 h 4051300"/>
                <a:gd name="connsiteX175" fmla="*/ 2548287 w 2649884"/>
                <a:gd name="connsiteY175" fmla="*/ 2241550 h 4051300"/>
                <a:gd name="connsiteX176" fmla="*/ 2560986 w 2649884"/>
                <a:gd name="connsiteY176" fmla="*/ 2387600 h 4051300"/>
                <a:gd name="connsiteX177" fmla="*/ 2548285 w 2649884"/>
                <a:gd name="connsiteY177" fmla="*/ 2495550 h 4051300"/>
                <a:gd name="connsiteX178" fmla="*/ 2592735 w 2649884"/>
                <a:gd name="connsiteY178" fmla="*/ 2667000 h 4051300"/>
                <a:gd name="connsiteX179" fmla="*/ 2599085 w 2649884"/>
                <a:gd name="connsiteY179" fmla="*/ 2774950 h 4051300"/>
                <a:gd name="connsiteX180" fmla="*/ 2554635 w 2649884"/>
                <a:gd name="connsiteY180" fmla="*/ 2838450 h 4051300"/>
                <a:gd name="connsiteX181" fmla="*/ 2560985 w 2649884"/>
                <a:gd name="connsiteY181" fmla="*/ 2940050 h 4051300"/>
                <a:gd name="connsiteX182" fmla="*/ 2618135 w 2649884"/>
                <a:gd name="connsiteY182" fmla="*/ 3067050 h 4051300"/>
                <a:gd name="connsiteX183" fmla="*/ 2637184 w 2649884"/>
                <a:gd name="connsiteY183" fmla="*/ 3206750 h 4051300"/>
                <a:gd name="connsiteX184" fmla="*/ 2649884 w 2649884"/>
                <a:gd name="connsiteY184" fmla="*/ 3206750 h 4051300"/>
                <a:gd name="connsiteX0" fmla="*/ 2228850 w 2637873"/>
                <a:gd name="connsiteY0" fmla="*/ 4051300 h 4051300"/>
                <a:gd name="connsiteX1" fmla="*/ 2178050 w 2637873"/>
                <a:gd name="connsiteY1" fmla="*/ 3956050 h 4051300"/>
                <a:gd name="connsiteX2" fmla="*/ 2171700 w 2637873"/>
                <a:gd name="connsiteY2" fmla="*/ 3892550 h 4051300"/>
                <a:gd name="connsiteX3" fmla="*/ 2127250 w 2637873"/>
                <a:gd name="connsiteY3" fmla="*/ 3841750 h 4051300"/>
                <a:gd name="connsiteX4" fmla="*/ 2127250 w 2637873"/>
                <a:gd name="connsiteY4" fmla="*/ 3841750 h 4051300"/>
                <a:gd name="connsiteX5" fmla="*/ 2095500 w 2637873"/>
                <a:gd name="connsiteY5" fmla="*/ 3803650 h 4051300"/>
                <a:gd name="connsiteX6" fmla="*/ 2070100 w 2637873"/>
                <a:gd name="connsiteY6" fmla="*/ 3746500 h 4051300"/>
                <a:gd name="connsiteX7" fmla="*/ 2063750 w 2637873"/>
                <a:gd name="connsiteY7" fmla="*/ 3727450 h 4051300"/>
                <a:gd name="connsiteX8" fmla="*/ 2063750 w 2637873"/>
                <a:gd name="connsiteY8" fmla="*/ 3727450 h 4051300"/>
                <a:gd name="connsiteX9" fmla="*/ 1930400 w 2637873"/>
                <a:gd name="connsiteY9" fmla="*/ 3606800 h 4051300"/>
                <a:gd name="connsiteX10" fmla="*/ 1879600 w 2637873"/>
                <a:gd name="connsiteY10" fmla="*/ 3517900 h 4051300"/>
                <a:gd name="connsiteX11" fmla="*/ 1879600 w 2637873"/>
                <a:gd name="connsiteY11" fmla="*/ 3517900 h 4051300"/>
                <a:gd name="connsiteX12" fmla="*/ 1866900 w 2637873"/>
                <a:gd name="connsiteY12" fmla="*/ 3403600 h 4051300"/>
                <a:gd name="connsiteX13" fmla="*/ 1866900 w 2637873"/>
                <a:gd name="connsiteY13" fmla="*/ 3403600 h 4051300"/>
                <a:gd name="connsiteX14" fmla="*/ 1860550 w 2637873"/>
                <a:gd name="connsiteY14" fmla="*/ 3365500 h 4051300"/>
                <a:gd name="connsiteX15" fmla="*/ 1847850 w 2637873"/>
                <a:gd name="connsiteY15" fmla="*/ 3302000 h 4051300"/>
                <a:gd name="connsiteX16" fmla="*/ 1790700 w 2637873"/>
                <a:gd name="connsiteY16" fmla="*/ 3282950 h 4051300"/>
                <a:gd name="connsiteX17" fmla="*/ 1765300 w 2637873"/>
                <a:gd name="connsiteY17" fmla="*/ 3194050 h 4051300"/>
                <a:gd name="connsiteX18" fmla="*/ 1790700 w 2637873"/>
                <a:gd name="connsiteY18" fmla="*/ 3143250 h 4051300"/>
                <a:gd name="connsiteX19" fmla="*/ 1790700 w 2637873"/>
                <a:gd name="connsiteY19" fmla="*/ 3143250 h 4051300"/>
                <a:gd name="connsiteX20" fmla="*/ 1809750 w 2637873"/>
                <a:gd name="connsiteY20" fmla="*/ 3060700 h 4051300"/>
                <a:gd name="connsiteX21" fmla="*/ 1854200 w 2637873"/>
                <a:gd name="connsiteY21" fmla="*/ 2997200 h 4051300"/>
                <a:gd name="connsiteX22" fmla="*/ 1803400 w 2637873"/>
                <a:gd name="connsiteY22" fmla="*/ 2940050 h 4051300"/>
                <a:gd name="connsiteX23" fmla="*/ 1803400 w 2637873"/>
                <a:gd name="connsiteY23" fmla="*/ 2940050 h 4051300"/>
                <a:gd name="connsiteX24" fmla="*/ 1765300 w 2637873"/>
                <a:gd name="connsiteY24" fmla="*/ 2933700 h 4051300"/>
                <a:gd name="connsiteX25" fmla="*/ 1765300 w 2637873"/>
                <a:gd name="connsiteY25" fmla="*/ 2933700 h 4051300"/>
                <a:gd name="connsiteX26" fmla="*/ 1765300 w 2637873"/>
                <a:gd name="connsiteY26" fmla="*/ 2933700 h 4051300"/>
                <a:gd name="connsiteX27" fmla="*/ 1784350 w 2637873"/>
                <a:gd name="connsiteY27" fmla="*/ 2819400 h 4051300"/>
                <a:gd name="connsiteX28" fmla="*/ 1784350 w 2637873"/>
                <a:gd name="connsiteY28" fmla="*/ 2819400 h 4051300"/>
                <a:gd name="connsiteX29" fmla="*/ 1689100 w 2637873"/>
                <a:gd name="connsiteY29" fmla="*/ 2832100 h 4051300"/>
                <a:gd name="connsiteX30" fmla="*/ 1651000 w 2637873"/>
                <a:gd name="connsiteY30" fmla="*/ 2787650 h 4051300"/>
                <a:gd name="connsiteX31" fmla="*/ 1714500 w 2637873"/>
                <a:gd name="connsiteY31" fmla="*/ 2749550 h 4051300"/>
                <a:gd name="connsiteX32" fmla="*/ 1682750 w 2637873"/>
                <a:gd name="connsiteY32" fmla="*/ 2667000 h 4051300"/>
                <a:gd name="connsiteX33" fmla="*/ 1644650 w 2637873"/>
                <a:gd name="connsiteY33" fmla="*/ 2578100 h 4051300"/>
                <a:gd name="connsiteX34" fmla="*/ 1631950 w 2637873"/>
                <a:gd name="connsiteY34" fmla="*/ 2470150 h 4051300"/>
                <a:gd name="connsiteX35" fmla="*/ 1587500 w 2637873"/>
                <a:gd name="connsiteY35" fmla="*/ 2400300 h 4051300"/>
                <a:gd name="connsiteX36" fmla="*/ 1549400 w 2637873"/>
                <a:gd name="connsiteY36" fmla="*/ 2305050 h 4051300"/>
                <a:gd name="connsiteX37" fmla="*/ 1498600 w 2637873"/>
                <a:gd name="connsiteY37" fmla="*/ 2235200 h 4051300"/>
                <a:gd name="connsiteX38" fmla="*/ 1454150 w 2637873"/>
                <a:gd name="connsiteY38" fmla="*/ 2101850 h 4051300"/>
                <a:gd name="connsiteX39" fmla="*/ 1390650 w 2637873"/>
                <a:gd name="connsiteY39" fmla="*/ 1987550 h 4051300"/>
                <a:gd name="connsiteX40" fmla="*/ 1314450 w 2637873"/>
                <a:gd name="connsiteY40" fmla="*/ 1885950 h 4051300"/>
                <a:gd name="connsiteX41" fmla="*/ 1238250 w 2637873"/>
                <a:gd name="connsiteY41" fmla="*/ 1803400 h 4051300"/>
                <a:gd name="connsiteX42" fmla="*/ 1155700 w 2637873"/>
                <a:gd name="connsiteY42" fmla="*/ 1746250 h 4051300"/>
                <a:gd name="connsiteX43" fmla="*/ 1117600 w 2637873"/>
                <a:gd name="connsiteY43" fmla="*/ 1682750 h 4051300"/>
                <a:gd name="connsiteX44" fmla="*/ 1155700 w 2637873"/>
                <a:gd name="connsiteY44" fmla="*/ 1612900 h 4051300"/>
                <a:gd name="connsiteX45" fmla="*/ 1155700 w 2637873"/>
                <a:gd name="connsiteY45" fmla="*/ 1612900 h 4051300"/>
                <a:gd name="connsiteX46" fmla="*/ 1098550 w 2637873"/>
                <a:gd name="connsiteY46" fmla="*/ 1574800 h 4051300"/>
                <a:gd name="connsiteX47" fmla="*/ 1098550 w 2637873"/>
                <a:gd name="connsiteY47" fmla="*/ 1663700 h 4051300"/>
                <a:gd name="connsiteX48" fmla="*/ 1054100 w 2637873"/>
                <a:gd name="connsiteY48" fmla="*/ 1695450 h 4051300"/>
                <a:gd name="connsiteX49" fmla="*/ 984250 w 2637873"/>
                <a:gd name="connsiteY49" fmla="*/ 1701800 h 4051300"/>
                <a:gd name="connsiteX50" fmla="*/ 920750 w 2637873"/>
                <a:gd name="connsiteY50" fmla="*/ 1733550 h 4051300"/>
                <a:gd name="connsiteX51" fmla="*/ 920750 w 2637873"/>
                <a:gd name="connsiteY51" fmla="*/ 1733550 h 4051300"/>
                <a:gd name="connsiteX52" fmla="*/ 889000 w 2637873"/>
                <a:gd name="connsiteY52" fmla="*/ 1778000 h 4051300"/>
                <a:gd name="connsiteX53" fmla="*/ 819150 w 2637873"/>
                <a:gd name="connsiteY53" fmla="*/ 1752600 h 4051300"/>
                <a:gd name="connsiteX54" fmla="*/ 730250 w 2637873"/>
                <a:gd name="connsiteY54" fmla="*/ 1778000 h 4051300"/>
                <a:gd name="connsiteX55" fmla="*/ 812800 w 2637873"/>
                <a:gd name="connsiteY55" fmla="*/ 1809750 h 4051300"/>
                <a:gd name="connsiteX56" fmla="*/ 876300 w 2637873"/>
                <a:gd name="connsiteY56" fmla="*/ 1854200 h 4051300"/>
                <a:gd name="connsiteX57" fmla="*/ 768350 w 2637873"/>
                <a:gd name="connsiteY57" fmla="*/ 1911350 h 4051300"/>
                <a:gd name="connsiteX58" fmla="*/ 635000 w 2637873"/>
                <a:gd name="connsiteY58" fmla="*/ 1898650 h 4051300"/>
                <a:gd name="connsiteX59" fmla="*/ 590550 w 2637873"/>
                <a:gd name="connsiteY59" fmla="*/ 1866900 h 4051300"/>
                <a:gd name="connsiteX60" fmla="*/ 558800 w 2637873"/>
                <a:gd name="connsiteY60" fmla="*/ 1930400 h 4051300"/>
                <a:gd name="connsiteX61" fmla="*/ 450850 w 2637873"/>
                <a:gd name="connsiteY61" fmla="*/ 1911350 h 4051300"/>
                <a:gd name="connsiteX62" fmla="*/ 400050 w 2637873"/>
                <a:gd name="connsiteY62" fmla="*/ 1841500 h 4051300"/>
                <a:gd name="connsiteX63" fmla="*/ 400050 w 2637873"/>
                <a:gd name="connsiteY63" fmla="*/ 1841500 h 4051300"/>
                <a:gd name="connsiteX64" fmla="*/ 298450 w 2637873"/>
                <a:gd name="connsiteY64" fmla="*/ 1778000 h 4051300"/>
                <a:gd name="connsiteX65" fmla="*/ 266700 w 2637873"/>
                <a:gd name="connsiteY65" fmla="*/ 1714500 h 4051300"/>
                <a:gd name="connsiteX66" fmla="*/ 222250 w 2637873"/>
                <a:gd name="connsiteY66" fmla="*/ 1625600 h 4051300"/>
                <a:gd name="connsiteX67" fmla="*/ 184150 w 2637873"/>
                <a:gd name="connsiteY67" fmla="*/ 1543050 h 4051300"/>
                <a:gd name="connsiteX68" fmla="*/ 133350 w 2637873"/>
                <a:gd name="connsiteY68" fmla="*/ 1454150 h 4051300"/>
                <a:gd name="connsiteX69" fmla="*/ 57150 w 2637873"/>
                <a:gd name="connsiteY69" fmla="*/ 1365250 h 4051300"/>
                <a:gd name="connsiteX70" fmla="*/ 44450 w 2637873"/>
                <a:gd name="connsiteY70" fmla="*/ 1282700 h 4051300"/>
                <a:gd name="connsiteX71" fmla="*/ 63500 w 2637873"/>
                <a:gd name="connsiteY71" fmla="*/ 1187450 h 4051300"/>
                <a:gd name="connsiteX72" fmla="*/ 76200 w 2637873"/>
                <a:gd name="connsiteY72" fmla="*/ 1123950 h 4051300"/>
                <a:gd name="connsiteX73" fmla="*/ 76200 w 2637873"/>
                <a:gd name="connsiteY73" fmla="*/ 1066800 h 4051300"/>
                <a:gd name="connsiteX74" fmla="*/ 0 w 2637873"/>
                <a:gd name="connsiteY74" fmla="*/ 1009650 h 4051300"/>
                <a:gd name="connsiteX75" fmla="*/ 38100 w 2637873"/>
                <a:gd name="connsiteY75" fmla="*/ 908050 h 4051300"/>
                <a:gd name="connsiteX76" fmla="*/ 38100 w 2637873"/>
                <a:gd name="connsiteY76" fmla="*/ 908050 h 4051300"/>
                <a:gd name="connsiteX77" fmla="*/ 6350 w 2637873"/>
                <a:gd name="connsiteY77" fmla="*/ 787400 h 4051300"/>
                <a:gd name="connsiteX78" fmla="*/ 57150 w 2637873"/>
                <a:gd name="connsiteY78" fmla="*/ 774700 h 4051300"/>
                <a:gd name="connsiteX79" fmla="*/ 82550 w 2637873"/>
                <a:gd name="connsiteY79" fmla="*/ 717550 h 4051300"/>
                <a:gd name="connsiteX80" fmla="*/ 165100 w 2637873"/>
                <a:gd name="connsiteY80" fmla="*/ 679450 h 4051300"/>
                <a:gd name="connsiteX81" fmla="*/ 222250 w 2637873"/>
                <a:gd name="connsiteY81" fmla="*/ 685800 h 4051300"/>
                <a:gd name="connsiteX82" fmla="*/ 222250 w 2637873"/>
                <a:gd name="connsiteY82" fmla="*/ 603250 h 4051300"/>
                <a:gd name="connsiteX83" fmla="*/ 254000 w 2637873"/>
                <a:gd name="connsiteY83" fmla="*/ 482600 h 4051300"/>
                <a:gd name="connsiteX84" fmla="*/ 368300 w 2637873"/>
                <a:gd name="connsiteY84" fmla="*/ 476250 h 4051300"/>
                <a:gd name="connsiteX85" fmla="*/ 425450 w 2637873"/>
                <a:gd name="connsiteY85" fmla="*/ 457200 h 4051300"/>
                <a:gd name="connsiteX86" fmla="*/ 482600 w 2637873"/>
                <a:gd name="connsiteY86" fmla="*/ 342900 h 4051300"/>
                <a:gd name="connsiteX87" fmla="*/ 565150 w 2637873"/>
                <a:gd name="connsiteY87" fmla="*/ 273050 h 4051300"/>
                <a:gd name="connsiteX88" fmla="*/ 615950 w 2637873"/>
                <a:gd name="connsiteY88" fmla="*/ 215900 h 4051300"/>
                <a:gd name="connsiteX89" fmla="*/ 571500 w 2637873"/>
                <a:gd name="connsiteY89" fmla="*/ 127000 h 4051300"/>
                <a:gd name="connsiteX90" fmla="*/ 552450 w 2637873"/>
                <a:gd name="connsiteY90" fmla="*/ 57150 h 4051300"/>
                <a:gd name="connsiteX91" fmla="*/ 641350 w 2637873"/>
                <a:gd name="connsiteY91" fmla="*/ 0 h 4051300"/>
                <a:gd name="connsiteX92" fmla="*/ 704850 w 2637873"/>
                <a:gd name="connsiteY92" fmla="*/ 6350 h 4051300"/>
                <a:gd name="connsiteX93" fmla="*/ 800100 w 2637873"/>
                <a:gd name="connsiteY93" fmla="*/ 19050 h 4051300"/>
                <a:gd name="connsiteX94" fmla="*/ 857250 w 2637873"/>
                <a:gd name="connsiteY94" fmla="*/ 6350 h 4051300"/>
                <a:gd name="connsiteX95" fmla="*/ 920750 w 2637873"/>
                <a:gd name="connsiteY95" fmla="*/ 6350 h 4051300"/>
                <a:gd name="connsiteX96" fmla="*/ 920750 w 2637873"/>
                <a:gd name="connsiteY96" fmla="*/ 69850 h 4051300"/>
                <a:gd name="connsiteX97" fmla="*/ 889000 w 2637873"/>
                <a:gd name="connsiteY97" fmla="*/ 139700 h 4051300"/>
                <a:gd name="connsiteX98" fmla="*/ 889000 w 2637873"/>
                <a:gd name="connsiteY98" fmla="*/ 139700 h 4051300"/>
                <a:gd name="connsiteX99" fmla="*/ 914400 w 2637873"/>
                <a:gd name="connsiteY99" fmla="*/ 254000 h 4051300"/>
                <a:gd name="connsiteX100" fmla="*/ 857250 w 2637873"/>
                <a:gd name="connsiteY100" fmla="*/ 304800 h 4051300"/>
                <a:gd name="connsiteX101" fmla="*/ 838200 w 2637873"/>
                <a:gd name="connsiteY101" fmla="*/ 342900 h 4051300"/>
                <a:gd name="connsiteX102" fmla="*/ 838200 w 2637873"/>
                <a:gd name="connsiteY102" fmla="*/ 419100 h 4051300"/>
                <a:gd name="connsiteX103" fmla="*/ 838200 w 2637873"/>
                <a:gd name="connsiteY103" fmla="*/ 508000 h 4051300"/>
                <a:gd name="connsiteX104" fmla="*/ 768350 w 2637873"/>
                <a:gd name="connsiteY104" fmla="*/ 546100 h 4051300"/>
                <a:gd name="connsiteX105" fmla="*/ 711200 w 2637873"/>
                <a:gd name="connsiteY105" fmla="*/ 577850 h 4051300"/>
                <a:gd name="connsiteX106" fmla="*/ 711200 w 2637873"/>
                <a:gd name="connsiteY106" fmla="*/ 577850 h 4051300"/>
                <a:gd name="connsiteX107" fmla="*/ 781050 w 2637873"/>
                <a:gd name="connsiteY107" fmla="*/ 673100 h 4051300"/>
                <a:gd name="connsiteX108" fmla="*/ 781050 w 2637873"/>
                <a:gd name="connsiteY108" fmla="*/ 673100 h 4051300"/>
                <a:gd name="connsiteX109" fmla="*/ 717550 w 2637873"/>
                <a:gd name="connsiteY109" fmla="*/ 685800 h 4051300"/>
                <a:gd name="connsiteX110" fmla="*/ 717550 w 2637873"/>
                <a:gd name="connsiteY110" fmla="*/ 685800 h 4051300"/>
                <a:gd name="connsiteX111" fmla="*/ 762000 w 2637873"/>
                <a:gd name="connsiteY111" fmla="*/ 774700 h 4051300"/>
                <a:gd name="connsiteX112" fmla="*/ 806450 w 2637873"/>
                <a:gd name="connsiteY112" fmla="*/ 838200 h 4051300"/>
                <a:gd name="connsiteX113" fmla="*/ 831850 w 2637873"/>
                <a:gd name="connsiteY113" fmla="*/ 889000 h 4051300"/>
                <a:gd name="connsiteX114" fmla="*/ 831850 w 2637873"/>
                <a:gd name="connsiteY114" fmla="*/ 889000 h 4051300"/>
                <a:gd name="connsiteX115" fmla="*/ 850900 w 2637873"/>
                <a:gd name="connsiteY115" fmla="*/ 952500 h 4051300"/>
                <a:gd name="connsiteX116" fmla="*/ 889000 w 2637873"/>
                <a:gd name="connsiteY116" fmla="*/ 1028700 h 4051300"/>
                <a:gd name="connsiteX117" fmla="*/ 908050 w 2637873"/>
                <a:gd name="connsiteY117" fmla="*/ 1104900 h 4051300"/>
                <a:gd name="connsiteX118" fmla="*/ 939800 w 2637873"/>
                <a:gd name="connsiteY118" fmla="*/ 1225550 h 4051300"/>
                <a:gd name="connsiteX119" fmla="*/ 977900 w 2637873"/>
                <a:gd name="connsiteY119" fmla="*/ 1346200 h 4051300"/>
                <a:gd name="connsiteX120" fmla="*/ 1022350 w 2637873"/>
                <a:gd name="connsiteY120" fmla="*/ 1339850 h 4051300"/>
                <a:gd name="connsiteX121" fmla="*/ 1022350 w 2637873"/>
                <a:gd name="connsiteY121" fmla="*/ 1339850 h 4051300"/>
                <a:gd name="connsiteX122" fmla="*/ 1016000 w 2637873"/>
                <a:gd name="connsiteY122" fmla="*/ 1257300 h 4051300"/>
                <a:gd name="connsiteX123" fmla="*/ 1003300 w 2637873"/>
                <a:gd name="connsiteY123" fmla="*/ 1206500 h 4051300"/>
                <a:gd name="connsiteX124" fmla="*/ 1003300 w 2637873"/>
                <a:gd name="connsiteY124" fmla="*/ 1123950 h 4051300"/>
                <a:gd name="connsiteX125" fmla="*/ 1003300 w 2637873"/>
                <a:gd name="connsiteY125" fmla="*/ 1123950 h 4051300"/>
                <a:gd name="connsiteX126" fmla="*/ 1123950 w 2637873"/>
                <a:gd name="connsiteY126" fmla="*/ 1123950 h 4051300"/>
                <a:gd name="connsiteX127" fmla="*/ 1149350 w 2637873"/>
                <a:gd name="connsiteY127" fmla="*/ 1174750 h 4051300"/>
                <a:gd name="connsiteX128" fmla="*/ 1149350 w 2637873"/>
                <a:gd name="connsiteY128" fmla="*/ 1174750 h 4051300"/>
                <a:gd name="connsiteX129" fmla="*/ 1174750 w 2637873"/>
                <a:gd name="connsiteY129" fmla="*/ 1250950 h 4051300"/>
                <a:gd name="connsiteX130" fmla="*/ 1174750 w 2637873"/>
                <a:gd name="connsiteY130" fmla="*/ 1250950 h 4051300"/>
                <a:gd name="connsiteX131" fmla="*/ 1212850 w 2637873"/>
                <a:gd name="connsiteY131" fmla="*/ 1397000 h 4051300"/>
                <a:gd name="connsiteX132" fmla="*/ 1276350 w 2637873"/>
                <a:gd name="connsiteY132" fmla="*/ 1435100 h 4051300"/>
                <a:gd name="connsiteX133" fmla="*/ 1339850 w 2637873"/>
                <a:gd name="connsiteY133" fmla="*/ 1435100 h 4051300"/>
                <a:gd name="connsiteX134" fmla="*/ 1447800 w 2637873"/>
                <a:gd name="connsiteY134" fmla="*/ 1384300 h 4051300"/>
                <a:gd name="connsiteX135" fmla="*/ 1504950 w 2637873"/>
                <a:gd name="connsiteY135" fmla="*/ 1295400 h 4051300"/>
                <a:gd name="connsiteX136" fmla="*/ 1530350 w 2637873"/>
                <a:gd name="connsiteY136" fmla="*/ 1193800 h 4051300"/>
                <a:gd name="connsiteX137" fmla="*/ 1498600 w 2637873"/>
                <a:gd name="connsiteY137" fmla="*/ 1047750 h 4051300"/>
                <a:gd name="connsiteX138" fmla="*/ 1574800 w 2637873"/>
                <a:gd name="connsiteY138" fmla="*/ 996950 h 4051300"/>
                <a:gd name="connsiteX139" fmla="*/ 1606550 w 2637873"/>
                <a:gd name="connsiteY139" fmla="*/ 908050 h 4051300"/>
                <a:gd name="connsiteX140" fmla="*/ 1708150 w 2637873"/>
                <a:gd name="connsiteY140" fmla="*/ 908050 h 4051300"/>
                <a:gd name="connsiteX141" fmla="*/ 1752600 w 2637873"/>
                <a:gd name="connsiteY141" fmla="*/ 793750 h 4051300"/>
                <a:gd name="connsiteX142" fmla="*/ 1733550 w 2637873"/>
                <a:gd name="connsiteY142" fmla="*/ 704850 h 4051300"/>
                <a:gd name="connsiteX143" fmla="*/ 1727200 w 2637873"/>
                <a:gd name="connsiteY143" fmla="*/ 603250 h 4051300"/>
                <a:gd name="connsiteX144" fmla="*/ 1720850 w 2637873"/>
                <a:gd name="connsiteY144" fmla="*/ 546100 h 4051300"/>
                <a:gd name="connsiteX145" fmla="*/ 1720850 w 2637873"/>
                <a:gd name="connsiteY145" fmla="*/ 546100 h 4051300"/>
                <a:gd name="connsiteX146" fmla="*/ 1752600 w 2637873"/>
                <a:gd name="connsiteY146" fmla="*/ 552450 h 4051300"/>
                <a:gd name="connsiteX147" fmla="*/ 1797050 w 2637873"/>
                <a:gd name="connsiteY147" fmla="*/ 622300 h 4051300"/>
                <a:gd name="connsiteX148" fmla="*/ 1797050 w 2637873"/>
                <a:gd name="connsiteY148" fmla="*/ 622300 h 4051300"/>
                <a:gd name="connsiteX149" fmla="*/ 1854200 w 2637873"/>
                <a:gd name="connsiteY149" fmla="*/ 660400 h 4051300"/>
                <a:gd name="connsiteX150" fmla="*/ 1905000 w 2637873"/>
                <a:gd name="connsiteY150" fmla="*/ 590550 h 4051300"/>
                <a:gd name="connsiteX151" fmla="*/ 1993900 w 2637873"/>
                <a:gd name="connsiteY151" fmla="*/ 584200 h 4051300"/>
                <a:gd name="connsiteX152" fmla="*/ 2063750 w 2637873"/>
                <a:gd name="connsiteY152" fmla="*/ 577850 h 4051300"/>
                <a:gd name="connsiteX153" fmla="*/ 2070100 w 2637873"/>
                <a:gd name="connsiteY153" fmla="*/ 641350 h 4051300"/>
                <a:gd name="connsiteX154" fmla="*/ 2076450 w 2637873"/>
                <a:gd name="connsiteY154" fmla="*/ 666750 h 4051300"/>
                <a:gd name="connsiteX155" fmla="*/ 2076450 w 2637873"/>
                <a:gd name="connsiteY155" fmla="*/ 666750 h 4051300"/>
                <a:gd name="connsiteX156" fmla="*/ 2133600 w 2637873"/>
                <a:gd name="connsiteY156" fmla="*/ 558800 h 4051300"/>
                <a:gd name="connsiteX157" fmla="*/ 2171700 w 2637873"/>
                <a:gd name="connsiteY157" fmla="*/ 635000 h 4051300"/>
                <a:gd name="connsiteX158" fmla="*/ 2159000 w 2637873"/>
                <a:gd name="connsiteY158" fmla="*/ 723900 h 4051300"/>
                <a:gd name="connsiteX159" fmla="*/ 2197100 w 2637873"/>
                <a:gd name="connsiteY159" fmla="*/ 774700 h 4051300"/>
                <a:gd name="connsiteX160" fmla="*/ 2235200 w 2637873"/>
                <a:gd name="connsiteY160" fmla="*/ 869950 h 4051300"/>
                <a:gd name="connsiteX161" fmla="*/ 2254250 w 2637873"/>
                <a:gd name="connsiteY161" fmla="*/ 1003300 h 4051300"/>
                <a:gd name="connsiteX162" fmla="*/ 2324100 w 2637873"/>
                <a:gd name="connsiteY162" fmla="*/ 1111250 h 4051300"/>
                <a:gd name="connsiteX163" fmla="*/ 2279650 w 2637873"/>
                <a:gd name="connsiteY163" fmla="*/ 1155700 h 4051300"/>
                <a:gd name="connsiteX164" fmla="*/ 2292350 w 2637873"/>
                <a:gd name="connsiteY164" fmla="*/ 1270000 h 4051300"/>
                <a:gd name="connsiteX165" fmla="*/ 2292350 w 2637873"/>
                <a:gd name="connsiteY165" fmla="*/ 1358900 h 4051300"/>
                <a:gd name="connsiteX166" fmla="*/ 2287938 w 2637873"/>
                <a:gd name="connsiteY166" fmla="*/ 1358900 h 4051300"/>
                <a:gd name="connsiteX167" fmla="*/ 2249838 w 2637873"/>
                <a:gd name="connsiteY167" fmla="*/ 1498600 h 4051300"/>
                <a:gd name="connsiteX168" fmla="*/ 2376838 w 2637873"/>
                <a:gd name="connsiteY168" fmla="*/ 1568450 h 4051300"/>
                <a:gd name="connsiteX169" fmla="*/ 2395888 w 2637873"/>
                <a:gd name="connsiteY169" fmla="*/ 1682750 h 4051300"/>
                <a:gd name="connsiteX170" fmla="*/ 2459387 w 2637873"/>
                <a:gd name="connsiteY170" fmla="*/ 1816100 h 4051300"/>
                <a:gd name="connsiteX171" fmla="*/ 2484787 w 2637873"/>
                <a:gd name="connsiteY171" fmla="*/ 1905000 h 4051300"/>
                <a:gd name="connsiteX172" fmla="*/ 2497487 w 2637873"/>
                <a:gd name="connsiteY172" fmla="*/ 1917700 h 4051300"/>
                <a:gd name="connsiteX173" fmla="*/ 2427637 w 2637873"/>
                <a:gd name="connsiteY173" fmla="*/ 2012950 h 4051300"/>
                <a:gd name="connsiteX174" fmla="*/ 2541937 w 2637873"/>
                <a:gd name="connsiteY174" fmla="*/ 2133600 h 4051300"/>
                <a:gd name="connsiteX175" fmla="*/ 2548287 w 2637873"/>
                <a:gd name="connsiteY175" fmla="*/ 2241550 h 4051300"/>
                <a:gd name="connsiteX176" fmla="*/ 2560986 w 2637873"/>
                <a:gd name="connsiteY176" fmla="*/ 2387600 h 4051300"/>
                <a:gd name="connsiteX177" fmla="*/ 2548285 w 2637873"/>
                <a:gd name="connsiteY177" fmla="*/ 2495550 h 4051300"/>
                <a:gd name="connsiteX178" fmla="*/ 2592735 w 2637873"/>
                <a:gd name="connsiteY178" fmla="*/ 2667000 h 4051300"/>
                <a:gd name="connsiteX179" fmla="*/ 2599085 w 2637873"/>
                <a:gd name="connsiteY179" fmla="*/ 2774950 h 4051300"/>
                <a:gd name="connsiteX180" fmla="*/ 2554635 w 2637873"/>
                <a:gd name="connsiteY180" fmla="*/ 2838450 h 4051300"/>
                <a:gd name="connsiteX181" fmla="*/ 2560985 w 2637873"/>
                <a:gd name="connsiteY181" fmla="*/ 2940050 h 4051300"/>
                <a:gd name="connsiteX182" fmla="*/ 2618135 w 2637873"/>
                <a:gd name="connsiteY182" fmla="*/ 3067050 h 4051300"/>
                <a:gd name="connsiteX183" fmla="*/ 2637184 w 2637873"/>
                <a:gd name="connsiteY183" fmla="*/ 3206750 h 4051300"/>
                <a:gd name="connsiteX184" fmla="*/ 2618134 w 2637873"/>
                <a:gd name="connsiteY184" fmla="*/ 3314700 h 4051300"/>
                <a:gd name="connsiteX0" fmla="*/ 2228850 w 2649885"/>
                <a:gd name="connsiteY0" fmla="*/ 4051300 h 4051300"/>
                <a:gd name="connsiteX1" fmla="*/ 2178050 w 2649885"/>
                <a:gd name="connsiteY1" fmla="*/ 3956050 h 4051300"/>
                <a:gd name="connsiteX2" fmla="*/ 2171700 w 2649885"/>
                <a:gd name="connsiteY2" fmla="*/ 3892550 h 4051300"/>
                <a:gd name="connsiteX3" fmla="*/ 2127250 w 2649885"/>
                <a:gd name="connsiteY3" fmla="*/ 3841750 h 4051300"/>
                <a:gd name="connsiteX4" fmla="*/ 2127250 w 2649885"/>
                <a:gd name="connsiteY4" fmla="*/ 3841750 h 4051300"/>
                <a:gd name="connsiteX5" fmla="*/ 2095500 w 2649885"/>
                <a:gd name="connsiteY5" fmla="*/ 3803650 h 4051300"/>
                <a:gd name="connsiteX6" fmla="*/ 2070100 w 2649885"/>
                <a:gd name="connsiteY6" fmla="*/ 3746500 h 4051300"/>
                <a:gd name="connsiteX7" fmla="*/ 2063750 w 2649885"/>
                <a:gd name="connsiteY7" fmla="*/ 3727450 h 4051300"/>
                <a:gd name="connsiteX8" fmla="*/ 2063750 w 2649885"/>
                <a:gd name="connsiteY8" fmla="*/ 3727450 h 4051300"/>
                <a:gd name="connsiteX9" fmla="*/ 1930400 w 2649885"/>
                <a:gd name="connsiteY9" fmla="*/ 3606800 h 4051300"/>
                <a:gd name="connsiteX10" fmla="*/ 1879600 w 2649885"/>
                <a:gd name="connsiteY10" fmla="*/ 3517900 h 4051300"/>
                <a:gd name="connsiteX11" fmla="*/ 1879600 w 2649885"/>
                <a:gd name="connsiteY11" fmla="*/ 3517900 h 4051300"/>
                <a:gd name="connsiteX12" fmla="*/ 1866900 w 2649885"/>
                <a:gd name="connsiteY12" fmla="*/ 3403600 h 4051300"/>
                <a:gd name="connsiteX13" fmla="*/ 1866900 w 2649885"/>
                <a:gd name="connsiteY13" fmla="*/ 3403600 h 4051300"/>
                <a:gd name="connsiteX14" fmla="*/ 1860550 w 2649885"/>
                <a:gd name="connsiteY14" fmla="*/ 3365500 h 4051300"/>
                <a:gd name="connsiteX15" fmla="*/ 1847850 w 2649885"/>
                <a:gd name="connsiteY15" fmla="*/ 3302000 h 4051300"/>
                <a:gd name="connsiteX16" fmla="*/ 1790700 w 2649885"/>
                <a:gd name="connsiteY16" fmla="*/ 3282950 h 4051300"/>
                <a:gd name="connsiteX17" fmla="*/ 1765300 w 2649885"/>
                <a:gd name="connsiteY17" fmla="*/ 3194050 h 4051300"/>
                <a:gd name="connsiteX18" fmla="*/ 1790700 w 2649885"/>
                <a:gd name="connsiteY18" fmla="*/ 3143250 h 4051300"/>
                <a:gd name="connsiteX19" fmla="*/ 1790700 w 2649885"/>
                <a:gd name="connsiteY19" fmla="*/ 3143250 h 4051300"/>
                <a:gd name="connsiteX20" fmla="*/ 1809750 w 2649885"/>
                <a:gd name="connsiteY20" fmla="*/ 3060700 h 4051300"/>
                <a:gd name="connsiteX21" fmla="*/ 1854200 w 2649885"/>
                <a:gd name="connsiteY21" fmla="*/ 2997200 h 4051300"/>
                <a:gd name="connsiteX22" fmla="*/ 1803400 w 2649885"/>
                <a:gd name="connsiteY22" fmla="*/ 2940050 h 4051300"/>
                <a:gd name="connsiteX23" fmla="*/ 1803400 w 2649885"/>
                <a:gd name="connsiteY23" fmla="*/ 2940050 h 4051300"/>
                <a:gd name="connsiteX24" fmla="*/ 1765300 w 2649885"/>
                <a:gd name="connsiteY24" fmla="*/ 2933700 h 4051300"/>
                <a:gd name="connsiteX25" fmla="*/ 1765300 w 2649885"/>
                <a:gd name="connsiteY25" fmla="*/ 2933700 h 4051300"/>
                <a:gd name="connsiteX26" fmla="*/ 1765300 w 2649885"/>
                <a:gd name="connsiteY26" fmla="*/ 2933700 h 4051300"/>
                <a:gd name="connsiteX27" fmla="*/ 1784350 w 2649885"/>
                <a:gd name="connsiteY27" fmla="*/ 2819400 h 4051300"/>
                <a:gd name="connsiteX28" fmla="*/ 1784350 w 2649885"/>
                <a:gd name="connsiteY28" fmla="*/ 2819400 h 4051300"/>
                <a:gd name="connsiteX29" fmla="*/ 1689100 w 2649885"/>
                <a:gd name="connsiteY29" fmla="*/ 2832100 h 4051300"/>
                <a:gd name="connsiteX30" fmla="*/ 1651000 w 2649885"/>
                <a:gd name="connsiteY30" fmla="*/ 2787650 h 4051300"/>
                <a:gd name="connsiteX31" fmla="*/ 1714500 w 2649885"/>
                <a:gd name="connsiteY31" fmla="*/ 2749550 h 4051300"/>
                <a:gd name="connsiteX32" fmla="*/ 1682750 w 2649885"/>
                <a:gd name="connsiteY32" fmla="*/ 2667000 h 4051300"/>
                <a:gd name="connsiteX33" fmla="*/ 1644650 w 2649885"/>
                <a:gd name="connsiteY33" fmla="*/ 2578100 h 4051300"/>
                <a:gd name="connsiteX34" fmla="*/ 1631950 w 2649885"/>
                <a:gd name="connsiteY34" fmla="*/ 2470150 h 4051300"/>
                <a:gd name="connsiteX35" fmla="*/ 1587500 w 2649885"/>
                <a:gd name="connsiteY35" fmla="*/ 2400300 h 4051300"/>
                <a:gd name="connsiteX36" fmla="*/ 1549400 w 2649885"/>
                <a:gd name="connsiteY36" fmla="*/ 2305050 h 4051300"/>
                <a:gd name="connsiteX37" fmla="*/ 1498600 w 2649885"/>
                <a:gd name="connsiteY37" fmla="*/ 2235200 h 4051300"/>
                <a:gd name="connsiteX38" fmla="*/ 1454150 w 2649885"/>
                <a:gd name="connsiteY38" fmla="*/ 2101850 h 4051300"/>
                <a:gd name="connsiteX39" fmla="*/ 1390650 w 2649885"/>
                <a:gd name="connsiteY39" fmla="*/ 1987550 h 4051300"/>
                <a:gd name="connsiteX40" fmla="*/ 1314450 w 2649885"/>
                <a:gd name="connsiteY40" fmla="*/ 1885950 h 4051300"/>
                <a:gd name="connsiteX41" fmla="*/ 1238250 w 2649885"/>
                <a:gd name="connsiteY41" fmla="*/ 1803400 h 4051300"/>
                <a:gd name="connsiteX42" fmla="*/ 1155700 w 2649885"/>
                <a:gd name="connsiteY42" fmla="*/ 1746250 h 4051300"/>
                <a:gd name="connsiteX43" fmla="*/ 1117600 w 2649885"/>
                <a:gd name="connsiteY43" fmla="*/ 1682750 h 4051300"/>
                <a:gd name="connsiteX44" fmla="*/ 1155700 w 2649885"/>
                <a:gd name="connsiteY44" fmla="*/ 1612900 h 4051300"/>
                <a:gd name="connsiteX45" fmla="*/ 1155700 w 2649885"/>
                <a:gd name="connsiteY45" fmla="*/ 1612900 h 4051300"/>
                <a:gd name="connsiteX46" fmla="*/ 1098550 w 2649885"/>
                <a:gd name="connsiteY46" fmla="*/ 1574800 h 4051300"/>
                <a:gd name="connsiteX47" fmla="*/ 1098550 w 2649885"/>
                <a:gd name="connsiteY47" fmla="*/ 1663700 h 4051300"/>
                <a:gd name="connsiteX48" fmla="*/ 1054100 w 2649885"/>
                <a:gd name="connsiteY48" fmla="*/ 1695450 h 4051300"/>
                <a:gd name="connsiteX49" fmla="*/ 984250 w 2649885"/>
                <a:gd name="connsiteY49" fmla="*/ 1701800 h 4051300"/>
                <a:gd name="connsiteX50" fmla="*/ 920750 w 2649885"/>
                <a:gd name="connsiteY50" fmla="*/ 1733550 h 4051300"/>
                <a:gd name="connsiteX51" fmla="*/ 920750 w 2649885"/>
                <a:gd name="connsiteY51" fmla="*/ 1733550 h 4051300"/>
                <a:gd name="connsiteX52" fmla="*/ 889000 w 2649885"/>
                <a:gd name="connsiteY52" fmla="*/ 1778000 h 4051300"/>
                <a:gd name="connsiteX53" fmla="*/ 819150 w 2649885"/>
                <a:gd name="connsiteY53" fmla="*/ 1752600 h 4051300"/>
                <a:gd name="connsiteX54" fmla="*/ 730250 w 2649885"/>
                <a:gd name="connsiteY54" fmla="*/ 1778000 h 4051300"/>
                <a:gd name="connsiteX55" fmla="*/ 812800 w 2649885"/>
                <a:gd name="connsiteY55" fmla="*/ 1809750 h 4051300"/>
                <a:gd name="connsiteX56" fmla="*/ 876300 w 2649885"/>
                <a:gd name="connsiteY56" fmla="*/ 1854200 h 4051300"/>
                <a:gd name="connsiteX57" fmla="*/ 768350 w 2649885"/>
                <a:gd name="connsiteY57" fmla="*/ 1911350 h 4051300"/>
                <a:gd name="connsiteX58" fmla="*/ 635000 w 2649885"/>
                <a:gd name="connsiteY58" fmla="*/ 1898650 h 4051300"/>
                <a:gd name="connsiteX59" fmla="*/ 590550 w 2649885"/>
                <a:gd name="connsiteY59" fmla="*/ 1866900 h 4051300"/>
                <a:gd name="connsiteX60" fmla="*/ 558800 w 2649885"/>
                <a:gd name="connsiteY60" fmla="*/ 1930400 h 4051300"/>
                <a:gd name="connsiteX61" fmla="*/ 450850 w 2649885"/>
                <a:gd name="connsiteY61" fmla="*/ 1911350 h 4051300"/>
                <a:gd name="connsiteX62" fmla="*/ 400050 w 2649885"/>
                <a:gd name="connsiteY62" fmla="*/ 1841500 h 4051300"/>
                <a:gd name="connsiteX63" fmla="*/ 400050 w 2649885"/>
                <a:gd name="connsiteY63" fmla="*/ 1841500 h 4051300"/>
                <a:gd name="connsiteX64" fmla="*/ 298450 w 2649885"/>
                <a:gd name="connsiteY64" fmla="*/ 1778000 h 4051300"/>
                <a:gd name="connsiteX65" fmla="*/ 266700 w 2649885"/>
                <a:gd name="connsiteY65" fmla="*/ 1714500 h 4051300"/>
                <a:gd name="connsiteX66" fmla="*/ 222250 w 2649885"/>
                <a:gd name="connsiteY66" fmla="*/ 1625600 h 4051300"/>
                <a:gd name="connsiteX67" fmla="*/ 184150 w 2649885"/>
                <a:gd name="connsiteY67" fmla="*/ 1543050 h 4051300"/>
                <a:gd name="connsiteX68" fmla="*/ 133350 w 2649885"/>
                <a:gd name="connsiteY68" fmla="*/ 1454150 h 4051300"/>
                <a:gd name="connsiteX69" fmla="*/ 57150 w 2649885"/>
                <a:gd name="connsiteY69" fmla="*/ 1365250 h 4051300"/>
                <a:gd name="connsiteX70" fmla="*/ 44450 w 2649885"/>
                <a:gd name="connsiteY70" fmla="*/ 1282700 h 4051300"/>
                <a:gd name="connsiteX71" fmla="*/ 63500 w 2649885"/>
                <a:gd name="connsiteY71" fmla="*/ 1187450 h 4051300"/>
                <a:gd name="connsiteX72" fmla="*/ 76200 w 2649885"/>
                <a:gd name="connsiteY72" fmla="*/ 1123950 h 4051300"/>
                <a:gd name="connsiteX73" fmla="*/ 76200 w 2649885"/>
                <a:gd name="connsiteY73" fmla="*/ 1066800 h 4051300"/>
                <a:gd name="connsiteX74" fmla="*/ 0 w 2649885"/>
                <a:gd name="connsiteY74" fmla="*/ 1009650 h 4051300"/>
                <a:gd name="connsiteX75" fmla="*/ 38100 w 2649885"/>
                <a:gd name="connsiteY75" fmla="*/ 908050 h 4051300"/>
                <a:gd name="connsiteX76" fmla="*/ 38100 w 2649885"/>
                <a:gd name="connsiteY76" fmla="*/ 908050 h 4051300"/>
                <a:gd name="connsiteX77" fmla="*/ 6350 w 2649885"/>
                <a:gd name="connsiteY77" fmla="*/ 787400 h 4051300"/>
                <a:gd name="connsiteX78" fmla="*/ 57150 w 2649885"/>
                <a:gd name="connsiteY78" fmla="*/ 774700 h 4051300"/>
                <a:gd name="connsiteX79" fmla="*/ 82550 w 2649885"/>
                <a:gd name="connsiteY79" fmla="*/ 717550 h 4051300"/>
                <a:gd name="connsiteX80" fmla="*/ 165100 w 2649885"/>
                <a:gd name="connsiteY80" fmla="*/ 679450 h 4051300"/>
                <a:gd name="connsiteX81" fmla="*/ 222250 w 2649885"/>
                <a:gd name="connsiteY81" fmla="*/ 685800 h 4051300"/>
                <a:gd name="connsiteX82" fmla="*/ 222250 w 2649885"/>
                <a:gd name="connsiteY82" fmla="*/ 603250 h 4051300"/>
                <a:gd name="connsiteX83" fmla="*/ 254000 w 2649885"/>
                <a:gd name="connsiteY83" fmla="*/ 482600 h 4051300"/>
                <a:gd name="connsiteX84" fmla="*/ 368300 w 2649885"/>
                <a:gd name="connsiteY84" fmla="*/ 476250 h 4051300"/>
                <a:gd name="connsiteX85" fmla="*/ 425450 w 2649885"/>
                <a:gd name="connsiteY85" fmla="*/ 457200 h 4051300"/>
                <a:gd name="connsiteX86" fmla="*/ 482600 w 2649885"/>
                <a:gd name="connsiteY86" fmla="*/ 342900 h 4051300"/>
                <a:gd name="connsiteX87" fmla="*/ 565150 w 2649885"/>
                <a:gd name="connsiteY87" fmla="*/ 273050 h 4051300"/>
                <a:gd name="connsiteX88" fmla="*/ 615950 w 2649885"/>
                <a:gd name="connsiteY88" fmla="*/ 215900 h 4051300"/>
                <a:gd name="connsiteX89" fmla="*/ 571500 w 2649885"/>
                <a:gd name="connsiteY89" fmla="*/ 127000 h 4051300"/>
                <a:gd name="connsiteX90" fmla="*/ 552450 w 2649885"/>
                <a:gd name="connsiteY90" fmla="*/ 57150 h 4051300"/>
                <a:gd name="connsiteX91" fmla="*/ 641350 w 2649885"/>
                <a:gd name="connsiteY91" fmla="*/ 0 h 4051300"/>
                <a:gd name="connsiteX92" fmla="*/ 704850 w 2649885"/>
                <a:gd name="connsiteY92" fmla="*/ 6350 h 4051300"/>
                <a:gd name="connsiteX93" fmla="*/ 800100 w 2649885"/>
                <a:gd name="connsiteY93" fmla="*/ 19050 h 4051300"/>
                <a:gd name="connsiteX94" fmla="*/ 857250 w 2649885"/>
                <a:gd name="connsiteY94" fmla="*/ 6350 h 4051300"/>
                <a:gd name="connsiteX95" fmla="*/ 920750 w 2649885"/>
                <a:gd name="connsiteY95" fmla="*/ 6350 h 4051300"/>
                <a:gd name="connsiteX96" fmla="*/ 920750 w 2649885"/>
                <a:gd name="connsiteY96" fmla="*/ 69850 h 4051300"/>
                <a:gd name="connsiteX97" fmla="*/ 889000 w 2649885"/>
                <a:gd name="connsiteY97" fmla="*/ 139700 h 4051300"/>
                <a:gd name="connsiteX98" fmla="*/ 889000 w 2649885"/>
                <a:gd name="connsiteY98" fmla="*/ 139700 h 4051300"/>
                <a:gd name="connsiteX99" fmla="*/ 914400 w 2649885"/>
                <a:gd name="connsiteY99" fmla="*/ 254000 h 4051300"/>
                <a:gd name="connsiteX100" fmla="*/ 857250 w 2649885"/>
                <a:gd name="connsiteY100" fmla="*/ 304800 h 4051300"/>
                <a:gd name="connsiteX101" fmla="*/ 838200 w 2649885"/>
                <a:gd name="connsiteY101" fmla="*/ 342900 h 4051300"/>
                <a:gd name="connsiteX102" fmla="*/ 838200 w 2649885"/>
                <a:gd name="connsiteY102" fmla="*/ 419100 h 4051300"/>
                <a:gd name="connsiteX103" fmla="*/ 838200 w 2649885"/>
                <a:gd name="connsiteY103" fmla="*/ 508000 h 4051300"/>
                <a:gd name="connsiteX104" fmla="*/ 768350 w 2649885"/>
                <a:gd name="connsiteY104" fmla="*/ 546100 h 4051300"/>
                <a:gd name="connsiteX105" fmla="*/ 711200 w 2649885"/>
                <a:gd name="connsiteY105" fmla="*/ 577850 h 4051300"/>
                <a:gd name="connsiteX106" fmla="*/ 711200 w 2649885"/>
                <a:gd name="connsiteY106" fmla="*/ 577850 h 4051300"/>
                <a:gd name="connsiteX107" fmla="*/ 781050 w 2649885"/>
                <a:gd name="connsiteY107" fmla="*/ 673100 h 4051300"/>
                <a:gd name="connsiteX108" fmla="*/ 781050 w 2649885"/>
                <a:gd name="connsiteY108" fmla="*/ 673100 h 4051300"/>
                <a:gd name="connsiteX109" fmla="*/ 717550 w 2649885"/>
                <a:gd name="connsiteY109" fmla="*/ 685800 h 4051300"/>
                <a:gd name="connsiteX110" fmla="*/ 717550 w 2649885"/>
                <a:gd name="connsiteY110" fmla="*/ 685800 h 4051300"/>
                <a:gd name="connsiteX111" fmla="*/ 762000 w 2649885"/>
                <a:gd name="connsiteY111" fmla="*/ 774700 h 4051300"/>
                <a:gd name="connsiteX112" fmla="*/ 806450 w 2649885"/>
                <a:gd name="connsiteY112" fmla="*/ 838200 h 4051300"/>
                <a:gd name="connsiteX113" fmla="*/ 831850 w 2649885"/>
                <a:gd name="connsiteY113" fmla="*/ 889000 h 4051300"/>
                <a:gd name="connsiteX114" fmla="*/ 831850 w 2649885"/>
                <a:gd name="connsiteY114" fmla="*/ 889000 h 4051300"/>
                <a:gd name="connsiteX115" fmla="*/ 850900 w 2649885"/>
                <a:gd name="connsiteY115" fmla="*/ 952500 h 4051300"/>
                <a:gd name="connsiteX116" fmla="*/ 889000 w 2649885"/>
                <a:gd name="connsiteY116" fmla="*/ 1028700 h 4051300"/>
                <a:gd name="connsiteX117" fmla="*/ 908050 w 2649885"/>
                <a:gd name="connsiteY117" fmla="*/ 1104900 h 4051300"/>
                <a:gd name="connsiteX118" fmla="*/ 939800 w 2649885"/>
                <a:gd name="connsiteY118" fmla="*/ 1225550 h 4051300"/>
                <a:gd name="connsiteX119" fmla="*/ 977900 w 2649885"/>
                <a:gd name="connsiteY119" fmla="*/ 1346200 h 4051300"/>
                <a:gd name="connsiteX120" fmla="*/ 1022350 w 2649885"/>
                <a:gd name="connsiteY120" fmla="*/ 1339850 h 4051300"/>
                <a:gd name="connsiteX121" fmla="*/ 1022350 w 2649885"/>
                <a:gd name="connsiteY121" fmla="*/ 1339850 h 4051300"/>
                <a:gd name="connsiteX122" fmla="*/ 1016000 w 2649885"/>
                <a:gd name="connsiteY122" fmla="*/ 1257300 h 4051300"/>
                <a:gd name="connsiteX123" fmla="*/ 1003300 w 2649885"/>
                <a:gd name="connsiteY123" fmla="*/ 1206500 h 4051300"/>
                <a:gd name="connsiteX124" fmla="*/ 1003300 w 2649885"/>
                <a:gd name="connsiteY124" fmla="*/ 1123950 h 4051300"/>
                <a:gd name="connsiteX125" fmla="*/ 1003300 w 2649885"/>
                <a:gd name="connsiteY125" fmla="*/ 1123950 h 4051300"/>
                <a:gd name="connsiteX126" fmla="*/ 1123950 w 2649885"/>
                <a:gd name="connsiteY126" fmla="*/ 1123950 h 4051300"/>
                <a:gd name="connsiteX127" fmla="*/ 1149350 w 2649885"/>
                <a:gd name="connsiteY127" fmla="*/ 1174750 h 4051300"/>
                <a:gd name="connsiteX128" fmla="*/ 1149350 w 2649885"/>
                <a:gd name="connsiteY128" fmla="*/ 1174750 h 4051300"/>
                <a:gd name="connsiteX129" fmla="*/ 1174750 w 2649885"/>
                <a:gd name="connsiteY129" fmla="*/ 1250950 h 4051300"/>
                <a:gd name="connsiteX130" fmla="*/ 1174750 w 2649885"/>
                <a:gd name="connsiteY130" fmla="*/ 1250950 h 4051300"/>
                <a:gd name="connsiteX131" fmla="*/ 1212850 w 2649885"/>
                <a:gd name="connsiteY131" fmla="*/ 1397000 h 4051300"/>
                <a:gd name="connsiteX132" fmla="*/ 1276350 w 2649885"/>
                <a:gd name="connsiteY132" fmla="*/ 1435100 h 4051300"/>
                <a:gd name="connsiteX133" fmla="*/ 1339850 w 2649885"/>
                <a:gd name="connsiteY133" fmla="*/ 1435100 h 4051300"/>
                <a:gd name="connsiteX134" fmla="*/ 1447800 w 2649885"/>
                <a:gd name="connsiteY134" fmla="*/ 1384300 h 4051300"/>
                <a:gd name="connsiteX135" fmla="*/ 1504950 w 2649885"/>
                <a:gd name="connsiteY135" fmla="*/ 1295400 h 4051300"/>
                <a:gd name="connsiteX136" fmla="*/ 1530350 w 2649885"/>
                <a:gd name="connsiteY136" fmla="*/ 1193800 h 4051300"/>
                <a:gd name="connsiteX137" fmla="*/ 1498600 w 2649885"/>
                <a:gd name="connsiteY137" fmla="*/ 1047750 h 4051300"/>
                <a:gd name="connsiteX138" fmla="*/ 1574800 w 2649885"/>
                <a:gd name="connsiteY138" fmla="*/ 996950 h 4051300"/>
                <a:gd name="connsiteX139" fmla="*/ 1606550 w 2649885"/>
                <a:gd name="connsiteY139" fmla="*/ 908050 h 4051300"/>
                <a:gd name="connsiteX140" fmla="*/ 1708150 w 2649885"/>
                <a:gd name="connsiteY140" fmla="*/ 908050 h 4051300"/>
                <a:gd name="connsiteX141" fmla="*/ 1752600 w 2649885"/>
                <a:gd name="connsiteY141" fmla="*/ 793750 h 4051300"/>
                <a:gd name="connsiteX142" fmla="*/ 1733550 w 2649885"/>
                <a:gd name="connsiteY142" fmla="*/ 704850 h 4051300"/>
                <a:gd name="connsiteX143" fmla="*/ 1727200 w 2649885"/>
                <a:gd name="connsiteY143" fmla="*/ 603250 h 4051300"/>
                <a:gd name="connsiteX144" fmla="*/ 1720850 w 2649885"/>
                <a:gd name="connsiteY144" fmla="*/ 546100 h 4051300"/>
                <a:gd name="connsiteX145" fmla="*/ 1720850 w 2649885"/>
                <a:gd name="connsiteY145" fmla="*/ 546100 h 4051300"/>
                <a:gd name="connsiteX146" fmla="*/ 1752600 w 2649885"/>
                <a:gd name="connsiteY146" fmla="*/ 552450 h 4051300"/>
                <a:gd name="connsiteX147" fmla="*/ 1797050 w 2649885"/>
                <a:gd name="connsiteY147" fmla="*/ 622300 h 4051300"/>
                <a:gd name="connsiteX148" fmla="*/ 1797050 w 2649885"/>
                <a:gd name="connsiteY148" fmla="*/ 622300 h 4051300"/>
                <a:gd name="connsiteX149" fmla="*/ 1854200 w 2649885"/>
                <a:gd name="connsiteY149" fmla="*/ 660400 h 4051300"/>
                <a:gd name="connsiteX150" fmla="*/ 1905000 w 2649885"/>
                <a:gd name="connsiteY150" fmla="*/ 590550 h 4051300"/>
                <a:gd name="connsiteX151" fmla="*/ 1993900 w 2649885"/>
                <a:gd name="connsiteY151" fmla="*/ 584200 h 4051300"/>
                <a:gd name="connsiteX152" fmla="*/ 2063750 w 2649885"/>
                <a:gd name="connsiteY152" fmla="*/ 577850 h 4051300"/>
                <a:gd name="connsiteX153" fmla="*/ 2070100 w 2649885"/>
                <a:gd name="connsiteY153" fmla="*/ 641350 h 4051300"/>
                <a:gd name="connsiteX154" fmla="*/ 2076450 w 2649885"/>
                <a:gd name="connsiteY154" fmla="*/ 666750 h 4051300"/>
                <a:gd name="connsiteX155" fmla="*/ 2076450 w 2649885"/>
                <a:gd name="connsiteY155" fmla="*/ 666750 h 4051300"/>
                <a:gd name="connsiteX156" fmla="*/ 2133600 w 2649885"/>
                <a:gd name="connsiteY156" fmla="*/ 558800 h 4051300"/>
                <a:gd name="connsiteX157" fmla="*/ 2171700 w 2649885"/>
                <a:gd name="connsiteY157" fmla="*/ 635000 h 4051300"/>
                <a:gd name="connsiteX158" fmla="*/ 2159000 w 2649885"/>
                <a:gd name="connsiteY158" fmla="*/ 723900 h 4051300"/>
                <a:gd name="connsiteX159" fmla="*/ 2197100 w 2649885"/>
                <a:gd name="connsiteY159" fmla="*/ 774700 h 4051300"/>
                <a:gd name="connsiteX160" fmla="*/ 2235200 w 2649885"/>
                <a:gd name="connsiteY160" fmla="*/ 869950 h 4051300"/>
                <a:gd name="connsiteX161" fmla="*/ 2254250 w 2649885"/>
                <a:gd name="connsiteY161" fmla="*/ 1003300 h 4051300"/>
                <a:gd name="connsiteX162" fmla="*/ 2324100 w 2649885"/>
                <a:gd name="connsiteY162" fmla="*/ 1111250 h 4051300"/>
                <a:gd name="connsiteX163" fmla="*/ 2279650 w 2649885"/>
                <a:gd name="connsiteY163" fmla="*/ 1155700 h 4051300"/>
                <a:gd name="connsiteX164" fmla="*/ 2292350 w 2649885"/>
                <a:gd name="connsiteY164" fmla="*/ 1270000 h 4051300"/>
                <a:gd name="connsiteX165" fmla="*/ 2292350 w 2649885"/>
                <a:gd name="connsiteY165" fmla="*/ 1358900 h 4051300"/>
                <a:gd name="connsiteX166" fmla="*/ 2287938 w 2649885"/>
                <a:gd name="connsiteY166" fmla="*/ 1358900 h 4051300"/>
                <a:gd name="connsiteX167" fmla="*/ 2249838 w 2649885"/>
                <a:gd name="connsiteY167" fmla="*/ 1498600 h 4051300"/>
                <a:gd name="connsiteX168" fmla="*/ 2376838 w 2649885"/>
                <a:gd name="connsiteY168" fmla="*/ 1568450 h 4051300"/>
                <a:gd name="connsiteX169" fmla="*/ 2395888 w 2649885"/>
                <a:gd name="connsiteY169" fmla="*/ 1682750 h 4051300"/>
                <a:gd name="connsiteX170" fmla="*/ 2459387 w 2649885"/>
                <a:gd name="connsiteY170" fmla="*/ 1816100 h 4051300"/>
                <a:gd name="connsiteX171" fmla="*/ 2484787 w 2649885"/>
                <a:gd name="connsiteY171" fmla="*/ 1905000 h 4051300"/>
                <a:gd name="connsiteX172" fmla="*/ 2497487 w 2649885"/>
                <a:gd name="connsiteY172" fmla="*/ 1917700 h 4051300"/>
                <a:gd name="connsiteX173" fmla="*/ 2427637 w 2649885"/>
                <a:gd name="connsiteY173" fmla="*/ 2012950 h 4051300"/>
                <a:gd name="connsiteX174" fmla="*/ 2541937 w 2649885"/>
                <a:gd name="connsiteY174" fmla="*/ 2133600 h 4051300"/>
                <a:gd name="connsiteX175" fmla="*/ 2548287 w 2649885"/>
                <a:gd name="connsiteY175" fmla="*/ 2241550 h 4051300"/>
                <a:gd name="connsiteX176" fmla="*/ 2560986 w 2649885"/>
                <a:gd name="connsiteY176" fmla="*/ 2387600 h 4051300"/>
                <a:gd name="connsiteX177" fmla="*/ 2548285 w 2649885"/>
                <a:gd name="connsiteY177" fmla="*/ 2495550 h 4051300"/>
                <a:gd name="connsiteX178" fmla="*/ 2592735 w 2649885"/>
                <a:gd name="connsiteY178" fmla="*/ 2667000 h 4051300"/>
                <a:gd name="connsiteX179" fmla="*/ 2599085 w 2649885"/>
                <a:gd name="connsiteY179" fmla="*/ 2774950 h 4051300"/>
                <a:gd name="connsiteX180" fmla="*/ 2554635 w 2649885"/>
                <a:gd name="connsiteY180" fmla="*/ 2838450 h 4051300"/>
                <a:gd name="connsiteX181" fmla="*/ 2560985 w 2649885"/>
                <a:gd name="connsiteY181" fmla="*/ 2940050 h 4051300"/>
                <a:gd name="connsiteX182" fmla="*/ 2618135 w 2649885"/>
                <a:gd name="connsiteY182" fmla="*/ 3067050 h 4051300"/>
                <a:gd name="connsiteX183" fmla="*/ 2637184 w 2649885"/>
                <a:gd name="connsiteY183" fmla="*/ 3206750 h 4051300"/>
                <a:gd name="connsiteX184" fmla="*/ 2618134 w 2649885"/>
                <a:gd name="connsiteY184" fmla="*/ 3314700 h 4051300"/>
                <a:gd name="connsiteX185" fmla="*/ 2649885 w 2649885"/>
                <a:gd name="connsiteY185" fmla="*/ 3327400 h 4051300"/>
                <a:gd name="connsiteX0" fmla="*/ 2228850 w 2668935"/>
                <a:gd name="connsiteY0" fmla="*/ 4051300 h 4051300"/>
                <a:gd name="connsiteX1" fmla="*/ 2178050 w 2668935"/>
                <a:gd name="connsiteY1" fmla="*/ 3956050 h 4051300"/>
                <a:gd name="connsiteX2" fmla="*/ 2171700 w 2668935"/>
                <a:gd name="connsiteY2" fmla="*/ 3892550 h 4051300"/>
                <a:gd name="connsiteX3" fmla="*/ 2127250 w 2668935"/>
                <a:gd name="connsiteY3" fmla="*/ 3841750 h 4051300"/>
                <a:gd name="connsiteX4" fmla="*/ 2127250 w 2668935"/>
                <a:gd name="connsiteY4" fmla="*/ 3841750 h 4051300"/>
                <a:gd name="connsiteX5" fmla="*/ 2095500 w 2668935"/>
                <a:gd name="connsiteY5" fmla="*/ 3803650 h 4051300"/>
                <a:gd name="connsiteX6" fmla="*/ 2070100 w 2668935"/>
                <a:gd name="connsiteY6" fmla="*/ 3746500 h 4051300"/>
                <a:gd name="connsiteX7" fmla="*/ 2063750 w 2668935"/>
                <a:gd name="connsiteY7" fmla="*/ 3727450 h 4051300"/>
                <a:gd name="connsiteX8" fmla="*/ 2063750 w 2668935"/>
                <a:gd name="connsiteY8" fmla="*/ 3727450 h 4051300"/>
                <a:gd name="connsiteX9" fmla="*/ 1930400 w 2668935"/>
                <a:gd name="connsiteY9" fmla="*/ 3606800 h 4051300"/>
                <a:gd name="connsiteX10" fmla="*/ 1879600 w 2668935"/>
                <a:gd name="connsiteY10" fmla="*/ 3517900 h 4051300"/>
                <a:gd name="connsiteX11" fmla="*/ 1879600 w 2668935"/>
                <a:gd name="connsiteY11" fmla="*/ 3517900 h 4051300"/>
                <a:gd name="connsiteX12" fmla="*/ 1866900 w 2668935"/>
                <a:gd name="connsiteY12" fmla="*/ 3403600 h 4051300"/>
                <a:gd name="connsiteX13" fmla="*/ 1866900 w 2668935"/>
                <a:gd name="connsiteY13" fmla="*/ 3403600 h 4051300"/>
                <a:gd name="connsiteX14" fmla="*/ 1860550 w 2668935"/>
                <a:gd name="connsiteY14" fmla="*/ 3365500 h 4051300"/>
                <a:gd name="connsiteX15" fmla="*/ 1847850 w 2668935"/>
                <a:gd name="connsiteY15" fmla="*/ 3302000 h 4051300"/>
                <a:gd name="connsiteX16" fmla="*/ 1790700 w 2668935"/>
                <a:gd name="connsiteY16" fmla="*/ 3282950 h 4051300"/>
                <a:gd name="connsiteX17" fmla="*/ 1765300 w 2668935"/>
                <a:gd name="connsiteY17" fmla="*/ 3194050 h 4051300"/>
                <a:gd name="connsiteX18" fmla="*/ 1790700 w 2668935"/>
                <a:gd name="connsiteY18" fmla="*/ 3143250 h 4051300"/>
                <a:gd name="connsiteX19" fmla="*/ 1790700 w 2668935"/>
                <a:gd name="connsiteY19" fmla="*/ 3143250 h 4051300"/>
                <a:gd name="connsiteX20" fmla="*/ 1809750 w 2668935"/>
                <a:gd name="connsiteY20" fmla="*/ 3060700 h 4051300"/>
                <a:gd name="connsiteX21" fmla="*/ 1854200 w 2668935"/>
                <a:gd name="connsiteY21" fmla="*/ 2997200 h 4051300"/>
                <a:gd name="connsiteX22" fmla="*/ 1803400 w 2668935"/>
                <a:gd name="connsiteY22" fmla="*/ 2940050 h 4051300"/>
                <a:gd name="connsiteX23" fmla="*/ 1803400 w 2668935"/>
                <a:gd name="connsiteY23" fmla="*/ 2940050 h 4051300"/>
                <a:gd name="connsiteX24" fmla="*/ 1765300 w 2668935"/>
                <a:gd name="connsiteY24" fmla="*/ 2933700 h 4051300"/>
                <a:gd name="connsiteX25" fmla="*/ 1765300 w 2668935"/>
                <a:gd name="connsiteY25" fmla="*/ 2933700 h 4051300"/>
                <a:gd name="connsiteX26" fmla="*/ 1765300 w 2668935"/>
                <a:gd name="connsiteY26" fmla="*/ 2933700 h 4051300"/>
                <a:gd name="connsiteX27" fmla="*/ 1784350 w 2668935"/>
                <a:gd name="connsiteY27" fmla="*/ 2819400 h 4051300"/>
                <a:gd name="connsiteX28" fmla="*/ 1784350 w 2668935"/>
                <a:gd name="connsiteY28" fmla="*/ 2819400 h 4051300"/>
                <a:gd name="connsiteX29" fmla="*/ 1689100 w 2668935"/>
                <a:gd name="connsiteY29" fmla="*/ 2832100 h 4051300"/>
                <a:gd name="connsiteX30" fmla="*/ 1651000 w 2668935"/>
                <a:gd name="connsiteY30" fmla="*/ 2787650 h 4051300"/>
                <a:gd name="connsiteX31" fmla="*/ 1714500 w 2668935"/>
                <a:gd name="connsiteY31" fmla="*/ 2749550 h 4051300"/>
                <a:gd name="connsiteX32" fmla="*/ 1682750 w 2668935"/>
                <a:gd name="connsiteY32" fmla="*/ 2667000 h 4051300"/>
                <a:gd name="connsiteX33" fmla="*/ 1644650 w 2668935"/>
                <a:gd name="connsiteY33" fmla="*/ 2578100 h 4051300"/>
                <a:gd name="connsiteX34" fmla="*/ 1631950 w 2668935"/>
                <a:gd name="connsiteY34" fmla="*/ 2470150 h 4051300"/>
                <a:gd name="connsiteX35" fmla="*/ 1587500 w 2668935"/>
                <a:gd name="connsiteY35" fmla="*/ 2400300 h 4051300"/>
                <a:gd name="connsiteX36" fmla="*/ 1549400 w 2668935"/>
                <a:gd name="connsiteY36" fmla="*/ 2305050 h 4051300"/>
                <a:gd name="connsiteX37" fmla="*/ 1498600 w 2668935"/>
                <a:gd name="connsiteY37" fmla="*/ 2235200 h 4051300"/>
                <a:gd name="connsiteX38" fmla="*/ 1454150 w 2668935"/>
                <a:gd name="connsiteY38" fmla="*/ 2101850 h 4051300"/>
                <a:gd name="connsiteX39" fmla="*/ 1390650 w 2668935"/>
                <a:gd name="connsiteY39" fmla="*/ 1987550 h 4051300"/>
                <a:gd name="connsiteX40" fmla="*/ 1314450 w 2668935"/>
                <a:gd name="connsiteY40" fmla="*/ 1885950 h 4051300"/>
                <a:gd name="connsiteX41" fmla="*/ 1238250 w 2668935"/>
                <a:gd name="connsiteY41" fmla="*/ 1803400 h 4051300"/>
                <a:gd name="connsiteX42" fmla="*/ 1155700 w 2668935"/>
                <a:gd name="connsiteY42" fmla="*/ 1746250 h 4051300"/>
                <a:gd name="connsiteX43" fmla="*/ 1117600 w 2668935"/>
                <a:gd name="connsiteY43" fmla="*/ 1682750 h 4051300"/>
                <a:gd name="connsiteX44" fmla="*/ 1155700 w 2668935"/>
                <a:gd name="connsiteY44" fmla="*/ 1612900 h 4051300"/>
                <a:gd name="connsiteX45" fmla="*/ 1155700 w 2668935"/>
                <a:gd name="connsiteY45" fmla="*/ 1612900 h 4051300"/>
                <a:gd name="connsiteX46" fmla="*/ 1098550 w 2668935"/>
                <a:gd name="connsiteY46" fmla="*/ 1574800 h 4051300"/>
                <a:gd name="connsiteX47" fmla="*/ 1098550 w 2668935"/>
                <a:gd name="connsiteY47" fmla="*/ 1663700 h 4051300"/>
                <a:gd name="connsiteX48" fmla="*/ 1054100 w 2668935"/>
                <a:gd name="connsiteY48" fmla="*/ 1695450 h 4051300"/>
                <a:gd name="connsiteX49" fmla="*/ 984250 w 2668935"/>
                <a:gd name="connsiteY49" fmla="*/ 1701800 h 4051300"/>
                <a:gd name="connsiteX50" fmla="*/ 920750 w 2668935"/>
                <a:gd name="connsiteY50" fmla="*/ 1733550 h 4051300"/>
                <a:gd name="connsiteX51" fmla="*/ 920750 w 2668935"/>
                <a:gd name="connsiteY51" fmla="*/ 1733550 h 4051300"/>
                <a:gd name="connsiteX52" fmla="*/ 889000 w 2668935"/>
                <a:gd name="connsiteY52" fmla="*/ 1778000 h 4051300"/>
                <a:gd name="connsiteX53" fmla="*/ 819150 w 2668935"/>
                <a:gd name="connsiteY53" fmla="*/ 1752600 h 4051300"/>
                <a:gd name="connsiteX54" fmla="*/ 730250 w 2668935"/>
                <a:gd name="connsiteY54" fmla="*/ 1778000 h 4051300"/>
                <a:gd name="connsiteX55" fmla="*/ 812800 w 2668935"/>
                <a:gd name="connsiteY55" fmla="*/ 1809750 h 4051300"/>
                <a:gd name="connsiteX56" fmla="*/ 876300 w 2668935"/>
                <a:gd name="connsiteY56" fmla="*/ 1854200 h 4051300"/>
                <a:gd name="connsiteX57" fmla="*/ 768350 w 2668935"/>
                <a:gd name="connsiteY57" fmla="*/ 1911350 h 4051300"/>
                <a:gd name="connsiteX58" fmla="*/ 635000 w 2668935"/>
                <a:gd name="connsiteY58" fmla="*/ 1898650 h 4051300"/>
                <a:gd name="connsiteX59" fmla="*/ 590550 w 2668935"/>
                <a:gd name="connsiteY59" fmla="*/ 1866900 h 4051300"/>
                <a:gd name="connsiteX60" fmla="*/ 558800 w 2668935"/>
                <a:gd name="connsiteY60" fmla="*/ 1930400 h 4051300"/>
                <a:gd name="connsiteX61" fmla="*/ 450850 w 2668935"/>
                <a:gd name="connsiteY61" fmla="*/ 1911350 h 4051300"/>
                <a:gd name="connsiteX62" fmla="*/ 400050 w 2668935"/>
                <a:gd name="connsiteY62" fmla="*/ 1841500 h 4051300"/>
                <a:gd name="connsiteX63" fmla="*/ 400050 w 2668935"/>
                <a:gd name="connsiteY63" fmla="*/ 1841500 h 4051300"/>
                <a:gd name="connsiteX64" fmla="*/ 298450 w 2668935"/>
                <a:gd name="connsiteY64" fmla="*/ 1778000 h 4051300"/>
                <a:gd name="connsiteX65" fmla="*/ 266700 w 2668935"/>
                <a:gd name="connsiteY65" fmla="*/ 1714500 h 4051300"/>
                <a:gd name="connsiteX66" fmla="*/ 222250 w 2668935"/>
                <a:gd name="connsiteY66" fmla="*/ 1625600 h 4051300"/>
                <a:gd name="connsiteX67" fmla="*/ 184150 w 2668935"/>
                <a:gd name="connsiteY67" fmla="*/ 1543050 h 4051300"/>
                <a:gd name="connsiteX68" fmla="*/ 133350 w 2668935"/>
                <a:gd name="connsiteY68" fmla="*/ 1454150 h 4051300"/>
                <a:gd name="connsiteX69" fmla="*/ 57150 w 2668935"/>
                <a:gd name="connsiteY69" fmla="*/ 1365250 h 4051300"/>
                <a:gd name="connsiteX70" fmla="*/ 44450 w 2668935"/>
                <a:gd name="connsiteY70" fmla="*/ 1282700 h 4051300"/>
                <a:gd name="connsiteX71" fmla="*/ 63500 w 2668935"/>
                <a:gd name="connsiteY71" fmla="*/ 1187450 h 4051300"/>
                <a:gd name="connsiteX72" fmla="*/ 76200 w 2668935"/>
                <a:gd name="connsiteY72" fmla="*/ 1123950 h 4051300"/>
                <a:gd name="connsiteX73" fmla="*/ 76200 w 2668935"/>
                <a:gd name="connsiteY73" fmla="*/ 1066800 h 4051300"/>
                <a:gd name="connsiteX74" fmla="*/ 0 w 2668935"/>
                <a:gd name="connsiteY74" fmla="*/ 1009650 h 4051300"/>
                <a:gd name="connsiteX75" fmla="*/ 38100 w 2668935"/>
                <a:gd name="connsiteY75" fmla="*/ 908050 h 4051300"/>
                <a:gd name="connsiteX76" fmla="*/ 38100 w 2668935"/>
                <a:gd name="connsiteY76" fmla="*/ 908050 h 4051300"/>
                <a:gd name="connsiteX77" fmla="*/ 6350 w 2668935"/>
                <a:gd name="connsiteY77" fmla="*/ 787400 h 4051300"/>
                <a:gd name="connsiteX78" fmla="*/ 57150 w 2668935"/>
                <a:gd name="connsiteY78" fmla="*/ 774700 h 4051300"/>
                <a:gd name="connsiteX79" fmla="*/ 82550 w 2668935"/>
                <a:gd name="connsiteY79" fmla="*/ 717550 h 4051300"/>
                <a:gd name="connsiteX80" fmla="*/ 165100 w 2668935"/>
                <a:gd name="connsiteY80" fmla="*/ 679450 h 4051300"/>
                <a:gd name="connsiteX81" fmla="*/ 222250 w 2668935"/>
                <a:gd name="connsiteY81" fmla="*/ 685800 h 4051300"/>
                <a:gd name="connsiteX82" fmla="*/ 222250 w 2668935"/>
                <a:gd name="connsiteY82" fmla="*/ 603250 h 4051300"/>
                <a:gd name="connsiteX83" fmla="*/ 254000 w 2668935"/>
                <a:gd name="connsiteY83" fmla="*/ 482600 h 4051300"/>
                <a:gd name="connsiteX84" fmla="*/ 368300 w 2668935"/>
                <a:gd name="connsiteY84" fmla="*/ 476250 h 4051300"/>
                <a:gd name="connsiteX85" fmla="*/ 425450 w 2668935"/>
                <a:gd name="connsiteY85" fmla="*/ 457200 h 4051300"/>
                <a:gd name="connsiteX86" fmla="*/ 482600 w 2668935"/>
                <a:gd name="connsiteY86" fmla="*/ 342900 h 4051300"/>
                <a:gd name="connsiteX87" fmla="*/ 565150 w 2668935"/>
                <a:gd name="connsiteY87" fmla="*/ 273050 h 4051300"/>
                <a:gd name="connsiteX88" fmla="*/ 615950 w 2668935"/>
                <a:gd name="connsiteY88" fmla="*/ 215900 h 4051300"/>
                <a:gd name="connsiteX89" fmla="*/ 571500 w 2668935"/>
                <a:gd name="connsiteY89" fmla="*/ 127000 h 4051300"/>
                <a:gd name="connsiteX90" fmla="*/ 552450 w 2668935"/>
                <a:gd name="connsiteY90" fmla="*/ 57150 h 4051300"/>
                <a:gd name="connsiteX91" fmla="*/ 641350 w 2668935"/>
                <a:gd name="connsiteY91" fmla="*/ 0 h 4051300"/>
                <a:gd name="connsiteX92" fmla="*/ 704850 w 2668935"/>
                <a:gd name="connsiteY92" fmla="*/ 6350 h 4051300"/>
                <a:gd name="connsiteX93" fmla="*/ 800100 w 2668935"/>
                <a:gd name="connsiteY93" fmla="*/ 19050 h 4051300"/>
                <a:gd name="connsiteX94" fmla="*/ 857250 w 2668935"/>
                <a:gd name="connsiteY94" fmla="*/ 6350 h 4051300"/>
                <a:gd name="connsiteX95" fmla="*/ 920750 w 2668935"/>
                <a:gd name="connsiteY95" fmla="*/ 6350 h 4051300"/>
                <a:gd name="connsiteX96" fmla="*/ 920750 w 2668935"/>
                <a:gd name="connsiteY96" fmla="*/ 69850 h 4051300"/>
                <a:gd name="connsiteX97" fmla="*/ 889000 w 2668935"/>
                <a:gd name="connsiteY97" fmla="*/ 139700 h 4051300"/>
                <a:gd name="connsiteX98" fmla="*/ 889000 w 2668935"/>
                <a:gd name="connsiteY98" fmla="*/ 139700 h 4051300"/>
                <a:gd name="connsiteX99" fmla="*/ 914400 w 2668935"/>
                <a:gd name="connsiteY99" fmla="*/ 254000 h 4051300"/>
                <a:gd name="connsiteX100" fmla="*/ 857250 w 2668935"/>
                <a:gd name="connsiteY100" fmla="*/ 304800 h 4051300"/>
                <a:gd name="connsiteX101" fmla="*/ 838200 w 2668935"/>
                <a:gd name="connsiteY101" fmla="*/ 342900 h 4051300"/>
                <a:gd name="connsiteX102" fmla="*/ 838200 w 2668935"/>
                <a:gd name="connsiteY102" fmla="*/ 419100 h 4051300"/>
                <a:gd name="connsiteX103" fmla="*/ 838200 w 2668935"/>
                <a:gd name="connsiteY103" fmla="*/ 508000 h 4051300"/>
                <a:gd name="connsiteX104" fmla="*/ 768350 w 2668935"/>
                <a:gd name="connsiteY104" fmla="*/ 546100 h 4051300"/>
                <a:gd name="connsiteX105" fmla="*/ 711200 w 2668935"/>
                <a:gd name="connsiteY105" fmla="*/ 577850 h 4051300"/>
                <a:gd name="connsiteX106" fmla="*/ 711200 w 2668935"/>
                <a:gd name="connsiteY106" fmla="*/ 577850 h 4051300"/>
                <a:gd name="connsiteX107" fmla="*/ 781050 w 2668935"/>
                <a:gd name="connsiteY107" fmla="*/ 673100 h 4051300"/>
                <a:gd name="connsiteX108" fmla="*/ 781050 w 2668935"/>
                <a:gd name="connsiteY108" fmla="*/ 673100 h 4051300"/>
                <a:gd name="connsiteX109" fmla="*/ 717550 w 2668935"/>
                <a:gd name="connsiteY109" fmla="*/ 685800 h 4051300"/>
                <a:gd name="connsiteX110" fmla="*/ 717550 w 2668935"/>
                <a:gd name="connsiteY110" fmla="*/ 685800 h 4051300"/>
                <a:gd name="connsiteX111" fmla="*/ 762000 w 2668935"/>
                <a:gd name="connsiteY111" fmla="*/ 774700 h 4051300"/>
                <a:gd name="connsiteX112" fmla="*/ 806450 w 2668935"/>
                <a:gd name="connsiteY112" fmla="*/ 838200 h 4051300"/>
                <a:gd name="connsiteX113" fmla="*/ 831850 w 2668935"/>
                <a:gd name="connsiteY113" fmla="*/ 889000 h 4051300"/>
                <a:gd name="connsiteX114" fmla="*/ 831850 w 2668935"/>
                <a:gd name="connsiteY114" fmla="*/ 889000 h 4051300"/>
                <a:gd name="connsiteX115" fmla="*/ 850900 w 2668935"/>
                <a:gd name="connsiteY115" fmla="*/ 952500 h 4051300"/>
                <a:gd name="connsiteX116" fmla="*/ 889000 w 2668935"/>
                <a:gd name="connsiteY116" fmla="*/ 1028700 h 4051300"/>
                <a:gd name="connsiteX117" fmla="*/ 908050 w 2668935"/>
                <a:gd name="connsiteY117" fmla="*/ 1104900 h 4051300"/>
                <a:gd name="connsiteX118" fmla="*/ 939800 w 2668935"/>
                <a:gd name="connsiteY118" fmla="*/ 1225550 h 4051300"/>
                <a:gd name="connsiteX119" fmla="*/ 977900 w 2668935"/>
                <a:gd name="connsiteY119" fmla="*/ 1346200 h 4051300"/>
                <a:gd name="connsiteX120" fmla="*/ 1022350 w 2668935"/>
                <a:gd name="connsiteY120" fmla="*/ 1339850 h 4051300"/>
                <a:gd name="connsiteX121" fmla="*/ 1022350 w 2668935"/>
                <a:gd name="connsiteY121" fmla="*/ 1339850 h 4051300"/>
                <a:gd name="connsiteX122" fmla="*/ 1016000 w 2668935"/>
                <a:gd name="connsiteY122" fmla="*/ 1257300 h 4051300"/>
                <a:gd name="connsiteX123" fmla="*/ 1003300 w 2668935"/>
                <a:gd name="connsiteY123" fmla="*/ 1206500 h 4051300"/>
                <a:gd name="connsiteX124" fmla="*/ 1003300 w 2668935"/>
                <a:gd name="connsiteY124" fmla="*/ 1123950 h 4051300"/>
                <a:gd name="connsiteX125" fmla="*/ 1003300 w 2668935"/>
                <a:gd name="connsiteY125" fmla="*/ 1123950 h 4051300"/>
                <a:gd name="connsiteX126" fmla="*/ 1123950 w 2668935"/>
                <a:gd name="connsiteY126" fmla="*/ 1123950 h 4051300"/>
                <a:gd name="connsiteX127" fmla="*/ 1149350 w 2668935"/>
                <a:gd name="connsiteY127" fmla="*/ 1174750 h 4051300"/>
                <a:gd name="connsiteX128" fmla="*/ 1149350 w 2668935"/>
                <a:gd name="connsiteY128" fmla="*/ 1174750 h 4051300"/>
                <a:gd name="connsiteX129" fmla="*/ 1174750 w 2668935"/>
                <a:gd name="connsiteY129" fmla="*/ 1250950 h 4051300"/>
                <a:gd name="connsiteX130" fmla="*/ 1174750 w 2668935"/>
                <a:gd name="connsiteY130" fmla="*/ 1250950 h 4051300"/>
                <a:gd name="connsiteX131" fmla="*/ 1212850 w 2668935"/>
                <a:gd name="connsiteY131" fmla="*/ 1397000 h 4051300"/>
                <a:gd name="connsiteX132" fmla="*/ 1276350 w 2668935"/>
                <a:gd name="connsiteY132" fmla="*/ 1435100 h 4051300"/>
                <a:gd name="connsiteX133" fmla="*/ 1339850 w 2668935"/>
                <a:gd name="connsiteY133" fmla="*/ 1435100 h 4051300"/>
                <a:gd name="connsiteX134" fmla="*/ 1447800 w 2668935"/>
                <a:gd name="connsiteY134" fmla="*/ 1384300 h 4051300"/>
                <a:gd name="connsiteX135" fmla="*/ 1504950 w 2668935"/>
                <a:gd name="connsiteY135" fmla="*/ 1295400 h 4051300"/>
                <a:gd name="connsiteX136" fmla="*/ 1530350 w 2668935"/>
                <a:gd name="connsiteY136" fmla="*/ 1193800 h 4051300"/>
                <a:gd name="connsiteX137" fmla="*/ 1498600 w 2668935"/>
                <a:gd name="connsiteY137" fmla="*/ 1047750 h 4051300"/>
                <a:gd name="connsiteX138" fmla="*/ 1574800 w 2668935"/>
                <a:gd name="connsiteY138" fmla="*/ 996950 h 4051300"/>
                <a:gd name="connsiteX139" fmla="*/ 1606550 w 2668935"/>
                <a:gd name="connsiteY139" fmla="*/ 908050 h 4051300"/>
                <a:gd name="connsiteX140" fmla="*/ 1708150 w 2668935"/>
                <a:gd name="connsiteY140" fmla="*/ 908050 h 4051300"/>
                <a:gd name="connsiteX141" fmla="*/ 1752600 w 2668935"/>
                <a:gd name="connsiteY141" fmla="*/ 793750 h 4051300"/>
                <a:gd name="connsiteX142" fmla="*/ 1733550 w 2668935"/>
                <a:gd name="connsiteY142" fmla="*/ 704850 h 4051300"/>
                <a:gd name="connsiteX143" fmla="*/ 1727200 w 2668935"/>
                <a:gd name="connsiteY143" fmla="*/ 603250 h 4051300"/>
                <a:gd name="connsiteX144" fmla="*/ 1720850 w 2668935"/>
                <a:gd name="connsiteY144" fmla="*/ 546100 h 4051300"/>
                <a:gd name="connsiteX145" fmla="*/ 1720850 w 2668935"/>
                <a:gd name="connsiteY145" fmla="*/ 546100 h 4051300"/>
                <a:gd name="connsiteX146" fmla="*/ 1752600 w 2668935"/>
                <a:gd name="connsiteY146" fmla="*/ 552450 h 4051300"/>
                <a:gd name="connsiteX147" fmla="*/ 1797050 w 2668935"/>
                <a:gd name="connsiteY147" fmla="*/ 622300 h 4051300"/>
                <a:gd name="connsiteX148" fmla="*/ 1797050 w 2668935"/>
                <a:gd name="connsiteY148" fmla="*/ 622300 h 4051300"/>
                <a:gd name="connsiteX149" fmla="*/ 1854200 w 2668935"/>
                <a:gd name="connsiteY149" fmla="*/ 660400 h 4051300"/>
                <a:gd name="connsiteX150" fmla="*/ 1905000 w 2668935"/>
                <a:gd name="connsiteY150" fmla="*/ 590550 h 4051300"/>
                <a:gd name="connsiteX151" fmla="*/ 1993900 w 2668935"/>
                <a:gd name="connsiteY151" fmla="*/ 584200 h 4051300"/>
                <a:gd name="connsiteX152" fmla="*/ 2063750 w 2668935"/>
                <a:gd name="connsiteY152" fmla="*/ 577850 h 4051300"/>
                <a:gd name="connsiteX153" fmla="*/ 2070100 w 2668935"/>
                <a:gd name="connsiteY153" fmla="*/ 641350 h 4051300"/>
                <a:gd name="connsiteX154" fmla="*/ 2076450 w 2668935"/>
                <a:gd name="connsiteY154" fmla="*/ 666750 h 4051300"/>
                <a:gd name="connsiteX155" fmla="*/ 2076450 w 2668935"/>
                <a:gd name="connsiteY155" fmla="*/ 666750 h 4051300"/>
                <a:gd name="connsiteX156" fmla="*/ 2133600 w 2668935"/>
                <a:gd name="connsiteY156" fmla="*/ 558800 h 4051300"/>
                <a:gd name="connsiteX157" fmla="*/ 2171700 w 2668935"/>
                <a:gd name="connsiteY157" fmla="*/ 635000 h 4051300"/>
                <a:gd name="connsiteX158" fmla="*/ 2159000 w 2668935"/>
                <a:gd name="connsiteY158" fmla="*/ 723900 h 4051300"/>
                <a:gd name="connsiteX159" fmla="*/ 2197100 w 2668935"/>
                <a:gd name="connsiteY159" fmla="*/ 774700 h 4051300"/>
                <a:gd name="connsiteX160" fmla="*/ 2235200 w 2668935"/>
                <a:gd name="connsiteY160" fmla="*/ 869950 h 4051300"/>
                <a:gd name="connsiteX161" fmla="*/ 2254250 w 2668935"/>
                <a:gd name="connsiteY161" fmla="*/ 1003300 h 4051300"/>
                <a:gd name="connsiteX162" fmla="*/ 2324100 w 2668935"/>
                <a:gd name="connsiteY162" fmla="*/ 1111250 h 4051300"/>
                <a:gd name="connsiteX163" fmla="*/ 2279650 w 2668935"/>
                <a:gd name="connsiteY163" fmla="*/ 1155700 h 4051300"/>
                <a:gd name="connsiteX164" fmla="*/ 2292350 w 2668935"/>
                <a:gd name="connsiteY164" fmla="*/ 1270000 h 4051300"/>
                <a:gd name="connsiteX165" fmla="*/ 2292350 w 2668935"/>
                <a:gd name="connsiteY165" fmla="*/ 1358900 h 4051300"/>
                <a:gd name="connsiteX166" fmla="*/ 2287938 w 2668935"/>
                <a:gd name="connsiteY166" fmla="*/ 1358900 h 4051300"/>
                <a:gd name="connsiteX167" fmla="*/ 2249838 w 2668935"/>
                <a:gd name="connsiteY167" fmla="*/ 1498600 h 4051300"/>
                <a:gd name="connsiteX168" fmla="*/ 2376838 w 2668935"/>
                <a:gd name="connsiteY168" fmla="*/ 1568450 h 4051300"/>
                <a:gd name="connsiteX169" fmla="*/ 2395888 w 2668935"/>
                <a:gd name="connsiteY169" fmla="*/ 1682750 h 4051300"/>
                <a:gd name="connsiteX170" fmla="*/ 2459387 w 2668935"/>
                <a:gd name="connsiteY170" fmla="*/ 1816100 h 4051300"/>
                <a:gd name="connsiteX171" fmla="*/ 2484787 w 2668935"/>
                <a:gd name="connsiteY171" fmla="*/ 1905000 h 4051300"/>
                <a:gd name="connsiteX172" fmla="*/ 2497487 w 2668935"/>
                <a:gd name="connsiteY172" fmla="*/ 1917700 h 4051300"/>
                <a:gd name="connsiteX173" fmla="*/ 2427637 w 2668935"/>
                <a:gd name="connsiteY173" fmla="*/ 2012950 h 4051300"/>
                <a:gd name="connsiteX174" fmla="*/ 2541937 w 2668935"/>
                <a:gd name="connsiteY174" fmla="*/ 2133600 h 4051300"/>
                <a:gd name="connsiteX175" fmla="*/ 2548287 w 2668935"/>
                <a:gd name="connsiteY175" fmla="*/ 2241550 h 4051300"/>
                <a:gd name="connsiteX176" fmla="*/ 2560986 w 2668935"/>
                <a:gd name="connsiteY176" fmla="*/ 2387600 h 4051300"/>
                <a:gd name="connsiteX177" fmla="*/ 2548285 w 2668935"/>
                <a:gd name="connsiteY177" fmla="*/ 2495550 h 4051300"/>
                <a:gd name="connsiteX178" fmla="*/ 2592735 w 2668935"/>
                <a:gd name="connsiteY178" fmla="*/ 2667000 h 4051300"/>
                <a:gd name="connsiteX179" fmla="*/ 2599085 w 2668935"/>
                <a:gd name="connsiteY179" fmla="*/ 2774950 h 4051300"/>
                <a:gd name="connsiteX180" fmla="*/ 2554635 w 2668935"/>
                <a:gd name="connsiteY180" fmla="*/ 2838450 h 4051300"/>
                <a:gd name="connsiteX181" fmla="*/ 2560985 w 2668935"/>
                <a:gd name="connsiteY181" fmla="*/ 2940050 h 4051300"/>
                <a:gd name="connsiteX182" fmla="*/ 2618135 w 2668935"/>
                <a:gd name="connsiteY182" fmla="*/ 3067050 h 4051300"/>
                <a:gd name="connsiteX183" fmla="*/ 2637184 w 2668935"/>
                <a:gd name="connsiteY183" fmla="*/ 3206750 h 4051300"/>
                <a:gd name="connsiteX184" fmla="*/ 2618134 w 2668935"/>
                <a:gd name="connsiteY184" fmla="*/ 3314700 h 4051300"/>
                <a:gd name="connsiteX185" fmla="*/ 2668935 w 2668935"/>
                <a:gd name="connsiteY185" fmla="*/ 3416300 h 4051300"/>
                <a:gd name="connsiteX0" fmla="*/ 2228850 w 2669426"/>
                <a:gd name="connsiteY0" fmla="*/ 4051300 h 4051300"/>
                <a:gd name="connsiteX1" fmla="*/ 2178050 w 2669426"/>
                <a:gd name="connsiteY1" fmla="*/ 3956050 h 4051300"/>
                <a:gd name="connsiteX2" fmla="*/ 2171700 w 2669426"/>
                <a:gd name="connsiteY2" fmla="*/ 3892550 h 4051300"/>
                <a:gd name="connsiteX3" fmla="*/ 2127250 w 2669426"/>
                <a:gd name="connsiteY3" fmla="*/ 3841750 h 4051300"/>
                <a:gd name="connsiteX4" fmla="*/ 2127250 w 2669426"/>
                <a:gd name="connsiteY4" fmla="*/ 3841750 h 4051300"/>
                <a:gd name="connsiteX5" fmla="*/ 2095500 w 2669426"/>
                <a:gd name="connsiteY5" fmla="*/ 3803650 h 4051300"/>
                <a:gd name="connsiteX6" fmla="*/ 2070100 w 2669426"/>
                <a:gd name="connsiteY6" fmla="*/ 3746500 h 4051300"/>
                <a:gd name="connsiteX7" fmla="*/ 2063750 w 2669426"/>
                <a:gd name="connsiteY7" fmla="*/ 3727450 h 4051300"/>
                <a:gd name="connsiteX8" fmla="*/ 2063750 w 2669426"/>
                <a:gd name="connsiteY8" fmla="*/ 3727450 h 4051300"/>
                <a:gd name="connsiteX9" fmla="*/ 1930400 w 2669426"/>
                <a:gd name="connsiteY9" fmla="*/ 3606800 h 4051300"/>
                <a:gd name="connsiteX10" fmla="*/ 1879600 w 2669426"/>
                <a:gd name="connsiteY10" fmla="*/ 3517900 h 4051300"/>
                <a:gd name="connsiteX11" fmla="*/ 1879600 w 2669426"/>
                <a:gd name="connsiteY11" fmla="*/ 3517900 h 4051300"/>
                <a:gd name="connsiteX12" fmla="*/ 1866900 w 2669426"/>
                <a:gd name="connsiteY12" fmla="*/ 3403600 h 4051300"/>
                <a:gd name="connsiteX13" fmla="*/ 1866900 w 2669426"/>
                <a:gd name="connsiteY13" fmla="*/ 3403600 h 4051300"/>
                <a:gd name="connsiteX14" fmla="*/ 1860550 w 2669426"/>
                <a:gd name="connsiteY14" fmla="*/ 3365500 h 4051300"/>
                <a:gd name="connsiteX15" fmla="*/ 1847850 w 2669426"/>
                <a:gd name="connsiteY15" fmla="*/ 3302000 h 4051300"/>
                <a:gd name="connsiteX16" fmla="*/ 1790700 w 2669426"/>
                <a:gd name="connsiteY16" fmla="*/ 3282950 h 4051300"/>
                <a:gd name="connsiteX17" fmla="*/ 1765300 w 2669426"/>
                <a:gd name="connsiteY17" fmla="*/ 3194050 h 4051300"/>
                <a:gd name="connsiteX18" fmla="*/ 1790700 w 2669426"/>
                <a:gd name="connsiteY18" fmla="*/ 3143250 h 4051300"/>
                <a:gd name="connsiteX19" fmla="*/ 1790700 w 2669426"/>
                <a:gd name="connsiteY19" fmla="*/ 3143250 h 4051300"/>
                <a:gd name="connsiteX20" fmla="*/ 1809750 w 2669426"/>
                <a:gd name="connsiteY20" fmla="*/ 3060700 h 4051300"/>
                <a:gd name="connsiteX21" fmla="*/ 1854200 w 2669426"/>
                <a:gd name="connsiteY21" fmla="*/ 2997200 h 4051300"/>
                <a:gd name="connsiteX22" fmla="*/ 1803400 w 2669426"/>
                <a:gd name="connsiteY22" fmla="*/ 2940050 h 4051300"/>
                <a:gd name="connsiteX23" fmla="*/ 1803400 w 2669426"/>
                <a:gd name="connsiteY23" fmla="*/ 2940050 h 4051300"/>
                <a:gd name="connsiteX24" fmla="*/ 1765300 w 2669426"/>
                <a:gd name="connsiteY24" fmla="*/ 2933700 h 4051300"/>
                <a:gd name="connsiteX25" fmla="*/ 1765300 w 2669426"/>
                <a:gd name="connsiteY25" fmla="*/ 2933700 h 4051300"/>
                <a:gd name="connsiteX26" fmla="*/ 1765300 w 2669426"/>
                <a:gd name="connsiteY26" fmla="*/ 2933700 h 4051300"/>
                <a:gd name="connsiteX27" fmla="*/ 1784350 w 2669426"/>
                <a:gd name="connsiteY27" fmla="*/ 2819400 h 4051300"/>
                <a:gd name="connsiteX28" fmla="*/ 1784350 w 2669426"/>
                <a:gd name="connsiteY28" fmla="*/ 2819400 h 4051300"/>
                <a:gd name="connsiteX29" fmla="*/ 1689100 w 2669426"/>
                <a:gd name="connsiteY29" fmla="*/ 2832100 h 4051300"/>
                <a:gd name="connsiteX30" fmla="*/ 1651000 w 2669426"/>
                <a:gd name="connsiteY30" fmla="*/ 2787650 h 4051300"/>
                <a:gd name="connsiteX31" fmla="*/ 1714500 w 2669426"/>
                <a:gd name="connsiteY31" fmla="*/ 2749550 h 4051300"/>
                <a:gd name="connsiteX32" fmla="*/ 1682750 w 2669426"/>
                <a:gd name="connsiteY32" fmla="*/ 2667000 h 4051300"/>
                <a:gd name="connsiteX33" fmla="*/ 1644650 w 2669426"/>
                <a:gd name="connsiteY33" fmla="*/ 2578100 h 4051300"/>
                <a:gd name="connsiteX34" fmla="*/ 1631950 w 2669426"/>
                <a:gd name="connsiteY34" fmla="*/ 2470150 h 4051300"/>
                <a:gd name="connsiteX35" fmla="*/ 1587500 w 2669426"/>
                <a:gd name="connsiteY35" fmla="*/ 2400300 h 4051300"/>
                <a:gd name="connsiteX36" fmla="*/ 1549400 w 2669426"/>
                <a:gd name="connsiteY36" fmla="*/ 2305050 h 4051300"/>
                <a:gd name="connsiteX37" fmla="*/ 1498600 w 2669426"/>
                <a:gd name="connsiteY37" fmla="*/ 2235200 h 4051300"/>
                <a:gd name="connsiteX38" fmla="*/ 1454150 w 2669426"/>
                <a:gd name="connsiteY38" fmla="*/ 2101850 h 4051300"/>
                <a:gd name="connsiteX39" fmla="*/ 1390650 w 2669426"/>
                <a:gd name="connsiteY39" fmla="*/ 1987550 h 4051300"/>
                <a:gd name="connsiteX40" fmla="*/ 1314450 w 2669426"/>
                <a:gd name="connsiteY40" fmla="*/ 1885950 h 4051300"/>
                <a:gd name="connsiteX41" fmla="*/ 1238250 w 2669426"/>
                <a:gd name="connsiteY41" fmla="*/ 1803400 h 4051300"/>
                <a:gd name="connsiteX42" fmla="*/ 1155700 w 2669426"/>
                <a:gd name="connsiteY42" fmla="*/ 1746250 h 4051300"/>
                <a:gd name="connsiteX43" fmla="*/ 1117600 w 2669426"/>
                <a:gd name="connsiteY43" fmla="*/ 1682750 h 4051300"/>
                <a:gd name="connsiteX44" fmla="*/ 1155700 w 2669426"/>
                <a:gd name="connsiteY44" fmla="*/ 1612900 h 4051300"/>
                <a:gd name="connsiteX45" fmla="*/ 1155700 w 2669426"/>
                <a:gd name="connsiteY45" fmla="*/ 1612900 h 4051300"/>
                <a:gd name="connsiteX46" fmla="*/ 1098550 w 2669426"/>
                <a:gd name="connsiteY46" fmla="*/ 1574800 h 4051300"/>
                <a:gd name="connsiteX47" fmla="*/ 1098550 w 2669426"/>
                <a:gd name="connsiteY47" fmla="*/ 1663700 h 4051300"/>
                <a:gd name="connsiteX48" fmla="*/ 1054100 w 2669426"/>
                <a:gd name="connsiteY48" fmla="*/ 1695450 h 4051300"/>
                <a:gd name="connsiteX49" fmla="*/ 984250 w 2669426"/>
                <a:gd name="connsiteY49" fmla="*/ 1701800 h 4051300"/>
                <a:gd name="connsiteX50" fmla="*/ 920750 w 2669426"/>
                <a:gd name="connsiteY50" fmla="*/ 1733550 h 4051300"/>
                <a:gd name="connsiteX51" fmla="*/ 920750 w 2669426"/>
                <a:gd name="connsiteY51" fmla="*/ 1733550 h 4051300"/>
                <a:gd name="connsiteX52" fmla="*/ 889000 w 2669426"/>
                <a:gd name="connsiteY52" fmla="*/ 1778000 h 4051300"/>
                <a:gd name="connsiteX53" fmla="*/ 819150 w 2669426"/>
                <a:gd name="connsiteY53" fmla="*/ 1752600 h 4051300"/>
                <a:gd name="connsiteX54" fmla="*/ 730250 w 2669426"/>
                <a:gd name="connsiteY54" fmla="*/ 1778000 h 4051300"/>
                <a:gd name="connsiteX55" fmla="*/ 812800 w 2669426"/>
                <a:gd name="connsiteY55" fmla="*/ 1809750 h 4051300"/>
                <a:gd name="connsiteX56" fmla="*/ 876300 w 2669426"/>
                <a:gd name="connsiteY56" fmla="*/ 1854200 h 4051300"/>
                <a:gd name="connsiteX57" fmla="*/ 768350 w 2669426"/>
                <a:gd name="connsiteY57" fmla="*/ 1911350 h 4051300"/>
                <a:gd name="connsiteX58" fmla="*/ 635000 w 2669426"/>
                <a:gd name="connsiteY58" fmla="*/ 1898650 h 4051300"/>
                <a:gd name="connsiteX59" fmla="*/ 590550 w 2669426"/>
                <a:gd name="connsiteY59" fmla="*/ 1866900 h 4051300"/>
                <a:gd name="connsiteX60" fmla="*/ 558800 w 2669426"/>
                <a:gd name="connsiteY60" fmla="*/ 1930400 h 4051300"/>
                <a:gd name="connsiteX61" fmla="*/ 450850 w 2669426"/>
                <a:gd name="connsiteY61" fmla="*/ 1911350 h 4051300"/>
                <a:gd name="connsiteX62" fmla="*/ 400050 w 2669426"/>
                <a:gd name="connsiteY62" fmla="*/ 1841500 h 4051300"/>
                <a:gd name="connsiteX63" fmla="*/ 400050 w 2669426"/>
                <a:gd name="connsiteY63" fmla="*/ 1841500 h 4051300"/>
                <a:gd name="connsiteX64" fmla="*/ 298450 w 2669426"/>
                <a:gd name="connsiteY64" fmla="*/ 1778000 h 4051300"/>
                <a:gd name="connsiteX65" fmla="*/ 266700 w 2669426"/>
                <a:gd name="connsiteY65" fmla="*/ 1714500 h 4051300"/>
                <a:gd name="connsiteX66" fmla="*/ 222250 w 2669426"/>
                <a:gd name="connsiteY66" fmla="*/ 1625600 h 4051300"/>
                <a:gd name="connsiteX67" fmla="*/ 184150 w 2669426"/>
                <a:gd name="connsiteY67" fmla="*/ 1543050 h 4051300"/>
                <a:gd name="connsiteX68" fmla="*/ 133350 w 2669426"/>
                <a:gd name="connsiteY68" fmla="*/ 1454150 h 4051300"/>
                <a:gd name="connsiteX69" fmla="*/ 57150 w 2669426"/>
                <a:gd name="connsiteY69" fmla="*/ 1365250 h 4051300"/>
                <a:gd name="connsiteX70" fmla="*/ 44450 w 2669426"/>
                <a:gd name="connsiteY70" fmla="*/ 1282700 h 4051300"/>
                <a:gd name="connsiteX71" fmla="*/ 63500 w 2669426"/>
                <a:gd name="connsiteY71" fmla="*/ 1187450 h 4051300"/>
                <a:gd name="connsiteX72" fmla="*/ 76200 w 2669426"/>
                <a:gd name="connsiteY72" fmla="*/ 1123950 h 4051300"/>
                <a:gd name="connsiteX73" fmla="*/ 76200 w 2669426"/>
                <a:gd name="connsiteY73" fmla="*/ 1066800 h 4051300"/>
                <a:gd name="connsiteX74" fmla="*/ 0 w 2669426"/>
                <a:gd name="connsiteY74" fmla="*/ 1009650 h 4051300"/>
                <a:gd name="connsiteX75" fmla="*/ 38100 w 2669426"/>
                <a:gd name="connsiteY75" fmla="*/ 908050 h 4051300"/>
                <a:gd name="connsiteX76" fmla="*/ 38100 w 2669426"/>
                <a:gd name="connsiteY76" fmla="*/ 908050 h 4051300"/>
                <a:gd name="connsiteX77" fmla="*/ 6350 w 2669426"/>
                <a:gd name="connsiteY77" fmla="*/ 787400 h 4051300"/>
                <a:gd name="connsiteX78" fmla="*/ 57150 w 2669426"/>
                <a:gd name="connsiteY78" fmla="*/ 774700 h 4051300"/>
                <a:gd name="connsiteX79" fmla="*/ 82550 w 2669426"/>
                <a:gd name="connsiteY79" fmla="*/ 717550 h 4051300"/>
                <a:gd name="connsiteX80" fmla="*/ 165100 w 2669426"/>
                <a:gd name="connsiteY80" fmla="*/ 679450 h 4051300"/>
                <a:gd name="connsiteX81" fmla="*/ 222250 w 2669426"/>
                <a:gd name="connsiteY81" fmla="*/ 685800 h 4051300"/>
                <a:gd name="connsiteX82" fmla="*/ 222250 w 2669426"/>
                <a:gd name="connsiteY82" fmla="*/ 603250 h 4051300"/>
                <a:gd name="connsiteX83" fmla="*/ 254000 w 2669426"/>
                <a:gd name="connsiteY83" fmla="*/ 482600 h 4051300"/>
                <a:gd name="connsiteX84" fmla="*/ 368300 w 2669426"/>
                <a:gd name="connsiteY84" fmla="*/ 476250 h 4051300"/>
                <a:gd name="connsiteX85" fmla="*/ 425450 w 2669426"/>
                <a:gd name="connsiteY85" fmla="*/ 457200 h 4051300"/>
                <a:gd name="connsiteX86" fmla="*/ 482600 w 2669426"/>
                <a:gd name="connsiteY86" fmla="*/ 342900 h 4051300"/>
                <a:gd name="connsiteX87" fmla="*/ 565150 w 2669426"/>
                <a:gd name="connsiteY87" fmla="*/ 273050 h 4051300"/>
                <a:gd name="connsiteX88" fmla="*/ 615950 w 2669426"/>
                <a:gd name="connsiteY88" fmla="*/ 215900 h 4051300"/>
                <a:gd name="connsiteX89" fmla="*/ 571500 w 2669426"/>
                <a:gd name="connsiteY89" fmla="*/ 127000 h 4051300"/>
                <a:gd name="connsiteX90" fmla="*/ 552450 w 2669426"/>
                <a:gd name="connsiteY90" fmla="*/ 57150 h 4051300"/>
                <a:gd name="connsiteX91" fmla="*/ 641350 w 2669426"/>
                <a:gd name="connsiteY91" fmla="*/ 0 h 4051300"/>
                <a:gd name="connsiteX92" fmla="*/ 704850 w 2669426"/>
                <a:gd name="connsiteY92" fmla="*/ 6350 h 4051300"/>
                <a:gd name="connsiteX93" fmla="*/ 800100 w 2669426"/>
                <a:gd name="connsiteY93" fmla="*/ 19050 h 4051300"/>
                <a:gd name="connsiteX94" fmla="*/ 857250 w 2669426"/>
                <a:gd name="connsiteY94" fmla="*/ 6350 h 4051300"/>
                <a:gd name="connsiteX95" fmla="*/ 920750 w 2669426"/>
                <a:gd name="connsiteY95" fmla="*/ 6350 h 4051300"/>
                <a:gd name="connsiteX96" fmla="*/ 920750 w 2669426"/>
                <a:gd name="connsiteY96" fmla="*/ 69850 h 4051300"/>
                <a:gd name="connsiteX97" fmla="*/ 889000 w 2669426"/>
                <a:gd name="connsiteY97" fmla="*/ 139700 h 4051300"/>
                <a:gd name="connsiteX98" fmla="*/ 889000 w 2669426"/>
                <a:gd name="connsiteY98" fmla="*/ 139700 h 4051300"/>
                <a:gd name="connsiteX99" fmla="*/ 914400 w 2669426"/>
                <a:gd name="connsiteY99" fmla="*/ 254000 h 4051300"/>
                <a:gd name="connsiteX100" fmla="*/ 857250 w 2669426"/>
                <a:gd name="connsiteY100" fmla="*/ 304800 h 4051300"/>
                <a:gd name="connsiteX101" fmla="*/ 838200 w 2669426"/>
                <a:gd name="connsiteY101" fmla="*/ 342900 h 4051300"/>
                <a:gd name="connsiteX102" fmla="*/ 838200 w 2669426"/>
                <a:gd name="connsiteY102" fmla="*/ 419100 h 4051300"/>
                <a:gd name="connsiteX103" fmla="*/ 838200 w 2669426"/>
                <a:gd name="connsiteY103" fmla="*/ 508000 h 4051300"/>
                <a:gd name="connsiteX104" fmla="*/ 768350 w 2669426"/>
                <a:gd name="connsiteY104" fmla="*/ 546100 h 4051300"/>
                <a:gd name="connsiteX105" fmla="*/ 711200 w 2669426"/>
                <a:gd name="connsiteY105" fmla="*/ 577850 h 4051300"/>
                <a:gd name="connsiteX106" fmla="*/ 711200 w 2669426"/>
                <a:gd name="connsiteY106" fmla="*/ 577850 h 4051300"/>
                <a:gd name="connsiteX107" fmla="*/ 781050 w 2669426"/>
                <a:gd name="connsiteY107" fmla="*/ 673100 h 4051300"/>
                <a:gd name="connsiteX108" fmla="*/ 781050 w 2669426"/>
                <a:gd name="connsiteY108" fmla="*/ 673100 h 4051300"/>
                <a:gd name="connsiteX109" fmla="*/ 717550 w 2669426"/>
                <a:gd name="connsiteY109" fmla="*/ 685800 h 4051300"/>
                <a:gd name="connsiteX110" fmla="*/ 717550 w 2669426"/>
                <a:gd name="connsiteY110" fmla="*/ 685800 h 4051300"/>
                <a:gd name="connsiteX111" fmla="*/ 762000 w 2669426"/>
                <a:gd name="connsiteY111" fmla="*/ 774700 h 4051300"/>
                <a:gd name="connsiteX112" fmla="*/ 806450 w 2669426"/>
                <a:gd name="connsiteY112" fmla="*/ 838200 h 4051300"/>
                <a:gd name="connsiteX113" fmla="*/ 831850 w 2669426"/>
                <a:gd name="connsiteY113" fmla="*/ 889000 h 4051300"/>
                <a:gd name="connsiteX114" fmla="*/ 831850 w 2669426"/>
                <a:gd name="connsiteY114" fmla="*/ 889000 h 4051300"/>
                <a:gd name="connsiteX115" fmla="*/ 850900 w 2669426"/>
                <a:gd name="connsiteY115" fmla="*/ 952500 h 4051300"/>
                <a:gd name="connsiteX116" fmla="*/ 889000 w 2669426"/>
                <a:gd name="connsiteY116" fmla="*/ 1028700 h 4051300"/>
                <a:gd name="connsiteX117" fmla="*/ 908050 w 2669426"/>
                <a:gd name="connsiteY117" fmla="*/ 1104900 h 4051300"/>
                <a:gd name="connsiteX118" fmla="*/ 939800 w 2669426"/>
                <a:gd name="connsiteY118" fmla="*/ 1225550 h 4051300"/>
                <a:gd name="connsiteX119" fmla="*/ 977900 w 2669426"/>
                <a:gd name="connsiteY119" fmla="*/ 1346200 h 4051300"/>
                <a:gd name="connsiteX120" fmla="*/ 1022350 w 2669426"/>
                <a:gd name="connsiteY120" fmla="*/ 1339850 h 4051300"/>
                <a:gd name="connsiteX121" fmla="*/ 1022350 w 2669426"/>
                <a:gd name="connsiteY121" fmla="*/ 1339850 h 4051300"/>
                <a:gd name="connsiteX122" fmla="*/ 1016000 w 2669426"/>
                <a:gd name="connsiteY122" fmla="*/ 1257300 h 4051300"/>
                <a:gd name="connsiteX123" fmla="*/ 1003300 w 2669426"/>
                <a:gd name="connsiteY123" fmla="*/ 1206500 h 4051300"/>
                <a:gd name="connsiteX124" fmla="*/ 1003300 w 2669426"/>
                <a:gd name="connsiteY124" fmla="*/ 1123950 h 4051300"/>
                <a:gd name="connsiteX125" fmla="*/ 1003300 w 2669426"/>
                <a:gd name="connsiteY125" fmla="*/ 1123950 h 4051300"/>
                <a:gd name="connsiteX126" fmla="*/ 1123950 w 2669426"/>
                <a:gd name="connsiteY126" fmla="*/ 1123950 h 4051300"/>
                <a:gd name="connsiteX127" fmla="*/ 1149350 w 2669426"/>
                <a:gd name="connsiteY127" fmla="*/ 1174750 h 4051300"/>
                <a:gd name="connsiteX128" fmla="*/ 1149350 w 2669426"/>
                <a:gd name="connsiteY128" fmla="*/ 1174750 h 4051300"/>
                <a:gd name="connsiteX129" fmla="*/ 1174750 w 2669426"/>
                <a:gd name="connsiteY129" fmla="*/ 1250950 h 4051300"/>
                <a:gd name="connsiteX130" fmla="*/ 1174750 w 2669426"/>
                <a:gd name="connsiteY130" fmla="*/ 1250950 h 4051300"/>
                <a:gd name="connsiteX131" fmla="*/ 1212850 w 2669426"/>
                <a:gd name="connsiteY131" fmla="*/ 1397000 h 4051300"/>
                <a:gd name="connsiteX132" fmla="*/ 1276350 w 2669426"/>
                <a:gd name="connsiteY132" fmla="*/ 1435100 h 4051300"/>
                <a:gd name="connsiteX133" fmla="*/ 1339850 w 2669426"/>
                <a:gd name="connsiteY133" fmla="*/ 1435100 h 4051300"/>
                <a:gd name="connsiteX134" fmla="*/ 1447800 w 2669426"/>
                <a:gd name="connsiteY134" fmla="*/ 1384300 h 4051300"/>
                <a:gd name="connsiteX135" fmla="*/ 1504950 w 2669426"/>
                <a:gd name="connsiteY135" fmla="*/ 1295400 h 4051300"/>
                <a:gd name="connsiteX136" fmla="*/ 1530350 w 2669426"/>
                <a:gd name="connsiteY136" fmla="*/ 1193800 h 4051300"/>
                <a:gd name="connsiteX137" fmla="*/ 1498600 w 2669426"/>
                <a:gd name="connsiteY137" fmla="*/ 1047750 h 4051300"/>
                <a:gd name="connsiteX138" fmla="*/ 1574800 w 2669426"/>
                <a:gd name="connsiteY138" fmla="*/ 996950 h 4051300"/>
                <a:gd name="connsiteX139" fmla="*/ 1606550 w 2669426"/>
                <a:gd name="connsiteY139" fmla="*/ 908050 h 4051300"/>
                <a:gd name="connsiteX140" fmla="*/ 1708150 w 2669426"/>
                <a:gd name="connsiteY140" fmla="*/ 908050 h 4051300"/>
                <a:gd name="connsiteX141" fmla="*/ 1752600 w 2669426"/>
                <a:gd name="connsiteY141" fmla="*/ 793750 h 4051300"/>
                <a:gd name="connsiteX142" fmla="*/ 1733550 w 2669426"/>
                <a:gd name="connsiteY142" fmla="*/ 704850 h 4051300"/>
                <a:gd name="connsiteX143" fmla="*/ 1727200 w 2669426"/>
                <a:gd name="connsiteY143" fmla="*/ 603250 h 4051300"/>
                <a:gd name="connsiteX144" fmla="*/ 1720850 w 2669426"/>
                <a:gd name="connsiteY144" fmla="*/ 546100 h 4051300"/>
                <a:gd name="connsiteX145" fmla="*/ 1720850 w 2669426"/>
                <a:gd name="connsiteY145" fmla="*/ 546100 h 4051300"/>
                <a:gd name="connsiteX146" fmla="*/ 1752600 w 2669426"/>
                <a:gd name="connsiteY146" fmla="*/ 552450 h 4051300"/>
                <a:gd name="connsiteX147" fmla="*/ 1797050 w 2669426"/>
                <a:gd name="connsiteY147" fmla="*/ 622300 h 4051300"/>
                <a:gd name="connsiteX148" fmla="*/ 1797050 w 2669426"/>
                <a:gd name="connsiteY148" fmla="*/ 622300 h 4051300"/>
                <a:gd name="connsiteX149" fmla="*/ 1854200 w 2669426"/>
                <a:gd name="connsiteY149" fmla="*/ 660400 h 4051300"/>
                <a:gd name="connsiteX150" fmla="*/ 1905000 w 2669426"/>
                <a:gd name="connsiteY150" fmla="*/ 590550 h 4051300"/>
                <a:gd name="connsiteX151" fmla="*/ 1993900 w 2669426"/>
                <a:gd name="connsiteY151" fmla="*/ 584200 h 4051300"/>
                <a:gd name="connsiteX152" fmla="*/ 2063750 w 2669426"/>
                <a:gd name="connsiteY152" fmla="*/ 577850 h 4051300"/>
                <a:gd name="connsiteX153" fmla="*/ 2070100 w 2669426"/>
                <a:gd name="connsiteY153" fmla="*/ 641350 h 4051300"/>
                <a:gd name="connsiteX154" fmla="*/ 2076450 w 2669426"/>
                <a:gd name="connsiteY154" fmla="*/ 666750 h 4051300"/>
                <a:gd name="connsiteX155" fmla="*/ 2076450 w 2669426"/>
                <a:gd name="connsiteY155" fmla="*/ 666750 h 4051300"/>
                <a:gd name="connsiteX156" fmla="*/ 2133600 w 2669426"/>
                <a:gd name="connsiteY156" fmla="*/ 558800 h 4051300"/>
                <a:gd name="connsiteX157" fmla="*/ 2171700 w 2669426"/>
                <a:gd name="connsiteY157" fmla="*/ 635000 h 4051300"/>
                <a:gd name="connsiteX158" fmla="*/ 2159000 w 2669426"/>
                <a:gd name="connsiteY158" fmla="*/ 723900 h 4051300"/>
                <a:gd name="connsiteX159" fmla="*/ 2197100 w 2669426"/>
                <a:gd name="connsiteY159" fmla="*/ 774700 h 4051300"/>
                <a:gd name="connsiteX160" fmla="*/ 2235200 w 2669426"/>
                <a:gd name="connsiteY160" fmla="*/ 869950 h 4051300"/>
                <a:gd name="connsiteX161" fmla="*/ 2254250 w 2669426"/>
                <a:gd name="connsiteY161" fmla="*/ 1003300 h 4051300"/>
                <a:gd name="connsiteX162" fmla="*/ 2324100 w 2669426"/>
                <a:gd name="connsiteY162" fmla="*/ 1111250 h 4051300"/>
                <a:gd name="connsiteX163" fmla="*/ 2279650 w 2669426"/>
                <a:gd name="connsiteY163" fmla="*/ 1155700 h 4051300"/>
                <a:gd name="connsiteX164" fmla="*/ 2292350 w 2669426"/>
                <a:gd name="connsiteY164" fmla="*/ 1270000 h 4051300"/>
                <a:gd name="connsiteX165" fmla="*/ 2292350 w 2669426"/>
                <a:gd name="connsiteY165" fmla="*/ 1358900 h 4051300"/>
                <a:gd name="connsiteX166" fmla="*/ 2287938 w 2669426"/>
                <a:gd name="connsiteY166" fmla="*/ 1358900 h 4051300"/>
                <a:gd name="connsiteX167" fmla="*/ 2249838 w 2669426"/>
                <a:gd name="connsiteY167" fmla="*/ 1498600 h 4051300"/>
                <a:gd name="connsiteX168" fmla="*/ 2376838 w 2669426"/>
                <a:gd name="connsiteY168" fmla="*/ 1568450 h 4051300"/>
                <a:gd name="connsiteX169" fmla="*/ 2395888 w 2669426"/>
                <a:gd name="connsiteY169" fmla="*/ 1682750 h 4051300"/>
                <a:gd name="connsiteX170" fmla="*/ 2459387 w 2669426"/>
                <a:gd name="connsiteY170" fmla="*/ 1816100 h 4051300"/>
                <a:gd name="connsiteX171" fmla="*/ 2484787 w 2669426"/>
                <a:gd name="connsiteY171" fmla="*/ 1905000 h 4051300"/>
                <a:gd name="connsiteX172" fmla="*/ 2497487 w 2669426"/>
                <a:gd name="connsiteY172" fmla="*/ 1917700 h 4051300"/>
                <a:gd name="connsiteX173" fmla="*/ 2427637 w 2669426"/>
                <a:gd name="connsiteY173" fmla="*/ 2012950 h 4051300"/>
                <a:gd name="connsiteX174" fmla="*/ 2541937 w 2669426"/>
                <a:gd name="connsiteY174" fmla="*/ 2133600 h 4051300"/>
                <a:gd name="connsiteX175" fmla="*/ 2548287 w 2669426"/>
                <a:gd name="connsiteY175" fmla="*/ 2241550 h 4051300"/>
                <a:gd name="connsiteX176" fmla="*/ 2560986 w 2669426"/>
                <a:gd name="connsiteY176" fmla="*/ 2387600 h 4051300"/>
                <a:gd name="connsiteX177" fmla="*/ 2548285 w 2669426"/>
                <a:gd name="connsiteY177" fmla="*/ 2495550 h 4051300"/>
                <a:gd name="connsiteX178" fmla="*/ 2592735 w 2669426"/>
                <a:gd name="connsiteY178" fmla="*/ 2667000 h 4051300"/>
                <a:gd name="connsiteX179" fmla="*/ 2599085 w 2669426"/>
                <a:gd name="connsiteY179" fmla="*/ 2774950 h 4051300"/>
                <a:gd name="connsiteX180" fmla="*/ 2554635 w 2669426"/>
                <a:gd name="connsiteY180" fmla="*/ 2838450 h 4051300"/>
                <a:gd name="connsiteX181" fmla="*/ 2560985 w 2669426"/>
                <a:gd name="connsiteY181" fmla="*/ 2940050 h 4051300"/>
                <a:gd name="connsiteX182" fmla="*/ 2618135 w 2669426"/>
                <a:gd name="connsiteY182" fmla="*/ 3067050 h 4051300"/>
                <a:gd name="connsiteX183" fmla="*/ 2637184 w 2669426"/>
                <a:gd name="connsiteY183" fmla="*/ 3206750 h 4051300"/>
                <a:gd name="connsiteX184" fmla="*/ 2618134 w 2669426"/>
                <a:gd name="connsiteY184" fmla="*/ 3314700 h 4051300"/>
                <a:gd name="connsiteX185" fmla="*/ 2668935 w 2669426"/>
                <a:gd name="connsiteY185" fmla="*/ 3416300 h 4051300"/>
                <a:gd name="connsiteX186" fmla="*/ 2643535 w 2669426"/>
                <a:gd name="connsiteY186" fmla="*/ 3409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624484 w 2669140"/>
                <a:gd name="connsiteY187" fmla="*/ 3473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92734 w 2669140"/>
                <a:gd name="connsiteY187" fmla="*/ 3473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86384 w 2669140"/>
                <a:gd name="connsiteY187" fmla="*/ 3511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73684 w 2669140"/>
                <a:gd name="connsiteY188" fmla="*/ 3454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84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497484 w 2669140"/>
                <a:gd name="connsiteY190" fmla="*/ 32512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3083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345084 w 2669140"/>
                <a:gd name="connsiteY192" fmla="*/ 3225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294284 w 2669140"/>
                <a:gd name="connsiteY193" fmla="*/ 3200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173634 w 2669140"/>
                <a:gd name="connsiteY194" fmla="*/ 32702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97434 w 2669140"/>
                <a:gd name="connsiteY195" fmla="*/ 33782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4988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072034 w 2669140"/>
                <a:gd name="connsiteY197" fmla="*/ 36131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205384 w 2669140"/>
                <a:gd name="connsiteY198" fmla="*/ 3670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11734 w 2669140"/>
                <a:gd name="connsiteY199" fmla="*/ 3765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8798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56184 w 2669140"/>
                <a:gd name="connsiteY201" fmla="*/ 3987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202" fmla="*/ 2228850 w 2669140"/>
                <a:gd name="connsiteY202" fmla="*/ 4051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202" fmla="*/ 2228850 w 2669140"/>
                <a:gd name="connsiteY202" fmla="*/ 4051300 h 4051300"/>
                <a:gd name="connsiteX0" fmla="*/ 2228850 w 2669140"/>
                <a:gd name="connsiteY0" fmla="*/ 4051300 h 4051679"/>
                <a:gd name="connsiteX1" fmla="*/ 2178050 w 2669140"/>
                <a:gd name="connsiteY1" fmla="*/ 3956050 h 4051679"/>
                <a:gd name="connsiteX2" fmla="*/ 2171700 w 2669140"/>
                <a:gd name="connsiteY2" fmla="*/ 3892550 h 4051679"/>
                <a:gd name="connsiteX3" fmla="*/ 2127250 w 2669140"/>
                <a:gd name="connsiteY3" fmla="*/ 3841750 h 4051679"/>
                <a:gd name="connsiteX4" fmla="*/ 2127250 w 2669140"/>
                <a:gd name="connsiteY4" fmla="*/ 3841750 h 4051679"/>
                <a:gd name="connsiteX5" fmla="*/ 2095500 w 2669140"/>
                <a:gd name="connsiteY5" fmla="*/ 3803650 h 4051679"/>
                <a:gd name="connsiteX6" fmla="*/ 2070100 w 2669140"/>
                <a:gd name="connsiteY6" fmla="*/ 3746500 h 4051679"/>
                <a:gd name="connsiteX7" fmla="*/ 2063750 w 2669140"/>
                <a:gd name="connsiteY7" fmla="*/ 3727450 h 4051679"/>
                <a:gd name="connsiteX8" fmla="*/ 2063750 w 2669140"/>
                <a:gd name="connsiteY8" fmla="*/ 3727450 h 4051679"/>
                <a:gd name="connsiteX9" fmla="*/ 1930400 w 2669140"/>
                <a:gd name="connsiteY9" fmla="*/ 3606800 h 4051679"/>
                <a:gd name="connsiteX10" fmla="*/ 1879600 w 2669140"/>
                <a:gd name="connsiteY10" fmla="*/ 3517900 h 4051679"/>
                <a:gd name="connsiteX11" fmla="*/ 1879600 w 2669140"/>
                <a:gd name="connsiteY11" fmla="*/ 3517900 h 4051679"/>
                <a:gd name="connsiteX12" fmla="*/ 1866900 w 2669140"/>
                <a:gd name="connsiteY12" fmla="*/ 3403600 h 4051679"/>
                <a:gd name="connsiteX13" fmla="*/ 1866900 w 2669140"/>
                <a:gd name="connsiteY13" fmla="*/ 3403600 h 4051679"/>
                <a:gd name="connsiteX14" fmla="*/ 1860550 w 2669140"/>
                <a:gd name="connsiteY14" fmla="*/ 3365500 h 4051679"/>
                <a:gd name="connsiteX15" fmla="*/ 1847850 w 2669140"/>
                <a:gd name="connsiteY15" fmla="*/ 3302000 h 4051679"/>
                <a:gd name="connsiteX16" fmla="*/ 1790700 w 2669140"/>
                <a:gd name="connsiteY16" fmla="*/ 3282950 h 4051679"/>
                <a:gd name="connsiteX17" fmla="*/ 1765300 w 2669140"/>
                <a:gd name="connsiteY17" fmla="*/ 3194050 h 4051679"/>
                <a:gd name="connsiteX18" fmla="*/ 1790700 w 2669140"/>
                <a:gd name="connsiteY18" fmla="*/ 3143250 h 4051679"/>
                <a:gd name="connsiteX19" fmla="*/ 1790700 w 2669140"/>
                <a:gd name="connsiteY19" fmla="*/ 3143250 h 4051679"/>
                <a:gd name="connsiteX20" fmla="*/ 1809750 w 2669140"/>
                <a:gd name="connsiteY20" fmla="*/ 3060700 h 4051679"/>
                <a:gd name="connsiteX21" fmla="*/ 1854200 w 2669140"/>
                <a:gd name="connsiteY21" fmla="*/ 2997200 h 4051679"/>
                <a:gd name="connsiteX22" fmla="*/ 1803400 w 2669140"/>
                <a:gd name="connsiteY22" fmla="*/ 2940050 h 4051679"/>
                <a:gd name="connsiteX23" fmla="*/ 1803400 w 2669140"/>
                <a:gd name="connsiteY23" fmla="*/ 2940050 h 4051679"/>
                <a:gd name="connsiteX24" fmla="*/ 1765300 w 2669140"/>
                <a:gd name="connsiteY24" fmla="*/ 2933700 h 4051679"/>
                <a:gd name="connsiteX25" fmla="*/ 1765300 w 2669140"/>
                <a:gd name="connsiteY25" fmla="*/ 2933700 h 4051679"/>
                <a:gd name="connsiteX26" fmla="*/ 1765300 w 2669140"/>
                <a:gd name="connsiteY26" fmla="*/ 2933700 h 4051679"/>
                <a:gd name="connsiteX27" fmla="*/ 1784350 w 2669140"/>
                <a:gd name="connsiteY27" fmla="*/ 2819400 h 4051679"/>
                <a:gd name="connsiteX28" fmla="*/ 1784350 w 2669140"/>
                <a:gd name="connsiteY28" fmla="*/ 2819400 h 4051679"/>
                <a:gd name="connsiteX29" fmla="*/ 1689100 w 2669140"/>
                <a:gd name="connsiteY29" fmla="*/ 2832100 h 4051679"/>
                <a:gd name="connsiteX30" fmla="*/ 1651000 w 2669140"/>
                <a:gd name="connsiteY30" fmla="*/ 2787650 h 4051679"/>
                <a:gd name="connsiteX31" fmla="*/ 1714500 w 2669140"/>
                <a:gd name="connsiteY31" fmla="*/ 2749550 h 4051679"/>
                <a:gd name="connsiteX32" fmla="*/ 1682750 w 2669140"/>
                <a:gd name="connsiteY32" fmla="*/ 2667000 h 4051679"/>
                <a:gd name="connsiteX33" fmla="*/ 1644650 w 2669140"/>
                <a:gd name="connsiteY33" fmla="*/ 2578100 h 4051679"/>
                <a:gd name="connsiteX34" fmla="*/ 1631950 w 2669140"/>
                <a:gd name="connsiteY34" fmla="*/ 2470150 h 4051679"/>
                <a:gd name="connsiteX35" fmla="*/ 1587500 w 2669140"/>
                <a:gd name="connsiteY35" fmla="*/ 2400300 h 4051679"/>
                <a:gd name="connsiteX36" fmla="*/ 1549400 w 2669140"/>
                <a:gd name="connsiteY36" fmla="*/ 2305050 h 4051679"/>
                <a:gd name="connsiteX37" fmla="*/ 1498600 w 2669140"/>
                <a:gd name="connsiteY37" fmla="*/ 2235200 h 4051679"/>
                <a:gd name="connsiteX38" fmla="*/ 1454150 w 2669140"/>
                <a:gd name="connsiteY38" fmla="*/ 2101850 h 4051679"/>
                <a:gd name="connsiteX39" fmla="*/ 1390650 w 2669140"/>
                <a:gd name="connsiteY39" fmla="*/ 1987550 h 4051679"/>
                <a:gd name="connsiteX40" fmla="*/ 1314450 w 2669140"/>
                <a:gd name="connsiteY40" fmla="*/ 1885950 h 4051679"/>
                <a:gd name="connsiteX41" fmla="*/ 1238250 w 2669140"/>
                <a:gd name="connsiteY41" fmla="*/ 1803400 h 4051679"/>
                <a:gd name="connsiteX42" fmla="*/ 1155700 w 2669140"/>
                <a:gd name="connsiteY42" fmla="*/ 1746250 h 4051679"/>
                <a:gd name="connsiteX43" fmla="*/ 1117600 w 2669140"/>
                <a:gd name="connsiteY43" fmla="*/ 1682750 h 4051679"/>
                <a:gd name="connsiteX44" fmla="*/ 1155700 w 2669140"/>
                <a:gd name="connsiteY44" fmla="*/ 1612900 h 4051679"/>
                <a:gd name="connsiteX45" fmla="*/ 1155700 w 2669140"/>
                <a:gd name="connsiteY45" fmla="*/ 1612900 h 4051679"/>
                <a:gd name="connsiteX46" fmla="*/ 1098550 w 2669140"/>
                <a:gd name="connsiteY46" fmla="*/ 1574800 h 4051679"/>
                <a:gd name="connsiteX47" fmla="*/ 1098550 w 2669140"/>
                <a:gd name="connsiteY47" fmla="*/ 1663700 h 4051679"/>
                <a:gd name="connsiteX48" fmla="*/ 1054100 w 2669140"/>
                <a:gd name="connsiteY48" fmla="*/ 1695450 h 4051679"/>
                <a:gd name="connsiteX49" fmla="*/ 984250 w 2669140"/>
                <a:gd name="connsiteY49" fmla="*/ 1701800 h 4051679"/>
                <a:gd name="connsiteX50" fmla="*/ 920750 w 2669140"/>
                <a:gd name="connsiteY50" fmla="*/ 1733550 h 4051679"/>
                <a:gd name="connsiteX51" fmla="*/ 920750 w 2669140"/>
                <a:gd name="connsiteY51" fmla="*/ 1733550 h 4051679"/>
                <a:gd name="connsiteX52" fmla="*/ 889000 w 2669140"/>
                <a:gd name="connsiteY52" fmla="*/ 1778000 h 4051679"/>
                <a:gd name="connsiteX53" fmla="*/ 819150 w 2669140"/>
                <a:gd name="connsiteY53" fmla="*/ 1752600 h 4051679"/>
                <a:gd name="connsiteX54" fmla="*/ 730250 w 2669140"/>
                <a:gd name="connsiteY54" fmla="*/ 1778000 h 4051679"/>
                <a:gd name="connsiteX55" fmla="*/ 812800 w 2669140"/>
                <a:gd name="connsiteY55" fmla="*/ 1809750 h 4051679"/>
                <a:gd name="connsiteX56" fmla="*/ 876300 w 2669140"/>
                <a:gd name="connsiteY56" fmla="*/ 1854200 h 4051679"/>
                <a:gd name="connsiteX57" fmla="*/ 768350 w 2669140"/>
                <a:gd name="connsiteY57" fmla="*/ 1911350 h 4051679"/>
                <a:gd name="connsiteX58" fmla="*/ 635000 w 2669140"/>
                <a:gd name="connsiteY58" fmla="*/ 1898650 h 4051679"/>
                <a:gd name="connsiteX59" fmla="*/ 590550 w 2669140"/>
                <a:gd name="connsiteY59" fmla="*/ 1866900 h 4051679"/>
                <a:gd name="connsiteX60" fmla="*/ 558800 w 2669140"/>
                <a:gd name="connsiteY60" fmla="*/ 1930400 h 4051679"/>
                <a:gd name="connsiteX61" fmla="*/ 450850 w 2669140"/>
                <a:gd name="connsiteY61" fmla="*/ 1911350 h 4051679"/>
                <a:gd name="connsiteX62" fmla="*/ 400050 w 2669140"/>
                <a:gd name="connsiteY62" fmla="*/ 1841500 h 4051679"/>
                <a:gd name="connsiteX63" fmla="*/ 400050 w 2669140"/>
                <a:gd name="connsiteY63" fmla="*/ 1841500 h 4051679"/>
                <a:gd name="connsiteX64" fmla="*/ 298450 w 2669140"/>
                <a:gd name="connsiteY64" fmla="*/ 1778000 h 4051679"/>
                <a:gd name="connsiteX65" fmla="*/ 266700 w 2669140"/>
                <a:gd name="connsiteY65" fmla="*/ 1714500 h 4051679"/>
                <a:gd name="connsiteX66" fmla="*/ 222250 w 2669140"/>
                <a:gd name="connsiteY66" fmla="*/ 1625600 h 4051679"/>
                <a:gd name="connsiteX67" fmla="*/ 184150 w 2669140"/>
                <a:gd name="connsiteY67" fmla="*/ 1543050 h 4051679"/>
                <a:gd name="connsiteX68" fmla="*/ 133350 w 2669140"/>
                <a:gd name="connsiteY68" fmla="*/ 1454150 h 4051679"/>
                <a:gd name="connsiteX69" fmla="*/ 57150 w 2669140"/>
                <a:gd name="connsiteY69" fmla="*/ 1365250 h 4051679"/>
                <a:gd name="connsiteX70" fmla="*/ 44450 w 2669140"/>
                <a:gd name="connsiteY70" fmla="*/ 1282700 h 4051679"/>
                <a:gd name="connsiteX71" fmla="*/ 63500 w 2669140"/>
                <a:gd name="connsiteY71" fmla="*/ 1187450 h 4051679"/>
                <a:gd name="connsiteX72" fmla="*/ 76200 w 2669140"/>
                <a:gd name="connsiteY72" fmla="*/ 1123950 h 4051679"/>
                <a:gd name="connsiteX73" fmla="*/ 76200 w 2669140"/>
                <a:gd name="connsiteY73" fmla="*/ 1066800 h 4051679"/>
                <a:gd name="connsiteX74" fmla="*/ 0 w 2669140"/>
                <a:gd name="connsiteY74" fmla="*/ 1009650 h 4051679"/>
                <a:gd name="connsiteX75" fmla="*/ 38100 w 2669140"/>
                <a:gd name="connsiteY75" fmla="*/ 908050 h 4051679"/>
                <a:gd name="connsiteX76" fmla="*/ 38100 w 2669140"/>
                <a:gd name="connsiteY76" fmla="*/ 908050 h 4051679"/>
                <a:gd name="connsiteX77" fmla="*/ 6350 w 2669140"/>
                <a:gd name="connsiteY77" fmla="*/ 787400 h 4051679"/>
                <a:gd name="connsiteX78" fmla="*/ 57150 w 2669140"/>
                <a:gd name="connsiteY78" fmla="*/ 774700 h 4051679"/>
                <a:gd name="connsiteX79" fmla="*/ 82550 w 2669140"/>
                <a:gd name="connsiteY79" fmla="*/ 717550 h 4051679"/>
                <a:gd name="connsiteX80" fmla="*/ 165100 w 2669140"/>
                <a:gd name="connsiteY80" fmla="*/ 679450 h 4051679"/>
                <a:gd name="connsiteX81" fmla="*/ 222250 w 2669140"/>
                <a:gd name="connsiteY81" fmla="*/ 685800 h 4051679"/>
                <a:gd name="connsiteX82" fmla="*/ 222250 w 2669140"/>
                <a:gd name="connsiteY82" fmla="*/ 603250 h 4051679"/>
                <a:gd name="connsiteX83" fmla="*/ 254000 w 2669140"/>
                <a:gd name="connsiteY83" fmla="*/ 482600 h 4051679"/>
                <a:gd name="connsiteX84" fmla="*/ 368300 w 2669140"/>
                <a:gd name="connsiteY84" fmla="*/ 476250 h 4051679"/>
                <a:gd name="connsiteX85" fmla="*/ 425450 w 2669140"/>
                <a:gd name="connsiteY85" fmla="*/ 457200 h 4051679"/>
                <a:gd name="connsiteX86" fmla="*/ 482600 w 2669140"/>
                <a:gd name="connsiteY86" fmla="*/ 342900 h 4051679"/>
                <a:gd name="connsiteX87" fmla="*/ 565150 w 2669140"/>
                <a:gd name="connsiteY87" fmla="*/ 273050 h 4051679"/>
                <a:gd name="connsiteX88" fmla="*/ 615950 w 2669140"/>
                <a:gd name="connsiteY88" fmla="*/ 215900 h 4051679"/>
                <a:gd name="connsiteX89" fmla="*/ 571500 w 2669140"/>
                <a:gd name="connsiteY89" fmla="*/ 127000 h 4051679"/>
                <a:gd name="connsiteX90" fmla="*/ 552450 w 2669140"/>
                <a:gd name="connsiteY90" fmla="*/ 57150 h 4051679"/>
                <a:gd name="connsiteX91" fmla="*/ 641350 w 2669140"/>
                <a:gd name="connsiteY91" fmla="*/ 0 h 4051679"/>
                <a:gd name="connsiteX92" fmla="*/ 704850 w 2669140"/>
                <a:gd name="connsiteY92" fmla="*/ 6350 h 4051679"/>
                <a:gd name="connsiteX93" fmla="*/ 800100 w 2669140"/>
                <a:gd name="connsiteY93" fmla="*/ 19050 h 4051679"/>
                <a:gd name="connsiteX94" fmla="*/ 857250 w 2669140"/>
                <a:gd name="connsiteY94" fmla="*/ 6350 h 4051679"/>
                <a:gd name="connsiteX95" fmla="*/ 920750 w 2669140"/>
                <a:gd name="connsiteY95" fmla="*/ 6350 h 4051679"/>
                <a:gd name="connsiteX96" fmla="*/ 920750 w 2669140"/>
                <a:gd name="connsiteY96" fmla="*/ 69850 h 4051679"/>
                <a:gd name="connsiteX97" fmla="*/ 889000 w 2669140"/>
                <a:gd name="connsiteY97" fmla="*/ 139700 h 4051679"/>
                <a:gd name="connsiteX98" fmla="*/ 889000 w 2669140"/>
                <a:gd name="connsiteY98" fmla="*/ 139700 h 4051679"/>
                <a:gd name="connsiteX99" fmla="*/ 914400 w 2669140"/>
                <a:gd name="connsiteY99" fmla="*/ 254000 h 4051679"/>
                <a:gd name="connsiteX100" fmla="*/ 857250 w 2669140"/>
                <a:gd name="connsiteY100" fmla="*/ 304800 h 4051679"/>
                <a:gd name="connsiteX101" fmla="*/ 838200 w 2669140"/>
                <a:gd name="connsiteY101" fmla="*/ 342900 h 4051679"/>
                <a:gd name="connsiteX102" fmla="*/ 838200 w 2669140"/>
                <a:gd name="connsiteY102" fmla="*/ 419100 h 4051679"/>
                <a:gd name="connsiteX103" fmla="*/ 838200 w 2669140"/>
                <a:gd name="connsiteY103" fmla="*/ 508000 h 4051679"/>
                <a:gd name="connsiteX104" fmla="*/ 768350 w 2669140"/>
                <a:gd name="connsiteY104" fmla="*/ 546100 h 4051679"/>
                <a:gd name="connsiteX105" fmla="*/ 711200 w 2669140"/>
                <a:gd name="connsiteY105" fmla="*/ 577850 h 4051679"/>
                <a:gd name="connsiteX106" fmla="*/ 711200 w 2669140"/>
                <a:gd name="connsiteY106" fmla="*/ 577850 h 4051679"/>
                <a:gd name="connsiteX107" fmla="*/ 781050 w 2669140"/>
                <a:gd name="connsiteY107" fmla="*/ 673100 h 4051679"/>
                <a:gd name="connsiteX108" fmla="*/ 781050 w 2669140"/>
                <a:gd name="connsiteY108" fmla="*/ 673100 h 4051679"/>
                <a:gd name="connsiteX109" fmla="*/ 717550 w 2669140"/>
                <a:gd name="connsiteY109" fmla="*/ 685800 h 4051679"/>
                <a:gd name="connsiteX110" fmla="*/ 717550 w 2669140"/>
                <a:gd name="connsiteY110" fmla="*/ 685800 h 4051679"/>
                <a:gd name="connsiteX111" fmla="*/ 762000 w 2669140"/>
                <a:gd name="connsiteY111" fmla="*/ 774700 h 4051679"/>
                <a:gd name="connsiteX112" fmla="*/ 806450 w 2669140"/>
                <a:gd name="connsiteY112" fmla="*/ 838200 h 4051679"/>
                <a:gd name="connsiteX113" fmla="*/ 831850 w 2669140"/>
                <a:gd name="connsiteY113" fmla="*/ 889000 h 4051679"/>
                <a:gd name="connsiteX114" fmla="*/ 831850 w 2669140"/>
                <a:gd name="connsiteY114" fmla="*/ 889000 h 4051679"/>
                <a:gd name="connsiteX115" fmla="*/ 850900 w 2669140"/>
                <a:gd name="connsiteY115" fmla="*/ 952500 h 4051679"/>
                <a:gd name="connsiteX116" fmla="*/ 889000 w 2669140"/>
                <a:gd name="connsiteY116" fmla="*/ 1028700 h 4051679"/>
                <a:gd name="connsiteX117" fmla="*/ 908050 w 2669140"/>
                <a:gd name="connsiteY117" fmla="*/ 1104900 h 4051679"/>
                <a:gd name="connsiteX118" fmla="*/ 939800 w 2669140"/>
                <a:gd name="connsiteY118" fmla="*/ 1225550 h 4051679"/>
                <a:gd name="connsiteX119" fmla="*/ 977900 w 2669140"/>
                <a:gd name="connsiteY119" fmla="*/ 1346200 h 4051679"/>
                <a:gd name="connsiteX120" fmla="*/ 1022350 w 2669140"/>
                <a:gd name="connsiteY120" fmla="*/ 1339850 h 4051679"/>
                <a:gd name="connsiteX121" fmla="*/ 1022350 w 2669140"/>
                <a:gd name="connsiteY121" fmla="*/ 1339850 h 4051679"/>
                <a:gd name="connsiteX122" fmla="*/ 1016000 w 2669140"/>
                <a:gd name="connsiteY122" fmla="*/ 1257300 h 4051679"/>
                <a:gd name="connsiteX123" fmla="*/ 1003300 w 2669140"/>
                <a:gd name="connsiteY123" fmla="*/ 1206500 h 4051679"/>
                <a:gd name="connsiteX124" fmla="*/ 1003300 w 2669140"/>
                <a:gd name="connsiteY124" fmla="*/ 1123950 h 4051679"/>
                <a:gd name="connsiteX125" fmla="*/ 1003300 w 2669140"/>
                <a:gd name="connsiteY125" fmla="*/ 1123950 h 4051679"/>
                <a:gd name="connsiteX126" fmla="*/ 1123950 w 2669140"/>
                <a:gd name="connsiteY126" fmla="*/ 1123950 h 4051679"/>
                <a:gd name="connsiteX127" fmla="*/ 1149350 w 2669140"/>
                <a:gd name="connsiteY127" fmla="*/ 1174750 h 4051679"/>
                <a:gd name="connsiteX128" fmla="*/ 1149350 w 2669140"/>
                <a:gd name="connsiteY128" fmla="*/ 1174750 h 4051679"/>
                <a:gd name="connsiteX129" fmla="*/ 1174750 w 2669140"/>
                <a:gd name="connsiteY129" fmla="*/ 1250950 h 4051679"/>
                <a:gd name="connsiteX130" fmla="*/ 1174750 w 2669140"/>
                <a:gd name="connsiteY130" fmla="*/ 1250950 h 4051679"/>
                <a:gd name="connsiteX131" fmla="*/ 1212850 w 2669140"/>
                <a:gd name="connsiteY131" fmla="*/ 1397000 h 4051679"/>
                <a:gd name="connsiteX132" fmla="*/ 1276350 w 2669140"/>
                <a:gd name="connsiteY132" fmla="*/ 1435100 h 4051679"/>
                <a:gd name="connsiteX133" fmla="*/ 1339850 w 2669140"/>
                <a:gd name="connsiteY133" fmla="*/ 1435100 h 4051679"/>
                <a:gd name="connsiteX134" fmla="*/ 1447800 w 2669140"/>
                <a:gd name="connsiteY134" fmla="*/ 1384300 h 4051679"/>
                <a:gd name="connsiteX135" fmla="*/ 1504950 w 2669140"/>
                <a:gd name="connsiteY135" fmla="*/ 1295400 h 4051679"/>
                <a:gd name="connsiteX136" fmla="*/ 1530350 w 2669140"/>
                <a:gd name="connsiteY136" fmla="*/ 1193800 h 4051679"/>
                <a:gd name="connsiteX137" fmla="*/ 1498600 w 2669140"/>
                <a:gd name="connsiteY137" fmla="*/ 1047750 h 4051679"/>
                <a:gd name="connsiteX138" fmla="*/ 1574800 w 2669140"/>
                <a:gd name="connsiteY138" fmla="*/ 996950 h 4051679"/>
                <a:gd name="connsiteX139" fmla="*/ 1606550 w 2669140"/>
                <a:gd name="connsiteY139" fmla="*/ 908050 h 4051679"/>
                <a:gd name="connsiteX140" fmla="*/ 1708150 w 2669140"/>
                <a:gd name="connsiteY140" fmla="*/ 908050 h 4051679"/>
                <a:gd name="connsiteX141" fmla="*/ 1752600 w 2669140"/>
                <a:gd name="connsiteY141" fmla="*/ 793750 h 4051679"/>
                <a:gd name="connsiteX142" fmla="*/ 1733550 w 2669140"/>
                <a:gd name="connsiteY142" fmla="*/ 704850 h 4051679"/>
                <a:gd name="connsiteX143" fmla="*/ 1727200 w 2669140"/>
                <a:gd name="connsiteY143" fmla="*/ 603250 h 4051679"/>
                <a:gd name="connsiteX144" fmla="*/ 1720850 w 2669140"/>
                <a:gd name="connsiteY144" fmla="*/ 546100 h 4051679"/>
                <a:gd name="connsiteX145" fmla="*/ 1720850 w 2669140"/>
                <a:gd name="connsiteY145" fmla="*/ 546100 h 4051679"/>
                <a:gd name="connsiteX146" fmla="*/ 1752600 w 2669140"/>
                <a:gd name="connsiteY146" fmla="*/ 552450 h 4051679"/>
                <a:gd name="connsiteX147" fmla="*/ 1797050 w 2669140"/>
                <a:gd name="connsiteY147" fmla="*/ 622300 h 4051679"/>
                <a:gd name="connsiteX148" fmla="*/ 1797050 w 2669140"/>
                <a:gd name="connsiteY148" fmla="*/ 622300 h 4051679"/>
                <a:gd name="connsiteX149" fmla="*/ 1854200 w 2669140"/>
                <a:gd name="connsiteY149" fmla="*/ 660400 h 4051679"/>
                <a:gd name="connsiteX150" fmla="*/ 1905000 w 2669140"/>
                <a:gd name="connsiteY150" fmla="*/ 590550 h 4051679"/>
                <a:gd name="connsiteX151" fmla="*/ 1993900 w 2669140"/>
                <a:gd name="connsiteY151" fmla="*/ 584200 h 4051679"/>
                <a:gd name="connsiteX152" fmla="*/ 2063750 w 2669140"/>
                <a:gd name="connsiteY152" fmla="*/ 577850 h 4051679"/>
                <a:gd name="connsiteX153" fmla="*/ 2070100 w 2669140"/>
                <a:gd name="connsiteY153" fmla="*/ 641350 h 4051679"/>
                <a:gd name="connsiteX154" fmla="*/ 2076450 w 2669140"/>
                <a:gd name="connsiteY154" fmla="*/ 666750 h 4051679"/>
                <a:gd name="connsiteX155" fmla="*/ 2076450 w 2669140"/>
                <a:gd name="connsiteY155" fmla="*/ 666750 h 4051679"/>
                <a:gd name="connsiteX156" fmla="*/ 2133600 w 2669140"/>
                <a:gd name="connsiteY156" fmla="*/ 558800 h 4051679"/>
                <a:gd name="connsiteX157" fmla="*/ 2171700 w 2669140"/>
                <a:gd name="connsiteY157" fmla="*/ 635000 h 4051679"/>
                <a:gd name="connsiteX158" fmla="*/ 2159000 w 2669140"/>
                <a:gd name="connsiteY158" fmla="*/ 723900 h 4051679"/>
                <a:gd name="connsiteX159" fmla="*/ 2197100 w 2669140"/>
                <a:gd name="connsiteY159" fmla="*/ 774700 h 4051679"/>
                <a:gd name="connsiteX160" fmla="*/ 2235200 w 2669140"/>
                <a:gd name="connsiteY160" fmla="*/ 869950 h 4051679"/>
                <a:gd name="connsiteX161" fmla="*/ 2254250 w 2669140"/>
                <a:gd name="connsiteY161" fmla="*/ 1003300 h 4051679"/>
                <a:gd name="connsiteX162" fmla="*/ 2324100 w 2669140"/>
                <a:gd name="connsiteY162" fmla="*/ 1111250 h 4051679"/>
                <a:gd name="connsiteX163" fmla="*/ 2279650 w 2669140"/>
                <a:gd name="connsiteY163" fmla="*/ 1155700 h 4051679"/>
                <a:gd name="connsiteX164" fmla="*/ 2292350 w 2669140"/>
                <a:gd name="connsiteY164" fmla="*/ 1270000 h 4051679"/>
                <a:gd name="connsiteX165" fmla="*/ 2292350 w 2669140"/>
                <a:gd name="connsiteY165" fmla="*/ 1358900 h 4051679"/>
                <a:gd name="connsiteX166" fmla="*/ 2287938 w 2669140"/>
                <a:gd name="connsiteY166" fmla="*/ 1358900 h 4051679"/>
                <a:gd name="connsiteX167" fmla="*/ 2249838 w 2669140"/>
                <a:gd name="connsiteY167" fmla="*/ 1498600 h 4051679"/>
                <a:gd name="connsiteX168" fmla="*/ 2376838 w 2669140"/>
                <a:gd name="connsiteY168" fmla="*/ 1568450 h 4051679"/>
                <a:gd name="connsiteX169" fmla="*/ 2395888 w 2669140"/>
                <a:gd name="connsiteY169" fmla="*/ 1682750 h 4051679"/>
                <a:gd name="connsiteX170" fmla="*/ 2459387 w 2669140"/>
                <a:gd name="connsiteY170" fmla="*/ 1816100 h 4051679"/>
                <a:gd name="connsiteX171" fmla="*/ 2484787 w 2669140"/>
                <a:gd name="connsiteY171" fmla="*/ 1905000 h 4051679"/>
                <a:gd name="connsiteX172" fmla="*/ 2497487 w 2669140"/>
                <a:gd name="connsiteY172" fmla="*/ 1917700 h 4051679"/>
                <a:gd name="connsiteX173" fmla="*/ 2427637 w 2669140"/>
                <a:gd name="connsiteY173" fmla="*/ 2012950 h 4051679"/>
                <a:gd name="connsiteX174" fmla="*/ 2541937 w 2669140"/>
                <a:gd name="connsiteY174" fmla="*/ 2133600 h 4051679"/>
                <a:gd name="connsiteX175" fmla="*/ 2548287 w 2669140"/>
                <a:gd name="connsiteY175" fmla="*/ 2241550 h 4051679"/>
                <a:gd name="connsiteX176" fmla="*/ 2560986 w 2669140"/>
                <a:gd name="connsiteY176" fmla="*/ 2387600 h 4051679"/>
                <a:gd name="connsiteX177" fmla="*/ 2548285 w 2669140"/>
                <a:gd name="connsiteY177" fmla="*/ 2495550 h 4051679"/>
                <a:gd name="connsiteX178" fmla="*/ 2592735 w 2669140"/>
                <a:gd name="connsiteY178" fmla="*/ 2667000 h 4051679"/>
                <a:gd name="connsiteX179" fmla="*/ 2599085 w 2669140"/>
                <a:gd name="connsiteY179" fmla="*/ 2774950 h 4051679"/>
                <a:gd name="connsiteX180" fmla="*/ 2554635 w 2669140"/>
                <a:gd name="connsiteY180" fmla="*/ 2838450 h 4051679"/>
                <a:gd name="connsiteX181" fmla="*/ 2560985 w 2669140"/>
                <a:gd name="connsiteY181" fmla="*/ 2940050 h 4051679"/>
                <a:gd name="connsiteX182" fmla="*/ 2618135 w 2669140"/>
                <a:gd name="connsiteY182" fmla="*/ 3067050 h 4051679"/>
                <a:gd name="connsiteX183" fmla="*/ 2637184 w 2669140"/>
                <a:gd name="connsiteY183" fmla="*/ 3206750 h 4051679"/>
                <a:gd name="connsiteX184" fmla="*/ 2618134 w 2669140"/>
                <a:gd name="connsiteY184" fmla="*/ 3314700 h 4051679"/>
                <a:gd name="connsiteX185" fmla="*/ 2668935 w 2669140"/>
                <a:gd name="connsiteY185" fmla="*/ 3416300 h 4051679"/>
                <a:gd name="connsiteX186" fmla="*/ 2605435 w 2669140"/>
                <a:gd name="connsiteY186" fmla="*/ 3492500 h 4051679"/>
                <a:gd name="connsiteX187" fmla="*/ 2567334 w 2669140"/>
                <a:gd name="connsiteY187" fmla="*/ 3460750 h 4051679"/>
                <a:gd name="connsiteX188" fmla="*/ 2522884 w 2669140"/>
                <a:gd name="connsiteY188" fmla="*/ 3409950 h 4051679"/>
                <a:gd name="connsiteX189" fmla="*/ 2484784 w 2669140"/>
                <a:gd name="connsiteY189" fmla="*/ 3289300 h 4051679"/>
                <a:gd name="connsiteX190" fmla="*/ 2351434 w 2669140"/>
                <a:gd name="connsiteY190" fmla="*/ 3308350 h 4051679"/>
                <a:gd name="connsiteX191" fmla="*/ 2357784 w 2669140"/>
                <a:gd name="connsiteY191" fmla="*/ 3225800 h 4051679"/>
                <a:gd name="connsiteX192" fmla="*/ 2262534 w 2669140"/>
                <a:gd name="connsiteY192" fmla="*/ 3194050 h 4051679"/>
                <a:gd name="connsiteX193" fmla="*/ 2192684 w 2669140"/>
                <a:gd name="connsiteY193" fmla="*/ 3276600 h 4051679"/>
                <a:gd name="connsiteX194" fmla="*/ 2072034 w 2669140"/>
                <a:gd name="connsiteY194" fmla="*/ 3333750 h 4051679"/>
                <a:gd name="connsiteX195" fmla="*/ 2065684 w 2669140"/>
                <a:gd name="connsiteY195" fmla="*/ 3492500 h 4051679"/>
                <a:gd name="connsiteX196" fmla="*/ 2078384 w 2669140"/>
                <a:gd name="connsiteY196" fmla="*/ 3581400 h 4051679"/>
                <a:gd name="connsiteX197" fmla="*/ 2179984 w 2669140"/>
                <a:gd name="connsiteY197" fmla="*/ 3663950 h 4051679"/>
                <a:gd name="connsiteX198" fmla="*/ 2186334 w 2669140"/>
                <a:gd name="connsiteY198" fmla="*/ 3771900 h 4051679"/>
                <a:gd name="connsiteX199" fmla="*/ 2243484 w 2669140"/>
                <a:gd name="connsiteY199" fmla="*/ 3873500 h 4051679"/>
                <a:gd name="connsiteX200" fmla="*/ 2243484 w 2669140"/>
                <a:gd name="connsiteY200" fmla="*/ 3987800 h 4051679"/>
                <a:gd name="connsiteX201" fmla="*/ 2218084 w 2669140"/>
                <a:gd name="connsiteY201" fmla="*/ 4032250 h 4051679"/>
                <a:gd name="connsiteX202" fmla="*/ 2228850 w 2669140"/>
                <a:gd name="connsiteY202" fmla="*/ 4051300 h 4051679"/>
                <a:gd name="connsiteX0" fmla="*/ 2209800 w 2669140"/>
                <a:gd name="connsiteY0" fmla="*/ 4051300 h 4051679"/>
                <a:gd name="connsiteX1" fmla="*/ 2178050 w 2669140"/>
                <a:gd name="connsiteY1" fmla="*/ 3956050 h 4051679"/>
                <a:gd name="connsiteX2" fmla="*/ 2171700 w 2669140"/>
                <a:gd name="connsiteY2" fmla="*/ 3892550 h 4051679"/>
                <a:gd name="connsiteX3" fmla="*/ 2127250 w 2669140"/>
                <a:gd name="connsiteY3" fmla="*/ 3841750 h 4051679"/>
                <a:gd name="connsiteX4" fmla="*/ 2127250 w 2669140"/>
                <a:gd name="connsiteY4" fmla="*/ 3841750 h 4051679"/>
                <a:gd name="connsiteX5" fmla="*/ 2095500 w 2669140"/>
                <a:gd name="connsiteY5" fmla="*/ 3803650 h 4051679"/>
                <a:gd name="connsiteX6" fmla="*/ 2070100 w 2669140"/>
                <a:gd name="connsiteY6" fmla="*/ 3746500 h 4051679"/>
                <a:gd name="connsiteX7" fmla="*/ 2063750 w 2669140"/>
                <a:gd name="connsiteY7" fmla="*/ 3727450 h 4051679"/>
                <a:gd name="connsiteX8" fmla="*/ 2063750 w 2669140"/>
                <a:gd name="connsiteY8" fmla="*/ 3727450 h 4051679"/>
                <a:gd name="connsiteX9" fmla="*/ 1930400 w 2669140"/>
                <a:gd name="connsiteY9" fmla="*/ 3606800 h 4051679"/>
                <a:gd name="connsiteX10" fmla="*/ 1879600 w 2669140"/>
                <a:gd name="connsiteY10" fmla="*/ 3517900 h 4051679"/>
                <a:gd name="connsiteX11" fmla="*/ 1879600 w 2669140"/>
                <a:gd name="connsiteY11" fmla="*/ 3517900 h 4051679"/>
                <a:gd name="connsiteX12" fmla="*/ 1866900 w 2669140"/>
                <a:gd name="connsiteY12" fmla="*/ 3403600 h 4051679"/>
                <a:gd name="connsiteX13" fmla="*/ 1866900 w 2669140"/>
                <a:gd name="connsiteY13" fmla="*/ 3403600 h 4051679"/>
                <a:gd name="connsiteX14" fmla="*/ 1860550 w 2669140"/>
                <a:gd name="connsiteY14" fmla="*/ 3365500 h 4051679"/>
                <a:gd name="connsiteX15" fmla="*/ 1847850 w 2669140"/>
                <a:gd name="connsiteY15" fmla="*/ 3302000 h 4051679"/>
                <a:gd name="connsiteX16" fmla="*/ 1790700 w 2669140"/>
                <a:gd name="connsiteY16" fmla="*/ 3282950 h 4051679"/>
                <a:gd name="connsiteX17" fmla="*/ 1765300 w 2669140"/>
                <a:gd name="connsiteY17" fmla="*/ 3194050 h 4051679"/>
                <a:gd name="connsiteX18" fmla="*/ 1790700 w 2669140"/>
                <a:gd name="connsiteY18" fmla="*/ 3143250 h 4051679"/>
                <a:gd name="connsiteX19" fmla="*/ 1790700 w 2669140"/>
                <a:gd name="connsiteY19" fmla="*/ 3143250 h 4051679"/>
                <a:gd name="connsiteX20" fmla="*/ 1809750 w 2669140"/>
                <a:gd name="connsiteY20" fmla="*/ 3060700 h 4051679"/>
                <a:gd name="connsiteX21" fmla="*/ 1854200 w 2669140"/>
                <a:gd name="connsiteY21" fmla="*/ 2997200 h 4051679"/>
                <a:gd name="connsiteX22" fmla="*/ 1803400 w 2669140"/>
                <a:gd name="connsiteY22" fmla="*/ 2940050 h 4051679"/>
                <a:gd name="connsiteX23" fmla="*/ 1803400 w 2669140"/>
                <a:gd name="connsiteY23" fmla="*/ 2940050 h 4051679"/>
                <a:gd name="connsiteX24" fmla="*/ 1765300 w 2669140"/>
                <a:gd name="connsiteY24" fmla="*/ 2933700 h 4051679"/>
                <a:gd name="connsiteX25" fmla="*/ 1765300 w 2669140"/>
                <a:gd name="connsiteY25" fmla="*/ 2933700 h 4051679"/>
                <a:gd name="connsiteX26" fmla="*/ 1765300 w 2669140"/>
                <a:gd name="connsiteY26" fmla="*/ 2933700 h 4051679"/>
                <a:gd name="connsiteX27" fmla="*/ 1784350 w 2669140"/>
                <a:gd name="connsiteY27" fmla="*/ 2819400 h 4051679"/>
                <a:gd name="connsiteX28" fmla="*/ 1784350 w 2669140"/>
                <a:gd name="connsiteY28" fmla="*/ 2819400 h 4051679"/>
                <a:gd name="connsiteX29" fmla="*/ 1689100 w 2669140"/>
                <a:gd name="connsiteY29" fmla="*/ 2832100 h 4051679"/>
                <a:gd name="connsiteX30" fmla="*/ 1651000 w 2669140"/>
                <a:gd name="connsiteY30" fmla="*/ 2787650 h 4051679"/>
                <a:gd name="connsiteX31" fmla="*/ 1714500 w 2669140"/>
                <a:gd name="connsiteY31" fmla="*/ 2749550 h 4051679"/>
                <a:gd name="connsiteX32" fmla="*/ 1682750 w 2669140"/>
                <a:gd name="connsiteY32" fmla="*/ 2667000 h 4051679"/>
                <a:gd name="connsiteX33" fmla="*/ 1644650 w 2669140"/>
                <a:gd name="connsiteY33" fmla="*/ 2578100 h 4051679"/>
                <a:gd name="connsiteX34" fmla="*/ 1631950 w 2669140"/>
                <a:gd name="connsiteY34" fmla="*/ 2470150 h 4051679"/>
                <a:gd name="connsiteX35" fmla="*/ 1587500 w 2669140"/>
                <a:gd name="connsiteY35" fmla="*/ 2400300 h 4051679"/>
                <a:gd name="connsiteX36" fmla="*/ 1549400 w 2669140"/>
                <a:gd name="connsiteY36" fmla="*/ 2305050 h 4051679"/>
                <a:gd name="connsiteX37" fmla="*/ 1498600 w 2669140"/>
                <a:gd name="connsiteY37" fmla="*/ 2235200 h 4051679"/>
                <a:gd name="connsiteX38" fmla="*/ 1454150 w 2669140"/>
                <a:gd name="connsiteY38" fmla="*/ 2101850 h 4051679"/>
                <a:gd name="connsiteX39" fmla="*/ 1390650 w 2669140"/>
                <a:gd name="connsiteY39" fmla="*/ 1987550 h 4051679"/>
                <a:gd name="connsiteX40" fmla="*/ 1314450 w 2669140"/>
                <a:gd name="connsiteY40" fmla="*/ 1885950 h 4051679"/>
                <a:gd name="connsiteX41" fmla="*/ 1238250 w 2669140"/>
                <a:gd name="connsiteY41" fmla="*/ 1803400 h 4051679"/>
                <a:gd name="connsiteX42" fmla="*/ 1155700 w 2669140"/>
                <a:gd name="connsiteY42" fmla="*/ 1746250 h 4051679"/>
                <a:gd name="connsiteX43" fmla="*/ 1117600 w 2669140"/>
                <a:gd name="connsiteY43" fmla="*/ 1682750 h 4051679"/>
                <a:gd name="connsiteX44" fmla="*/ 1155700 w 2669140"/>
                <a:gd name="connsiteY44" fmla="*/ 1612900 h 4051679"/>
                <a:gd name="connsiteX45" fmla="*/ 1155700 w 2669140"/>
                <a:gd name="connsiteY45" fmla="*/ 1612900 h 4051679"/>
                <a:gd name="connsiteX46" fmla="*/ 1098550 w 2669140"/>
                <a:gd name="connsiteY46" fmla="*/ 1574800 h 4051679"/>
                <a:gd name="connsiteX47" fmla="*/ 1098550 w 2669140"/>
                <a:gd name="connsiteY47" fmla="*/ 1663700 h 4051679"/>
                <a:gd name="connsiteX48" fmla="*/ 1054100 w 2669140"/>
                <a:gd name="connsiteY48" fmla="*/ 1695450 h 4051679"/>
                <a:gd name="connsiteX49" fmla="*/ 984250 w 2669140"/>
                <a:gd name="connsiteY49" fmla="*/ 1701800 h 4051679"/>
                <a:gd name="connsiteX50" fmla="*/ 920750 w 2669140"/>
                <a:gd name="connsiteY50" fmla="*/ 1733550 h 4051679"/>
                <a:gd name="connsiteX51" fmla="*/ 920750 w 2669140"/>
                <a:gd name="connsiteY51" fmla="*/ 1733550 h 4051679"/>
                <a:gd name="connsiteX52" fmla="*/ 889000 w 2669140"/>
                <a:gd name="connsiteY52" fmla="*/ 1778000 h 4051679"/>
                <a:gd name="connsiteX53" fmla="*/ 819150 w 2669140"/>
                <a:gd name="connsiteY53" fmla="*/ 1752600 h 4051679"/>
                <a:gd name="connsiteX54" fmla="*/ 730250 w 2669140"/>
                <a:gd name="connsiteY54" fmla="*/ 1778000 h 4051679"/>
                <a:gd name="connsiteX55" fmla="*/ 812800 w 2669140"/>
                <a:gd name="connsiteY55" fmla="*/ 1809750 h 4051679"/>
                <a:gd name="connsiteX56" fmla="*/ 876300 w 2669140"/>
                <a:gd name="connsiteY56" fmla="*/ 1854200 h 4051679"/>
                <a:gd name="connsiteX57" fmla="*/ 768350 w 2669140"/>
                <a:gd name="connsiteY57" fmla="*/ 1911350 h 4051679"/>
                <a:gd name="connsiteX58" fmla="*/ 635000 w 2669140"/>
                <a:gd name="connsiteY58" fmla="*/ 1898650 h 4051679"/>
                <a:gd name="connsiteX59" fmla="*/ 590550 w 2669140"/>
                <a:gd name="connsiteY59" fmla="*/ 1866900 h 4051679"/>
                <a:gd name="connsiteX60" fmla="*/ 558800 w 2669140"/>
                <a:gd name="connsiteY60" fmla="*/ 1930400 h 4051679"/>
                <a:gd name="connsiteX61" fmla="*/ 450850 w 2669140"/>
                <a:gd name="connsiteY61" fmla="*/ 1911350 h 4051679"/>
                <a:gd name="connsiteX62" fmla="*/ 400050 w 2669140"/>
                <a:gd name="connsiteY62" fmla="*/ 1841500 h 4051679"/>
                <a:gd name="connsiteX63" fmla="*/ 400050 w 2669140"/>
                <a:gd name="connsiteY63" fmla="*/ 1841500 h 4051679"/>
                <a:gd name="connsiteX64" fmla="*/ 298450 w 2669140"/>
                <a:gd name="connsiteY64" fmla="*/ 1778000 h 4051679"/>
                <a:gd name="connsiteX65" fmla="*/ 266700 w 2669140"/>
                <a:gd name="connsiteY65" fmla="*/ 1714500 h 4051679"/>
                <a:gd name="connsiteX66" fmla="*/ 222250 w 2669140"/>
                <a:gd name="connsiteY66" fmla="*/ 1625600 h 4051679"/>
                <a:gd name="connsiteX67" fmla="*/ 184150 w 2669140"/>
                <a:gd name="connsiteY67" fmla="*/ 1543050 h 4051679"/>
                <a:gd name="connsiteX68" fmla="*/ 133350 w 2669140"/>
                <a:gd name="connsiteY68" fmla="*/ 1454150 h 4051679"/>
                <a:gd name="connsiteX69" fmla="*/ 57150 w 2669140"/>
                <a:gd name="connsiteY69" fmla="*/ 1365250 h 4051679"/>
                <a:gd name="connsiteX70" fmla="*/ 44450 w 2669140"/>
                <a:gd name="connsiteY70" fmla="*/ 1282700 h 4051679"/>
                <a:gd name="connsiteX71" fmla="*/ 63500 w 2669140"/>
                <a:gd name="connsiteY71" fmla="*/ 1187450 h 4051679"/>
                <a:gd name="connsiteX72" fmla="*/ 76200 w 2669140"/>
                <a:gd name="connsiteY72" fmla="*/ 1123950 h 4051679"/>
                <a:gd name="connsiteX73" fmla="*/ 76200 w 2669140"/>
                <a:gd name="connsiteY73" fmla="*/ 1066800 h 4051679"/>
                <a:gd name="connsiteX74" fmla="*/ 0 w 2669140"/>
                <a:gd name="connsiteY74" fmla="*/ 1009650 h 4051679"/>
                <a:gd name="connsiteX75" fmla="*/ 38100 w 2669140"/>
                <a:gd name="connsiteY75" fmla="*/ 908050 h 4051679"/>
                <a:gd name="connsiteX76" fmla="*/ 38100 w 2669140"/>
                <a:gd name="connsiteY76" fmla="*/ 908050 h 4051679"/>
                <a:gd name="connsiteX77" fmla="*/ 6350 w 2669140"/>
                <a:gd name="connsiteY77" fmla="*/ 787400 h 4051679"/>
                <a:gd name="connsiteX78" fmla="*/ 57150 w 2669140"/>
                <a:gd name="connsiteY78" fmla="*/ 774700 h 4051679"/>
                <a:gd name="connsiteX79" fmla="*/ 82550 w 2669140"/>
                <a:gd name="connsiteY79" fmla="*/ 717550 h 4051679"/>
                <a:gd name="connsiteX80" fmla="*/ 165100 w 2669140"/>
                <a:gd name="connsiteY80" fmla="*/ 679450 h 4051679"/>
                <a:gd name="connsiteX81" fmla="*/ 222250 w 2669140"/>
                <a:gd name="connsiteY81" fmla="*/ 685800 h 4051679"/>
                <a:gd name="connsiteX82" fmla="*/ 222250 w 2669140"/>
                <a:gd name="connsiteY82" fmla="*/ 603250 h 4051679"/>
                <a:gd name="connsiteX83" fmla="*/ 254000 w 2669140"/>
                <a:gd name="connsiteY83" fmla="*/ 482600 h 4051679"/>
                <a:gd name="connsiteX84" fmla="*/ 368300 w 2669140"/>
                <a:gd name="connsiteY84" fmla="*/ 476250 h 4051679"/>
                <a:gd name="connsiteX85" fmla="*/ 425450 w 2669140"/>
                <a:gd name="connsiteY85" fmla="*/ 457200 h 4051679"/>
                <a:gd name="connsiteX86" fmla="*/ 482600 w 2669140"/>
                <a:gd name="connsiteY86" fmla="*/ 342900 h 4051679"/>
                <a:gd name="connsiteX87" fmla="*/ 565150 w 2669140"/>
                <a:gd name="connsiteY87" fmla="*/ 273050 h 4051679"/>
                <a:gd name="connsiteX88" fmla="*/ 615950 w 2669140"/>
                <a:gd name="connsiteY88" fmla="*/ 215900 h 4051679"/>
                <a:gd name="connsiteX89" fmla="*/ 571500 w 2669140"/>
                <a:gd name="connsiteY89" fmla="*/ 127000 h 4051679"/>
                <a:gd name="connsiteX90" fmla="*/ 552450 w 2669140"/>
                <a:gd name="connsiteY90" fmla="*/ 57150 h 4051679"/>
                <a:gd name="connsiteX91" fmla="*/ 641350 w 2669140"/>
                <a:gd name="connsiteY91" fmla="*/ 0 h 4051679"/>
                <a:gd name="connsiteX92" fmla="*/ 704850 w 2669140"/>
                <a:gd name="connsiteY92" fmla="*/ 6350 h 4051679"/>
                <a:gd name="connsiteX93" fmla="*/ 800100 w 2669140"/>
                <a:gd name="connsiteY93" fmla="*/ 19050 h 4051679"/>
                <a:gd name="connsiteX94" fmla="*/ 857250 w 2669140"/>
                <a:gd name="connsiteY94" fmla="*/ 6350 h 4051679"/>
                <a:gd name="connsiteX95" fmla="*/ 920750 w 2669140"/>
                <a:gd name="connsiteY95" fmla="*/ 6350 h 4051679"/>
                <a:gd name="connsiteX96" fmla="*/ 920750 w 2669140"/>
                <a:gd name="connsiteY96" fmla="*/ 69850 h 4051679"/>
                <a:gd name="connsiteX97" fmla="*/ 889000 w 2669140"/>
                <a:gd name="connsiteY97" fmla="*/ 139700 h 4051679"/>
                <a:gd name="connsiteX98" fmla="*/ 889000 w 2669140"/>
                <a:gd name="connsiteY98" fmla="*/ 139700 h 4051679"/>
                <a:gd name="connsiteX99" fmla="*/ 914400 w 2669140"/>
                <a:gd name="connsiteY99" fmla="*/ 254000 h 4051679"/>
                <a:gd name="connsiteX100" fmla="*/ 857250 w 2669140"/>
                <a:gd name="connsiteY100" fmla="*/ 304800 h 4051679"/>
                <a:gd name="connsiteX101" fmla="*/ 838200 w 2669140"/>
                <a:gd name="connsiteY101" fmla="*/ 342900 h 4051679"/>
                <a:gd name="connsiteX102" fmla="*/ 838200 w 2669140"/>
                <a:gd name="connsiteY102" fmla="*/ 419100 h 4051679"/>
                <a:gd name="connsiteX103" fmla="*/ 838200 w 2669140"/>
                <a:gd name="connsiteY103" fmla="*/ 508000 h 4051679"/>
                <a:gd name="connsiteX104" fmla="*/ 768350 w 2669140"/>
                <a:gd name="connsiteY104" fmla="*/ 546100 h 4051679"/>
                <a:gd name="connsiteX105" fmla="*/ 711200 w 2669140"/>
                <a:gd name="connsiteY105" fmla="*/ 577850 h 4051679"/>
                <a:gd name="connsiteX106" fmla="*/ 711200 w 2669140"/>
                <a:gd name="connsiteY106" fmla="*/ 577850 h 4051679"/>
                <a:gd name="connsiteX107" fmla="*/ 781050 w 2669140"/>
                <a:gd name="connsiteY107" fmla="*/ 673100 h 4051679"/>
                <a:gd name="connsiteX108" fmla="*/ 781050 w 2669140"/>
                <a:gd name="connsiteY108" fmla="*/ 673100 h 4051679"/>
                <a:gd name="connsiteX109" fmla="*/ 717550 w 2669140"/>
                <a:gd name="connsiteY109" fmla="*/ 685800 h 4051679"/>
                <a:gd name="connsiteX110" fmla="*/ 717550 w 2669140"/>
                <a:gd name="connsiteY110" fmla="*/ 685800 h 4051679"/>
                <a:gd name="connsiteX111" fmla="*/ 762000 w 2669140"/>
                <a:gd name="connsiteY111" fmla="*/ 774700 h 4051679"/>
                <a:gd name="connsiteX112" fmla="*/ 806450 w 2669140"/>
                <a:gd name="connsiteY112" fmla="*/ 838200 h 4051679"/>
                <a:gd name="connsiteX113" fmla="*/ 831850 w 2669140"/>
                <a:gd name="connsiteY113" fmla="*/ 889000 h 4051679"/>
                <a:gd name="connsiteX114" fmla="*/ 831850 w 2669140"/>
                <a:gd name="connsiteY114" fmla="*/ 889000 h 4051679"/>
                <a:gd name="connsiteX115" fmla="*/ 850900 w 2669140"/>
                <a:gd name="connsiteY115" fmla="*/ 952500 h 4051679"/>
                <a:gd name="connsiteX116" fmla="*/ 889000 w 2669140"/>
                <a:gd name="connsiteY116" fmla="*/ 1028700 h 4051679"/>
                <a:gd name="connsiteX117" fmla="*/ 908050 w 2669140"/>
                <a:gd name="connsiteY117" fmla="*/ 1104900 h 4051679"/>
                <a:gd name="connsiteX118" fmla="*/ 939800 w 2669140"/>
                <a:gd name="connsiteY118" fmla="*/ 1225550 h 4051679"/>
                <a:gd name="connsiteX119" fmla="*/ 977900 w 2669140"/>
                <a:gd name="connsiteY119" fmla="*/ 1346200 h 4051679"/>
                <a:gd name="connsiteX120" fmla="*/ 1022350 w 2669140"/>
                <a:gd name="connsiteY120" fmla="*/ 1339850 h 4051679"/>
                <a:gd name="connsiteX121" fmla="*/ 1022350 w 2669140"/>
                <a:gd name="connsiteY121" fmla="*/ 1339850 h 4051679"/>
                <a:gd name="connsiteX122" fmla="*/ 1016000 w 2669140"/>
                <a:gd name="connsiteY122" fmla="*/ 1257300 h 4051679"/>
                <a:gd name="connsiteX123" fmla="*/ 1003300 w 2669140"/>
                <a:gd name="connsiteY123" fmla="*/ 1206500 h 4051679"/>
                <a:gd name="connsiteX124" fmla="*/ 1003300 w 2669140"/>
                <a:gd name="connsiteY124" fmla="*/ 1123950 h 4051679"/>
                <a:gd name="connsiteX125" fmla="*/ 1003300 w 2669140"/>
                <a:gd name="connsiteY125" fmla="*/ 1123950 h 4051679"/>
                <a:gd name="connsiteX126" fmla="*/ 1123950 w 2669140"/>
                <a:gd name="connsiteY126" fmla="*/ 1123950 h 4051679"/>
                <a:gd name="connsiteX127" fmla="*/ 1149350 w 2669140"/>
                <a:gd name="connsiteY127" fmla="*/ 1174750 h 4051679"/>
                <a:gd name="connsiteX128" fmla="*/ 1149350 w 2669140"/>
                <a:gd name="connsiteY128" fmla="*/ 1174750 h 4051679"/>
                <a:gd name="connsiteX129" fmla="*/ 1174750 w 2669140"/>
                <a:gd name="connsiteY129" fmla="*/ 1250950 h 4051679"/>
                <a:gd name="connsiteX130" fmla="*/ 1174750 w 2669140"/>
                <a:gd name="connsiteY130" fmla="*/ 1250950 h 4051679"/>
                <a:gd name="connsiteX131" fmla="*/ 1212850 w 2669140"/>
                <a:gd name="connsiteY131" fmla="*/ 1397000 h 4051679"/>
                <a:gd name="connsiteX132" fmla="*/ 1276350 w 2669140"/>
                <a:gd name="connsiteY132" fmla="*/ 1435100 h 4051679"/>
                <a:gd name="connsiteX133" fmla="*/ 1339850 w 2669140"/>
                <a:gd name="connsiteY133" fmla="*/ 1435100 h 4051679"/>
                <a:gd name="connsiteX134" fmla="*/ 1447800 w 2669140"/>
                <a:gd name="connsiteY134" fmla="*/ 1384300 h 4051679"/>
                <a:gd name="connsiteX135" fmla="*/ 1504950 w 2669140"/>
                <a:gd name="connsiteY135" fmla="*/ 1295400 h 4051679"/>
                <a:gd name="connsiteX136" fmla="*/ 1530350 w 2669140"/>
                <a:gd name="connsiteY136" fmla="*/ 1193800 h 4051679"/>
                <a:gd name="connsiteX137" fmla="*/ 1498600 w 2669140"/>
                <a:gd name="connsiteY137" fmla="*/ 1047750 h 4051679"/>
                <a:gd name="connsiteX138" fmla="*/ 1574800 w 2669140"/>
                <a:gd name="connsiteY138" fmla="*/ 996950 h 4051679"/>
                <a:gd name="connsiteX139" fmla="*/ 1606550 w 2669140"/>
                <a:gd name="connsiteY139" fmla="*/ 908050 h 4051679"/>
                <a:gd name="connsiteX140" fmla="*/ 1708150 w 2669140"/>
                <a:gd name="connsiteY140" fmla="*/ 908050 h 4051679"/>
                <a:gd name="connsiteX141" fmla="*/ 1752600 w 2669140"/>
                <a:gd name="connsiteY141" fmla="*/ 793750 h 4051679"/>
                <a:gd name="connsiteX142" fmla="*/ 1733550 w 2669140"/>
                <a:gd name="connsiteY142" fmla="*/ 704850 h 4051679"/>
                <a:gd name="connsiteX143" fmla="*/ 1727200 w 2669140"/>
                <a:gd name="connsiteY143" fmla="*/ 603250 h 4051679"/>
                <a:gd name="connsiteX144" fmla="*/ 1720850 w 2669140"/>
                <a:gd name="connsiteY144" fmla="*/ 546100 h 4051679"/>
                <a:gd name="connsiteX145" fmla="*/ 1720850 w 2669140"/>
                <a:gd name="connsiteY145" fmla="*/ 546100 h 4051679"/>
                <a:gd name="connsiteX146" fmla="*/ 1752600 w 2669140"/>
                <a:gd name="connsiteY146" fmla="*/ 552450 h 4051679"/>
                <a:gd name="connsiteX147" fmla="*/ 1797050 w 2669140"/>
                <a:gd name="connsiteY147" fmla="*/ 622300 h 4051679"/>
                <a:gd name="connsiteX148" fmla="*/ 1797050 w 2669140"/>
                <a:gd name="connsiteY148" fmla="*/ 622300 h 4051679"/>
                <a:gd name="connsiteX149" fmla="*/ 1854200 w 2669140"/>
                <a:gd name="connsiteY149" fmla="*/ 660400 h 4051679"/>
                <a:gd name="connsiteX150" fmla="*/ 1905000 w 2669140"/>
                <a:gd name="connsiteY150" fmla="*/ 590550 h 4051679"/>
                <a:gd name="connsiteX151" fmla="*/ 1993900 w 2669140"/>
                <a:gd name="connsiteY151" fmla="*/ 584200 h 4051679"/>
                <a:gd name="connsiteX152" fmla="*/ 2063750 w 2669140"/>
                <a:gd name="connsiteY152" fmla="*/ 577850 h 4051679"/>
                <a:gd name="connsiteX153" fmla="*/ 2070100 w 2669140"/>
                <a:gd name="connsiteY153" fmla="*/ 641350 h 4051679"/>
                <a:gd name="connsiteX154" fmla="*/ 2076450 w 2669140"/>
                <a:gd name="connsiteY154" fmla="*/ 666750 h 4051679"/>
                <a:gd name="connsiteX155" fmla="*/ 2076450 w 2669140"/>
                <a:gd name="connsiteY155" fmla="*/ 666750 h 4051679"/>
                <a:gd name="connsiteX156" fmla="*/ 2133600 w 2669140"/>
                <a:gd name="connsiteY156" fmla="*/ 558800 h 4051679"/>
                <a:gd name="connsiteX157" fmla="*/ 2171700 w 2669140"/>
                <a:gd name="connsiteY157" fmla="*/ 635000 h 4051679"/>
                <a:gd name="connsiteX158" fmla="*/ 2159000 w 2669140"/>
                <a:gd name="connsiteY158" fmla="*/ 723900 h 4051679"/>
                <a:gd name="connsiteX159" fmla="*/ 2197100 w 2669140"/>
                <a:gd name="connsiteY159" fmla="*/ 774700 h 4051679"/>
                <a:gd name="connsiteX160" fmla="*/ 2235200 w 2669140"/>
                <a:gd name="connsiteY160" fmla="*/ 869950 h 4051679"/>
                <a:gd name="connsiteX161" fmla="*/ 2254250 w 2669140"/>
                <a:gd name="connsiteY161" fmla="*/ 1003300 h 4051679"/>
                <a:gd name="connsiteX162" fmla="*/ 2324100 w 2669140"/>
                <a:gd name="connsiteY162" fmla="*/ 1111250 h 4051679"/>
                <a:gd name="connsiteX163" fmla="*/ 2279650 w 2669140"/>
                <a:gd name="connsiteY163" fmla="*/ 1155700 h 4051679"/>
                <a:gd name="connsiteX164" fmla="*/ 2292350 w 2669140"/>
                <a:gd name="connsiteY164" fmla="*/ 1270000 h 4051679"/>
                <a:gd name="connsiteX165" fmla="*/ 2292350 w 2669140"/>
                <a:gd name="connsiteY165" fmla="*/ 1358900 h 4051679"/>
                <a:gd name="connsiteX166" fmla="*/ 2287938 w 2669140"/>
                <a:gd name="connsiteY166" fmla="*/ 1358900 h 4051679"/>
                <a:gd name="connsiteX167" fmla="*/ 2249838 w 2669140"/>
                <a:gd name="connsiteY167" fmla="*/ 1498600 h 4051679"/>
                <a:gd name="connsiteX168" fmla="*/ 2376838 w 2669140"/>
                <a:gd name="connsiteY168" fmla="*/ 1568450 h 4051679"/>
                <a:gd name="connsiteX169" fmla="*/ 2395888 w 2669140"/>
                <a:gd name="connsiteY169" fmla="*/ 1682750 h 4051679"/>
                <a:gd name="connsiteX170" fmla="*/ 2459387 w 2669140"/>
                <a:gd name="connsiteY170" fmla="*/ 1816100 h 4051679"/>
                <a:gd name="connsiteX171" fmla="*/ 2484787 w 2669140"/>
                <a:gd name="connsiteY171" fmla="*/ 1905000 h 4051679"/>
                <a:gd name="connsiteX172" fmla="*/ 2497487 w 2669140"/>
                <a:gd name="connsiteY172" fmla="*/ 1917700 h 4051679"/>
                <a:gd name="connsiteX173" fmla="*/ 2427637 w 2669140"/>
                <a:gd name="connsiteY173" fmla="*/ 2012950 h 4051679"/>
                <a:gd name="connsiteX174" fmla="*/ 2541937 w 2669140"/>
                <a:gd name="connsiteY174" fmla="*/ 2133600 h 4051679"/>
                <a:gd name="connsiteX175" fmla="*/ 2548287 w 2669140"/>
                <a:gd name="connsiteY175" fmla="*/ 2241550 h 4051679"/>
                <a:gd name="connsiteX176" fmla="*/ 2560986 w 2669140"/>
                <a:gd name="connsiteY176" fmla="*/ 2387600 h 4051679"/>
                <a:gd name="connsiteX177" fmla="*/ 2548285 w 2669140"/>
                <a:gd name="connsiteY177" fmla="*/ 2495550 h 4051679"/>
                <a:gd name="connsiteX178" fmla="*/ 2592735 w 2669140"/>
                <a:gd name="connsiteY178" fmla="*/ 2667000 h 4051679"/>
                <a:gd name="connsiteX179" fmla="*/ 2599085 w 2669140"/>
                <a:gd name="connsiteY179" fmla="*/ 2774950 h 4051679"/>
                <a:gd name="connsiteX180" fmla="*/ 2554635 w 2669140"/>
                <a:gd name="connsiteY180" fmla="*/ 2838450 h 4051679"/>
                <a:gd name="connsiteX181" fmla="*/ 2560985 w 2669140"/>
                <a:gd name="connsiteY181" fmla="*/ 2940050 h 4051679"/>
                <a:gd name="connsiteX182" fmla="*/ 2618135 w 2669140"/>
                <a:gd name="connsiteY182" fmla="*/ 3067050 h 4051679"/>
                <a:gd name="connsiteX183" fmla="*/ 2637184 w 2669140"/>
                <a:gd name="connsiteY183" fmla="*/ 3206750 h 4051679"/>
                <a:gd name="connsiteX184" fmla="*/ 2618134 w 2669140"/>
                <a:gd name="connsiteY184" fmla="*/ 3314700 h 4051679"/>
                <a:gd name="connsiteX185" fmla="*/ 2668935 w 2669140"/>
                <a:gd name="connsiteY185" fmla="*/ 3416300 h 4051679"/>
                <a:gd name="connsiteX186" fmla="*/ 2605435 w 2669140"/>
                <a:gd name="connsiteY186" fmla="*/ 3492500 h 4051679"/>
                <a:gd name="connsiteX187" fmla="*/ 2567334 w 2669140"/>
                <a:gd name="connsiteY187" fmla="*/ 3460750 h 4051679"/>
                <a:gd name="connsiteX188" fmla="*/ 2522884 w 2669140"/>
                <a:gd name="connsiteY188" fmla="*/ 3409950 h 4051679"/>
                <a:gd name="connsiteX189" fmla="*/ 2484784 w 2669140"/>
                <a:gd name="connsiteY189" fmla="*/ 3289300 h 4051679"/>
                <a:gd name="connsiteX190" fmla="*/ 2351434 w 2669140"/>
                <a:gd name="connsiteY190" fmla="*/ 3308350 h 4051679"/>
                <a:gd name="connsiteX191" fmla="*/ 2357784 w 2669140"/>
                <a:gd name="connsiteY191" fmla="*/ 3225800 h 4051679"/>
                <a:gd name="connsiteX192" fmla="*/ 2262534 w 2669140"/>
                <a:gd name="connsiteY192" fmla="*/ 3194050 h 4051679"/>
                <a:gd name="connsiteX193" fmla="*/ 2192684 w 2669140"/>
                <a:gd name="connsiteY193" fmla="*/ 3276600 h 4051679"/>
                <a:gd name="connsiteX194" fmla="*/ 2072034 w 2669140"/>
                <a:gd name="connsiteY194" fmla="*/ 3333750 h 4051679"/>
                <a:gd name="connsiteX195" fmla="*/ 2065684 w 2669140"/>
                <a:gd name="connsiteY195" fmla="*/ 3492500 h 4051679"/>
                <a:gd name="connsiteX196" fmla="*/ 2078384 w 2669140"/>
                <a:gd name="connsiteY196" fmla="*/ 3581400 h 4051679"/>
                <a:gd name="connsiteX197" fmla="*/ 2179984 w 2669140"/>
                <a:gd name="connsiteY197" fmla="*/ 3663950 h 4051679"/>
                <a:gd name="connsiteX198" fmla="*/ 2186334 w 2669140"/>
                <a:gd name="connsiteY198" fmla="*/ 3771900 h 4051679"/>
                <a:gd name="connsiteX199" fmla="*/ 2243484 w 2669140"/>
                <a:gd name="connsiteY199" fmla="*/ 3873500 h 4051679"/>
                <a:gd name="connsiteX200" fmla="*/ 2243484 w 2669140"/>
                <a:gd name="connsiteY200" fmla="*/ 3987800 h 4051679"/>
                <a:gd name="connsiteX201" fmla="*/ 2218084 w 2669140"/>
                <a:gd name="connsiteY201" fmla="*/ 4032250 h 4051679"/>
                <a:gd name="connsiteX202" fmla="*/ 2209800 w 2669140"/>
                <a:gd name="connsiteY202" fmla="*/ 4051300 h 4051679"/>
                <a:gd name="connsiteX0" fmla="*/ 2203450 w 2669140"/>
                <a:gd name="connsiteY0" fmla="*/ 3987800 h 4032250"/>
                <a:gd name="connsiteX1" fmla="*/ 2178050 w 2669140"/>
                <a:gd name="connsiteY1" fmla="*/ 3956050 h 4032250"/>
                <a:gd name="connsiteX2" fmla="*/ 2171700 w 2669140"/>
                <a:gd name="connsiteY2" fmla="*/ 3892550 h 4032250"/>
                <a:gd name="connsiteX3" fmla="*/ 2127250 w 2669140"/>
                <a:gd name="connsiteY3" fmla="*/ 3841750 h 4032250"/>
                <a:gd name="connsiteX4" fmla="*/ 2127250 w 2669140"/>
                <a:gd name="connsiteY4" fmla="*/ 3841750 h 4032250"/>
                <a:gd name="connsiteX5" fmla="*/ 2095500 w 2669140"/>
                <a:gd name="connsiteY5" fmla="*/ 3803650 h 4032250"/>
                <a:gd name="connsiteX6" fmla="*/ 2070100 w 2669140"/>
                <a:gd name="connsiteY6" fmla="*/ 3746500 h 4032250"/>
                <a:gd name="connsiteX7" fmla="*/ 2063750 w 2669140"/>
                <a:gd name="connsiteY7" fmla="*/ 3727450 h 4032250"/>
                <a:gd name="connsiteX8" fmla="*/ 2063750 w 2669140"/>
                <a:gd name="connsiteY8" fmla="*/ 3727450 h 4032250"/>
                <a:gd name="connsiteX9" fmla="*/ 1930400 w 2669140"/>
                <a:gd name="connsiteY9" fmla="*/ 3606800 h 4032250"/>
                <a:gd name="connsiteX10" fmla="*/ 1879600 w 2669140"/>
                <a:gd name="connsiteY10" fmla="*/ 3517900 h 4032250"/>
                <a:gd name="connsiteX11" fmla="*/ 1879600 w 2669140"/>
                <a:gd name="connsiteY11" fmla="*/ 3517900 h 4032250"/>
                <a:gd name="connsiteX12" fmla="*/ 1866900 w 2669140"/>
                <a:gd name="connsiteY12" fmla="*/ 3403600 h 4032250"/>
                <a:gd name="connsiteX13" fmla="*/ 1866900 w 2669140"/>
                <a:gd name="connsiteY13" fmla="*/ 3403600 h 4032250"/>
                <a:gd name="connsiteX14" fmla="*/ 1860550 w 2669140"/>
                <a:gd name="connsiteY14" fmla="*/ 3365500 h 4032250"/>
                <a:gd name="connsiteX15" fmla="*/ 1847850 w 2669140"/>
                <a:gd name="connsiteY15" fmla="*/ 3302000 h 4032250"/>
                <a:gd name="connsiteX16" fmla="*/ 1790700 w 2669140"/>
                <a:gd name="connsiteY16" fmla="*/ 3282950 h 4032250"/>
                <a:gd name="connsiteX17" fmla="*/ 1765300 w 2669140"/>
                <a:gd name="connsiteY17" fmla="*/ 3194050 h 4032250"/>
                <a:gd name="connsiteX18" fmla="*/ 1790700 w 2669140"/>
                <a:gd name="connsiteY18" fmla="*/ 3143250 h 4032250"/>
                <a:gd name="connsiteX19" fmla="*/ 1790700 w 2669140"/>
                <a:gd name="connsiteY19" fmla="*/ 3143250 h 4032250"/>
                <a:gd name="connsiteX20" fmla="*/ 1809750 w 2669140"/>
                <a:gd name="connsiteY20" fmla="*/ 3060700 h 4032250"/>
                <a:gd name="connsiteX21" fmla="*/ 1854200 w 2669140"/>
                <a:gd name="connsiteY21" fmla="*/ 2997200 h 4032250"/>
                <a:gd name="connsiteX22" fmla="*/ 1803400 w 2669140"/>
                <a:gd name="connsiteY22" fmla="*/ 2940050 h 4032250"/>
                <a:gd name="connsiteX23" fmla="*/ 1803400 w 2669140"/>
                <a:gd name="connsiteY23" fmla="*/ 2940050 h 4032250"/>
                <a:gd name="connsiteX24" fmla="*/ 1765300 w 2669140"/>
                <a:gd name="connsiteY24" fmla="*/ 2933700 h 4032250"/>
                <a:gd name="connsiteX25" fmla="*/ 1765300 w 2669140"/>
                <a:gd name="connsiteY25" fmla="*/ 2933700 h 4032250"/>
                <a:gd name="connsiteX26" fmla="*/ 1765300 w 2669140"/>
                <a:gd name="connsiteY26" fmla="*/ 2933700 h 4032250"/>
                <a:gd name="connsiteX27" fmla="*/ 1784350 w 2669140"/>
                <a:gd name="connsiteY27" fmla="*/ 2819400 h 4032250"/>
                <a:gd name="connsiteX28" fmla="*/ 1784350 w 2669140"/>
                <a:gd name="connsiteY28" fmla="*/ 2819400 h 4032250"/>
                <a:gd name="connsiteX29" fmla="*/ 1689100 w 2669140"/>
                <a:gd name="connsiteY29" fmla="*/ 2832100 h 4032250"/>
                <a:gd name="connsiteX30" fmla="*/ 1651000 w 2669140"/>
                <a:gd name="connsiteY30" fmla="*/ 2787650 h 4032250"/>
                <a:gd name="connsiteX31" fmla="*/ 1714500 w 2669140"/>
                <a:gd name="connsiteY31" fmla="*/ 2749550 h 4032250"/>
                <a:gd name="connsiteX32" fmla="*/ 1682750 w 2669140"/>
                <a:gd name="connsiteY32" fmla="*/ 2667000 h 4032250"/>
                <a:gd name="connsiteX33" fmla="*/ 1644650 w 2669140"/>
                <a:gd name="connsiteY33" fmla="*/ 2578100 h 4032250"/>
                <a:gd name="connsiteX34" fmla="*/ 1631950 w 2669140"/>
                <a:gd name="connsiteY34" fmla="*/ 2470150 h 4032250"/>
                <a:gd name="connsiteX35" fmla="*/ 1587500 w 2669140"/>
                <a:gd name="connsiteY35" fmla="*/ 2400300 h 4032250"/>
                <a:gd name="connsiteX36" fmla="*/ 1549400 w 2669140"/>
                <a:gd name="connsiteY36" fmla="*/ 2305050 h 4032250"/>
                <a:gd name="connsiteX37" fmla="*/ 1498600 w 2669140"/>
                <a:gd name="connsiteY37" fmla="*/ 2235200 h 4032250"/>
                <a:gd name="connsiteX38" fmla="*/ 1454150 w 2669140"/>
                <a:gd name="connsiteY38" fmla="*/ 2101850 h 4032250"/>
                <a:gd name="connsiteX39" fmla="*/ 1390650 w 2669140"/>
                <a:gd name="connsiteY39" fmla="*/ 1987550 h 4032250"/>
                <a:gd name="connsiteX40" fmla="*/ 1314450 w 2669140"/>
                <a:gd name="connsiteY40" fmla="*/ 1885950 h 4032250"/>
                <a:gd name="connsiteX41" fmla="*/ 1238250 w 2669140"/>
                <a:gd name="connsiteY41" fmla="*/ 1803400 h 4032250"/>
                <a:gd name="connsiteX42" fmla="*/ 1155700 w 2669140"/>
                <a:gd name="connsiteY42" fmla="*/ 1746250 h 4032250"/>
                <a:gd name="connsiteX43" fmla="*/ 1117600 w 2669140"/>
                <a:gd name="connsiteY43" fmla="*/ 1682750 h 4032250"/>
                <a:gd name="connsiteX44" fmla="*/ 1155700 w 2669140"/>
                <a:gd name="connsiteY44" fmla="*/ 1612900 h 4032250"/>
                <a:gd name="connsiteX45" fmla="*/ 1155700 w 2669140"/>
                <a:gd name="connsiteY45" fmla="*/ 1612900 h 4032250"/>
                <a:gd name="connsiteX46" fmla="*/ 1098550 w 2669140"/>
                <a:gd name="connsiteY46" fmla="*/ 1574800 h 4032250"/>
                <a:gd name="connsiteX47" fmla="*/ 1098550 w 2669140"/>
                <a:gd name="connsiteY47" fmla="*/ 1663700 h 4032250"/>
                <a:gd name="connsiteX48" fmla="*/ 1054100 w 2669140"/>
                <a:gd name="connsiteY48" fmla="*/ 1695450 h 4032250"/>
                <a:gd name="connsiteX49" fmla="*/ 984250 w 2669140"/>
                <a:gd name="connsiteY49" fmla="*/ 1701800 h 4032250"/>
                <a:gd name="connsiteX50" fmla="*/ 920750 w 2669140"/>
                <a:gd name="connsiteY50" fmla="*/ 1733550 h 4032250"/>
                <a:gd name="connsiteX51" fmla="*/ 920750 w 2669140"/>
                <a:gd name="connsiteY51" fmla="*/ 1733550 h 4032250"/>
                <a:gd name="connsiteX52" fmla="*/ 889000 w 2669140"/>
                <a:gd name="connsiteY52" fmla="*/ 1778000 h 4032250"/>
                <a:gd name="connsiteX53" fmla="*/ 819150 w 2669140"/>
                <a:gd name="connsiteY53" fmla="*/ 1752600 h 4032250"/>
                <a:gd name="connsiteX54" fmla="*/ 730250 w 2669140"/>
                <a:gd name="connsiteY54" fmla="*/ 1778000 h 4032250"/>
                <a:gd name="connsiteX55" fmla="*/ 812800 w 2669140"/>
                <a:gd name="connsiteY55" fmla="*/ 1809750 h 4032250"/>
                <a:gd name="connsiteX56" fmla="*/ 876300 w 2669140"/>
                <a:gd name="connsiteY56" fmla="*/ 1854200 h 4032250"/>
                <a:gd name="connsiteX57" fmla="*/ 768350 w 2669140"/>
                <a:gd name="connsiteY57" fmla="*/ 1911350 h 4032250"/>
                <a:gd name="connsiteX58" fmla="*/ 635000 w 2669140"/>
                <a:gd name="connsiteY58" fmla="*/ 1898650 h 4032250"/>
                <a:gd name="connsiteX59" fmla="*/ 590550 w 2669140"/>
                <a:gd name="connsiteY59" fmla="*/ 1866900 h 4032250"/>
                <a:gd name="connsiteX60" fmla="*/ 558800 w 2669140"/>
                <a:gd name="connsiteY60" fmla="*/ 1930400 h 4032250"/>
                <a:gd name="connsiteX61" fmla="*/ 450850 w 2669140"/>
                <a:gd name="connsiteY61" fmla="*/ 1911350 h 4032250"/>
                <a:gd name="connsiteX62" fmla="*/ 400050 w 2669140"/>
                <a:gd name="connsiteY62" fmla="*/ 1841500 h 4032250"/>
                <a:gd name="connsiteX63" fmla="*/ 400050 w 2669140"/>
                <a:gd name="connsiteY63" fmla="*/ 1841500 h 4032250"/>
                <a:gd name="connsiteX64" fmla="*/ 298450 w 2669140"/>
                <a:gd name="connsiteY64" fmla="*/ 1778000 h 4032250"/>
                <a:gd name="connsiteX65" fmla="*/ 266700 w 2669140"/>
                <a:gd name="connsiteY65" fmla="*/ 1714500 h 4032250"/>
                <a:gd name="connsiteX66" fmla="*/ 222250 w 2669140"/>
                <a:gd name="connsiteY66" fmla="*/ 1625600 h 4032250"/>
                <a:gd name="connsiteX67" fmla="*/ 184150 w 2669140"/>
                <a:gd name="connsiteY67" fmla="*/ 1543050 h 4032250"/>
                <a:gd name="connsiteX68" fmla="*/ 133350 w 2669140"/>
                <a:gd name="connsiteY68" fmla="*/ 1454150 h 4032250"/>
                <a:gd name="connsiteX69" fmla="*/ 57150 w 2669140"/>
                <a:gd name="connsiteY69" fmla="*/ 1365250 h 4032250"/>
                <a:gd name="connsiteX70" fmla="*/ 44450 w 2669140"/>
                <a:gd name="connsiteY70" fmla="*/ 1282700 h 4032250"/>
                <a:gd name="connsiteX71" fmla="*/ 63500 w 2669140"/>
                <a:gd name="connsiteY71" fmla="*/ 1187450 h 4032250"/>
                <a:gd name="connsiteX72" fmla="*/ 76200 w 2669140"/>
                <a:gd name="connsiteY72" fmla="*/ 1123950 h 4032250"/>
                <a:gd name="connsiteX73" fmla="*/ 76200 w 2669140"/>
                <a:gd name="connsiteY73" fmla="*/ 1066800 h 4032250"/>
                <a:gd name="connsiteX74" fmla="*/ 0 w 2669140"/>
                <a:gd name="connsiteY74" fmla="*/ 1009650 h 4032250"/>
                <a:gd name="connsiteX75" fmla="*/ 38100 w 2669140"/>
                <a:gd name="connsiteY75" fmla="*/ 908050 h 4032250"/>
                <a:gd name="connsiteX76" fmla="*/ 38100 w 2669140"/>
                <a:gd name="connsiteY76" fmla="*/ 908050 h 4032250"/>
                <a:gd name="connsiteX77" fmla="*/ 6350 w 2669140"/>
                <a:gd name="connsiteY77" fmla="*/ 787400 h 4032250"/>
                <a:gd name="connsiteX78" fmla="*/ 57150 w 2669140"/>
                <a:gd name="connsiteY78" fmla="*/ 774700 h 4032250"/>
                <a:gd name="connsiteX79" fmla="*/ 82550 w 2669140"/>
                <a:gd name="connsiteY79" fmla="*/ 717550 h 4032250"/>
                <a:gd name="connsiteX80" fmla="*/ 165100 w 2669140"/>
                <a:gd name="connsiteY80" fmla="*/ 679450 h 4032250"/>
                <a:gd name="connsiteX81" fmla="*/ 222250 w 2669140"/>
                <a:gd name="connsiteY81" fmla="*/ 685800 h 4032250"/>
                <a:gd name="connsiteX82" fmla="*/ 222250 w 2669140"/>
                <a:gd name="connsiteY82" fmla="*/ 603250 h 4032250"/>
                <a:gd name="connsiteX83" fmla="*/ 254000 w 2669140"/>
                <a:gd name="connsiteY83" fmla="*/ 482600 h 4032250"/>
                <a:gd name="connsiteX84" fmla="*/ 368300 w 2669140"/>
                <a:gd name="connsiteY84" fmla="*/ 476250 h 4032250"/>
                <a:gd name="connsiteX85" fmla="*/ 425450 w 2669140"/>
                <a:gd name="connsiteY85" fmla="*/ 457200 h 4032250"/>
                <a:gd name="connsiteX86" fmla="*/ 482600 w 2669140"/>
                <a:gd name="connsiteY86" fmla="*/ 342900 h 4032250"/>
                <a:gd name="connsiteX87" fmla="*/ 565150 w 2669140"/>
                <a:gd name="connsiteY87" fmla="*/ 273050 h 4032250"/>
                <a:gd name="connsiteX88" fmla="*/ 615950 w 2669140"/>
                <a:gd name="connsiteY88" fmla="*/ 215900 h 4032250"/>
                <a:gd name="connsiteX89" fmla="*/ 571500 w 2669140"/>
                <a:gd name="connsiteY89" fmla="*/ 127000 h 4032250"/>
                <a:gd name="connsiteX90" fmla="*/ 552450 w 2669140"/>
                <a:gd name="connsiteY90" fmla="*/ 57150 h 4032250"/>
                <a:gd name="connsiteX91" fmla="*/ 641350 w 2669140"/>
                <a:gd name="connsiteY91" fmla="*/ 0 h 4032250"/>
                <a:gd name="connsiteX92" fmla="*/ 704850 w 2669140"/>
                <a:gd name="connsiteY92" fmla="*/ 6350 h 4032250"/>
                <a:gd name="connsiteX93" fmla="*/ 800100 w 2669140"/>
                <a:gd name="connsiteY93" fmla="*/ 19050 h 4032250"/>
                <a:gd name="connsiteX94" fmla="*/ 857250 w 2669140"/>
                <a:gd name="connsiteY94" fmla="*/ 6350 h 4032250"/>
                <a:gd name="connsiteX95" fmla="*/ 920750 w 2669140"/>
                <a:gd name="connsiteY95" fmla="*/ 6350 h 4032250"/>
                <a:gd name="connsiteX96" fmla="*/ 920750 w 2669140"/>
                <a:gd name="connsiteY96" fmla="*/ 69850 h 4032250"/>
                <a:gd name="connsiteX97" fmla="*/ 889000 w 2669140"/>
                <a:gd name="connsiteY97" fmla="*/ 139700 h 4032250"/>
                <a:gd name="connsiteX98" fmla="*/ 889000 w 2669140"/>
                <a:gd name="connsiteY98" fmla="*/ 139700 h 4032250"/>
                <a:gd name="connsiteX99" fmla="*/ 914400 w 2669140"/>
                <a:gd name="connsiteY99" fmla="*/ 254000 h 4032250"/>
                <a:gd name="connsiteX100" fmla="*/ 857250 w 2669140"/>
                <a:gd name="connsiteY100" fmla="*/ 304800 h 4032250"/>
                <a:gd name="connsiteX101" fmla="*/ 838200 w 2669140"/>
                <a:gd name="connsiteY101" fmla="*/ 342900 h 4032250"/>
                <a:gd name="connsiteX102" fmla="*/ 838200 w 2669140"/>
                <a:gd name="connsiteY102" fmla="*/ 419100 h 4032250"/>
                <a:gd name="connsiteX103" fmla="*/ 838200 w 2669140"/>
                <a:gd name="connsiteY103" fmla="*/ 508000 h 4032250"/>
                <a:gd name="connsiteX104" fmla="*/ 768350 w 2669140"/>
                <a:gd name="connsiteY104" fmla="*/ 546100 h 4032250"/>
                <a:gd name="connsiteX105" fmla="*/ 711200 w 2669140"/>
                <a:gd name="connsiteY105" fmla="*/ 577850 h 4032250"/>
                <a:gd name="connsiteX106" fmla="*/ 711200 w 2669140"/>
                <a:gd name="connsiteY106" fmla="*/ 577850 h 4032250"/>
                <a:gd name="connsiteX107" fmla="*/ 781050 w 2669140"/>
                <a:gd name="connsiteY107" fmla="*/ 673100 h 4032250"/>
                <a:gd name="connsiteX108" fmla="*/ 781050 w 2669140"/>
                <a:gd name="connsiteY108" fmla="*/ 673100 h 4032250"/>
                <a:gd name="connsiteX109" fmla="*/ 717550 w 2669140"/>
                <a:gd name="connsiteY109" fmla="*/ 685800 h 4032250"/>
                <a:gd name="connsiteX110" fmla="*/ 717550 w 2669140"/>
                <a:gd name="connsiteY110" fmla="*/ 685800 h 4032250"/>
                <a:gd name="connsiteX111" fmla="*/ 762000 w 2669140"/>
                <a:gd name="connsiteY111" fmla="*/ 774700 h 4032250"/>
                <a:gd name="connsiteX112" fmla="*/ 806450 w 2669140"/>
                <a:gd name="connsiteY112" fmla="*/ 838200 h 4032250"/>
                <a:gd name="connsiteX113" fmla="*/ 831850 w 2669140"/>
                <a:gd name="connsiteY113" fmla="*/ 889000 h 4032250"/>
                <a:gd name="connsiteX114" fmla="*/ 831850 w 2669140"/>
                <a:gd name="connsiteY114" fmla="*/ 889000 h 4032250"/>
                <a:gd name="connsiteX115" fmla="*/ 850900 w 2669140"/>
                <a:gd name="connsiteY115" fmla="*/ 952500 h 4032250"/>
                <a:gd name="connsiteX116" fmla="*/ 889000 w 2669140"/>
                <a:gd name="connsiteY116" fmla="*/ 1028700 h 4032250"/>
                <a:gd name="connsiteX117" fmla="*/ 908050 w 2669140"/>
                <a:gd name="connsiteY117" fmla="*/ 1104900 h 4032250"/>
                <a:gd name="connsiteX118" fmla="*/ 939800 w 2669140"/>
                <a:gd name="connsiteY118" fmla="*/ 1225550 h 4032250"/>
                <a:gd name="connsiteX119" fmla="*/ 977900 w 2669140"/>
                <a:gd name="connsiteY119" fmla="*/ 1346200 h 4032250"/>
                <a:gd name="connsiteX120" fmla="*/ 1022350 w 2669140"/>
                <a:gd name="connsiteY120" fmla="*/ 1339850 h 4032250"/>
                <a:gd name="connsiteX121" fmla="*/ 1022350 w 2669140"/>
                <a:gd name="connsiteY121" fmla="*/ 1339850 h 4032250"/>
                <a:gd name="connsiteX122" fmla="*/ 1016000 w 2669140"/>
                <a:gd name="connsiteY122" fmla="*/ 1257300 h 4032250"/>
                <a:gd name="connsiteX123" fmla="*/ 1003300 w 2669140"/>
                <a:gd name="connsiteY123" fmla="*/ 1206500 h 4032250"/>
                <a:gd name="connsiteX124" fmla="*/ 1003300 w 2669140"/>
                <a:gd name="connsiteY124" fmla="*/ 1123950 h 4032250"/>
                <a:gd name="connsiteX125" fmla="*/ 1003300 w 2669140"/>
                <a:gd name="connsiteY125" fmla="*/ 1123950 h 4032250"/>
                <a:gd name="connsiteX126" fmla="*/ 1123950 w 2669140"/>
                <a:gd name="connsiteY126" fmla="*/ 1123950 h 4032250"/>
                <a:gd name="connsiteX127" fmla="*/ 1149350 w 2669140"/>
                <a:gd name="connsiteY127" fmla="*/ 1174750 h 4032250"/>
                <a:gd name="connsiteX128" fmla="*/ 1149350 w 2669140"/>
                <a:gd name="connsiteY128" fmla="*/ 1174750 h 4032250"/>
                <a:gd name="connsiteX129" fmla="*/ 1174750 w 2669140"/>
                <a:gd name="connsiteY129" fmla="*/ 1250950 h 4032250"/>
                <a:gd name="connsiteX130" fmla="*/ 1174750 w 2669140"/>
                <a:gd name="connsiteY130" fmla="*/ 1250950 h 4032250"/>
                <a:gd name="connsiteX131" fmla="*/ 1212850 w 2669140"/>
                <a:gd name="connsiteY131" fmla="*/ 1397000 h 4032250"/>
                <a:gd name="connsiteX132" fmla="*/ 1276350 w 2669140"/>
                <a:gd name="connsiteY132" fmla="*/ 1435100 h 4032250"/>
                <a:gd name="connsiteX133" fmla="*/ 1339850 w 2669140"/>
                <a:gd name="connsiteY133" fmla="*/ 1435100 h 4032250"/>
                <a:gd name="connsiteX134" fmla="*/ 1447800 w 2669140"/>
                <a:gd name="connsiteY134" fmla="*/ 1384300 h 4032250"/>
                <a:gd name="connsiteX135" fmla="*/ 1504950 w 2669140"/>
                <a:gd name="connsiteY135" fmla="*/ 1295400 h 4032250"/>
                <a:gd name="connsiteX136" fmla="*/ 1530350 w 2669140"/>
                <a:gd name="connsiteY136" fmla="*/ 1193800 h 4032250"/>
                <a:gd name="connsiteX137" fmla="*/ 1498600 w 2669140"/>
                <a:gd name="connsiteY137" fmla="*/ 1047750 h 4032250"/>
                <a:gd name="connsiteX138" fmla="*/ 1574800 w 2669140"/>
                <a:gd name="connsiteY138" fmla="*/ 996950 h 4032250"/>
                <a:gd name="connsiteX139" fmla="*/ 1606550 w 2669140"/>
                <a:gd name="connsiteY139" fmla="*/ 908050 h 4032250"/>
                <a:gd name="connsiteX140" fmla="*/ 1708150 w 2669140"/>
                <a:gd name="connsiteY140" fmla="*/ 908050 h 4032250"/>
                <a:gd name="connsiteX141" fmla="*/ 1752600 w 2669140"/>
                <a:gd name="connsiteY141" fmla="*/ 793750 h 4032250"/>
                <a:gd name="connsiteX142" fmla="*/ 1733550 w 2669140"/>
                <a:gd name="connsiteY142" fmla="*/ 704850 h 4032250"/>
                <a:gd name="connsiteX143" fmla="*/ 1727200 w 2669140"/>
                <a:gd name="connsiteY143" fmla="*/ 603250 h 4032250"/>
                <a:gd name="connsiteX144" fmla="*/ 1720850 w 2669140"/>
                <a:gd name="connsiteY144" fmla="*/ 546100 h 4032250"/>
                <a:gd name="connsiteX145" fmla="*/ 1720850 w 2669140"/>
                <a:gd name="connsiteY145" fmla="*/ 546100 h 4032250"/>
                <a:gd name="connsiteX146" fmla="*/ 1752600 w 2669140"/>
                <a:gd name="connsiteY146" fmla="*/ 552450 h 4032250"/>
                <a:gd name="connsiteX147" fmla="*/ 1797050 w 2669140"/>
                <a:gd name="connsiteY147" fmla="*/ 622300 h 4032250"/>
                <a:gd name="connsiteX148" fmla="*/ 1797050 w 2669140"/>
                <a:gd name="connsiteY148" fmla="*/ 622300 h 4032250"/>
                <a:gd name="connsiteX149" fmla="*/ 1854200 w 2669140"/>
                <a:gd name="connsiteY149" fmla="*/ 660400 h 4032250"/>
                <a:gd name="connsiteX150" fmla="*/ 1905000 w 2669140"/>
                <a:gd name="connsiteY150" fmla="*/ 590550 h 4032250"/>
                <a:gd name="connsiteX151" fmla="*/ 1993900 w 2669140"/>
                <a:gd name="connsiteY151" fmla="*/ 584200 h 4032250"/>
                <a:gd name="connsiteX152" fmla="*/ 2063750 w 2669140"/>
                <a:gd name="connsiteY152" fmla="*/ 577850 h 4032250"/>
                <a:gd name="connsiteX153" fmla="*/ 2070100 w 2669140"/>
                <a:gd name="connsiteY153" fmla="*/ 641350 h 4032250"/>
                <a:gd name="connsiteX154" fmla="*/ 2076450 w 2669140"/>
                <a:gd name="connsiteY154" fmla="*/ 666750 h 4032250"/>
                <a:gd name="connsiteX155" fmla="*/ 2076450 w 2669140"/>
                <a:gd name="connsiteY155" fmla="*/ 666750 h 4032250"/>
                <a:gd name="connsiteX156" fmla="*/ 2133600 w 2669140"/>
                <a:gd name="connsiteY156" fmla="*/ 558800 h 4032250"/>
                <a:gd name="connsiteX157" fmla="*/ 2171700 w 2669140"/>
                <a:gd name="connsiteY157" fmla="*/ 635000 h 4032250"/>
                <a:gd name="connsiteX158" fmla="*/ 2159000 w 2669140"/>
                <a:gd name="connsiteY158" fmla="*/ 723900 h 4032250"/>
                <a:gd name="connsiteX159" fmla="*/ 2197100 w 2669140"/>
                <a:gd name="connsiteY159" fmla="*/ 774700 h 4032250"/>
                <a:gd name="connsiteX160" fmla="*/ 2235200 w 2669140"/>
                <a:gd name="connsiteY160" fmla="*/ 869950 h 4032250"/>
                <a:gd name="connsiteX161" fmla="*/ 2254250 w 2669140"/>
                <a:gd name="connsiteY161" fmla="*/ 1003300 h 4032250"/>
                <a:gd name="connsiteX162" fmla="*/ 2324100 w 2669140"/>
                <a:gd name="connsiteY162" fmla="*/ 1111250 h 4032250"/>
                <a:gd name="connsiteX163" fmla="*/ 2279650 w 2669140"/>
                <a:gd name="connsiteY163" fmla="*/ 1155700 h 4032250"/>
                <a:gd name="connsiteX164" fmla="*/ 2292350 w 2669140"/>
                <a:gd name="connsiteY164" fmla="*/ 1270000 h 4032250"/>
                <a:gd name="connsiteX165" fmla="*/ 2292350 w 2669140"/>
                <a:gd name="connsiteY165" fmla="*/ 1358900 h 4032250"/>
                <a:gd name="connsiteX166" fmla="*/ 2287938 w 2669140"/>
                <a:gd name="connsiteY166" fmla="*/ 1358900 h 4032250"/>
                <a:gd name="connsiteX167" fmla="*/ 2249838 w 2669140"/>
                <a:gd name="connsiteY167" fmla="*/ 1498600 h 4032250"/>
                <a:gd name="connsiteX168" fmla="*/ 2376838 w 2669140"/>
                <a:gd name="connsiteY168" fmla="*/ 1568450 h 4032250"/>
                <a:gd name="connsiteX169" fmla="*/ 2395888 w 2669140"/>
                <a:gd name="connsiteY169" fmla="*/ 1682750 h 4032250"/>
                <a:gd name="connsiteX170" fmla="*/ 2459387 w 2669140"/>
                <a:gd name="connsiteY170" fmla="*/ 1816100 h 4032250"/>
                <a:gd name="connsiteX171" fmla="*/ 2484787 w 2669140"/>
                <a:gd name="connsiteY171" fmla="*/ 1905000 h 4032250"/>
                <a:gd name="connsiteX172" fmla="*/ 2497487 w 2669140"/>
                <a:gd name="connsiteY172" fmla="*/ 1917700 h 4032250"/>
                <a:gd name="connsiteX173" fmla="*/ 2427637 w 2669140"/>
                <a:gd name="connsiteY173" fmla="*/ 2012950 h 4032250"/>
                <a:gd name="connsiteX174" fmla="*/ 2541937 w 2669140"/>
                <a:gd name="connsiteY174" fmla="*/ 2133600 h 4032250"/>
                <a:gd name="connsiteX175" fmla="*/ 2548287 w 2669140"/>
                <a:gd name="connsiteY175" fmla="*/ 2241550 h 4032250"/>
                <a:gd name="connsiteX176" fmla="*/ 2560986 w 2669140"/>
                <a:gd name="connsiteY176" fmla="*/ 2387600 h 4032250"/>
                <a:gd name="connsiteX177" fmla="*/ 2548285 w 2669140"/>
                <a:gd name="connsiteY177" fmla="*/ 2495550 h 4032250"/>
                <a:gd name="connsiteX178" fmla="*/ 2592735 w 2669140"/>
                <a:gd name="connsiteY178" fmla="*/ 2667000 h 4032250"/>
                <a:gd name="connsiteX179" fmla="*/ 2599085 w 2669140"/>
                <a:gd name="connsiteY179" fmla="*/ 2774950 h 4032250"/>
                <a:gd name="connsiteX180" fmla="*/ 2554635 w 2669140"/>
                <a:gd name="connsiteY180" fmla="*/ 2838450 h 4032250"/>
                <a:gd name="connsiteX181" fmla="*/ 2560985 w 2669140"/>
                <a:gd name="connsiteY181" fmla="*/ 2940050 h 4032250"/>
                <a:gd name="connsiteX182" fmla="*/ 2618135 w 2669140"/>
                <a:gd name="connsiteY182" fmla="*/ 3067050 h 4032250"/>
                <a:gd name="connsiteX183" fmla="*/ 2637184 w 2669140"/>
                <a:gd name="connsiteY183" fmla="*/ 3206750 h 4032250"/>
                <a:gd name="connsiteX184" fmla="*/ 2618134 w 2669140"/>
                <a:gd name="connsiteY184" fmla="*/ 3314700 h 4032250"/>
                <a:gd name="connsiteX185" fmla="*/ 2668935 w 2669140"/>
                <a:gd name="connsiteY185" fmla="*/ 3416300 h 4032250"/>
                <a:gd name="connsiteX186" fmla="*/ 2605435 w 2669140"/>
                <a:gd name="connsiteY186" fmla="*/ 3492500 h 4032250"/>
                <a:gd name="connsiteX187" fmla="*/ 2567334 w 2669140"/>
                <a:gd name="connsiteY187" fmla="*/ 3460750 h 4032250"/>
                <a:gd name="connsiteX188" fmla="*/ 2522884 w 2669140"/>
                <a:gd name="connsiteY188" fmla="*/ 3409950 h 4032250"/>
                <a:gd name="connsiteX189" fmla="*/ 2484784 w 2669140"/>
                <a:gd name="connsiteY189" fmla="*/ 3289300 h 4032250"/>
                <a:gd name="connsiteX190" fmla="*/ 2351434 w 2669140"/>
                <a:gd name="connsiteY190" fmla="*/ 3308350 h 4032250"/>
                <a:gd name="connsiteX191" fmla="*/ 2357784 w 2669140"/>
                <a:gd name="connsiteY191" fmla="*/ 3225800 h 4032250"/>
                <a:gd name="connsiteX192" fmla="*/ 2262534 w 2669140"/>
                <a:gd name="connsiteY192" fmla="*/ 3194050 h 4032250"/>
                <a:gd name="connsiteX193" fmla="*/ 2192684 w 2669140"/>
                <a:gd name="connsiteY193" fmla="*/ 3276600 h 4032250"/>
                <a:gd name="connsiteX194" fmla="*/ 2072034 w 2669140"/>
                <a:gd name="connsiteY194" fmla="*/ 3333750 h 4032250"/>
                <a:gd name="connsiteX195" fmla="*/ 2065684 w 2669140"/>
                <a:gd name="connsiteY195" fmla="*/ 3492500 h 4032250"/>
                <a:gd name="connsiteX196" fmla="*/ 2078384 w 2669140"/>
                <a:gd name="connsiteY196" fmla="*/ 3581400 h 4032250"/>
                <a:gd name="connsiteX197" fmla="*/ 2179984 w 2669140"/>
                <a:gd name="connsiteY197" fmla="*/ 3663950 h 4032250"/>
                <a:gd name="connsiteX198" fmla="*/ 2186334 w 2669140"/>
                <a:gd name="connsiteY198" fmla="*/ 3771900 h 4032250"/>
                <a:gd name="connsiteX199" fmla="*/ 2243484 w 2669140"/>
                <a:gd name="connsiteY199" fmla="*/ 3873500 h 4032250"/>
                <a:gd name="connsiteX200" fmla="*/ 2243484 w 2669140"/>
                <a:gd name="connsiteY200" fmla="*/ 3987800 h 4032250"/>
                <a:gd name="connsiteX201" fmla="*/ 2218084 w 2669140"/>
                <a:gd name="connsiteY201" fmla="*/ 4032250 h 4032250"/>
                <a:gd name="connsiteX202" fmla="*/ 2203450 w 2669140"/>
                <a:gd name="connsiteY202" fmla="*/ 3987800 h 403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669140" h="4032250">
                  <a:moveTo>
                    <a:pt x="2203450" y="3987800"/>
                  </a:moveTo>
                  <a:cubicBezTo>
                    <a:pt x="2207039" y="3994150"/>
                    <a:pt x="2187575" y="3982508"/>
                    <a:pt x="2178050" y="3956050"/>
                  </a:cubicBezTo>
                  <a:lnTo>
                    <a:pt x="2171700" y="3892550"/>
                  </a:lnTo>
                  <a:cubicBezTo>
                    <a:pt x="2125753" y="3846603"/>
                    <a:pt x="2127250" y="3869054"/>
                    <a:pt x="2127250" y="3841750"/>
                  </a:cubicBezTo>
                  <a:lnTo>
                    <a:pt x="2127250" y="3841750"/>
                  </a:lnTo>
                  <a:lnTo>
                    <a:pt x="2095500" y="3803650"/>
                  </a:lnTo>
                  <a:cubicBezTo>
                    <a:pt x="2087033" y="3784600"/>
                    <a:pt x="2078118" y="3765743"/>
                    <a:pt x="2070100" y="3746500"/>
                  </a:cubicBezTo>
                  <a:cubicBezTo>
                    <a:pt x="2067526" y="3740321"/>
                    <a:pt x="2063750" y="3727450"/>
                    <a:pt x="2063750" y="3727450"/>
                  </a:cubicBezTo>
                  <a:lnTo>
                    <a:pt x="2063750" y="3727450"/>
                  </a:lnTo>
                  <a:lnTo>
                    <a:pt x="1930400" y="3606800"/>
                  </a:lnTo>
                  <a:cubicBezTo>
                    <a:pt x="1877252" y="3527078"/>
                    <a:pt x="1879600" y="3561127"/>
                    <a:pt x="1879600" y="3517900"/>
                  </a:cubicBezTo>
                  <a:lnTo>
                    <a:pt x="1879600" y="3517900"/>
                  </a:lnTo>
                  <a:cubicBezTo>
                    <a:pt x="1863579" y="3437796"/>
                    <a:pt x="1866900" y="3475986"/>
                    <a:pt x="1866900" y="3403600"/>
                  </a:cubicBezTo>
                  <a:lnTo>
                    <a:pt x="1866900" y="3403600"/>
                  </a:lnTo>
                  <a:lnTo>
                    <a:pt x="1860550" y="3365500"/>
                  </a:lnTo>
                  <a:lnTo>
                    <a:pt x="1847850" y="3302000"/>
                  </a:lnTo>
                  <a:lnTo>
                    <a:pt x="1790700" y="3282950"/>
                  </a:lnTo>
                  <a:lnTo>
                    <a:pt x="1765300" y="3194050"/>
                  </a:lnTo>
                  <a:lnTo>
                    <a:pt x="1790700" y="3143250"/>
                  </a:lnTo>
                  <a:lnTo>
                    <a:pt x="1790700" y="3143250"/>
                  </a:lnTo>
                  <a:lnTo>
                    <a:pt x="1809750" y="3060700"/>
                  </a:lnTo>
                  <a:lnTo>
                    <a:pt x="1854200" y="2997200"/>
                  </a:lnTo>
                  <a:lnTo>
                    <a:pt x="1803400" y="2940050"/>
                  </a:lnTo>
                  <a:lnTo>
                    <a:pt x="1803400" y="2940050"/>
                  </a:lnTo>
                  <a:lnTo>
                    <a:pt x="1765300" y="2933700"/>
                  </a:lnTo>
                  <a:lnTo>
                    <a:pt x="1765300" y="2933700"/>
                  </a:lnTo>
                  <a:lnTo>
                    <a:pt x="1765300" y="2933700"/>
                  </a:lnTo>
                  <a:lnTo>
                    <a:pt x="1784350" y="2819400"/>
                  </a:lnTo>
                  <a:lnTo>
                    <a:pt x="1784350" y="2819400"/>
                  </a:lnTo>
                  <a:lnTo>
                    <a:pt x="1689100" y="2832100"/>
                  </a:lnTo>
                  <a:lnTo>
                    <a:pt x="1651000" y="2787650"/>
                  </a:lnTo>
                  <a:lnTo>
                    <a:pt x="1714500" y="2749550"/>
                  </a:lnTo>
                  <a:lnTo>
                    <a:pt x="1682750" y="2667000"/>
                  </a:lnTo>
                  <a:lnTo>
                    <a:pt x="1644650" y="2578100"/>
                  </a:lnTo>
                  <a:lnTo>
                    <a:pt x="1631950" y="2470150"/>
                  </a:lnTo>
                  <a:lnTo>
                    <a:pt x="1587500" y="2400300"/>
                  </a:lnTo>
                  <a:lnTo>
                    <a:pt x="1549400" y="2305050"/>
                  </a:lnTo>
                  <a:lnTo>
                    <a:pt x="1498600" y="2235200"/>
                  </a:lnTo>
                  <a:lnTo>
                    <a:pt x="1454150" y="2101850"/>
                  </a:lnTo>
                  <a:lnTo>
                    <a:pt x="1390650" y="1987550"/>
                  </a:lnTo>
                  <a:lnTo>
                    <a:pt x="1314450" y="1885950"/>
                  </a:lnTo>
                  <a:lnTo>
                    <a:pt x="1238250" y="1803400"/>
                  </a:lnTo>
                  <a:lnTo>
                    <a:pt x="1155700" y="1746250"/>
                  </a:lnTo>
                  <a:lnTo>
                    <a:pt x="1117600" y="1682750"/>
                  </a:lnTo>
                  <a:lnTo>
                    <a:pt x="1155700" y="1612900"/>
                  </a:lnTo>
                  <a:lnTo>
                    <a:pt x="1155700" y="1612900"/>
                  </a:lnTo>
                  <a:lnTo>
                    <a:pt x="1098550" y="1574800"/>
                  </a:lnTo>
                  <a:lnTo>
                    <a:pt x="1098550" y="1663700"/>
                  </a:lnTo>
                  <a:lnTo>
                    <a:pt x="1054100" y="1695450"/>
                  </a:lnTo>
                  <a:lnTo>
                    <a:pt x="984250" y="1701800"/>
                  </a:lnTo>
                  <a:lnTo>
                    <a:pt x="920750" y="1733550"/>
                  </a:lnTo>
                  <a:lnTo>
                    <a:pt x="920750" y="1733550"/>
                  </a:lnTo>
                  <a:lnTo>
                    <a:pt x="889000" y="1778000"/>
                  </a:lnTo>
                  <a:lnTo>
                    <a:pt x="819150" y="1752600"/>
                  </a:lnTo>
                  <a:lnTo>
                    <a:pt x="730250" y="1778000"/>
                  </a:lnTo>
                  <a:lnTo>
                    <a:pt x="812800" y="1809750"/>
                  </a:lnTo>
                  <a:lnTo>
                    <a:pt x="876300" y="1854200"/>
                  </a:lnTo>
                  <a:lnTo>
                    <a:pt x="768350" y="1911350"/>
                  </a:lnTo>
                  <a:lnTo>
                    <a:pt x="635000" y="1898650"/>
                  </a:lnTo>
                  <a:lnTo>
                    <a:pt x="590550" y="1866900"/>
                  </a:lnTo>
                  <a:lnTo>
                    <a:pt x="558800" y="1930400"/>
                  </a:lnTo>
                  <a:lnTo>
                    <a:pt x="450850" y="1911350"/>
                  </a:lnTo>
                  <a:lnTo>
                    <a:pt x="400050" y="1841500"/>
                  </a:lnTo>
                  <a:lnTo>
                    <a:pt x="400050" y="1841500"/>
                  </a:lnTo>
                  <a:lnTo>
                    <a:pt x="298450" y="1778000"/>
                  </a:lnTo>
                  <a:lnTo>
                    <a:pt x="266700" y="1714500"/>
                  </a:lnTo>
                  <a:lnTo>
                    <a:pt x="222250" y="1625600"/>
                  </a:lnTo>
                  <a:lnTo>
                    <a:pt x="184150" y="1543050"/>
                  </a:lnTo>
                  <a:lnTo>
                    <a:pt x="133350" y="1454150"/>
                  </a:lnTo>
                  <a:lnTo>
                    <a:pt x="57150" y="1365250"/>
                  </a:lnTo>
                  <a:lnTo>
                    <a:pt x="44450" y="1282700"/>
                  </a:lnTo>
                  <a:lnTo>
                    <a:pt x="63500" y="1187450"/>
                  </a:lnTo>
                  <a:lnTo>
                    <a:pt x="76200" y="1123950"/>
                  </a:lnTo>
                  <a:lnTo>
                    <a:pt x="76200" y="1066800"/>
                  </a:lnTo>
                  <a:lnTo>
                    <a:pt x="0" y="1009650"/>
                  </a:lnTo>
                  <a:lnTo>
                    <a:pt x="38100" y="908050"/>
                  </a:lnTo>
                  <a:lnTo>
                    <a:pt x="38100" y="908050"/>
                  </a:lnTo>
                  <a:lnTo>
                    <a:pt x="6350" y="787400"/>
                  </a:lnTo>
                  <a:lnTo>
                    <a:pt x="57150" y="774700"/>
                  </a:lnTo>
                  <a:lnTo>
                    <a:pt x="82550" y="717550"/>
                  </a:lnTo>
                  <a:lnTo>
                    <a:pt x="165100" y="679450"/>
                  </a:lnTo>
                  <a:lnTo>
                    <a:pt x="222250" y="685800"/>
                  </a:lnTo>
                  <a:lnTo>
                    <a:pt x="222250" y="603250"/>
                  </a:lnTo>
                  <a:lnTo>
                    <a:pt x="254000" y="482600"/>
                  </a:lnTo>
                  <a:lnTo>
                    <a:pt x="368300" y="476250"/>
                  </a:lnTo>
                  <a:lnTo>
                    <a:pt x="425450" y="457200"/>
                  </a:lnTo>
                  <a:lnTo>
                    <a:pt x="482600" y="342900"/>
                  </a:lnTo>
                  <a:lnTo>
                    <a:pt x="565150" y="273050"/>
                  </a:lnTo>
                  <a:lnTo>
                    <a:pt x="615950" y="215900"/>
                  </a:lnTo>
                  <a:lnTo>
                    <a:pt x="571500" y="127000"/>
                  </a:lnTo>
                  <a:lnTo>
                    <a:pt x="552450" y="57150"/>
                  </a:lnTo>
                  <a:lnTo>
                    <a:pt x="641350" y="0"/>
                  </a:lnTo>
                  <a:lnTo>
                    <a:pt x="704850" y="6350"/>
                  </a:lnTo>
                  <a:lnTo>
                    <a:pt x="800100" y="19050"/>
                  </a:lnTo>
                  <a:lnTo>
                    <a:pt x="857250" y="6350"/>
                  </a:lnTo>
                  <a:lnTo>
                    <a:pt x="920750" y="6350"/>
                  </a:lnTo>
                  <a:lnTo>
                    <a:pt x="920750" y="69850"/>
                  </a:lnTo>
                  <a:lnTo>
                    <a:pt x="889000" y="139700"/>
                  </a:lnTo>
                  <a:lnTo>
                    <a:pt x="889000" y="139700"/>
                  </a:lnTo>
                  <a:lnTo>
                    <a:pt x="914400" y="254000"/>
                  </a:lnTo>
                  <a:lnTo>
                    <a:pt x="857250" y="304800"/>
                  </a:lnTo>
                  <a:lnTo>
                    <a:pt x="838200" y="342900"/>
                  </a:lnTo>
                  <a:lnTo>
                    <a:pt x="838200" y="419100"/>
                  </a:lnTo>
                  <a:lnTo>
                    <a:pt x="838200" y="508000"/>
                  </a:lnTo>
                  <a:lnTo>
                    <a:pt x="768350" y="546100"/>
                  </a:lnTo>
                  <a:lnTo>
                    <a:pt x="711200" y="577850"/>
                  </a:lnTo>
                  <a:lnTo>
                    <a:pt x="711200" y="577850"/>
                  </a:lnTo>
                  <a:lnTo>
                    <a:pt x="781050" y="673100"/>
                  </a:lnTo>
                  <a:lnTo>
                    <a:pt x="781050" y="673100"/>
                  </a:lnTo>
                  <a:lnTo>
                    <a:pt x="717550" y="685800"/>
                  </a:lnTo>
                  <a:lnTo>
                    <a:pt x="717550" y="685800"/>
                  </a:lnTo>
                  <a:lnTo>
                    <a:pt x="762000" y="774700"/>
                  </a:lnTo>
                  <a:lnTo>
                    <a:pt x="806450" y="838200"/>
                  </a:lnTo>
                  <a:lnTo>
                    <a:pt x="831850" y="889000"/>
                  </a:lnTo>
                  <a:lnTo>
                    <a:pt x="831850" y="889000"/>
                  </a:lnTo>
                  <a:lnTo>
                    <a:pt x="850900" y="952500"/>
                  </a:lnTo>
                  <a:lnTo>
                    <a:pt x="889000" y="1028700"/>
                  </a:lnTo>
                  <a:lnTo>
                    <a:pt x="908050" y="1104900"/>
                  </a:lnTo>
                  <a:lnTo>
                    <a:pt x="939800" y="1225550"/>
                  </a:lnTo>
                  <a:lnTo>
                    <a:pt x="977900" y="1346200"/>
                  </a:lnTo>
                  <a:lnTo>
                    <a:pt x="1022350" y="1339850"/>
                  </a:lnTo>
                  <a:lnTo>
                    <a:pt x="1022350" y="1339850"/>
                  </a:lnTo>
                  <a:lnTo>
                    <a:pt x="1016000" y="1257300"/>
                  </a:lnTo>
                  <a:lnTo>
                    <a:pt x="1003300" y="1206500"/>
                  </a:lnTo>
                  <a:lnTo>
                    <a:pt x="1003300" y="1123950"/>
                  </a:lnTo>
                  <a:lnTo>
                    <a:pt x="1003300" y="1123950"/>
                  </a:lnTo>
                  <a:lnTo>
                    <a:pt x="1123950" y="1123950"/>
                  </a:lnTo>
                  <a:lnTo>
                    <a:pt x="1149350" y="1174750"/>
                  </a:lnTo>
                  <a:lnTo>
                    <a:pt x="1149350" y="1174750"/>
                  </a:lnTo>
                  <a:lnTo>
                    <a:pt x="1174750" y="1250950"/>
                  </a:lnTo>
                  <a:lnTo>
                    <a:pt x="1174750" y="1250950"/>
                  </a:lnTo>
                  <a:lnTo>
                    <a:pt x="1212850" y="1397000"/>
                  </a:lnTo>
                  <a:lnTo>
                    <a:pt x="1276350" y="1435100"/>
                  </a:lnTo>
                  <a:lnTo>
                    <a:pt x="1339850" y="1435100"/>
                  </a:lnTo>
                  <a:lnTo>
                    <a:pt x="1447800" y="1384300"/>
                  </a:lnTo>
                  <a:lnTo>
                    <a:pt x="1504950" y="1295400"/>
                  </a:lnTo>
                  <a:lnTo>
                    <a:pt x="1530350" y="1193800"/>
                  </a:lnTo>
                  <a:lnTo>
                    <a:pt x="1498600" y="1047750"/>
                  </a:lnTo>
                  <a:lnTo>
                    <a:pt x="1574800" y="996950"/>
                  </a:lnTo>
                  <a:lnTo>
                    <a:pt x="1606550" y="908050"/>
                  </a:lnTo>
                  <a:lnTo>
                    <a:pt x="1708150" y="908050"/>
                  </a:lnTo>
                  <a:lnTo>
                    <a:pt x="1752600" y="793750"/>
                  </a:lnTo>
                  <a:lnTo>
                    <a:pt x="1733550" y="704850"/>
                  </a:lnTo>
                  <a:lnTo>
                    <a:pt x="1727200" y="603250"/>
                  </a:lnTo>
                  <a:lnTo>
                    <a:pt x="1720850" y="546100"/>
                  </a:lnTo>
                  <a:lnTo>
                    <a:pt x="1720850" y="546100"/>
                  </a:lnTo>
                  <a:lnTo>
                    <a:pt x="1752600" y="552450"/>
                  </a:lnTo>
                  <a:lnTo>
                    <a:pt x="1797050" y="622300"/>
                  </a:lnTo>
                  <a:lnTo>
                    <a:pt x="1797050" y="622300"/>
                  </a:lnTo>
                  <a:lnTo>
                    <a:pt x="1854200" y="660400"/>
                  </a:lnTo>
                  <a:lnTo>
                    <a:pt x="1905000" y="590550"/>
                  </a:lnTo>
                  <a:lnTo>
                    <a:pt x="1993900" y="584200"/>
                  </a:lnTo>
                  <a:lnTo>
                    <a:pt x="2063750" y="577850"/>
                  </a:lnTo>
                  <a:cubicBezTo>
                    <a:pt x="2065867" y="599017"/>
                    <a:pt x="2067092" y="620292"/>
                    <a:pt x="2070100" y="641350"/>
                  </a:cubicBezTo>
                  <a:cubicBezTo>
                    <a:pt x="2071334" y="649990"/>
                    <a:pt x="2076450" y="666750"/>
                    <a:pt x="2076450" y="666750"/>
                  </a:cubicBezTo>
                  <a:lnTo>
                    <a:pt x="2076450" y="666750"/>
                  </a:lnTo>
                  <a:lnTo>
                    <a:pt x="2133600" y="558800"/>
                  </a:lnTo>
                  <a:lnTo>
                    <a:pt x="2171700" y="635000"/>
                  </a:lnTo>
                  <a:lnTo>
                    <a:pt x="2159000" y="723900"/>
                  </a:lnTo>
                  <a:lnTo>
                    <a:pt x="2197100" y="774700"/>
                  </a:lnTo>
                  <a:lnTo>
                    <a:pt x="2235200" y="869950"/>
                  </a:lnTo>
                  <a:lnTo>
                    <a:pt x="2254250" y="1003300"/>
                  </a:lnTo>
                  <a:lnTo>
                    <a:pt x="2324100" y="1111250"/>
                  </a:lnTo>
                  <a:lnTo>
                    <a:pt x="2279650" y="1155700"/>
                  </a:lnTo>
                  <a:lnTo>
                    <a:pt x="2292350" y="1270000"/>
                  </a:lnTo>
                  <a:lnTo>
                    <a:pt x="2292350" y="1358900"/>
                  </a:lnTo>
                  <a:cubicBezTo>
                    <a:pt x="2291615" y="1373717"/>
                    <a:pt x="2288857" y="1358900"/>
                    <a:pt x="2287938" y="1358900"/>
                  </a:cubicBezTo>
                  <a:cubicBezTo>
                    <a:pt x="2284028" y="1356783"/>
                    <a:pt x="2253807" y="1501246"/>
                    <a:pt x="2249838" y="1498600"/>
                  </a:cubicBezTo>
                  <a:cubicBezTo>
                    <a:pt x="2243488" y="1524000"/>
                    <a:pt x="2376838" y="1565804"/>
                    <a:pt x="2376838" y="1568450"/>
                  </a:cubicBezTo>
                  <a:cubicBezTo>
                    <a:pt x="2398005" y="1581150"/>
                    <a:pt x="2395888" y="1681427"/>
                    <a:pt x="2395888" y="1682750"/>
                  </a:cubicBezTo>
                  <a:cubicBezTo>
                    <a:pt x="2403296" y="1702858"/>
                    <a:pt x="2454096" y="1814777"/>
                    <a:pt x="2459387" y="1816100"/>
                  </a:cubicBezTo>
                  <a:cubicBezTo>
                    <a:pt x="2471028" y="1840442"/>
                    <a:pt x="2483464" y="1902354"/>
                    <a:pt x="2484787" y="1905000"/>
                  </a:cubicBezTo>
                  <a:cubicBezTo>
                    <a:pt x="2491137" y="1921933"/>
                    <a:pt x="2437691" y="1972204"/>
                    <a:pt x="2497487" y="1917700"/>
                  </a:cubicBezTo>
                  <a:cubicBezTo>
                    <a:pt x="2489020" y="1928283"/>
                    <a:pt x="2440866" y="2002367"/>
                    <a:pt x="2427637" y="2012950"/>
                  </a:cubicBezTo>
                  <a:cubicBezTo>
                    <a:pt x="2418112" y="2032000"/>
                    <a:pt x="2539291" y="2129631"/>
                    <a:pt x="2541937" y="2133600"/>
                  </a:cubicBezTo>
                  <a:cubicBezTo>
                    <a:pt x="2558870" y="2157942"/>
                    <a:pt x="2550933" y="2236258"/>
                    <a:pt x="2548287" y="2241550"/>
                  </a:cubicBezTo>
                  <a:cubicBezTo>
                    <a:pt x="2551462" y="2265892"/>
                    <a:pt x="2558341" y="2379663"/>
                    <a:pt x="2560986" y="2387600"/>
                  </a:cubicBezTo>
                  <a:cubicBezTo>
                    <a:pt x="2560986" y="2416175"/>
                    <a:pt x="2550931" y="2490258"/>
                    <a:pt x="2548285" y="2495550"/>
                  </a:cubicBezTo>
                  <a:cubicBezTo>
                    <a:pt x="2550401" y="2518833"/>
                    <a:pt x="2587443" y="2660386"/>
                    <a:pt x="2592735" y="2667000"/>
                  </a:cubicBezTo>
                  <a:cubicBezTo>
                    <a:pt x="2601202" y="2695575"/>
                    <a:pt x="2597762" y="2774950"/>
                    <a:pt x="2599085" y="2774950"/>
                  </a:cubicBezTo>
                  <a:cubicBezTo>
                    <a:pt x="2602260" y="2791883"/>
                    <a:pt x="2551989" y="2839773"/>
                    <a:pt x="2554635" y="2838450"/>
                  </a:cubicBezTo>
                  <a:cubicBezTo>
                    <a:pt x="2548285" y="2847975"/>
                    <a:pt x="2559662" y="2941373"/>
                    <a:pt x="2560985" y="2940050"/>
                  </a:cubicBezTo>
                  <a:cubicBezTo>
                    <a:pt x="2559927" y="2961217"/>
                    <a:pt x="2620781" y="3061758"/>
                    <a:pt x="2618135" y="3067050"/>
                  </a:cubicBezTo>
                  <a:cubicBezTo>
                    <a:pt x="2630835" y="3090333"/>
                    <a:pt x="2633215" y="3204104"/>
                    <a:pt x="2637184" y="3206750"/>
                  </a:cubicBezTo>
                  <a:cubicBezTo>
                    <a:pt x="2642476" y="3230033"/>
                    <a:pt x="2615488" y="3314700"/>
                    <a:pt x="2618134" y="3314700"/>
                  </a:cubicBezTo>
                  <a:cubicBezTo>
                    <a:pt x="2620251" y="3334808"/>
                    <a:pt x="2662320" y="3413654"/>
                    <a:pt x="2668935" y="3416300"/>
                  </a:cubicBezTo>
                  <a:cubicBezTo>
                    <a:pt x="2673168" y="3432175"/>
                    <a:pt x="2610727" y="3493823"/>
                    <a:pt x="2605435" y="3492500"/>
                  </a:cubicBezTo>
                  <a:cubicBezTo>
                    <a:pt x="2598027" y="3502025"/>
                    <a:pt x="2563366" y="3464719"/>
                    <a:pt x="2567334" y="3460750"/>
                  </a:cubicBezTo>
                  <a:cubicBezTo>
                    <a:pt x="2562042" y="3454400"/>
                    <a:pt x="2521561" y="3411273"/>
                    <a:pt x="2522884" y="3409950"/>
                  </a:cubicBezTo>
                  <a:cubicBezTo>
                    <a:pt x="2517592" y="3397250"/>
                    <a:pt x="2482138" y="3294592"/>
                    <a:pt x="2484784" y="3289300"/>
                  </a:cubicBezTo>
                  <a:cubicBezTo>
                    <a:pt x="2480551" y="3262842"/>
                    <a:pt x="2348788" y="3316287"/>
                    <a:pt x="2351434" y="3308350"/>
                  </a:cubicBezTo>
                  <a:cubicBezTo>
                    <a:pt x="2330267" y="3311525"/>
                    <a:pt x="2356461" y="3225800"/>
                    <a:pt x="2357784" y="3225800"/>
                  </a:cubicBezTo>
                  <a:cubicBezTo>
                    <a:pt x="2356726" y="3212042"/>
                    <a:pt x="2265180" y="3194050"/>
                    <a:pt x="2262534" y="3194050"/>
                  </a:cubicBezTo>
                  <a:cubicBezTo>
                    <a:pt x="2251951" y="3189817"/>
                    <a:pt x="2186070" y="3275277"/>
                    <a:pt x="2192684" y="3276600"/>
                  </a:cubicBezTo>
                  <a:cubicBezTo>
                    <a:pt x="2177867" y="3289300"/>
                    <a:pt x="2076003" y="3335073"/>
                    <a:pt x="2072034" y="3333750"/>
                  </a:cubicBezTo>
                  <a:cubicBezTo>
                    <a:pt x="2056159" y="3350683"/>
                    <a:pt x="2060392" y="3483240"/>
                    <a:pt x="2065684" y="3492500"/>
                  </a:cubicBezTo>
                  <a:cubicBezTo>
                    <a:pt x="2066742" y="3520017"/>
                    <a:pt x="2075738" y="3580077"/>
                    <a:pt x="2078384" y="3581400"/>
                  </a:cubicBezTo>
                  <a:cubicBezTo>
                    <a:pt x="2079442" y="3601508"/>
                    <a:pt x="2181307" y="3657335"/>
                    <a:pt x="2179984" y="3663950"/>
                  </a:cubicBezTo>
                  <a:cubicBezTo>
                    <a:pt x="2201151" y="3678767"/>
                    <a:pt x="2181042" y="3770577"/>
                    <a:pt x="2186334" y="3771900"/>
                  </a:cubicBezTo>
                  <a:cubicBezTo>
                    <a:pt x="2191626" y="3788833"/>
                    <a:pt x="2238192" y="3874823"/>
                    <a:pt x="2243484" y="3873500"/>
                  </a:cubicBezTo>
                  <a:cubicBezTo>
                    <a:pt x="2253009" y="3891492"/>
                    <a:pt x="2243484" y="3986477"/>
                    <a:pt x="2243484" y="3987800"/>
                  </a:cubicBezTo>
                  <a:cubicBezTo>
                    <a:pt x="2245601" y="4006850"/>
                    <a:pt x="2215438" y="4032250"/>
                    <a:pt x="2218084" y="4032250"/>
                  </a:cubicBezTo>
                  <a:lnTo>
                    <a:pt x="2203450" y="39878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E274B7-AC69-D5FC-CDCA-EE3BC73B587F}"/>
                </a:ext>
              </a:extLst>
            </p:cNvPr>
            <p:cNvSpPr/>
            <p:nvPr/>
          </p:nvSpPr>
          <p:spPr>
            <a:xfrm>
              <a:off x="6419850" y="4578350"/>
              <a:ext cx="209550" cy="336550"/>
            </a:xfrm>
            <a:custGeom>
              <a:avLst/>
              <a:gdLst>
                <a:gd name="connsiteX0" fmla="*/ 19050 w 209550"/>
                <a:gd name="connsiteY0" fmla="*/ 107950 h 336550"/>
                <a:gd name="connsiteX1" fmla="*/ 0 w 209550"/>
                <a:gd name="connsiteY1" fmla="*/ 177800 h 336550"/>
                <a:gd name="connsiteX2" fmla="*/ 44450 w 209550"/>
                <a:gd name="connsiteY2" fmla="*/ 215900 h 336550"/>
                <a:gd name="connsiteX3" fmla="*/ 88900 w 209550"/>
                <a:gd name="connsiteY3" fmla="*/ 279400 h 336550"/>
                <a:gd name="connsiteX4" fmla="*/ 146050 w 209550"/>
                <a:gd name="connsiteY4" fmla="*/ 323850 h 336550"/>
                <a:gd name="connsiteX5" fmla="*/ 190500 w 209550"/>
                <a:gd name="connsiteY5" fmla="*/ 336550 h 336550"/>
                <a:gd name="connsiteX6" fmla="*/ 190500 w 209550"/>
                <a:gd name="connsiteY6" fmla="*/ 336550 h 336550"/>
                <a:gd name="connsiteX7" fmla="*/ 209550 w 209550"/>
                <a:gd name="connsiteY7" fmla="*/ 266700 h 336550"/>
                <a:gd name="connsiteX8" fmla="*/ 209550 w 209550"/>
                <a:gd name="connsiteY8" fmla="*/ 247650 h 336550"/>
                <a:gd name="connsiteX9" fmla="*/ 165100 w 209550"/>
                <a:gd name="connsiteY9" fmla="*/ 139700 h 336550"/>
                <a:gd name="connsiteX10" fmla="*/ 133350 w 209550"/>
                <a:gd name="connsiteY10" fmla="*/ 82550 h 336550"/>
                <a:gd name="connsiteX11" fmla="*/ 88900 w 209550"/>
                <a:gd name="connsiteY11" fmla="*/ 50800 h 336550"/>
                <a:gd name="connsiteX12" fmla="*/ 88900 w 209550"/>
                <a:gd name="connsiteY12" fmla="*/ 50800 h 336550"/>
                <a:gd name="connsiteX13" fmla="*/ 38100 w 209550"/>
                <a:gd name="connsiteY13" fmla="*/ 0 h 336550"/>
                <a:gd name="connsiteX14" fmla="*/ 38100 w 209550"/>
                <a:gd name="connsiteY14" fmla="*/ 0 h 336550"/>
                <a:gd name="connsiteX15" fmla="*/ 19050 w 209550"/>
                <a:gd name="connsiteY15" fmla="*/ 1079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550" h="336550">
                  <a:moveTo>
                    <a:pt x="19050" y="107950"/>
                  </a:moveTo>
                  <a:lnTo>
                    <a:pt x="0" y="177800"/>
                  </a:lnTo>
                  <a:lnTo>
                    <a:pt x="44450" y="215900"/>
                  </a:lnTo>
                  <a:lnTo>
                    <a:pt x="88900" y="279400"/>
                  </a:lnTo>
                  <a:lnTo>
                    <a:pt x="146050" y="323850"/>
                  </a:lnTo>
                  <a:lnTo>
                    <a:pt x="190500" y="336550"/>
                  </a:lnTo>
                  <a:lnTo>
                    <a:pt x="190500" y="336550"/>
                  </a:lnTo>
                  <a:lnTo>
                    <a:pt x="209550" y="266700"/>
                  </a:lnTo>
                  <a:lnTo>
                    <a:pt x="209550" y="247650"/>
                  </a:lnTo>
                  <a:lnTo>
                    <a:pt x="165100" y="139700"/>
                  </a:lnTo>
                  <a:lnTo>
                    <a:pt x="133350" y="82550"/>
                  </a:lnTo>
                  <a:lnTo>
                    <a:pt x="88900" y="50800"/>
                  </a:lnTo>
                  <a:lnTo>
                    <a:pt x="88900" y="50800"/>
                  </a:lnTo>
                  <a:lnTo>
                    <a:pt x="38100" y="0"/>
                  </a:lnTo>
                  <a:lnTo>
                    <a:pt x="38100" y="0"/>
                  </a:lnTo>
                  <a:lnTo>
                    <a:pt x="19050" y="1079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D84092-EAE0-AD16-A799-B31F68CE24EB}"/>
                </a:ext>
              </a:extLst>
            </p:cNvPr>
            <p:cNvSpPr/>
            <p:nvPr/>
          </p:nvSpPr>
          <p:spPr>
            <a:xfrm>
              <a:off x="5956300" y="4667250"/>
              <a:ext cx="190500" cy="514350"/>
            </a:xfrm>
            <a:custGeom>
              <a:avLst/>
              <a:gdLst>
                <a:gd name="connsiteX0" fmla="*/ 0 w 190500"/>
                <a:gd name="connsiteY0" fmla="*/ 514350 h 514350"/>
                <a:gd name="connsiteX1" fmla="*/ 12700 w 190500"/>
                <a:gd name="connsiteY1" fmla="*/ 438150 h 514350"/>
                <a:gd name="connsiteX2" fmla="*/ 50800 w 190500"/>
                <a:gd name="connsiteY2" fmla="*/ 361950 h 514350"/>
                <a:gd name="connsiteX3" fmla="*/ 38100 w 190500"/>
                <a:gd name="connsiteY3" fmla="*/ 304800 h 514350"/>
                <a:gd name="connsiteX4" fmla="*/ 19050 w 190500"/>
                <a:gd name="connsiteY4" fmla="*/ 209550 h 514350"/>
                <a:gd name="connsiteX5" fmla="*/ 31750 w 190500"/>
                <a:gd name="connsiteY5" fmla="*/ 101600 h 514350"/>
                <a:gd name="connsiteX6" fmla="*/ 57150 w 190500"/>
                <a:gd name="connsiteY6" fmla="*/ 0 h 514350"/>
                <a:gd name="connsiteX7" fmla="*/ 57150 w 190500"/>
                <a:gd name="connsiteY7" fmla="*/ 0 h 514350"/>
                <a:gd name="connsiteX8" fmla="*/ 95250 w 190500"/>
                <a:gd name="connsiteY8" fmla="*/ 63500 h 514350"/>
                <a:gd name="connsiteX9" fmla="*/ 101600 w 190500"/>
                <a:gd name="connsiteY9" fmla="*/ 120650 h 514350"/>
                <a:gd name="connsiteX10" fmla="*/ 133350 w 190500"/>
                <a:gd name="connsiteY10" fmla="*/ 215900 h 514350"/>
                <a:gd name="connsiteX11" fmla="*/ 184150 w 190500"/>
                <a:gd name="connsiteY11" fmla="*/ 241300 h 514350"/>
                <a:gd name="connsiteX12" fmla="*/ 190500 w 190500"/>
                <a:gd name="connsiteY12" fmla="*/ 317500 h 514350"/>
                <a:gd name="connsiteX13" fmla="*/ 184150 w 190500"/>
                <a:gd name="connsiteY13" fmla="*/ 374650 h 514350"/>
                <a:gd name="connsiteX14" fmla="*/ 152400 w 190500"/>
                <a:gd name="connsiteY14" fmla="*/ 438150 h 514350"/>
                <a:gd name="connsiteX15" fmla="*/ 101600 w 190500"/>
                <a:gd name="connsiteY15" fmla="*/ 476250 h 514350"/>
                <a:gd name="connsiteX16" fmla="*/ 0 w 190500"/>
                <a:gd name="connsiteY16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00" h="514350">
                  <a:moveTo>
                    <a:pt x="0" y="514350"/>
                  </a:moveTo>
                  <a:lnTo>
                    <a:pt x="12700" y="438150"/>
                  </a:lnTo>
                  <a:lnTo>
                    <a:pt x="50800" y="361950"/>
                  </a:lnTo>
                  <a:lnTo>
                    <a:pt x="38100" y="304800"/>
                  </a:lnTo>
                  <a:lnTo>
                    <a:pt x="19050" y="209550"/>
                  </a:lnTo>
                  <a:lnTo>
                    <a:pt x="31750" y="101600"/>
                  </a:lnTo>
                  <a:lnTo>
                    <a:pt x="57150" y="0"/>
                  </a:lnTo>
                  <a:lnTo>
                    <a:pt x="57150" y="0"/>
                  </a:lnTo>
                  <a:lnTo>
                    <a:pt x="95250" y="63500"/>
                  </a:lnTo>
                  <a:lnTo>
                    <a:pt x="101600" y="120650"/>
                  </a:lnTo>
                  <a:lnTo>
                    <a:pt x="133350" y="215900"/>
                  </a:lnTo>
                  <a:lnTo>
                    <a:pt x="184150" y="241300"/>
                  </a:lnTo>
                  <a:lnTo>
                    <a:pt x="190500" y="317500"/>
                  </a:lnTo>
                  <a:lnTo>
                    <a:pt x="184150" y="374650"/>
                  </a:lnTo>
                  <a:lnTo>
                    <a:pt x="152400" y="438150"/>
                  </a:lnTo>
                  <a:lnTo>
                    <a:pt x="101600" y="4762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6550BC-5569-6F92-0EF9-773F3B2BD5F0}"/>
                </a:ext>
              </a:extLst>
            </p:cNvPr>
            <p:cNvSpPr/>
            <p:nvPr/>
          </p:nvSpPr>
          <p:spPr>
            <a:xfrm>
              <a:off x="5334000" y="4406900"/>
              <a:ext cx="419100" cy="908050"/>
            </a:xfrm>
            <a:custGeom>
              <a:avLst/>
              <a:gdLst>
                <a:gd name="connsiteX0" fmla="*/ 95250 w 419100"/>
                <a:gd name="connsiteY0" fmla="*/ 730250 h 908050"/>
                <a:gd name="connsiteX1" fmla="*/ 107950 w 419100"/>
                <a:gd name="connsiteY1" fmla="*/ 679450 h 908050"/>
                <a:gd name="connsiteX2" fmla="*/ 139700 w 419100"/>
                <a:gd name="connsiteY2" fmla="*/ 622300 h 908050"/>
                <a:gd name="connsiteX3" fmla="*/ 171450 w 419100"/>
                <a:gd name="connsiteY3" fmla="*/ 552450 h 908050"/>
                <a:gd name="connsiteX4" fmla="*/ 152400 w 419100"/>
                <a:gd name="connsiteY4" fmla="*/ 463550 h 908050"/>
                <a:gd name="connsiteX5" fmla="*/ 146050 w 419100"/>
                <a:gd name="connsiteY5" fmla="*/ 361950 h 908050"/>
                <a:gd name="connsiteX6" fmla="*/ 114300 w 419100"/>
                <a:gd name="connsiteY6" fmla="*/ 279400 h 908050"/>
                <a:gd name="connsiteX7" fmla="*/ 69850 w 419100"/>
                <a:gd name="connsiteY7" fmla="*/ 209550 h 908050"/>
                <a:gd name="connsiteX8" fmla="*/ 0 w 419100"/>
                <a:gd name="connsiteY8" fmla="*/ 146050 h 908050"/>
                <a:gd name="connsiteX9" fmla="*/ 25400 w 419100"/>
                <a:gd name="connsiteY9" fmla="*/ 82550 h 908050"/>
                <a:gd name="connsiteX10" fmla="*/ 88900 w 419100"/>
                <a:gd name="connsiteY10" fmla="*/ 25400 h 908050"/>
                <a:gd name="connsiteX11" fmla="*/ 165100 w 419100"/>
                <a:gd name="connsiteY11" fmla="*/ 0 h 908050"/>
                <a:gd name="connsiteX12" fmla="*/ 190500 w 419100"/>
                <a:gd name="connsiteY12" fmla="*/ 69850 h 908050"/>
                <a:gd name="connsiteX13" fmla="*/ 203200 w 419100"/>
                <a:gd name="connsiteY13" fmla="*/ 158750 h 908050"/>
                <a:gd name="connsiteX14" fmla="*/ 260350 w 419100"/>
                <a:gd name="connsiteY14" fmla="*/ 196850 h 908050"/>
                <a:gd name="connsiteX15" fmla="*/ 323850 w 419100"/>
                <a:gd name="connsiteY15" fmla="*/ 247650 h 908050"/>
                <a:gd name="connsiteX16" fmla="*/ 374650 w 419100"/>
                <a:gd name="connsiteY16" fmla="*/ 285750 h 908050"/>
                <a:gd name="connsiteX17" fmla="*/ 419100 w 419100"/>
                <a:gd name="connsiteY17" fmla="*/ 342900 h 908050"/>
                <a:gd name="connsiteX18" fmla="*/ 393700 w 419100"/>
                <a:gd name="connsiteY18" fmla="*/ 469900 h 908050"/>
                <a:gd name="connsiteX19" fmla="*/ 381000 w 419100"/>
                <a:gd name="connsiteY19" fmla="*/ 552450 h 908050"/>
                <a:gd name="connsiteX20" fmla="*/ 336550 w 419100"/>
                <a:gd name="connsiteY20" fmla="*/ 666750 h 908050"/>
                <a:gd name="connsiteX21" fmla="*/ 336550 w 419100"/>
                <a:gd name="connsiteY21" fmla="*/ 800100 h 908050"/>
                <a:gd name="connsiteX22" fmla="*/ 247650 w 419100"/>
                <a:gd name="connsiteY22" fmla="*/ 838200 h 908050"/>
                <a:gd name="connsiteX23" fmla="*/ 171450 w 419100"/>
                <a:gd name="connsiteY23" fmla="*/ 908050 h 908050"/>
                <a:gd name="connsiteX24" fmla="*/ 139700 w 419100"/>
                <a:gd name="connsiteY24" fmla="*/ 876300 h 908050"/>
                <a:gd name="connsiteX25" fmla="*/ 139700 w 419100"/>
                <a:gd name="connsiteY25" fmla="*/ 825500 h 908050"/>
                <a:gd name="connsiteX26" fmla="*/ 190500 w 419100"/>
                <a:gd name="connsiteY26" fmla="*/ 781050 h 908050"/>
                <a:gd name="connsiteX27" fmla="*/ 184150 w 419100"/>
                <a:gd name="connsiteY27" fmla="*/ 742950 h 908050"/>
                <a:gd name="connsiteX28" fmla="*/ 95250 w 419100"/>
                <a:gd name="connsiteY28" fmla="*/ 73025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9100" h="908050">
                  <a:moveTo>
                    <a:pt x="95250" y="730250"/>
                  </a:moveTo>
                  <a:lnTo>
                    <a:pt x="107950" y="679450"/>
                  </a:lnTo>
                  <a:lnTo>
                    <a:pt x="139700" y="622300"/>
                  </a:lnTo>
                  <a:lnTo>
                    <a:pt x="171450" y="552450"/>
                  </a:lnTo>
                  <a:lnTo>
                    <a:pt x="152400" y="463550"/>
                  </a:lnTo>
                  <a:lnTo>
                    <a:pt x="146050" y="361950"/>
                  </a:lnTo>
                  <a:lnTo>
                    <a:pt x="114300" y="279400"/>
                  </a:lnTo>
                  <a:lnTo>
                    <a:pt x="69850" y="209550"/>
                  </a:lnTo>
                  <a:lnTo>
                    <a:pt x="0" y="146050"/>
                  </a:lnTo>
                  <a:lnTo>
                    <a:pt x="25400" y="82550"/>
                  </a:lnTo>
                  <a:lnTo>
                    <a:pt x="88900" y="25400"/>
                  </a:lnTo>
                  <a:lnTo>
                    <a:pt x="165100" y="0"/>
                  </a:lnTo>
                  <a:lnTo>
                    <a:pt x="190500" y="69850"/>
                  </a:lnTo>
                  <a:lnTo>
                    <a:pt x="203200" y="158750"/>
                  </a:lnTo>
                  <a:lnTo>
                    <a:pt x="260350" y="196850"/>
                  </a:lnTo>
                  <a:lnTo>
                    <a:pt x="323850" y="247650"/>
                  </a:lnTo>
                  <a:lnTo>
                    <a:pt x="374650" y="285750"/>
                  </a:lnTo>
                  <a:lnTo>
                    <a:pt x="419100" y="342900"/>
                  </a:lnTo>
                  <a:lnTo>
                    <a:pt x="393700" y="469900"/>
                  </a:lnTo>
                  <a:lnTo>
                    <a:pt x="381000" y="552450"/>
                  </a:lnTo>
                  <a:lnTo>
                    <a:pt x="336550" y="666750"/>
                  </a:lnTo>
                  <a:lnTo>
                    <a:pt x="336550" y="800100"/>
                  </a:lnTo>
                  <a:lnTo>
                    <a:pt x="247650" y="838200"/>
                  </a:lnTo>
                  <a:lnTo>
                    <a:pt x="171450" y="908050"/>
                  </a:lnTo>
                  <a:lnTo>
                    <a:pt x="139700" y="876300"/>
                  </a:lnTo>
                  <a:lnTo>
                    <a:pt x="139700" y="825500"/>
                  </a:lnTo>
                  <a:lnTo>
                    <a:pt x="190500" y="781050"/>
                  </a:lnTo>
                  <a:lnTo>
                    <a:pt x="184150" y="742950"/>
                  </a:lnTo>
                  <a:lnTo>
                    <a:pt x="95250" y="7302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FC6672-6028-2955-FE64-0DAA0ABFF0E7}"/>
                </a:ext>
              </a:extLst>
            </p:cNvPr>
            <p:cNvSpPr/>
            <p:nvPr/>
          </p:nvSpPr>
          <p:spPr>
            <a:xfrm>
              <a:off x="3442565" y="2984500"/>
              <a:ext cx="1987550" cy="1682750"/>
            </a:xfrm>
            <a:custGeom>
              <a:avLst/>
              <a:gdLst>
                <a:gd name="connsiteX0" fmla="*/ 1816100 w 1987550"/>
                <a:gd name="connsiteY0" fmla="*/ 1136650 h 1682750"/>
                <a:gd name="connsiteX1" fmla="*/ 1879600 w 1987550"/>
                <a:gd name="connsiteY1" fmla="*/ 1066800 h 1682750"/>
                <a:gd name="connsiteX2" fmla="*/ 1879600 w 1987550"/>
                <a:gd name="connsiteY2" fmla="*/ 1066800 h 1682750"/>
                <a:gd name="connsiteX3" fmla="*/ 1930400 w 1987550"/>
                <a:gd name="connsiteY3" fmla="*/ 1016000 h 1682750"/>
                <a:gd name="connsiteX4" fmla="*/ 1987550 w 1987550"/>
                <a:gd name="connsiteY4" fmla="*/ 908050 h 1682750"/>
                <a:gd name="connsiteX5" fmla="*/ 1949450 w 1987550"/>
                <a:gd name="connsiteY5" fmla="*/ 838200 h 1682750"/>
                <a:gd name="connsiteX6" fmla="*/ 1778000 w 1987550"/>
                <a:gd name="connsiteY6" fmla="*/ 806450 h 1682750"/>
                <a:gd name="connsiteX7" fmla="*/ 1657350 w 1987550"/>
                <a:gd name="connsiteY7" fmla="*/ 736600 h 1682750"/>
                <a:gd name="connsiteX8" fmla="*/ 1524000 w 1987550"/>
                <a:gd name="connsiteY8" fmla="*/ 673100 h 1682750"/>
                <a:gd name="connsiteX9" fmla="*/ 1403350 w 1987550"/>
                <a:gd name="connsiteY9" fmla="*/ 679450 h 1682750"/>
                <a:gd name="connsiteX10" fmla="*/ 1403350 w 1987550"/>
                <a:gd name="connsiteY10" fmla="*/ 615950 h 1682750"/>
                <a:gd name="connsiteX11" fmla="*/ 1403350 w 1987550"/>
                <a:gd name="connsiteY11" fmla="*/ 615950 h 1682750"/>
                <a:gd name="connsiteX12" fmla="*/ 1225550 w 1987550"/>
                <a:gd name="connsiteY12" fmla="*/ 495300 h 1682750"/>
                <a:gd name="connsiteX13" fmla="*/ 1016000 w 1987550"/>
                <a:gd name="connsiteY13" fmla="*/ 425450 h 1682750"/>
                <a:gd name="connsiteX14" fmla="*/ 952500 w 1987550"/>
                <a:gd name="connsiteY14" fmla="*/ 342900 h 1682750"/>
                <a:gd name="connsiteX15" fmla="*/ 939800 w 1987550"/>
                <a:gd name="connsiteY15" fmla="*/ 279400 h 1682750"/>
                <a:gd name="connsiteX16" fmla="*/ 939800 w 1987550"/>
                <a:gd name="connsiteY16" fmla="*/ 279400 h 1682750"/>
                <a:gd name="connsiteX17" fmla="*/ 768350 w 1987550"/>
                <a:gd name="connsiteY17" fmla="*/ 196850 h 1682750"/>
                <a:gd name="connsiteX18" fmla="*/ 425450 w 1987550"/>
                <a:gd name="connsiteY18" fmla="*/ 152400 h 1682750"/>
                <a:gd name="connsiteX19" fmla="*/ 361950 w 1987550"/>
                <a:gd name="connsiteY19" fmla="*/ 133350 h 1682750"/>
                <a:gd name="connsiteX20" fmla="*/ 317500 w 1987550"/>
                <a:gd name="connsiteY20" fmla="*/ 88900 h 1682750"/>
                <a:gd name="connsiteX21" fmla="*/ 0 w 1987550"/>
                <a:gd name="connsiteY21" fmla="*/ 0 h 1682750"/>
                <a:gd name="connsiteX22" fmla="*/ 38100 w 1987550"/>
                <a:gd name="connsiteY22" fmla="*/ 69850 h 1682750"/>
                <a:gd name="connsiteX23" fmla="*/ 622300 w 1987550"/>
                <a:gd name="connsiteY23" fmla="*/ 1270000 h 1682750"/>
                <a:gd name="connsiteX24" fmla="*/ 977900 w 1987550"/>
                <a:gd name="connsiteY24" fmla="*/ 1631950 h 1682750"/>
                <a:gd name="connsiteX25" fmla="*/ 1308100 w 1987550"/>
                <a:gd name="connsiteY25" fmla="*/ 1682750 h 1682750"/>
                <a:gd name="connsiteX26" fmla="*/ 1517650 w 1987550"/>
                <a:gd name="connsiteY26" fmla="*/ 1473200 h 1682750"/>
                <a:gd name="connsiteX27" fmla="*/ 1657350 w 1987550"/>
                <a:gd name="connsiteY27" fmla="*/ 1282700 h 1682750"/>
                <a:gd name="connsiteX28" fmla="*/ 1816100 w 1987550"/>
                <a:gd name="connsiteY28" fmla="*/ 11366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87550" h="1682750">
                  <a:moveTo>
                    <a:pt x="1816100" y="1136650"/>
                  </a:moveTo>
                  <a:lnTo>
                    <a:pt x="1879600" y="1066800"/>
                  </a:lnTo>
                  <a:lnTo>
                    <a:pt x="1879600" y="1066800"/>
                  </a:lnTo>
                  <a:lnTo>
                    <a:pt x="1930400" y="1016000"/>
                  </a:lnTo>
                  <a:lnTo>
                    <a:pt x="1987550" y="908050"/>
                  </a:lnTo>
                  <a:lnTo>
                    <a:pt x="1949450" y="838200"/>
                  </a:lnTo>
                  <a:lnTo>
                    <a:pt x="1778000" y="806450"/>
                  </a:lnTo>
                  <a:lnTo>
                    <a:pt x="1657350" y="736600"/>
                  </a:lnTo>
                  <a:lnTo>
                    <a:pt x="1524000" y="673100"/>
                  </a:lnTo>
                  <a:lnTo>
                    <a:pt x="1403350" y="679450"/>
                  </a:lnTo>
                  <a:lnTo>
                    <a:pt x="1403350" y="615950"/>
                  </a:lnTo>
                  <a:lnTo>
                    <a:pt x="1403350" y="615950"/>
                  </a:lnTo>
                  <a:lnTo>
                    <a:pt x="1225550" y="495300"/>
                  </a:lnTo>
                  <a:lnTo>
                    <a:pt x="1016000" y="425450"/>
                  </a:lnTo>
                  <a:lnTo>
                    <a:pt x="952500" y="342900"/>
                  </a:lnTo>
                  <a:cubicBezTo>
                    <a:pt x="945819" y="282775"/>
                    <a:pt x="959703" y="299303"/>
                    <a:pt x="939800" y="279400"/>
                  </a:cubicBezTo>
                  <a:lnTo>
                    <a:pt x="939800" y="279400"/>
                  </a:lnTo>
                  <a:lnTo>
                    <a:pt x="768350" y="196850"/>
                  </a:lnTo>
                  <a:lnTo>
                    <a:pt x="425450" y="152400"/>
                  </a:lnTo>
                  <a:lnTo>
                    <a:pt x="361950" y="133350"/>
                  </a:lnTo>
                  <a:lnTo>
                    <a:pt x="317500" y="88900"/>
                  </a:lnTo>
                  <a:lnTo>
                    <a:pt x="0" y="0"/>
                  </a:lnTo>
                  <a:lnTo>
                    <a:pt x="38100" y="69850"/>
                  </a:lnTo>
                  <a:lnTo>
                    <a:pt x="622300" y="1270000"/>
                  </a:lnTo>
                  <a:lnTo>
                    <a:pt x="977900" y="1631950"/>
                  </a:lnTo>
                  <a:lnTo>
                    <a:pt x="1308100" y="1682750"/>
                  </a:lnTo>
                  <a:lnTo>
                    <a:pt x="1517650" y="1473200"/>
                  </a:lnTo>
                  <a:lnTo>
                    <a:pt x="1657350" y="1282700"/>
                  </a:lnTo>
                  <a:lnTo>
                    <a:pt x="1816100" y="113665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B57458-6E61-DD35-B8CA-97EA4825070B}"/>
                </a:ext>
              </a:extLst>
            </p:cNvPr>
            <p:cNvSpPr/>
            <p:nvPr/>
          </p:nvSpPr>
          <p:spPr>
            <a:xfrm>
              <a:off x="4419600" y="4032250"/>
              <a:ext cx="984250" cy="1511300"/>
            </a:xfrm>
            <a:custGeom>
              <a:avLst/>
              <a:gdLst>
                <a:gd name="connsiteX0" fmla="*/ 412750 w 984250"/>
                <a:gd name="connsiteY0" fmla="*/ 1511300 h 1511300"/>
                <a:gd name="connsiteX1" fmla="*/ 342900 w 984250"/>
                <a:gd name="connsiteY1" fmla="*/ 1466850 h 1511300"/>
                <a:gd name="connsiteX2" fmla="*/ 361950 w 984250"/>
                <a:gd name="connsiteY2" fmla="*/ 1435100 h 1511300"/>
                <a:gd name="connsiteX3" fmla="*/ 317500 w 984250"/>
                <a:gd name="connsiteY3" fmla="*/ 1428750 h 1511300"/>
                <a:gd name="connsiteX4" fmla="*/ 323850 w 984250"/>
                <a:gd name="connsiteY4" fmla="*/ 1409700 h 1511300"/>
                <a:gd name="connsiteX5" fmla="*/ 342900 w 984250"/>
                <a:gd name="connsiteY5" fmla="*/ 1409700 h 1511300"/>
                <a:gd name="connsiteX6" fmla="*/ 342900 w 984250"/>
                <a:gd name="connsiteY6" fmla="*/ 1409700 h 1511300"/>
                <a:gd name="connsiteX7" fmla="*/ 342900 w 984250"/>
                <a:gd name="connsiteY7" fmla="*/ 1409700 h 1511300"/>
                <a:gd name="connsiteX8" fmla="*/ 317500 w 984250"/>
                <a:gd name="connsiteY8" fmla="*/ 1365250 h 1511300"/>
                <a:gd name="connsiteX9" fmla="*/ 317500 w 984250"/>
                <a:gd name="connsiteY9" fmla="*/ 1365250 h 1511300"/>
                <a:gd name="connsiteX10" fmla="*/ 228600 w 984250"/>
                <a:gd name="connsiteY10" fmla="*/ 1409700 h 1511300"/>
                <a:gd name="connsiteX11" fmla="*/ 234950 w 984250"/>
                <a:gd name="connsiteY11" fmla="*/ 1339850 h 1511300"/>
                <a:gd name="connsiteX12" fmla="*/ 285750 w 984250"/>
                <a:gd name="connsiteY12" fmla="*/ 1308100 h 1511300"/>
                <a:gd name="connsiteX13" fmla="*/ 266700 w 984250"/>
                <a:gd name="connsiteY13" fmla="*/ 1270000 h 1511300"/>
                <a:gd name="connsiteX14" fmla="*/ 215900 w 984250"/>
                <a:gd name="connsiteY14" fmla="*/ 1231900 h 1511300"/>
                <a:gd name="connsiteX15" fmla="*/ 247650 w 984250"/>
                <a:gd name="connsiteY15" fmla="*/ 1174750 h 1511300"/>
                <a:gd name="connsiteX16" fmla="*/ 228600 w 984250"/>
                <a:gd name="connsiteY16" fmla="*/ 1155700 h 1511300"/>
                <a:gd name="connsiteX17" fmla="*/ 228600 w 984250"/>
                <a:gd name="connsiteY17" fmla="*/ 1155700 h 1511300"/>
                <a:gd name="connsiteX18" fmla="*/ 165100 w 984250"/>
                <a:gd name="connsiteY18" fmla="*/ 1231900 h 1511300"/>
                <a:gd name="connsiteX19" fmla="*/ 158750 w 984250"/>
                <a:gd name="connsiteY19" fmla="*/ 1276350 h 1511300"/>
                <a:gd name="connsiteX20" fmla="*/ 158750 w 984250"/>
                <a:gd name="connsiteY20" fmla="*/ 1308100 h 1511300"/>
                <a:gd name="connsiteX21" fmla="*/ 133350 w 984250"/>
                <a:gd name="connsiteY21" fmla="*/ 1308100 h 1511300"/>
                <a:gd name="connsiteX22" fmla="*/ 133350 w 984250"/>
                <a:gd name="connsiteY22" fmla="*/ 1308100 h 1511300"/>
                <a:gd name="connsiteX23" fmla="*/ 88900 w 984250"/>
                <a:gd name="connsiteY23" fmla="*/ 1143000 h 1511300"/>
                <a:gd name="connsiteX24" fmla="*/ 76200 w 984250"/>
                <a:gd name="connsiteY24" fmla="*/ 1060450 h 1511300"/>
                <a:gd name="connsiteX25" fmla="*/ 44450 w 984250"/>
                <a:gd name="connsiteY25" fmla="*/ 958850 h 1511300"/>
                <a:gd name="connsiteX26" fmla="*/ 44450 w 984250"/>
                <a:gd name="connsiteY26" fmla="*/ 958850 h 1511300"/>
                <a:gd name="connsiteX27" fmla="*/ 95250 w 984250"/>
                <a:gd name="connsiteY27" fmla="*/ 895350 h 1511300"/>
                <a:gd name="connsiteX28" fmla="*/ 82550 w 984250"/>
                <a:gd name="connsiteY28" fmla="*/ 882650 h 1511300"/>
                <a:gd name="connsiteX29" fmla="*/ 82550 w 984250"/>
                <a:gd name="connsiteY29" fmla="*/ 882650 h 1511300"/>
                <a:gd name="connsiteX30" fmla="*/ 127000 w 984250"/>
                <a:gd name="connsiteY30" fmla="*/ 831850 h 1511300"/>
                <a:gd name="connsiteX31" fmla="*/ 165100 w 984250"/>
                <a:gd name="connsiteY31" fmla="*/ 768350 h 1511300"/>
                <a:gd name="connsiteX32" fmla="*/ 120650 w 984250"/>
                <a:gd name="connsiteY32" fmla="*/ 736600 h 1511300"/>
                <a:gd name="connsiteX33" fmla="*/ 76200 w 984250"/>
                <a:gd name="connsiteY33" fmla="*/ 787400 h 1511300"/>
                <a:gd name="connsiteX34" fmla="*/ 76200 w 984250"/>
                <a:gd name="connsiteY34" fmla="*/ 787400 h 1511300"/>
                <a:gd name="connsiteX35" fmla="*/ 19050 w 984250"/>
                <a:gd name="connsiteY35" fmla="*/ 717550 h 1511300"/>
                <a:gd name="connsiteX36" fmla="*/ 19050 w 984250"/>
                <a:gd name="connsiteY36" fmla="*/ 698500 h 1511300"/>
                <a:gd name="connsiteX37" fmla="*/ 63500 w 984250"/>
                <a:gd name="connsiteY37" fmla="*/ 698500 h 1511300"/>
                <a:gd name="connsiteX38" fmla="*/ 63500 w 984250"/>
                <a:gd name="connsiteY38" fmla="*/ 698500 h 1511300"/>
                <a:gd name="connsiteX39" fmla="*/ 63500 w 984250"/>
                <a:gd name="connsiteY39" fmla="*/ 698500 h 1511300"/>
                <a:gd name="connsiteX40" fmla="*/ 0 w 984250"/>
                <a:gd name="connsiteY40" fmla="*/ 654050 h 1511300"/>
                <a:gd name="connsiteX41" fmla="*/ 0 w 984250"/>
                <a:gd name="connsiteY41" fmla="*/ 622300 h 1511300"/>
                <a:gd name="connsiteX42" fmla="*/ 50800 w 984250"/>
                <a:gd name="connsiteY42" fmla="*/ 628650 h 1511300"/>
                <a:gd name="connsiteX43" fmla="*/ 88900 w 984250"/>
                <a:gd name="connsiteY43" fmla="*/ 609600 h 1511300"/>
                <a:gd name="connsiteX44" fmla="*/ 88900 w 984250"/>
                <a:gd name="connsiteY44" fmla="*/ 539750 h 1511300"/>
                <a:gd name="connsiteX45" fmla="*/ 88900 w 984250"/>
                <a:gd name="connsiteY45" fmla="*/ 482600 h 1511300"/>
                <a:gd name="connsiteX46" fmla="*/ 50800 w 984250"/>
                <a:gd name="connsiteY46" fmla="*/ 393700 h 1511300"/>
                <a:gd name="connsiteX47" fmla="*/ 50800 w 984250"/>
                <a:gd name="connsiteY47" fmla="*/ 393700 h 1511300"/>
                <a:gd name="connsiteX48" fmla="*/ 88900 w 984250"/>
                <a:gd name="connsiteY48" fmla="*/ 336550 h 1511300"/>
                <a:gd name="connsiteX49" fmla="*/ 95250 w 984250"/>
                <a:gd name="connsiteY49" fmla="*/ 292100 h 1511300"/>
                <a:gd name="connsiteX50" fmla="*/ 127000 w 984250"/>
                <a:gd name="connsiteY50" fmla="*/ 304800 h 1511300"/>
                <a:gd name="connsiteX51" fmla="*/ 127000 w 984250"/>
                <a:gd name="connsiteY51" fmla="*/ 304800 h 1511300"/>
                <a:gd name="connsiteX52" fmla="*/ 209550 w 984250"/>
                <a:gd name="connsiteY52" fmla="*/ 273050 h 1511300"/>
                <a:gd name="connsiteX53" fmla="*/ 209550 w 984250"/>
                <a:gd name="connsiteY53" fmla="*/ 273050 h 1511300"/>
                <a:gd name="connsiteX54" fmla="*/ 184150 w 984250"/>
                <a:gd name="connsiteY54" fmla="*/ 196850 h 1511300"/>
                <a:gd name="connsiteX55" fmla="*/ 247650 w 984250"/>
                <a:gd name="connsiteY55" fmla="*/ 158750 h 1511300"/>
                <a:gd name="connsiteX56" fmla="*/ 292100 w 984250"/>
                <a:gd name="connsiteY56" fmla="*/ 146050 h 1511300"/>
                <a:gd name="connsiteX57" fmla="*/ 304800 w 984250"/>
                <a:gd name="connsiteY57" fmla="*/ 88900 h 1511300"/>
                <a:gd name="connsiteX58" fmla="*/ 323850 w 984250"/>
                <a:gd name="connsiteY58" fmla="*/ 76200 h 1511300"/>
                <a:gd name="connsiteX59" fmla="*/ 323850 w 984250"/>
                <a:gd name="connsiteY59" fmla="*/ 76200 h 1511300"/>
                <a:gd name="connsiteX60" fmla="*/ 400050 w 984250"/>
                <a:gd name="connsiteY60" fmla="*/ 31750 h 1511300"/>
                <a:gd name="connsiteX61" fmla="*/ 444500 w 984250"/>
                <a:gd name="connsiteY61" fmla="*/ 0 h 1511300"/>
                <a:gd name="connsiteX62" fmla="*/ 476250 w 984250"/>
                <a:gd name="connsiteY62" fmla="*/ 38100 h 1511300"/>
                <a:gd name="connsiteX63" fmla="*/ 514350 w 984250"/>
                <a:gd name="connsiteY63" fmla="*/ 101600 h 1511300"/>
                <a:gd name="connsiteX64" fmla="*/ 546100 w 984250"/>
                <a:gd name="connsiteY64" fmla="*/ 107950 h 1511300"/>
                <a:gd name="connsiteX65" fmla="*/ 615950 w 984250"/>
                <a:gd name="connsiteY65" fmla="*/ 95250 h 1511300"/>
                <a:gd name="connsiteX66" fmla="*/ 546100 w 984250"/>
                <a:gd name="connsiteY66" fmla="*/ 19050 h 1511300"/>
                <a:gd name="connsiteX67" fmla="*/ 622300 w 984250"/>
                <a:gd name="connsiteY67" fmla="*/ 12700 h 1511300"/>
                <a:gd name="connsiteX68" fmla="*/ 717550 w 984250"/>
                <a:gd name="connsiteY68" fmla="*/ 38100 h 1511300"/>
                <a:gd name="connsiteX69" fmla="*/ 806450 w 984250"/>
                <a:gd name="connsiteY69" fmla="*/ 50800 h 1511300"/>
                <a:gd name="connsiteX70" fmla="*/ 857250 w 984250"/>
                <a:gd name="connsiteY70" fmla="*/ 127000 h 1511300"/>
                <a:gd name="connsiteX71" fmla="*/ 863600 w 984250"/>
                <a:gd name="connsiteY71" fmla="*/ 203200 h 1511300"/>
                <a:gd name="connsiteX72" fmla="*/ 920750 w 984250"/>
                <a:gd name="connsiteY72" fmla="*/ 247650 h 1511300"/>
                <a:gd name="connsiteX73" fmla="*/ 844550 w 984250"/>
                <a:gd name="connsiteY73" fmla="*/ 260350 h 1511300"/>
                <a:gd name="connsiteX74" fmla="*/ 793750 w 984250"/>
                <a:gd name="connsiteY74" fmla="*/ 317500 h 1511300"/>
                <a:gd name="connsiteX75" fmla="*/ 762000 w 984250"/>
                <a:gd name="connsiteY75" fmla="*/ 361950 h 1511300"/>
                <a:gd name="connsiteX76" fmla="*/ 730250 w 984250"/>
                <a:gd name="connsiteY76" fmla="*/ 368300 h 1511300"/>
                <a:gd name="connsiteX77" fmla="*/ 654050 w 984250"/>
                <a:gd name="connsiteY77" fmla="*/ 374650 h 1511300"/>
                <a:gd name="connsiteX78" fmla="*/ 685800 w 984250"/>
                <a:gd name="connsiteY78" fmla="*/ 412750 h 1511300"/>
                <a:gd name="connsiteX79" fmla="*/ 774700 w 984250"/>
                <a:gd name="connsiteY79" fmla="*/ 450850 h 1511300"/>
                <a:gd name="connsiteX80" fmla="*/ 850900 w 984250"/>
                <a:gd name="connsiteY80" fmla="*/ 412750 h 1511300"/>
                <a:gd name="connsiteX81" fmla="*/ 882650 w 984250"/>
                <a:gd name="connsiteY81" fmla="*/ 501650 h 1511300"/>
                <a:gd name="connsiteX82" fmla="*/ 850900 w 984250"/>
                <a:gd name="connsiteY82" fmla="*/ 577850 h 1511300"/>
                <a:gd name="connsiteX83" fmla="*/ 889000 w 984250"/>
                <a:gd name="connsiteY83" fmla="*/ 635000 h 1511300"/>
                <a:gd name="connsiteX84" fmla="*/ 952500 w 984250"/>
                <a:gd name="connsiteY84" fmla="*/ 723900 h 1511300"/>
                <a:gd name="connsiteX85" fmla="*/ 984250 w 984250"/>
                <a:gd name="connsiteY85" fmla="*/ 825500 h 1511300"/>
                <a:gd name="connsiteX86" fmla="*/ 984250 w 984250"/>
                <a:gd name="connsiteY86" fmla="*/ 920750 h 1511300"/>
                <a:gd name="connsiteX87" fmla="*/ 920750 w 984250"/>
                <a:gd name="connsiteY87" fmla="*/ 1009650 h 1511300"/>
                <a:gd name="connsiteX88" fmla="*/ 838200 w 984250"/>
                <a:gd name="connsiteY88" fmla="*/ 1066800 h 1511300"/>
                <a:gd name="connsiteX89" fmla="*/ 806450 w 984250"/>
                <a:gd name="connsiteY89" fmla="*/ 1123950 h 1511300"/>
                <a:gd name="connsiteX90" fmla="*/ 806450 w 984250"/>
                <a:gd name="connsiteY90" fmla="*/ 1123950 h 1511300"/>
                <a:gd name="connsiteX91" fmla="*/ 755650 w 984250"/>
                <a:gd name="connsiteY91" fmla="*/ 1162050 h 1511300"/>
                <a:gd name="connsiteX92" fmla="*/ 736600 w 984250"/>
                <a:gd name="connsiteY92" fmla="*/ 1092200 h 1511300"/>
                <a:gd name="connsiteX93" fmla="*/ 736600 w 984250"/>
                <a:gd name="connsiteY93" fmla="*/ 1022350 h 1511300"/>
                <a:gd name="connsiteX94" fmla="*/ 704850 w 984250"/>
                <a:gd name="connsiteY94" fmla="*/ 1060450 h 1511300"/>
                <a:gd name="connsiteX95" fmla="*/ 679450 w 984250"/>
                <a:gd name="connsiteY95" fmla="*/ 1123950 h 1511300"/>
                <a:gd name="connsiteX96" fmla="*/ 679450 w 984250"/>
                <a:gd name="connsiteY96" fmla="*/ 1200150 h 1511300"/>
                <a:gd name="connsiteX97" fmla="*/ 647700 w 984250"/>
                <a:gd name="connsiteY97" fmla="*/ 1257300 h 1511300"/>
                <a:gd name="connsiteX98" fmla="*/ 539750 w 984250"/>
                <a:gd name="connsiteY98" fmla="*/ 1301750 h 1511300"/>
                <a:gd name="connsiteX99" fmla="*/ 520700 w 984250"/>
                <a:gd name="connsiteY99" fmla="*/ 1422400 h 1511300"/>
                <a:gd name="connsiteX100" fmla="*/ 444500 w 984250"/>
                <a:gd name="connsiteY100" fmla="*/ 1460500 h 1511300"/>
                <a:gd name="connsiteX101" fmla="*/ 412750 w 984250"/>
                <a:gd name="connsiteY101" fmla="*/ 151130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984250" h="1511300">
                  <a:moveTo>
                    <a:pt x="412750" y="1511300"/>
                  </a:moveTo>
                  <a:lnTo>
                    <a:pt x="342900" y="1466850"/>
                  </a:lnTo>
                  <a:cubicBezTo>
                    <a:pt x="433902" y="1360681"/>
                    <a:pt x="378491" y="1433446"/>
                    <a:pt x="361950" y="1435100"/>
                  </a:cubicBezTo>
                  <a:cubicBezTo>
                    <a:pt x="347057" y="1436589"/>
                    <a:pt x="332317" y="1430867"/>
                    <a:pt x="317500" y="1428750"/>
                  </a:cubicBezTo>
                  <a:cubicBezTo>
                    <a:pt x="319617" y="1422400"/>
                    <a:pt x="319117" y="1414433"/>
                    <a:pt x="323850" y="1409700"/>
                  </a:cubicBezTo>
                  <a:cubicBezTo>
                    <a:pt x="344908" y="1388642"/>
                    <a:pt x="342900" y="1401096"/>
                    <a:pt x="342900" y="1409700"/>
                  </a:cubicBezTo>
                  <a:lnTo>
                    <a:pt x="342900" y="1409700"/>
                  </a:lnTo>
                  <a:lnTo>
                    <a:pt x="342900" y="1409700"/>
                  </a:lnTo>
                  <a:lnTo>
                    <a:pt x="317500" y="1365250"/>
                  </a:lnTo>
                  <a:lnTo>
                    <a:pt x="317500" y="1365250"/>
                  </a:lnTo>
                  <a:lnTo>
                    <a:pt x="228600" y="1409700"/>
                  </a:lnTo>
                  <a:lnTo>
                    <a:pt x="234950" y="1339850"/>
                  </a:lnTo>
                  <a:lnTo>
                    <a:pt x="285750" y="1308100"/>
                  </a:lnTo>
                  <a:lnTo>
                    <a:pt x="266700" y="1270000"/>
                  </a:lnTo>
                  <a:lnTo>
                    <a:pt x="215900" y="1231900"/>
                  </a:lnTo>
                  <a:lnTo>
                    <a:pt x="247650" y="1174750"/>
                  </a:lnTo>
                  <a:lnTo>
                    <a:pt x="228600" y="1155700"/>
                  </a:lnTo>
                  <a:lnTo>
                    <a:pt x="228600" y="1155700"/>
                  </a:lnTo>
                  <a:lnTo>
                    <a:pt x="165100" y="1231900"/>
                  </a:lnTo>
                  <a:lnTo>
                    <a:pt x="158750" y="1276350"/>
                  </a:lnTo>
                  <a:lnTo>
                    <a:pt x="158750" y="1308100"/>
                  </a:lnTo>
                  <a:lnTo>
                    <a:pt x="133350" y="1308100"/>
                  </a:lnTo>
                  <a:lnTo>
                    <a:pt x="133350" y="1308100"/>
                  </a:lnTo>
                  <a:lnTo>
                    <a:pt x="88900" y="1143000"/>
                  </a:lnTo>
                  <a:lnTo>
                    <a:pt x="76200" y="1060450"/>
                  </a:lnTo>
                  <a:lnTo>
                    <a:pt x="44450" y="958850"/>
                  </a:lnTo>
                  <a:lnTo>
                    <a:pt x="44450" y="958850"/>
                  </a:lnTo>
                  <a:cubicBezTo>
                    <a:pt x="59385" y="946048"/>
                    <a:pt x="100330" y="925828"/>
                    <a:pt x="95250" y="895350"/>
                  </a:cubicBezTo>
                  <a:cubicBezTo>
                    <a:pt x="94266" y="889445"/>
                    <a:pt x="86783" y="886883"/>
                    <a:pt x="82550" y="882650"/>
                  </a:cubicBezTo>
                  <a:lnTo>
                    <a:pt x="82550" y="882650"/>
                  </a:lnTo>
                  <a:lnTo>
                    <a:pt x="127000" y="831850"/>
                  </a:lnTo>
                  <a:lnTo>
                    <a:pt x="165100" y="768350"/>
                  </a:lnTo>
                  <a:lnTo>
                    <a:pt x="120650" y="736600"/>
                  </a:lnTo>
                  <a:lnTo>
                    <a:pt x="76200" y="787400"/>
                  </a:lnTo>
                  <a:lnTo>
                    <a:pt x="76200" y="787400"/>
                  </a:lnTo>
                  <a:lnTo>
                    <a:pt x="19050" y="717550"/>
                  </a:lnTo>
                  <a:lnTo>
                    <a:pt x="19050" y="698500"/>
                  </a:lnTo>
                  <a:lnTo>
                    <a:pt x="63500" y="698500"/>
                  </a:lnTo>
                  <a:lnTo>
                    <a:pt x="63500" y="698500"/>
                  </a:lnTo>
                  <a:lnTo>
                    <a:pt x="63500" y="698500"/>
                  </a:lnTo>
                  <a:lnTo>
                    <a:pt x="0" y="654050"/>
                  </a:lnTo>
                  <a:lnTo>
                    <a:pt x="0" y="622300"/>
                  </a:lnTo>
                  <a:lnTo>
                    <a:pt x="50800" y="628650"/>
                  </a:lnTo>
                  <a:lnTo>
                    <a:pt x="88900" y="609600"/>
                  </a:lnTo>
                  <a:lnTo>
                    <a:pt x="88900" y="539750"/>
                  </a:lnTo>
                  <a:lnTo>
                    <a:pt x="88900" y="482600"/>
                  </a:lnTo>
                  <a:lnTo>
                    <a:pt x="50800" y="393700"/>
                  </a:lnTo>
                  <a:lnTo>
                    <a:pt x="50800" y="393700"/>
                  </a:lnTo>
                  <a:lnTo>
                    <a:pt x="88900" y="336550"/>
                  </a:lnTo>
                  <a:lnTo>
                    <a:pt x="95250" y="292100"/>
                  </a:lnTo>
                  <a:lnTo>
                    <a:pt x="127000" y="304800"/>
                  </a:lnTo>
                  <a:lnTo>
                    <a:pt x="127000" y="304800"/>
                  </a:lnTo>
                  <a:lnTo>
                    <a:pt x="209550" y="273050"/>
                  </a:lnTo>
                  <a:lnTo>
                    <a:pt x="209550" y="273050"/>
                  </a:lnTo>
                  <a:lnTo>
                    <a:pt x="184150" y="196850"/>
                  </a:lnTo>
                  <a:lnTo>
                    <a:pt x="247650" y="158750"/>
                  </a:lnTo>
                  <a:lnTo>
                    <a:pt x="292100" y="146050"/>
                  </a:lnTo>
                  <a:cubicBezTo>
                    <a:pt x="296333" y="127000"/>
                    <a:pt x="296073" y="106354"/>
                    <a:pt x="304800" y="88900"/>
                  </a:cubicBezTo>
                  <a:cubicBezTo>
                    <a:pt x="325858" y="46784"/>
                    <a:pt x="323850" y="100342"/>
                    <a:pt x="323850" y="76200"/>
                  </a:cubicBezTo>
                  <a:lnTo>
                    <a:pt x="323850" y="76200"/>
                  </a:lnTo>
                  <a:lnTo>
                    <a:pt x="400050" y="31750"/>
                  </a:lnTo>
                  <a:lnTo>
                    <a:pt x="444500" y="0"/>
                  </a:lnTo>
                  <a:lnTo>
                    <a:pt x="476250" y="38100"/>
                  </a:lnTo>
                  <a:lnTo>
                    <a:pt x="514350" y="101600"/>
                  </a:lnTo>
                  <a:lnTo>
                    <a:pt x="546100" y="107950"/>
                  </a:lnTo>
                  <a:lnTo>
                    <a:pt x="615950" y="95250"/>
                  </a:lnTo>
                  <a:lnTo>
                    <a:pt x="546100" y="19050"/>
                  </a:lnTo>
                  <a:lnTo>
                    <a:pt x="622300" y="12700"/>
                  </a:lnTo>
                  <a:lnTo>
                    <a:pt x="717550" y="38100"/>
                  </a:lnTo>
                  <a:lnTo>
                    <a:pt x="806450" y="50800"/>
                  </a:lnTo>
                  <a:lnTo>
                    <a:pt x="857250" y="127000"/>
                  </a:lnTo>
                  <a:lnTo>
                    <a:pt x="863600" y="203200"/>
                  </a:lnTo>
                  <a:lnTo>
                    <a:pt x="920750" y="247650"/>
                  </a:lnTo>
                  <a:lnTo>
                    <a:pt x="844550" y="260350"/>
                  </a:lnTo>
                  <a:lnTo>
                    <a:pt x="793750" y="317500"/>
                  </a:lnTo>
                  <a:lnTo>
                    <a:pt x="762000" y="361950"/>
                  </a:lnTo>
                  <a:lnTo>
                    <a:pt x="730250" y="368300"/>
                  </a:lnTo>
                  <a:lnTo>
                    <a:pt x="654050" y="374650"/>
                  </a:lnTo>
                  <a:lnTo>
                    <a:pt x="685800" y="412750"/>
                  </a:lnTo>
                  <a:lnTo>
                    <a:pt x="774700" y="450850"/>
                  </a:lnTo>
                  <a:lnTo>
                    <a:pt x="850900" y="412750"/>
                  </a:lnTo>
                  <a:lnTo>
                    <a:pt x="882650" y="501650"/>
                  </a:lnTo>
                  <a:lnTo>
                    <a:pt x="850900" y="577850"/>
                  </a:lnTo>
                  <a:lnTo>
                    <a:pt x="889000" y="635000"/>
                  </a:lnTo>
                  <a:lnTo>
                    <a:pt x="952500" y="723900"/>
                  </a:lnTo>
                  <a:lnTo>
                    <a:pt x="984250" y="825500"/>
                  </a:lnTo>
                  <a:lnTo>
                    <a:pt x="984250" y="920750"/>
                  </a:lnTo>
                  <a:lnTo>
                    <a:pt x="920750" y="1009650"/>
                  </a:lnTo>
                  <a:lnTo>
                    <a:pt x="838200" y="1066800"/>
                  </a:lnTo>
                  <a:lnTo>
                    <a:pt x="806450" y="1123950"/>
                  </a:lnTo>
                  <a:lnTo>
                    <a:pt x="806450" y="1123950"/>
                  </a:lnTo>
                  <a:lnTo>
                    <a:pt x="755650" y="1162050"/>
                  </a:lnTo>
                  <a:lnTo>
                    <a:pt x="736600" y="1092200"/>
                  </a:lnTo>
                  <a:lnTo>
                    <a:pt x="736600" y="1022350"/>
                  </a:lnTo>
                  <a:lnTo>
                    <a:pt x="704850" y="1060450"/>
                  </a:lnTo>
                  <a:lnTo>
                    <a:pt x="679450" y="1123950"/>
                  </a:lnTo>
                  <a:lnTo>
                    <a:pt x="679450" y="1200150"/>
                  </a:lnTo>
                  <a:lnTo>
                    <a:pt x="647700" y="1257300"/>
                  </a:lnTo>
                  <a:lnTo>
                    <a:pt x="539750" y="1301750"/>
                  </a:lnTo>
                  <a:lnTo>
                    <a:pt x="520700" y="1422400"/>
                  </a:lnTo>
                  <a:lnTo>
                    <a:pt x="444500" y="1460500"/>
                  </a:lnTo>
                  <a:lnTo>
                    <a:pt x="412750" y="15113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D9CC70-2FC9-46BA-56C6-6D0405ACC9FD}"/>
                </a:ext>
              </a:extLst>
            </p:cNvPr>
            <p:cNvSpPr/>
            <p:nvPr/>
          </p:nvSpPr>
          <p:spPr>
            <a:xfrm>
              <a:off x="5264150" y="4286250"/>
              <a:ext cx="197788" cy="107950"/>
            </a:xfrm>
            <a:custGeom>
              <a:avLst/>
              <a:gdLst>
                <a:gd name="connsiteX0" fmla="*/ 120650 w 197788"/>
                <a:gd name="connsiteY0" fmla="*/ 107950 h 107950"/>
                <a:gd name="connsiteX1" fmla="*/ 44450 w 197788"/>
                <a:gd name="connsiteY1" fmla="*/ 76200 h 107950"/>
                <a:gd name="connsiteX2" fmla="*/ 44450 w 197788"/>
                <a:gd name="connsiteY2" fmla="*/ 76200 h 107950"/>
                <a:gd name="connsiteX3" fmla="*/ 0 w 197788"/>
                <a:gd name="connsiteY3" fmla="*/ 25400 h 107950"/>
                <a:gd name="connsiteX4" fmla="*/ 0 w 197788"/>
                <a:gd name="connsiteY4" fmla="*/ 25400 h 107950"/>
                <a:gd name="connsiteX5" fmla="*/ 88900 w 197788"/>
                <a:gd name="connsiteY5" fmla="*/ 0 h 107950"/>
                <a:gd name="connsiteX6" fmla="*/ 146050 w 197788"/>
                <a:gd name="connsiteY6" fmla="*/ 12700 h 107950"/>
                <a:gd name="connsiteX7" fmla="*/ 146050 w 197788"/>
                <a:gd name="connsiteY7" fmla="*/ 12700 h 107950"/>
                <a:gd name="connsiteX8" fmla="*/ 196850 w 197788"/>
                <a:gd name="connsiteY8" fmla="*/ 25400 h 107950"/>
                <a:gd name="connsiteX9" fmla="*/ 184150 w 197788"/>
                <a:gd name="connsiteY9" fmla="*/ 82550 h 107950"/>
                <a:gd name="connsiteX10" fmla="*/ 184150 w 197788"/>
                <a:gd name="connsiteY10" fmla="*/ 82550 h 107950"/>
                <a:gd name="connsiteX11" fmla="*/ 120650 w 197788"/>
                <a:gd name="connsiteY11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788" h="107950">
                  <a:moveTo>
                    <a:pt x="120650" y="107950"/>
                  </a:moveTo>
                  <a:lnTo>
                    <a:pt x="44450" y="76200"/>
                  </a:lnTo>
                  <a:lnTo>
                    <a:pt x="44450" y="76200"/>
                  </a:lnTo>
                  <a:lnTo>
                    <a:pt x="0" y="25400"/>
                  </a:lnTo>
                  <a:lnTo>
                    <a:pt x="0" y="25400"/>
                  </a:lnTo>
                  <a:lnTo>
                    <a:pt x="88900" y="0"/>
                  </a:lnTo>
                  <a:lnTo>
                    <a:pt x="146050" y="12700"/>
                  </a:lnTo>
                  <a:lnTo>
                    <a:pt x="146050" y="12700"/>
                  </a:lnTo>
                  <a:lnTo>
                    <a:pt x="196850" y="25400"/>
                  </a:lnTo>
                  <a:cubicBezTo>
                    <a:pt x="190266" y="84654"/>
                    <a:pt x="209667" y="82550"/>
                    <a:pt x="184150" y="82550"/>
                  </a:cubicBezTo>
                  <a:lnTo>
                    <a:pt x="184150" y="82550"/>
                  </a:lnTo>
                  <a:lnTo>
                    <a:pt x="120650" y="1079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498D60-F5B7-B213-9804-DA54B676731A}"/>
                </a:ext>
              </a:extLst>
            </p:cNvPr>
            <p:cNvSpPr/>
            <p:nvPr/>
          </p:nvSpPr>
          <p:spPr>
            <a:xfrm>
              <a:off x="5245100" y="5137150"/>
              <a:ext cx="114300" cy="177800"/>
            </a:xfrm>
            <a:custGeom>
              <a:avLst/>
              <a:gdLst>
                <a:gd name="connsiteX0" fmla="*/ 50800 w 114300"/>
                <a:gd name="connsiteY0" fmla="*/ 177800 h 177800"/>
                <a:gd name="connsiteX1" fmla="*/ 0 w 114300"/>
                <a:gd name="connsiteY1" fmla="*/ 146050 h 177800"/>
                <a:gd name="connsiteX2" fmla="*/ 38100 w 114300"/>
                <a:gd name="connsiteY2" fmla="*/ 107950 h 177800"/>
                <a:gd name="connsiteX3" fmla="*/ 38100 w 114300"/>
                <a:gd name="connsiteY3" fmla="*/ 107950 h 177800"/>
                <a:gd name="connsiteX4" fmla="*/ 44450 w 114300"/>
                <a:gd name="connsiteY4" fmla="*/ 38100 h 177800"/>
                <a:gd name="connsiteX5" fmla="*/ 107950 w 114300"/>
                <a:gd name="connsiteY5" fmla="*/ 0 h 177800"/>
                <a:gd name="connsiteX6" fmla="*/ 107950 w 114300"/>
                <a:gd name="connsiteY6" fmla="*/ 0 h 177800"/>
                <a:gd name="connsiteX7" fmla="*/ 114300 w 114300"/>
                <a:gd name="connsiteY7" fmla="*/ 120650 h 177800"/>
                <a:gd name="connsiteX8" fmla="*/ 50800 w 114300"/>
                <a:gd name="connsiteY8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77800">
                  <a:moveTo>
                    <a:pt x="50800" y="177800"/>
                  </a:moveTo>
                  <a:lnTo>
                    <a:pt x="0" y="146050"/>
                  </a:lnTo>
                  <a:lnTo>
                    <a:pt x="38100" y="107950"/>
                  </a:lnTo>
                  <a:lnTo>
                    <a:pt x="38100" y="107950"/>
                  </a:lnTo>
                  <a:lnTo>
                    <a:pt x="44450" y="38100"/>
                  </a:lnTo>
                  <a:lnTo>
                    <a:pt x="107950" y="0"/>
                  </a:lnTo>
                  <a:lnTo>
                    <a:pt x="107950" y="0"/>
                  </a:lnTo>
                  <a:lnTo>
                    <a:pt x="114300" y="120650"/>
                  </a:lnTo>
                  <a:lnTo>
                    <a:pt x="50800" y="17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62AD8C-08B0-8075-7225-2C2D7D6F75E4}"/>
                </a:ext>
              </a:extLst>
            </p:cNvPr>
            <p:cNvSpPr/>
            <p:nvPr/>
          </p:nvSpPr>
          <p:spPr>
            <a:xfrm>
              <a:off x="2236525" y="1560762"/>
              <a:ext cx="2146434" cy="1645920"/>
            </a:xfrm>
            <a:custGeom>
              <a:avLst/>
              <a:gdLst>
                <a:gd name="connsiteX0" fmla="*/ 2059807 w 2146434"/>
                <a:gd name="connsiteY0" fmla="*/ 1607419 h 1645920"/>
                <a:gd name="connsiteX1" fmla="*/ 1963554 w 2146434"/>
                <a:gd name="connsiteY1" fmla="*/ 1645920 h 1645920"/>
                <a:gd name="connsiteX2" fmla="*/ 1905802 w 2146434"/>
                <a:gd name="connsiteY2" fmla="*/ 1645920 h 1645920"/>
                <a:gd name="connsiteX3" fmla="*/ 1790299 w 2146434"/>
                <a:gd name="connsiteY3" fmla="*/ 1578544 h 1645920"/>
                <a:gd name="connsiteX4" fmla="*/ 1636295 w 2146434"/>
                <a:gd name="connsiteY4" fmla="*/ 1472666 h 1645920"/>
                <a:gd name="connsiteX5" fmla="*/ 1414914 w 2146434"/>
                <a:gd name="connsiteY5" fmla="*/ 1472666 h 1645920"/>
                <a:gd name="connsiteX6" fmla="*/ 1347537 w 2146434"/>
                <a:gd name="connsiteY6" fmla="*/ 1443790 h 1645920"/>
                <a:gd name="connsiteX7" fmla="*/ 1183908 w 2146434"/>
                <a:gd name="connsiteY7" fmla="*/ 1289786 h 1645920"/>
                <a:gd name="connsiteX8" fmla="*/ 1058779 w 2146434"/>
                <a:gd name="connsiteY8" fmla="*/ 1270535 h 1645920"/>
                <a:gd name="connsiteX9" fmla="*/ 914400 w 2146434"/>
                <a:gd name="connsiteY9" fmla="*/ 1183908 h 1645920"/>
                <a:gd name="connsiteX10" fmla="*/ 847023 w 2146434"/>
                <a:gd name="connsiteY10" fmla="*/ 1087655 h 1645920"/>
                <a:gd name="connsiteX11" fmla="*/ 702644 w 2146434"/>
                <a:gd name="connsiteY11" fmla="*/ 1078030 h 1645920"/>
                <a:gd name="connsiteX12" fmla="*/ 481263 w 2146434"/>
                <a:gd name="connsiteY12" fmla="*/ 1029904 h 1645920"/>
                <a:gd name="connsiteX13" fmla="*/ 336884 w 2146434"/>
                <a:gd name="connsiteY13" fmla="*/ 933651 h 1645920"/>
                <a:gd name="connsiteX14" fmla="*/ 144379 w 2146434"/>
                <a:gd name="connsiteY14" fmla="*/ 837398 h 1645920"/>
                <a:gd name="connsiteX15" fmla="*/ 96253 w 2146434"/>
                <a:gd name="connsiteY15" fmla="*/ 760396 h 1645920"/>
                <a:gd name="connsiteX16" fmla="*/ 0 w 2146434"/>
                <a:gd name="connsiteY16" fmla="*/ 654518 h 1645920"/>
                <a:gd name="connsiteX17" fmla="*/ 48127 w 2146434"/>
                <a:gd name="connsiteY17" fmla="*/ 577516 h 1645920"/>
                <a:gd name="connsiteX18" fmla="*/ 144379 w 2146434"/>
                <a:gd name="connsiteY18" fmla="*/ 452388 h 1645920"/>
                <a:gd name="connsiteX19" fmla="*/ 144379 w 2146434"/>
                <a:gd name="connsiteY19" fmla="*/ 452388 h 1645920"/>
                <a:gd name="connsiteX20" fmla="*/ 96253 w 2146434"/>
                <a:gd name="connsiteY20" fmla="*/ 327259 h 1645920"/>
                <a:gd name="connsiteX21" fmla="*/ 221381 w 2146434"/>
                <a:gd name="connsiteY21" fmla="*/ 308009 h 1645920"/>
                <a:gd name="connsiteX22" fmla="*/ 288758 w 2146434"/>
                <a:gd name="connsiteY22" fmla="*/ 394636 h 1645920"/>
                <a:gd name="connsiteX23" fmla="*/ 413887 w 2146434"/>
                <a:gd name="connsiteY23" fmla="*/ 423512 h 1645920"/>
                <a:gd name="connsiteX24" fmla="*/ 462013 w 2146434"/>
                <a:gd name="connsiteY24" fmla="*/ 317634 h 1645920"/>
                <a:gd name="connsiteX25" fmla="*/ 519764 w 2146434"/>
                <a:gd name="connsiteY25" fmla="*/ 192506 h 1645920"/>
                <a:gd name="connsiteX26" fmla="*/ 519764 w 2146434"/>
                <a:gd name="connsiteY26" fmla="*/ 57752 h 1645920"/>
                <a:gd name="connsiteX27" fmla="*/ 683394 w 2146434"/>
                <a:gd name="connsiteY27" fmla="*/ 57752 h 1645920"/>
                <a:gd name="connsiteX28" fmla="*/ 789272 w 2146434"/>
                <a:gd name="connsiteY28" fmla="*/ 19251 h 1645920"/>
                <a:gd name="connsiteX29" fmla="*/ 866274 w 2146434"/>
                <a:gd name="connsiteY29" fmla="*/ 86628 h 1645920"/>
                <a:gd name="connsiteX30" fmla="*/ 866274 w 2146434"/>
                <a:gd name="connsiteY30" fmla="*/ 86628 h 1645920"/>
                <a:gd name="connsiteX31" fmla="*/ 1068404 w 2146434"/>
                <a:gd name="connsiteY31" fmla="*/ 48127 h 1645920"/>
                <a:gd name="connsiteX32" fmla="*/ 1116531 w 2146434"/>
                <a:gd name="connsiteY32" fmla="*/ 105878 h 1645920"/>
                <a:gd name="connsiteX33" fmla="*/ 1155032 w 2146434"/>
                <a:gd name="connsiteY33" fmla="*/ 9626 h 1645920"/>
                <a:gd name="connsiteX34" fmla="*/ 1251284 w 2146434"/>
                <a:gd name="connsiteY34" fmla="*/ 0 h 1645920"/>
                <a:gd name="connsiteX35" fmla="*/ 1337912 w 2146434"/>
                <a:gd name="connsiteY35" fmla="*/ 38501 h 1645920"/>
                <a:gd name="connsiteX36" fmla="*/ 1414914 w 2146434"/>
                <a:gd name="connsiteY36" fmla="*/ 163630 h 1645920"/>
                <a:gd name="connsiteX37" fmla="*/ 1501541 w 2146434"/>
                <a:gd name="connsiteY37" fmla="*/ 192506 h 1645920"/>
                <a:gd name="connsiteX38" fmla="*/ 1568918 w 2146434"/>
                <a:gd name="connsiteY38" fmla="*/ 173255 h 1645920"/>
                <a:gd name="connsiteX39" fmla="*/ 1626670 w 2146434"/>
                <a:gd name="connsiteY39" fmla="*/ 250257 h 1645920"/>
                <a:gd name="connsiteX40" fmla="*/ 1722922 w 2146434"/>
                <a:gd name="connsiteY40" fmla="*/ 221381 h 1645920"/>
                <a:gd name="connsiteX41" fmla="*/ 1790299 w 2146434"/>
                <a:gd name="connsiteY41" fmla="*/ 250257 h 1645920"/>
                <a:gd name="connsiteX42" fmla="*/ 1925053 w 2146434"/>
                <a:gd name="connsiteY42" fmla="*/ 250257 h 1645920"/>
                <a:gd name="connsiteX43" fmla="*/ 1925053 w 2146434"/>
                <a:gd name="connsiteY43" fmla="*/ 250257 h 1645920"/>
                <a:gd name="connsiteX44" fmla="*/ 1953929 w 2146434"/>
                <a:gd name="connsiteY44" fmla="*/ 394636 h 1645920"/>
                <a:gd name="connsiteX45" fmla="*/ 2002055 w 2146434"/>
                <a:gd name="connsiteY45" fmla="*/ 481264 h 1645920"/>
                <a:gd name="connsiteX46" fmla="*/ 2059807 w 2146434"/>
                <a:gd name="connsiteY46" fmla="*/ 587141 h 1645920"/>
                <a:gd name="connsiteX47" fmla="*/ 2136809 w 2146434"/>
                <a:gd name="connsiteY47" fmla="*/ 664144 h 1645920"/>
                <a:gd name="connsiteX48" fmla="*/ 2117558 w 2146434"/>
                <a:gd name="connsiteY48" fmla="*/ 779647 h 1645920"/>
                <a:gd name="connsiteX49" fmla="*/ 2079057 w 2146434"/>
                <a:gd name="connsiteY49" fmla="*/ 866274 h 1645920"/>
                <a:gd name="connsiteX50" fmla="*/ 2136809 w 2146434"/>
                <a:gd name="connsiteY50" fmla="*/ 933651 h 1645920"/>
                <a:gd name="connsiteX51" fmla="*/ 2146434 w 2146434"/>
                <a:gd name="connsiteY51" fmla="*/ 1049154 h 1645920"/>
                <a:gd name="connsiteX52" fmla="*/ 2079057 w 2146434"/>
                <a:gd name="connsiteY52" fmla="*/ 1193533 h 1645920"/>
                <a:gd name="connsiteX53" fmla="*/ 2107933 w 2146434"/>
                <a:gd name="connsiteY53" fmla="*/ 1260910 h 1645920"/>
                <a:gd name="connsiteX54" fmla="*/ 2098308 w 2146434"/>
                <a:gd name="connsiteY54" fmla="*/ 1357163 h 1645920"/>
                <a:gd name="connsiteX55" fmla="*/ 2098308 w 2146434"/>
                <a:gd name="connsiteY55" fmla="*/ 1357163 h 1645920"/>
                <a:gd name="connsiteX56" fmla="*/ 2050181 w 2146434"/>
                <a:gd name="connsiteY56" fmla="*/ 1501541 h 1645920"/>
                <a:gd name="connsiteX57" fmla="*/ 2059807 w 2146434"/>
                <a:gd name="connsiteY57" fmla="*/ 1607419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46434" h="1645920">
                  <a:moveTo>
                    <a:pt x="2059807" y="1607419"/>
                  </a:moveTo>
                  <a:lnTo>
                    <a:pt x="1963554" y="1645920"/>
                  </a:lnTo>
                  <a:lnTo>
                    <a:pt x="1905802" y="1645920"/>
                  </a:lnTo>
                  <a:lnTo>
                    <a:pt x="1790299" y="1578544"/>
                  </a:lnTo>
                  <a:lnTo>
                    <a:pt x="1636295" y="1472666"/>
                  </a:lnTo>
                  <a:lnTo>
                    <a:pt x="1414914" y="1472666"/>
                  </a:lnTo>
                  <a:lnTo>
                    <a:pt x="1347537" y="1443790"/>
                  </a:lnTo>
                  <a:lnTo>
                    <a:pt x="1183908" y="1289786"/>
                  </a:lnTo>
                  <a:lnTo>
                    <a:pt x="1058779" y="1270535"/>
                  </a:lnTo>
                  <a:lnTo>
                    <a:pt x="914400" y="1183908"/>
                  </a:lnTo>
                  <a:lnTo>
                    <a:pt x="847023" y="1087655"/>
                  </a:lnTo>
                  <a:lnTo>
                    <a:pt x="702644" y="1078030"/>
                  </a:lnTo>
                  <a:lnTo>
                    <a:pt x="481263" y="1029904"/>
                  </a:lnTo>
                  <a:lnTo>
                    <a:pt x="336884" y="933651"/>
                  </a:lnTo>
                  <a:lnTo>
                    <a:pt x="144379" y="837398"/>
                  </a:lnTo>
                  <a:lnTo>
                    <a:pt x="96253" y="760396"/>
                  </a:lnTo>
                  <a:lnTo>
                    <a:pt x="0" y="654518"/>
                  </a:lnTo>
                  <a:lnTo>
                    <a:pt x="48127" y="577516"/>
                  </a:lnTo>
                  <a:lnTo>
                    <a:pt x="144379" y="452388"/>
                  </a:lnTo>
                  <a:lnTo>
                    <a:pt x="144379" y="452388"/>
                  </a:lnTo>
                  <a:lnTo>
                    <a:pt x="96253" y="327259"/>
                  </a:lnTo>
                  <a:lnTo>
                    <a:pt x="221381" y="308009"/>
                  </a:lnTo>
                  <a:lnTo>
                    <a:pt x="288758" y="394636"/>
                  </a:lnTo>
                  <a:lnTo>
                    <a:pt x="413887" y="423512"/>
                  </a:lnTo>
                  <a:lnTo>
                    <a:pt x="462013" y="317634"/>
                  </a:lnTo>
                  <a:lnTo>
                    <a:pt x="519764" y="192506"/>
                  </a:lnTo>
                  <a:lnTo>
                    <a:pt x="519764" y="57752"/>
                  </a:lnTo>
                  <a:lnTo>
                    <a:pt x="683394" y="57752"/>
                  </a:lnTo>
                  <a:lnTo>
                    <a:pt x="789272" y="19251"/>
                  </a:lnTo>
                  <a:lnTo>
                    <a:pt x="866274" y="86628"/>
                  </a:lnTo>
                  <a:lnTo>
                    <a:pt x="866274" y="86628"/>
                  </a:lnTo>
                  <a:lnTo>
                    <a:pt x="1068404" y="48127"/>
                  </a:lnTo>
                  <a:lnTo>
                    <a:pt x="1116531" y="105878"/>
                  </a:lnTo>
                  <a:lnTo>
                    <a:pt x="1155032" y="9626"/>
                  </a:lnTo>
                  <a:lnTo>
                    <a:pt x="1251284" y="0"/>
                  </a:lnTo>
                  <a:lnTo>
                    <a:pt x="1337912" y="38501"/>
                  </a:lnTo>
                  <a:lnTo>
                    <a:pt x="1414914" y="163630"/>
                  </a:lnTo>
                  <a:lnTo>
                    <a:pt x="1501541" y="192506"/>
                  </a:lnTo>
                  <a:lnTo>
                    <a:pt x="1568918" y="173255"/>
                  </a:lnTo>
                  <a:lnTo>
                    <a:pt x="1626670" y="250257"/>
                  </a:lnTo>
                  <a:lnTo>
                    <a:pt x="1722922" y="221381"/>
                  </a:lnTo>
                  <a:lnTo>
                    <a:pt x="1790299" y="250257"/>
                  </a:lnTo>
                  <a:lnTo>
                    <a:pt x="1925053" y="250257"/>
                  </a:lnTo>
                  <a:lnTo>
                    <a:pt x="1925053" y="250257"/>
                  </a:lnTo>
                  <a:lnTo>
                    <a:pt x="1953929" y="394636"/>
                  </a:lnTo>
                  <a:lnTo>
                    <a:pt x="2002055" y="481264"/>
                  </a:lnTo>
                  <a:lnTo>
                    <a:pt x="2059807" y="587141"/>
                  </a:lnTo>
                  <a:lnTo>
                    <a:pt x="2136809" y="664144"/>
                  </a:lnTo>
                  <a:lnTo>
                    <a:pt x="2117558" y="779647"/>
                  </a:lnTo>
                  <a:lnTo>
                    <a:pt x="2079057" y="866274"/>
                  </a:lnTo>
                  <a:lnTo>
                    <a:pt x="2136809" y="933651"/>
                  </a:lnTo>
                  <a:lnTo>
                    <a:pt x="2146434" y="1049154"/>
                  </a:lnTo>
                  <a:lnTo>
                    <a:pt x="2079057" y="1193533"/>
                  </a:lnTo>
                  <a:lnTo>
                    <a:pt x="2107933" y="1260910"/>
                  </a:lnTo>
                  <a:lnTo>
                    <a:pt x="2098308" y="1357163"/>
                  </a:lnTo>
                  <a:lnTo>
                    <a:pt x="2098308" y="1357163"/>
                  </a:lnTo>
                  <a:lnTo>
                    <a:pt x="2050181" y="1501541"/>
                  </a:lnTo>
                  <a:lnTo>
                    <a:pt x="2059807" y="1607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74C027-F00B-6BB6-35B6-66BEB7C308E0}"/>
                </a:ext>
              </a:extLst>
            </p:cNvPr>
            <p:cNvSpPr/>
            <p:nvPr/>
          </p:nvSpPr>
          <p:spPr>
            <a:xfrm>
              <a:off x="4227095" y="943276"/>
              <a:ext cx="2050181" cy="2829827"/>
            </a:xfrm>
            <a:custGeom>
              <a:avLst/>
              <a:gdLst>
                <a:gd name="connsiteX0" fmla="*/ 1106905 w 2050181"/>
                <a:gd name="connsiteY0" fmla="*/ 2829827 h 2829827"/>
                <a:gd name="connsiteX1" fmla="*/ 1010653 w 2050181"/>
                <a:gd name="connsiteY1" fmla="*/ 2800952 h 2829827"/>
                <a:gd name="connsiteX2" fmla="*/ 827773 w 2050181"/>
                <a:gd name="connsiteY2" fmla="*/ 2772076 h 2829827"/>
                <a:gd name="connsiteX3" fmla="*/ 741145 w 2050181"/>
                <a:gd name="connsiteY3" fmla="*/ 2675823 h 2829827"/>
                <a:gd name="connsiteX4" fmla="*/ 635267 w 2050181"/>
                <a:gd name="connsiteY4" fmla="*/ 2646947 h 2829827"/>
                <a:gd name="connsiteX5" fmla="*/ 462013 w 2050181"/>
                <a:gd name="connsiteY5" fmla="*/ 2541070 h 2829827"/>
                <a:gd name="connsiteX6" fmla="*/ 298383 w 2050181"/>
                <a:gd name="connsiteY6" fmla="*/ 2415941 h 2829827"/>
                <a:gd name="connsiteX7" fmla="*/ 134754 w 2050181"/>
                <a:gd name="connsiteY7" fmla="*/ 2290813 h 2829827"/>
                <a:gd name="connsiteX8" fmla="*/ 96253 w 2050181"/>
                <a:gd name="connsiteY8" fmla="*/ 2204185 h 2829827"/>
                <a:gd name="connsiteX9" fmla="*/ 105878 w 2050181"/>
                <a:gd name="connsiteY9" fmla="*/ 2030931 h 2829827"/>
                <a:gd name="connsiteX10" fmla="*/ 154004 w 2050181"/>
                <a:gd name="connsiteY10" fmla="*/ 1982804 h 2829827"/>
                <a:gd name="connsiteX11" fmla="*/ 125128 w 2050181"/>
                <a:gd name="connsiteY11" fmla="*/ 1896177 h 2829827"/>
                <a:gd name="connsiteX12" fmla="*/ 182880 w 2050181"/>
                <a:gd name="connsiteY12" fmla="*/ 1828800 h 2829827"/>
                <a:gd name="connsiteX13" fmla="*/ 163629 w 2050181"/>
                <a:gd name="connsiteY13" fmla="*/ 1626670 h 2829827"/>
                <a:gd name="connsiteX14" fmla="*/ 221381 w 2050181"/>
                <a:gd name="connsiteY14" fmla="*/ 1520792 h 2829827"/>
                <a:gd name="connsiteX15" fmla="*/ 144379 w 2050181"/>
                <a:gd name="connsiteY15" fmla="*/ 1386038 h 2829827"/>
                <a:gd name="connsiteX16" fmla="*/ 144379 w 2050181"/>
                <a:gd name="connsiteY16" fmla="*/ 1241659 h 2829827"/>
                <a:gd name="connsiteX17" fmla="*/ 77002 w 2050181"/>
                <a:gd name="connsiteY17" fmla="*/ 1155032 h 2829827"/>
                <a:gd name="connsiteX18" fmla="*/ 0 w 2050181"/>
                <a:gd name="connsiteY18" fmla="*/ 972152 h 2829827"/>
                <a:gd name="connsiteX19" fmla="*/ 57752 w 2050181"/>
                <a:gd name="connsiteY19" fmla="*/ 789272 h 2829827"/>
                <a:gd name="connsiteX20" fmla="*/ 105878 w 2050181"/>
                <a:gd name="connsiteY20" fmla="*/ 693019 h 2829827"/>
                <a:gd name="connsiteX21" fmla="*/ 144379 w 2050181"/>
                <a:gd name="connsiteY21" fmla="*/ 635267 h 2829827"/>
                <a:gd name="connsiteX22" fmla="*/ 144379 w 2050181"/>
                <a:gd name="connsiteY22" fmla="*/ 635267 h 2829827"/>
                <a:gd name="connsiteX23" fmla="*/ 57752 w 2050181"/>
                <a:gd name="connsiteY23" fmla="*/ 510139 h 2829827"/>
                <a:gd name="connsiteX24" fmla="*/ 115503 w 2050181"/>
                <a:gd name="connsiteY24" fmla="*/ 375385 h 2829827"/>
                <a:gd name="connsiteX25" fmla="*/ 134754 w 2050181"/>
                <a:gd name="connsiteY25" fmla="*/ 202131 h 2829827"/>
                <a:gd name="connsiteX26" fmla="*/ 202131 w 2050181"/>
                <a:gd name="connsiteY26" fmla="*/ 154004 h 2829827"/>
                <a:gd name="connsiteX27" fmla="*/ 192505 w 2050181"/>
                <a:gd name="connsiteY27" fmla="*/ 38501 h 2829827"/>
                <a:gd name="connsiteX28" fmla="*/ 202131 w 2050181"/>
                <a:gd name="connsiteY28" fmla="*/ 0 h 2829827"/>
                <a:gd name="connsiteX29" fmla="*/ 240632 w 2050181"/>
                <a:gd name="connsiteY29" fmla="*/ 57752 h 2829827"/>
                <a:gd name="connsiteX30" fmla="*/ 250257 w 2050181"/>
                <a:gd name="connsiteY30" fmla="*/ 192505 h 2829827"/>
                <a:gd name="connsiteX31" fmla="*/ 259882 w 2050181"/>
                <a:gd name="connsiteY31" fmla="*/ 346510 h 2829827"/>
                <a:gd name="connsiteX32" fmla="*/ 202131 w 2050181"/>
                <a:gd name="connsiteY32" fmla="*/ 490888 h 2829827"/>
                <a:gd name="connsiteX33" fmla="*/ 202131 w 2050181"/>
                <a:gd name="connsiteY33" fmla="*/ 490888 h 2829827"/>
                <a:gd name="connsiteX34" fmla="*/ 269507 w 2050181"/>
                <a:gd name="connsiteY34" fmla="*/ 635267 h 2829827"/>
                <a:gd name="connsiteX35" fmla="*/ 308008 w 2050181"/>
                <a:gd name="connsiteY35" fmla="*/ 596766 h 2829827"/>
                <a:gd name="connsiteX36" fmla="*/ 413886 w 2050181"/>
                <a:gd name="connsiteY36" fmla="*/ 635267 h 2829827"/>
                <a:gd name="connsiteX37" fmla="*/ 452387 w 2050181"/>
                <a:gd name="connsiteY37" fmla="*/ 654518 h 2829827"/>
                <a:gd name="connsiteX38" fmla="*/ 625642 w 2050181"/>
                <a:gd name="connsiteY38" fmla="*/ 693019 h 2829827"/>
                <a:gd name="connsiteX39" fmla="*/ 808522 w 2050181"/>
                <a:gd name="connsiteY39" fmla="*/ 731520 h 2829827"/>
                <a:gd name="connsiteX40" fmla="*/ 933651 w 2050181"/>
                <a:gd name="connsiteY40" fmla="*/ 779646 h 2829827"/>
                <a:gd name="connsiteX41" fmla="*/ 1078029 w 2050181"/>
                <a:gd name="connsiteY41" fmla="*/ 770021 h 2829827"/>
                <a:gd name="connsiteX42" fmla="*/ 1241659 w 2050181"/>
                <a:gd name="connsiteY42" fmla="*/ 731520 h 2829827"/>
                <a:gd name="connsiteX43" fmla="*/ 1318661 w 2050181"/>
                <a:gd name="connsiteY43" fmla="*/ 770021 h 2829827"/>
                <a:gd name="connsiteX44" fmla="*/ 1491916 w 2050181"/>
                <a:gd name="connsiteY44" fmla="*/ 760396 h 2829827"/>
                <a:gd name="connsiteX45" fmla="*/ 1559293 w 2050181"/>
                <a:gd name="connsiteY45" fmla="*/ 818147 h 2829827"/>
                <a:gd name="connsiteX46" fmla="*/ 1655545 w 2050181"/>
                <a:gd name="connsiteY46" fmla="*/ 760396 h 2829827"/>
                <a:gd name="connsiteX47" fmla="*/ 1665171 w 2050181"/>
                <a:gd name="connsiteY47" fmla="*/ 1001027 h 2829827"/>
                <a:gd name="connsiteX48" fmla="*/ 1761423 w 2050181"/>
                <a:gd name="connsiteY48" fmla="*/ 1049154 h 2829827"/>
                <a:gd name="connsiteX49" fmla="*/ 1896177 w 2050181"/>
                <a:gd name="connsiteY49" fmla="*/ 1087655 h 2829827"/>
                <a:gd name="connsiteX50" fmla="*/ 1896177 w 2050181"/>
                <a:gd name="connsiteY50" fmla="*/ 1087655 h 2829827"/>
                <a:gd name="connsiteX51" fmla="*/ 1896177 w 2050181"/>
                <a:gd name="connsiteY51" fmla="*/ 1087655 h 2829827"/>
                <a:gd name="connsiteX52" fmla="*/ 1953928 w 2050181"/>
                <a:gd name="connsiteY52" fmla="*/ 1260910 h 2829827"/>
                <a:gd name="connsiteX53" fmla="*/ 2050181 w 2050181"/>
                <a:gd name="connsiteY53" fmla="*/ 1260910 h 2829827"/>
                <a:gd name="connsiteX54" fmla="*/ 2011680 w 2050181"/>
                <a:gd name="connsiteY54" fmla="*/ 1366787 h 2829827"/>
                <a:gd name="connsiteX55" fmla="*/ 1992429 w 2050181"/>
                <a:gd name="connsiteY55" fmla="*/ 1540042 h 2829827"/>
                <a:gd name="connsiteX56" fmla="*/ 1992429 w 2050181"/>
                <a:gd name="connsiteY56" fmla="*/ 1540042 h 2829827"/>
                <a:gd name="connsiteX57" fmla="*/ 2050181 w 2050181"/>
                <a:gd name="connsiteY57" fmla="*/ 1665171 h 2829827"/>
                <a:gd name="connsiteX58" fmla="*/ 1953928 w 2050181"/>
                <a:gd name="connsiteY58" fmla="*/ 1732547 h 2829827"/>
                <a:gd name="connsiteX59" fmla="*/ 1819175 w 2050181"/>
                <a:gd name="connsiteY59" fmla="*/ 1819175 h 2829827"/>
                <a:gd name="connsiteX60" fmla="*/ 1703672 w 2050181"/>
                <a:gd name="connsiteY60" fmla="*/ 1915427 h 2829827"/>
                <a:gd name="connsiteX61" fmla="*/ 1626669 w 2050181"/>
                <a:gd name="connsiteY61" fmla="*/ 1982804 h 2829827"/>
                <a:gd name="connsiteX62" fmla="*/ 1722922 w 2050181"/>
                <a:gd name="connsiteY62" fmla="*/ 1992430 h 2829827"/>
                <a:gd name="connsiteX63" fmla="*/ 1694046 w 2050181"/>
                <a:gd name="connsiteY63" fmla="*/ 2098307 h 2829827"/>
                <a:gd name="connsiteX64" fmla="*/ 1597794 w 2050181"/>
                <a:gd name="connsiteY64" fmla="*/ 2261937 h 2829827"/>
                <a:gd name="connsiteX65" fmla="*/ 1511166 w 2050181"/>
                <a:gd name="connsiteY65" fmla="*/ 2223436 h 2829827"/>
                <a:gd name="connsiteX66" fmla="*/ 1511166 w 2050181"/>
                <a:gd name="connsiteY66" fmla="*/ 2223436 h 2829827"/>
                <a:gd name="connsiteX67" fmla="*/ 1405288 w 2050181"/>
                <a:gd name="connsiteY67" fmla="*/ 2233061 h 2829827"/>
                <a:gd name="connsiteX68" fmla="*/ 1328286 w 2050181"/>
                <a:gd name="connsiteY68" fmla="*/ 2310063 h 2829827"/>
                <a:gd name="connsiteX69" fmla="*/ 1347537 w 2050181"/>
                <a:gd name="connsiteY69" fmla="*/ 2358190 h 2829827"/>
                <a:gd name="connsiteX70" fmla="*/ 1347537 w 2050181"/>
                <a:gd name="connsiteY70" fmla="*/ 2358190 h 2829827"/>
                <a:gd name="connsiteX71" fmla="*/ 1337912 w 2050181"/>
                <a:gd name="connsiteY71" fmla="*/ 2425566 h 2829827"/>
                <a:gd name="connsiteX72" fmla="*/ 1386038 w 2050181"/>
                <a:gd name="connsiteY72" fmla="*/ 2512194 h 2829827"/>
                <a:gd name="connsiteX73" fmla="*/ 1318661 w 2050181"/>
                <a:gd name="connsiteY73" fmla="*/ 2492943 h 2829827"/>
                <a:gd name="connsiteX74" fmla="*/ 1318661 w 2050181"/>
                <a:gd name="connsiteY74" fmla="*/ 2492943 h 2829827"/>
                <a:gd name="connsiteX75" fmla="*/ 1280160 w 2050181"/>
                <a:gd name="connsiteY75" fmla="*/ 2473693 h 2829827"/>
                <a:gd name="connsiteX76" fmla="*/ 1280160 w 2050181"/>
                <a:gd name="connsiteY76" fmla="*/ 2473693 h 2829827"/>
                <a:gd name="connsiteX77" fmla="*/ 1183907 w 2050181"/>
                <a:gd name="connsiteY77" fmla="*/ 2618072 h 2829827"/>
                <a:gd name="connsiteX78" fmla="*/ 1145406 w 2050181"/>
                <a:gd name="connsiteY78" fmla="*/ 2560320 h 2829827"/>
                <a:gd name="connsiteX79" fmla="*/ 1106905 w 2050181"/>
                <a:gd name="connsiteY79" fmla="*/ 2569945 h 2829827"/>
                <a:gd name="connsiteX80" fmla="*/ 1058779 w 2050181"/>
                <a:gd name="connsiteY80" fmla="*/ 2541070 h 2829827"/>
                <a:gd name="connsiteX81" fmla="*/ 1058779 w 2050181"/>
                <a:gd name="connsiteY81" fmla="*/ 2541070 h 2829827"/>
                <a:gd name="connsiteX82" fmla="*/ 1001027 w 2050181"/>
                <a:gd name="connsiteY82" fmla="*/ 2541070 h 2829827"/>
                <a:gd name="connsiteX83" fmla="*/ 1049154 w 2050181"/>
                <a:gd name="connsiteY83" fmla="*/ 2598821 h 2829827"/>
                <a:gd name="connsiteX84" fmla="*/ 1049154 w 2050181"/>
                <a:gd name="connsiteY84" fmla="*/ 2598821 h 2829827"/>
                <a:gd name="connsiteX85" fmla="*/ 1174282 w 2050181"/>
                <a:gd name="connsiteY85" fmla="*/ 2685448 h 2829827"/>
                <a:gd name="connsiteX86" fmla="*/ 1126156 w 2050181"/>
                <a:gd name="connsiteY86" fmla="*/ 2772076 h 2829827"/>
                <a:gd name="connsiteX87" fmla="*/ 1106905 w 2050181"/>
                <a:gd name="connsiteY87" fmla="*/ 2829827 h 282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050181" h="2829827">
                  <a:moveTo>
                    <a:pt x="1106905" y="2829827"/>
                  </a:moveTo>
                  <a:lnTo>
                    <a:pt x="1010653" y="2800952"/>
                  </a:lnTo>
                  <a:lnTo>
                    <a:pt x="827773" y="2772076"/>
                  </a:lnTo>
                  <a:lnTo>
                    <a:pt x="741145" y="2675823"/>
                  </a:lnTo>
                  <a:lnTo>
                    <a:pt x="635267" y="2646947"/>
                  </a:lnTo>
                  <a:lnTo>
                    <a:pt x="462013" y="2541070"/>
                  </a:lnTo>
                  <a:lnTo>
                    <a:pt x="298383" y="2415941"/>
                  </a:lnTo>
                  <a:lnTo>
                    <a:pt x="134754" y="2290813"/>
                  </a:lnTo>
                  <a:lnTo>
                    <a:pt x="96253" y="2204185"/>
                  </a:lnTo>
                  <a:lnTo>
                    <a:pt x="105878" y="2030931"/>
                  </a:lnTo>
                  <a:lnTo>
                    <a:pt x="154004" y="1982804"/>
                  </a:lnTo>
                  <a:lnTo>
                    <a:pt x="125128" y="1896177"/>
                  </a:lnTo>
                  <a:lnTo>
                    <a:pt x="182880" y="1828800"/>
                  </a:lnTo>
                  <a:lnTo>
                    <a:pt x="163629" y="1626670"/>
                  </a:lnTo>
                  <a:lnTo>
                    <a:pt x="221381" y="1520792"/>
                  </a:lnTo>
                  <a:lnTo>
                    <a:pt x="144379" y="1386038"/>
                  </a:lnTo>
                  <a:lnTo>
                    <a:pt x="144379" y="1241659"/>
                  </a:lnTo>
                  <a:lnTo>
                    <a:pt x="77002" y="1155032"/>
                  </a:lnTo>
                  <a:lnTo>
                    <a:pt x="0" y="972152"/>
                  </a:lnTo>
                  <a:lnTo>
                    <a:pt x="57752" y="789272"/>
                  </a:lnTo>
                  <a:lnTo>
                    <a:pt x="105878" y="693019"/>
                  </a:lnTo>
                  <a:lnTo>
                    <a:pt x="144379" y="635267"/>
                  </a:lnTo>
                  <a:lnTo>
                    <a:pt x="144379" y="635267"/>
                  </a:lnTo>
                  <a:lnTo>
                    <a:pt x="57752" y="510139"/>
                  </a:lnTo>
                  <a:lnTo>
                    <a:pt x="115503" y="375385"/>
                  </a:lnTo>
                  <a:lnTo>
                    <a:pt x="134754" y="202131"/>
                  </a:lnTo>
                  <a:lnTo>
                    <a:pt x="202131" y="154004"/>
                  </a:lnTo>
                  <a:lnTo>
                    <a:pt x="192505" y="38501"/>
                  </a:lnTo>
                  <a:lnTo>
                    <a:pt x="202131" y="0"/>
                  </a:lnTo>
                  <a:lnTo>
                    <a:pt x="240632" y="57752"/>
                  </a:lnTo>
                  <a:lnTo>
                    <a:pt x="250257" y="192505"/>
                  </a:lnTo>
                  <a:lnTo>
                    <a:pt x="259882" y="346510"/>
                  </a:lnTo>
                  <a:lnTo>
                    <a:pt x="202131" y="490888"/>
                  </a:lnTo>
                  <a:lnTo>
                    <a:pt x="202131" y="490888"/>
                  </a:lnTo>
                  <a:lnTo>
                    <a:pt x="269507" y="635267"/>
                  </a:lnTo>
                  <a:lnTo>
                    <a:pt x="308008" y="596766"/>
                  </a:lnTo>
                  <a:lnTo>
                    <a:pt x="413886" y="635267"/>
                  </a:lnTo>
                  <a:lnTo>
                    <a:pt x="452387" y="654518"/>
                  </a:lnTo>
                  <a:lnTo>
                    <a:pt x="625642" y="693019"/>
                  </a:lnTo>
                  <a:lnTo>
                    <a:pt x="808522" y="731520"/>
                  </a:lnTo>
                  <a:lnTo>
                    <a:pt x="933651" y="779646"/>
                  </a:lnTo>
                  <a:lnTo>
                    <a:pt x="1078029" y="770021"/>
                  </a:lnTo>
                  <a:lnTo>
                    <a:pt x="1241659" y="731520"/>
                  </a:lnTo>
                  <a:lnTo>
                    <a:pt x="1318661" y="770021"/>
                  </a:lnTo>
                  <a:lnTo>
                    <a:pt x="1491916" y="760396"/>
                  </a:lnTo>
                  <a:lnTo>
                    <a:pt x="1559293" y="818147"/>
                  </a:lnTo>
                  <a:lnTo>
                    <a:pt x="1655545" y="760396"/>
                  </a:lnTo>
                  <a:lnTo>
                    <a:pt x="1665171" y="1001027"/>
                  </a:lnTo>
                  <a:lnTo>
                    <a:pt x="1761423" y="1049154"/>
                  </a:lnTo>
                  <a:lnTo>
                    <a:pt x="1896177" y="1087655"/>
                  </a:lnTo>
                  <a:lnTo>
                    <a:pt x="1896177" y="1087655"/>
                  </a:lnTo>
                  <a:lnTo>
                    <a:pt x="1896177" y="1087655"/>
                  </a:lnTo>
                  <a:lnTo>
                    <a:pt x="1953928" y="1260910"/>
                  </a:lnTo>
                  <a:lnTo>
                    <a:pt x="2050181" y="1260910"/>
                  </a:lnTo>
                  <a:lnTo>
                    <a:pt x="2011680" y="1366787"/>
                  </a:lnTo>
                  <a:lnTo>
                    <a:pt x="1992429" y="1540042"/>
                  </a:lnTo>
                  <a:lnTo>
                    <a:pt x="1992429" y="1540042"/>
                  </a:lnTo>
                  <a:lnTo>
                    <a:pt x="2050181" y="1665171"/>
                  </a:lnTo>
                  <a:lnTo>
                    <a:pt x="1953928" y="1732547"/>
                  </a:lnTo>
                  <a:lnTo>
                    <a:pt x="1819175" y="1819175"/>
                  </a:lnTo>
                  <a:lnTo>
                    <a:pt x="1703672" y="1915427"/>
                  </a:lnTo>
                  <a:lnTo>
                    <a:pt x="1626669" y="1982804"/>
                  </a:lnTo>
                  <a:lnTo>
                    <a:pt x="1722922" y="1992430"/>
                  </a:lnTo>
                  <a:lnTo>
                    <a:pt x="1694046" y="2098307"/>
                  </a:lnTo>
                  <a:lnTo>
                    <a:pt x="1597794" y="2261937"/>
                  </a:lnTo>
                  <a:lnTo>
                    <a:pt x="1511166" y="2223436"/>
                  </a:lnTo>
                  <a:lnTo>
                    <a:pt x="1511166" y="2223436"/>
                  </a:lnTo>
                  <a:lnTo>
                    <a:pt x="1405288" y="2233061"/>
                  </a:lnTo>
                  <a:lnTo>
                    <a:pt x="1328286" y="2310063"/>
                  </a:lnTo>
                  <a:lnTo>
                    <a:pt x="1347537" y="2358190"/>
                  </a:lnTo>
                  <a:lnTo>
                    <a:pt x="1347537" y="2358190"/>
                  </a:lnTo>
                  <a:lnTo>
                    <a:pt x="1337912" y="2425566"/>
                  </a:lnTo>
                  <a:lnTo>
                    <a:pt x="1386038" y="2512194"/>
                  </a:lnTo>
                  <a:lnTo>
                    <a:pt x="1318661" y="2492943"/>
                  </a:lnTo>
                  <a:lnTo>
                    <a:pt x="1318661" y="2492943"/>
                  </a:lnTo>
                  <a:lnTo>
                    <a:pt x="1280160" y="2473693"/>
                  </a:lnTo>
                  <a:lnTo>
                    <a:pt x="1280160" y="2473693"/>
                  </a:lnTo>
                  <a:lnTo>
                    <a:pt x="1183907" y="2618072"/>
                  </a:lnTo>
                  <a:lnTo>
                    <a:pt x="1145406" y="2560320"/>
                  </a:lnTo>
                  <a:lnTo>
                    <a:pt x="1106905" y="2569945"/>
                  </a:lnTo>
                  <a:lnTo>
                    <a:pt x="1058779" y="2541070"/>
                  </a:lnTo>
                  <a:lnTo>
                    <a:pt x="1058779" y="2541070"/>
                  </a:lnTo>
                  <a:lnTo>
                    <a:pt x="1001027" y="2541070"/>
                  </a:lnTo>
                  <a:lnTo>
                    <a:pt x="1049154" y="2598821"/>
                  </a:lnTo>
                  <a:lnTo>
                    <a:pt x="1049154" y="2598821"/>
                  </a:lnTo>
                  <a:lnTo>
                    <a:pt x="1174282" y="2685448"/>
                  </a:lnTo>
                  <a:lnTo>
                    <a:pt x="1126156" y="2772076"/>
                  </a:lnTo>
                  <a:lnTo>
                    <a:pt x="1106905" y="282982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9AEAF8-908C-D5D4-A673-DF49D23BE75A}"/>
                </a:ext>
              </a:extLst>
            </p:cNvPr>
            <p:cNvSpPr/>
            <p:nvPr/>
          </p:nvSpPr>
          <p:spPr>
            <a:xfrm>
              <a:off x="5901891" y="1636295"/>
              <a:ext cx="1905802" cy="1405288"/>
            </a:xfrm>
            <a:custGeom>
              <a:avLst/>
              <a:gdLst>
                <a:gd name="connsiteX0" fmla="*/ 413886 w 1905802"/>
                <a:gd name="connsiteY0" fmla="*/ 1405288 h 1405288"/>
                <a:gd name="connsiteX1" fmla="*/ 413886 w 1905802"/>
                <a:gd name="connsiteY1" fmla="*/ 1405288 h 1405288"/>
                <a:gd name="connsiteX2" fmla="*/ 510139 w 1905802"/>
                <a:gd name="connsiteY2" fmla="*/ 1328286 h 1405288"/>
                <a:gd name="connsiteX3" fmla="*/ 471638 w 1905802"/>
                <a:gd name="connsiteY3" fmla="*/ 1251284 h 1405288"/>
                <a:gd name="connsiteX4" fmla="*/ 529389 w 1905802"/>
                <a:gd name="connsiteY4" fmla="*/ 1241659 h 1405288"/>
                <a:gd name="connsiteX5" fmla="*/ 635267 w 1905802"/>
                <a:gd name="connsiteY5" fmla="*/ 1260909 h 1405288"/>
                <a:gd name="connsiteX6" fmla="*/ 664143 w 1905802"/>
                <a:gd name="connsiteY6" fmla="*/ 1280160 h 1405288"/>
                <a:gd name="connsiteX7" fmla="*/ 635267 w 1905802"/>
                <a:gd name="connsiteY7" fmla="*/ 1299411 h 1405288"/>
                <a:gd name="connsiteX8" fmla="*/ 625642 w 1905802"/>
                <a:gd name="connsiteY8" fmla="*/ 1260909 h 1405288"/>
                <a:gd name="connsiteX9" fmla="*/ 654518 w 1905802"/>
                <a:gd name="connsiteY9" fmla="*/ 1289785 h 1405288"/>
                <a:gd name="connsiteX10" fmla="*/ 654518 w 1905802"/>
                <a:gd name="connsiteY10" fmla="*/ 1289785 h 1405288"/>
                <a:gd name="connsiteX11" fmla="*/ 770021 w 1905802"/>
                <a:gd name="connsiteY11" fmla="*/ 1289785 h 1405288"/>
                <a:gd name="connsiteX12" fmla="*/ 847023 w 1905802"/>
                <a:gd name="connsiteY12" fmla="*/ 1251284 h 1405288"/>
                <a:gd name="connsiteX13" fmla="*/ 847023 w 1905802"/>
                <a:gd name="connsiteY13" fmla="*/ 1251284 h 1405288"/>
                <a:gd name="connsiteX14" fmla="*/ 837398 w 1905802"/>
                <a:gd name="connsiteY14" fmla="*/ 1164657 h 1405288"/>
                <a:gd name="connsiteX15" fmla="*/ 856648 w 1905802"/>
                <a:gd name="connsiteY15" fmla="*/ 1155032 h 1405288"/>
                <a:gd name="connsiteX16" fmla="*/ 895149 w 1905802"/>
                <a:gd name="connsiteY16" fmla="*/ 1232034 h 1405288"/>
                <a:gd name="connsiteX17" fmla="*/ 933650 w 1905802"/>
                <a:gd name="connsiteY17" fmla="*/ 1232034 h 1405288"/>
                <a:gd name="connsiteX18" fmla="*/ 952901 w 1905802"/>
                <a:gd name="connsiteY18" fmla="*/ 1145406 h 1405288"/>
                <a:gd name="connsiteX19" fmla="*/ 952901 w 1905802"/>
                <a:gd name="connsiteY19" fmla="*/ 1145406 h 1405288"/>
                <a:gd name="connsiteX20" fmla="*/ 1097280 w 1905802"/>
                <a:gd name="connsiteY20" fmla="*/ 1164657 h 1405288"/>
                <a:gd name="connsiteX21" fmla="*/ 1135781 w 1905802"/>
                <a:gd name="connsiteY21" fmla="*/ 1193533 h 1405288"/>
                <a:gd name="connsiteX22" fmla="*/ 1135781 w 1905802"/>
                <a:gd name="connsiteY22" fmla="*/ 1193533 h 1405288"/>
                <a:gd name="connsiteX23" fmla="*/ 1193532 w 1905802"/>
                <a:gd name="connsiteY23" fmla="*/ 1097280 h 1405288"/>
                <a:gd name="connsiteX24" fmla="*/ 1193532 w 1905802"/>
                <a:gd name="connsiteY24" fmla="*/ 1097280 h 1405288"/>
                <a:gd name="connsiteX25" fmla="*/ 1251284 w 1905802"/>
                <a:gd name="connsiteY25" fmla="*/ 1001027 h 1405288"/>
                <a:gd name="connsiteX26" fmla="*/ 1251284 w 1905802"/>
                <a:gd name="connsiteY26" fmla="*/ 1001027 h 1405288"/>
                <a:gd name="connsiteX27" fmla="*/ 1309036 w 1905802"/>
                <a:gd name="connsiteY27" fmla="*/ 1001027 h 1405288"/>
                <a:gd name="connsiteX28" fmla="*/ 1270535 w 1905802"/>
                <a:gd name="connsiteY28" fmla="*/ 991402 h 1405288"/>
                <a:gd name="connsiteX29" fmla="*/ 1270535 w 1905802"/>
                <a:gd name="connsiteY29" fmla="*/ 972152 h 1405288"/>
                <a:gd name="connsiteX30" fmla="*/ 1376412 w 1905802"/>
                <a:gd name="connsiteY30" fmla="*/ 972152 h 1405288"/>
                <a:gd name="connsiteX31" fmla="*/ 1463040 w 1905802"/>
                <a:gd name="connsiteY31" fmla="*/ 943276 h 1405288"/>
                <a:gd name="connsiteX32" fmla="*/ 1482290 w 1905802"/>
                <a:gd name="connsiteY32" fmla="*/ 875899 h 1405288"/>
                <a:gd name="connsiteX33" fmla="*/ 1482290 w 1905802"/>
                <a:gd name="connsiteY33" fmla="*/ 875899 h 1405288"/>
                <a:gd name="connsiteX34" fmla="*/ 1463040 w 1905802"/>
                <a:gd name="connsiteY34" fmla="*/ 808522 h 1405288"/>
                <a:gd name="connsiteX35" fmla="*/ 1463040 w 1905802"/>
                <a:gd name="connsiteY35" fmla="*/ 808522 h 1405288"/>
                <a:gd name="connsiteX36" fmla="*/ 1597793 w 1905802"/>
                <a:gd name="connsiteY36" fmla="*/ 654518 h 1405288"/>
                <a:gd name="connsiteX37" fmla="*/ 1568918 w 1905802"/>
                <a:gd name="connsiteY37" fmla="*/ 606392 h 1405288"/>
                <a:gd name="connsiteX38" fmla="*/ 1568918 w 1905802"/>
                <a:gd name="connsiteY38" fmla="*/ 606392 h 1405288"/>
                <a:gd name="connsiteX39" fmla="*/ 1607419 w 1905802"/>
                <a:gd name="connsiteY39" fmla="*/ 510139 h 1405288"/>
                <a:gd name="connsiteX40" fmla="*/ 1607419 w 1905802"/>
                <a:gd name="connsiteY40" fmla="*/ 423512 h 1405288"/>
                <a:gd name="connsiteX41" fmla="*/ 1607419 w 1905802"/>
                <a:gd name="connsiteY41" fmla="*/ 423512 h 1405288"/>
                <a:gd name="connsiteX42" fmla="*/ 1684421 w 1905802"/>
                <a:gd name="connsiteY42" fmla="*/ 356135 h 1405288"/>
                <a:gd name="connsiteX43" fmla="*/ 1809549 w 1905802"/>
                <a:gd name="connsiteY43" fmla="*/ 413886 h 1405288"/>
                <a:gd name="connsiteX44" fmla="*/ 1809549 w 1905802"/>
                <a:gd name="connsiteY44" fmla="*/ 413886 h 1405288"/>
                <a:gd name="connsiteX45" fmla="*/ 1905802 w 1905802"/>
                <a:gd name="connsiteY45" fmla="*/ 317634 h 1405288"/>
                <a:gd name="connsiteX46" fmla="*/ 1819175 w 1905802"/>
                <a:gd name="connsiteY46" fmla="*/ 269507 h 1405288"/>
                <a:gd name="connsiteX47" fmla="*/ 1722922 w 1905802"/>
                <a:gd name="connsiteY47" fmla="*/ 182880 h 1405288"/>
                <a:gd name="connsiteX48" fmla="*/ 1626669 w 1905802"/>
                <a:gd name="connsiteY48" fmla="*/ 134754 h 1405288"/>
                <a:gd name="connsiteX49" fmla="*/ 1395663 w 1905802"/>
                <a:gd name="connsiteY49" fmla="*/ 77002 h 1405288"/>
                <a:gd name="connsiteX50" fmla="*/ 1260909 w 1905802"/>
                <a:gd name="connsiteY50" fmla="*/ 38501 h 1405288"/>
                <a:gd name="connsiteX51" fmla="*/ 1135781 w 1905802"/>
                <a:gd name="connsiteY51" fmla="*/ 57752 h 1405288"/>
                <a:gd name="connsiteX52" fmla="*/ 981777 w 1905802"/>
                <a:gd name="connsiteY52" fmla="*/ 77002 h 1405288"/>
                <a:gd name="connsiteX53" fmla="*/ 895149 w 1905802"/>
                <a:gd name="connsiteY53" fmla="*/ 67377 h 1405288"/>
                <a:gd name="connsiteX54" fmla="*/ 770021 w 1905802"/>
                <a:gd name="connsiteY54" fmla="*/ 67377 h 1405288"/>
                <a:gd name="connsiteX55" fmla="*/ 664143 w 1905802"/>
                <a:gd name="connsiteY55" fmla="*/ 77002 h 1405288"/>
                <a:gd name="connsiteX56" fmla="*/ 490888 w 1905802"/>
                <a:gd name="connsiteY56" fmla="*/ 67377 h 1405288"/>
                <a:gd name="connsiteX57" fmla="*/ 327259 w 1905802"/>
                <a:gd name="connsiteY57" fmla="*/ 19251 h 1405288"/>
                <a:gd name="connsiteX58" fmla="*/ 327259 w 1905802"/>
                <a:gd name="connsiteY58" fmla="*/ 19251 h 1405288"/>
                <a:gd name="connsiteX59" fmla="*/ 173255 w 1905802"/>
                <a:gd name="connsiteY59" fmla="*/ 0 h 1405288"/>
                <a:gd name="connsiteX60" fmla="*/ 77002 w 1905802"/>
                <a:gd name="connsiteY60" fmla="*/ 38501 h 1405288"/>
                <a:gd name="connsiteX61" fmla="*/ 9625 w 1905802"/>
                <a:gd name="connsiteY61" fmla="*/ 38501 h 1405288"/>
                <a:gd name="connsiteX62" fmla="*/ 9625 w 1905802"/>
                <a:gd name="connsiteY62" fmla="*/ 38501 h 1405288"/>
                <a:gd name="connsiteX63" fmla="*/ 0 w 1905802"/>
                <a:gd name="connsiteY63" fmla="*/ 134754 h 1405288"/>
                <a:gd name="connsiteX64" fmla="*/ 19250 w 1905802"/>
                <a:gd name="connsiteY64" fmla="*/ 298383 h 1405288"/>
                <a:gd name="connsiteX65" fmla="*/ 163629 w 1905802"/>
                <a:gd name="connsiteY65" fmla="*/ 365760 h 1405288"/>
                <a:gd name="connsiteX66" fmla="*/ 163629 w 1905802"/>
                <a:gd name="connsiteY66" fmla="*/ 365760 h 1405288"/>
                <a:gd name="connsiteX67" fmla="*/ 288758 w 1905802"/>
                <a:gd name="connsiteY67" fmla="*/ 519764 h 1405288"/>
                <a:gd name="connsiteX68" fmla="*/ 288758 w 1905802"/>
                <a:gd name="connsiteY68" fmla="*/ 519764 h 1405288"/>
                <a:gd name="connsiteX69" fmla="*/ 356135 w 1905802"/>
                <a:gd name="connsiteY69" fmla="*/ 606392 h 1405288"/>
                <a:gd name="connsiteX70" fmla="*/ 356135 w 1905802"/>
                <a:gd name="connsiteY70" fmla="*/ 770021 h 1405288"/>
                <a:gd name="connsiteX71" fmla="*/ 346509 w 1905802"/>
                <a:gd name="connsiteY71" fmla="*/ 779646 h 1405288"/>
                <a:gd name="connsiteX72" fmla="*/ 365760 w 1905802"/>
                <a:gd name="connsiteY72" fmla="*/ 875899 h 1405288"/>
                <a:gd name="connsiteX73" fmla="*/ 385010 w 1905802"/>
                <a:gd name="connsiteY73" fmla="*/ 933651 h 1405288"/>
                <a:gd name="connsiteX74" fmla="*/ 394636 w 1905802"/>
                <a:gd name="connsiteY74" fmla="*/ 962526 h 1405288"/>
                <a:gd name="connsiteX75" fmla="*/ 288758 w 1905802"/>
                <a:gd name="connsiteY75" fmla="*/ 991402 h 1405288"/>
                <a:gd name="connsiteX76" fmla="*/ 221381 w 1905802"/>
                <a:gd name="connsiteY76" fmla="*/ 1068404 h 1405288"/>
                <a:gd name="connsiteX77" fmla="*/ 221381 w 1905802"/>
                <a:gd name="connsiteY77" fmla="*/ 1068404 h 1405288"/>
                <a:gd name="connsiteX78" fmla="*/ 298383 w 1905802"/>
                <a:gd name="connsiteY78" fmla="*/ 1116531 h 1405288"/>
                <a:gd name="connsiteX79" fmla="*/ 298383 w 1905802"/>
                <a:gd name="connsiteY79" fmla="*/ 1116531 h 1405288"/>
                <a:gd name="connsiteX80" fmla="*/ 394636 w 1905802"/>
                <a:gd name="connsiteY80" fmla="*/ 1126156 h 1405288"/>
                <a:gd name="connsiteX81" fmla="*/ 394636 w 1905802"/>
                <a:gd name="connsiteY81" fmla="*/ 1126156 h 1405288"/>
                <a:gd name="connsiteX82" fmla="*/ 433137 w 1905802"/>
                <a:gd name="connsiteY82" fmla="*/ 1097280 h 1405288"/>
                <a:gd name="connsiteX83" fmla="*/ 471638 w 1905802"/>
                <a:gd name="connsiteY83" fmla="*/ 1116531 h 1405288"/>
                <a:gd name="connsiteX84" fmla="*/ 462012 w 1905802"/>
                <a:gd name="connsiteY84" fmla="*/ 1135781 h 1405288"/>
                <a:gd name="connsiteX85" fmla="*/ 433137 w 1905802"/>
                <a:gd name="connsiteY85" fmla="*/ 1212783 h 1405288"/>
                <a:gd name="connsiteX86" fmla="*/ 433137 w 1905802"/>
                <a:gd name="connsiteY86" fmla="*/ 1212783 h 1405288"/>
                <a:gd name="connsiteX87" fmla="*/ 442762 w 1905802"/>
                <a:gd name="connsiteY87" fmla="*/ 1309036 h 1405288"/>
                <a:gd name="connsiteX88" fmla="*/ 413886 w 1905802"/>
                <a:gd name="connsiteY88" fmla="*/ 1405288 h 140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05802" h="1405288">
                  <a:moveTo>
                    <a:pt x="413886" y="1405288"/>
                  </a:moveTo>
                  <a:lnTo>
                    <a:pt x="413886" y="1405288"/>
                  </a:lnTo>
                  <a:lnTo>
                    <a:pt x="510139" y="1328286"/>
                  </a:lnTo>
                  <a:lnTo>
                    <a:pt x="471638" y="1251284"/>
                  </a:lnTo>
                  <a:lnTo>
                    <a:pt x="529389" y="1241659"/>
                  </a:lnTo>
                  <a:cubicBezTo>
                    <a:pt x="564682" y="1248076"/>
                    <a:pt x="600776" y="1251054"/>
                    <a:pt x="635267" y="1260909"/>
                  </a:cubicBezTo>
                  <a:cubicBezTo>
                    <a:pt x="646390" y="1264087"/>
                    <a:pt x="664143" y="1268592"/>
                    <a:pt x="664143" y="1280160"/>
                  </a:cubicBezTo>
                  <a:cubicBezTo>
                    <a:pt x="664143" y="1291728"/>
                    <a:pt x="644892" y="1292994"/>
                    <a:pt x="635267" y="1299411"/>
                  </a:cubicBezTo>
                  <a:cubicBezTo>
                    <a:pt x="632059" y="1286577"/>
                    <a:pt x="616288" y="1270263"/>
                    <a:pt x="625642" y="1260909"/>
                  </a:cubicBezTo>
                  <a:cubicBezTo>
                    <a:pt x="657187" y="1229364"/>
                    <a:pt x="654518" y="1283173"/>
                    <a:pt x="654518" y="1289785"/>
                  </a:cubicBezTo>
                  <a:lnTo>
                    <a:pt x="654518" y="1289785"/>
                  </a:lnTo>
                  <a:lnTo>
                    <a:pt x="770021" y="1289785"/>
                  </a:lnTo>
                  <a:lnTo>
                    <a:pt x="847023" y="1251284"/>
                  </a:lnTo>
                  <a:lnTo>
                    <a:pt x="847023" y="1251284"/>
                  </a:lnTo>
                  <a:lnTo>
                    <a:pt x="837398" y="1164657"/>
                  </a:lnTo>
                  <a:lnTo>
                    <a:pt x="856648" y="1155032"/>
                  </a:lnTo>
                  <a:lnTo>
                    <a:pt x="895149" y="1232034"/>
                  </a:lnTo>
                  <a:lnTo>
                    <a:pt x="933650" y="1232034"/>
                  </a:lnTo>
                  <a:lnTo>
                    <a:pt x="952901" y="1145406"/>
                  </a:lnTo>
                  <a:lnTo>
                    <a:pt x="952901" y="1145406"/>
                  </a:lnTo>
                  <a:lnTo>
                    <a:pt x="1097280" y="1164657"/>
                  </a:lnTo>
                  <a:lnTo>
                    <a:pt x="1135781" y="1193533"/>
                  </a:lnTo>
                  <a:lnTo>
                    <a:pt x="1135781" y="1193533"/>
                  </a:lnTo>
                  <a:lnTo>
                    <a:pt x="1193532" y="1097280"/>
                  </a:lnTo>
                  <a:lnTo>
                    <a:pt x="1193532" y="1097280"/>
                  </a:lnTo>
                  <a:lnTo>
                    <a:pt x="1251284" y="1001027"/>
                  </a:lnTo>
                  <a:lnTo>
                    <a:pt x="1251284" y="1001027"/>
                  </a:lnTo>
                  <a:lnTo>
                    <a:pt x="1309036" y="1001027"/>
                  </a:lnTo>
                  <a:lnTo>
                    <a:pt x="1270535" y="991402"/>
                  </a:lnTo>
                  <a:lnTo>
                    <a:pt x="1270535" y="972152"/>
                  </a:lnTo>
                  <a:lnTo>
                    <a:pt x="1376412" y="972152"/>
                  </a:lnTo>
                  <a:lnTo>
                    <a:pt x="1463040" y="943276"/>
                  </a:lnTo>
                  <a:lnTo>
                    <a:pt x="1482290" y="875899"/>
                  </a:lnTo>
                  <a:lnTo>
                    <a:pt x="1482290" y="875899"/>
                  </a:lnTo>
                  <a:lnTo>
                    <a:pt x="1463040" y="808522"/>
                  </a:lnTo>
                  <a:lnTo>
                    <a:pt x="1463040" y="808522"/>
                  </a:lnTo>
                  <a:lnTo>
                    <a:pt x="1597793" y="654518"/>
                  </a:lnTo>
                  <a:lnTo>
                    <a:pt x="1568918" y="606392"/>
                  </a:lnTo>
                  <a:lnTo>
                    <a:pt x="1568918" y="606392"/>
                  </a:lnTo>
                  <a:lnTo>
                    <a:pt x="1607419" y="510139"/>
                  </a:lnTo>
                  <a:lnTo>
                    <a:pt x="1607419" y="423512"/>
                  </a:lnTo>
                  <a:lnTo>
                    <a:pt x="1607419" y="423512"/>
                  </a:lnTo>
                  <a:lnTo>
                    <a:pt x="1684421" y="356135"/>
                  </a:lnTo>
                  <a:lnTo>
                    <a:pt x="1809549" y="413886"/>
                  </a:lnTo>
                  <a:lnTo>
                    <a:pt x="1809549" y="413886"/>
                  </a:lnTo>
                  <a:lnTo>
                    <a:pt x="1905802" y="317634"/>
                  </a:lnTo>
                  <a:lnTo>
                    <a:pt x="1819175" y="269507"/>
                  </a:lnTo>
                  <a:lnTo>
                    <a:pt x="1722922" y="182880"/>
                  </a:lnTo>
                  <a:lnTo>
                    <a:pt x="1626669" y="134754"/>
                  </a:lnTo>
                  <a:lnTo>
                    <a:pt x="1395663" y="77002"/>
                  </a:lnTo>
                  <a:lnTo>
                    <a:pt x="1260909" y="38501"/>
                  </a:lnTo>
                  <a:lnTo>
                    <a:pt x="1135781" y="57752"/>
                  </a:lnTo>
                  <a:lnTo>
                    <a:pt x="981777" y="77002"/>
                  </a:lnTo>
                  <a:lnTo>
                    <a:pt x="895149" y="67377"/>
                  </a:lnTo>
                  <a:lnTo>
                    <a:pt x="770021" y="67377"/>
                  </a:lnTo>
                  <a:lnTo>
                    <a:pt x="664143" y="77002"/>
                  </a:lnTo>
                  <a:lnTo>
                    <a:pt x="490888" y="67377"/>
                  </a:lnTo>
                  <a:lnTo>
                    <a:pt x="327259" y="19251"/>
                  </a:lnTo>
                  <a:lnTo>
                    <a:pt x="327259" y="19251"/>
                  </a:lnTo>
                  <a:lnTo>
                    <a:pt x="173255" y="0"/>
                  </a:lnTo>
                  <a:lnTo>
                    <a:pt x="77002" y="38501"/>
                  </a:lnTo>
                  <a:lnTo>
                    <a:pt x="9625" y="38501"/>
                  </a:lnTo>
                  <a:lnTo>
                    <a:pt x="9625" y="38501"/>
                  </a:lnTo>
                  <a:lnTo>
                    <a:pt x="0" y="134754"/>
                  </a:lnTo>
                  <a:lnTo>
                    <a:pt x="19250" y="298383"/>
                  </a:lnTo>
                  <a:lnTo>
                    <a:pt x="163629" y="365760"/>
                  </a:lnTo>
                  <a:lnTo>
                    <a:pt x="163629" y="365760"/>
                  </a:lnTo>
                  <a:lnTo>
                    <a:pt x="288758" y="519764"/>
                  </a:lnTo>
                  <a:lnTo>
                    <a:pt x="288758" y="519764"/>
                  </a:lnTo>
                  <a:lnTo>
                    <a:pt x="356135" y="606392"/>
                  </a:lnTo>
                  <a:lnTo>
                    <a:pt x="356135" y="770021"/>
                  </a:lnTo>
                  <a:lnTo>
                    <a:pt x="346509" y="779646"/>
                  </a:lnTo>
                  <a:lnTo>
                    <a:pt x="365760" y="875899"/>
                  </a:lnTo>
                  <a:lnTo>
                    <a:pt x="385010" y="933651"/>
                  </a:lnTo>
                  <a:lnTo>
                    <a:pt x="394636" y="962526"/>
                  </a:lnTo>
                  <a:lnTo>
                    <a:pt x="288758" y="991402"/>
                  </a:lnTo>
                  <a:lnTo>
                    <a:pt x="221381" y="1068404"/>
                  </a:lnTo>
                  <a:lnTo>
                    <a:pt x="221381" y="1068404"/>
                  </a:lnTo>
                  <a:lnTo>
                    <a:pt x="298383" y="1116531"/>
                  </a:lnTo>
                  <a:lnTo>
                    <a:pt x="298383" y="1116531"/>
                  </a:lnTo>
                  <a:lnTo>
                    <a:pt x="394636" y="1126156"/>
                  </a:lnTo>
                  <a:lnTo>
                    <a:pt x="394636" y="1126156"/>
                  </a:lnTo>
                  <a:lnTo>
                    <a:pt x="433137" y="1097280"/>
                  </a:lnTo>
                  <a:lnTo>
                    <a:pt x="471638" y="1116531"/>
                  </a:lnTo>
                  <a:lnTo>
                    <a:pt x="462012" y="1135781"/>
                  </a:lnTo>
                  <a:lnTo>
                    <a:pt x="433137" y="1212783"/>
                  </a:lnTo>
                  <a:lnTo>
                    <a:pt x="433137" y="1212783"/>
                  </a:lnTo>
                  <a:lnTo>
                    <a:pt x="442762" y="1309036"/>
                  </a:lnTo>
                  <a:lnTo>
                    <a:pt x="413886" y="14052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A6B31F-8D36-2499-CBC0-EB368F0CDDDB}"/>
                </a:ext>
              </a:extLst>
            </p:cNvPr>
            <p:cNvSpPr/>
            <p:nvPr/>
          </p:nvSpPr>
          <p:spPr>
            <a:xfrm>
              <a:off x="2818436" y="2717728"/>
              <a:ext cx="1746250" cy="2940050"/>
            </a:xfrm>
            <a:custGeom>
              <a:avLst/>
              <a:gdLst>
                <a:gd name="connsiteX0" fmla="*/ 857250 w 1746250"/>
                <a:gd name="connsiteY0" fmla="*/ 2940050 h 2940050"/>
                <a:gd name="connsiteX1" fmla="*/ 781050 w 1746250"/>
                <a:gd name="connsiteY1" fmla="*/ 2889250 h 2940050"/>
                <a:gd name="connsiteX2" fmla="*/ 825500 w 1746250"/>
                <a:gd name="connsiteY2" fmla="*/ 2838450 h 2940050"/>
                <a:gd name="connsiteX3" fmla="*/ 800100 w 1746250"/>
                <a:gd name="connsiteY3" fmla="*/ 2781300 h 2940050"/>
                <a:gd name="connsiteX4" fmla="*/ 787400 w 1746250"/>
                <a:gd name="connsiteY4" fmla="*/ 2762250 h 2940050"/>
                <a:gd name="connsiteX5" fmla="*/ 787400 w 1746250"/>
                <a:gd name="connsiteY5" fmla="*/ 2762250 h 2940050"/>
                <a:gd name="connsiteX6" fmla="*/ 711200 w 1746250"/>
                <a:gd name="connsiteY6" fmla="*/ 2762250 h 2940050"/>
                <a:gd name="connsiteX7" fmla="*/ 673100 w 1746250"/>
                <a:gd name="connsiteY7" fmla="*/ 2711450 h 2940050"/>
                <a:gd name="connsiteX8" fmla="*/ 654050 w 1746250"/>
                <a:gd name="connsiteY8" fmla="*/ 2622550 h 2940050"/>
                <a:gd name="connsiteX9" fmla="*/ 654050 w 1746250"/>
                <a:gd name="connsiteY9" fmla="*/ 2571750 h 2940050"/>
                <a:gd name="connsiteX10" fmla="*/ 660400 w 1746250"/>
                <a:gd name="connsiteY10" fmla="*/ 2508250 h 2940050"/>
                <a:gd name="connsiteX11" fmla="*/ 660400 w 1746250"/>
                <a:gd name="connsiteY11" fmla="*/ 2508250 h 2940050"/>
                <a:gd name="connsiteX12" fmla="*/ 596900 w 1746250"/>
                <a:gd name="connsiteY12" fmla="*/ 2444750 h 2940050"/>
                <a:gd name="connsiteX13" fmla="*/ 590550 w 1746250"/>
                <a:gd name="connsiteY13" fmla="*/ 2387600 h 2940050"/>
                <a:gd name="connsiteX14" fmla="*/ 628650 w 1746250"/>
                <a:gd name="connsiteY14" fmla="*/ 2349500 h 2940050"/>
                <a:gd name="connsiteX15" fmla="*/ 628650 w 1746250"/>
                <a:gd name="connsiteY15" fmla="*/ 2349500 h 2940050"/>
                <a:gd name="connsiteX16" fmla="*/ 584200 w 1746250"/>
                <a:gd name="connsiteY16" fmla="*/ 2247900 h 2940050"/>
                <a:gd name="connsiteX17" fmla="*/ 539750 w 1746250"/>
                <a:gd name="connsiteY17" fmla="*/ 2203450 h 2940050"/>
                <a:gd name="connsiteX18" fmla="*/ 501650 w 1746250"/>
                <a:gd name="connsiteY18" fmla="*/ 2133600 h 2940050"/>
                <a:gd name="connsiteX19" fmla="*/ 488950 w 1746250"/>
                <a:gd name="connsiteY19" fmla="*/ 2044700 h 2940050"/>
                <a:gd name="connsiteX20" fmla="*/ 488950 w 1746250"/>
                <a:gd name="connsiteY20" fmla="*/ 2044700 h 2940050"/>
                <a:gd name="connsiteX21" fmla="*/ 539750 w 1746250"/>
                <a:gd name="connsiteY21" fmla="*/ 2006600 h 2940050"/>
                <a:gd name="connsiteX22" fmla="*/ 501650 w 1746250"/>
                <a:gd name="connsiteY22" fmla="*/ 1930400 h 2940050"/>
                <a:gd name="connsiteX23" fmla="*/ 501650 w 1746250"/>
                <a:gd name="connsiteY23" fmla="*/ 1860550 h 2940050"/>
                <a:gd name="connsiteX24" fmla="*/ 438150 w 1746250"/>
                <a:gd name="connsiteY24" fmla="*/ 1809750 h 2940050"/>
                <a:gd name="connsiteX25" fmla="*/ 457200 w 1746250"/>
                <a:gd name="connsiteY25" fmla="*/ 1676400 h 2940050"/>
                <a:gd name="connsiteX26" fmla="*/ 457200 w 1746250"/>
                <a:gd name="connsiteY26" fmla="*/ 1593850 h 2940050"/>
                <a:gd name="connsiteX27" fmla="*/ 457200 w 1746250"/>
                <a:gd name="connsiteY27" fmla="*/ 1593850 h 2940050"/>
                <a:gd name="connsiteX28" fmla="*/ 508000 w 1746250"/>
                <a:gd name="connsiteY28" fmla="*/ 1530350 h 2940050"/>
                <a:gd name="connsiteX29" fmla="*/ 457200 w 1746250"/>
                <a:gd name="connsiteY29" fmla="*/ 1504950 h 2940050"/>
                <a:gd name="connsiteX30" fmla="*/ 361950 w 1746250"/>
                <a:gd name="connsiteY30" fmla="*/ 1377950 h 2940050"/>
                <a:gd name="connsiteX31" fmla="*/ 381000 w 1746250"/>
                <a:gd name="connsiteY31" fmla="*/ 1289050 h 2940050"/>
                <a:gd name="connsiteX32" fmla="*/ 438150 w 1746250"/>
                <a:gd name="connsiteY32" fmla="*/ 1187450 h 2940050"/>
                <a:gd name="connsiteX33" fmla="*/ 488950 w 1746250"/>
                <a:gd name="connsiteY33" fmla="*/ 1143000 h 2940050"/>
                <a:gd name="connsiteX34" fmla="*/ 514350 w 1746250"/>
                <a:gd name="connsiteY34" fmla="*/ 1111250 h 2940050"/>
                <a:gd name="connsiteX35" fmla="*/ 431800 w 1746250"/>
                <a:gd name="connsiteY35" fmla="*/ 1098550 h 2940050"/>
                <a:gd name="connsiteX36" fmla="*/ 342900 w 1746250"/>
                <a:gd name="connsiteY36" fmla="*/ 1092200 h 2940050"/>
                <a:gd name="connsiteX37" fmla="*/ 254000 w 1746250"/>
                <a:gd name="connsiteY37" fmla="*/ 1117600 h 2940050"/>
                <a:gd name="connsiteX38" fmla="*/ 222250 w 1746250"/>
                <a:gd name="connsiteY38" fmla="*/ 1060450 h 2940050"/>
                <a:gd name="connsiteX39" fmla="*/ 190500 w 1746250"/>
                <a:gd name="connsiteY39" fmla="*/ 1009650 h 2940050"/>
                <a:gd name="connsiteX40" fmla="*/ 241300 w 1746250"/>
                <a:gd name="connsiteY40" fmla="*/ 901700 h 2940050"/>
                <a:gd name="connsiteX41" fmla="*/ 273050 w 1746250"/>
                <a:gd name="connsiteY41" fmla="*/ 806450 h 2940050"/>
                <a:gd name="connsiteX42" fmla="*/ 273050 w 1746250"/>
                <a:gd name="connsiteY42" fmla="*/ 806450 h 2940050"/>
                <a:gd name="connsiteX43" fmla="*/ 165100 w 1746250"/>
                <a:gd name="connsiteY43" fmla="*/ 781050 h 2940050"/>
                <a:gd name="connsiteX44" fmla="*/ 44450 w 1746250"/>
                <a:gd name="connsiteY44" fmla="*/ 641350 h 2940050"/>
                <a:gd name="connsiteX45" fmla="*/ 0 w 1746250"/>
                <a:gd name="connsiteY45" fmla="*/ 514350 h 2940050"/>
                <a:gd name="connsiteX46" fmla="*/ 57150 w 1746250"/>
                <a:gd name="connsiteY46" fmla="*/ 381000 h 2940050"/>
                <a:gd name="connsiteX47" fmla="*/ 57150 w 1746250"/>
                <a:gd name="connsiteY47" fmla="*/ 381000 h 2940050"/>
                <a:gd name="connsiteX48" fmla="*/ 152400 w 1746250"/>
                <a:gd name="connsiteY48" fmla="*/ 355600 h 2940050"/>
                <a:gd name="connsiteX49" fmla="*/ 209550 w 1746250"/>
                <a:gd name="connsiteY49" fmla="*/ 323850 h 2940050"/>
                <a:gd name="connsiteX50" fmla="*/ 209550 w 1746250"/>
                <a:gd name="connsiteY50" fmla="*/ 184150 h 2940050"/>
                <a:gd name="connsiteX51" fmla="*/ 146050 w 1746250"/>
                <a:gd name="connsiteY51" fmla="*/ 38100 h 2940050"/>
                <a:gd name="connsiteX52" fmla="*/ 196850 w 1746250"/>
                <a:gd name="connsiteY52" fmla="*/ 0 h 2940050"/>
                <a:gd name="connsiteX53" fmla="*/ 247650 w 1746250"/>
                <a:gd name="connsiteY53" fmla="*/ 12700 h 2940050"/>
                <a:gd name="connsiteX54" fmla="*/ 349250 w 1746250"/>
                <a:gd name="connsiteY54" fmla="*/ 107950 h 2940050"/>
                <a:gd name="connsiteX55" fmla="*/ 444500 w 1746250"/>
                <a:gd name="connsiteY55" fmla="*/ 133350 h 2940050"/>
                <a:gd name="connsiteX56" fmla="*/ 527050 w 1746250"/>
                <a:gd name="connsiteY56" fmla="*/ 152400 h 2940050"/>
                <a:gd name="connsiteX57" fmla="*/ 590550 w 1746250"/>
                <a:gd name="connsiteY57" fmla="*/ 215900 h 2940050"/>
                <a:gd name="connsiteX58" fmla="*/ 660400 w 1746250"/>
                <a:gd name="connsiteY58" fmla="*/ 266700 h 2940050"/>
                <a:gd name="connsiteX59" fmla="*/ 679450 w 1746250"/>
                <a:gd name="connsiteY59" fmla="*/ 330200 h 2940050"/>
                <a:gd name="connsiteX60" fmla="*/ 730250 w 1746250"/>
                <a:gd name="connsiteY60" fmla="*/ 438150 h 2940050"/>
                <a:gd name="connsiteX61" fmla="*/ 838200 w 1746250"/>
                <a:gd name="connsiteY61" fmla="*/ 482600 h 2940050"/>
                <a:gd name="connsiteX62" fmla="*/ 869950 w 1746250"/>
                <a:gd name="connsiteY62" fmla="*/ 603250 h 2940050"/>
                <a:gd name="connsiteX63" fmla="*/ 952500 w 1746250"/>
                <a:gd name="connsiteY63" fmla="*/ 622300 h 2940050"/>
                <a:gd name="connsiteX64" fmla="*/ 1035050 w 1746250"/>
                <a:gd name="connsiteY64" fmla="*/ 666750 h 2940050"/>
                <a:gd name="connsiteX65" fmla="*/ 1111250 w 1746250"/>
                <a:gd name="connsiteY65" fmla="*/ 825500 h 2940050"/>
                <a:gd name="connsiteX66" fmla="*/ 1187450 w 1746250"/>
                <a:gd name="connsiteY66" fmla="*/ 838200 h 2940050"/>
                <a:gd name="connsiteX67" fmla="*/ 1231900 w 1746250"/>
                <a:gd name="connsiteY67" fmla="*/ 965200 h 2940050"/>
                <a:gd name="connsiteX68" fmla="*/ 1231900 w 1746250"/>
                <a:gd name="connsiteY68" fmla="*/ 965200 h 2940050"/>
                <a:gd name="connsiteX69" fmla="*/ 1308100 w 1746250"/>
                <a:gd name="connsiteY69" fmla="*/ 996950 h 2940050"/>
                <a:gd name="connsiteX70" fmla="*/ 1346200 w 1746250"/>
                <a:gd name="connsiteY70" fmla="*/ 1073150 h 2940050"/>
                <a:gd name="connsiteX71" fmla="*/ 1352550 w 1746250"/>
                <a:gd name="connsiteY71" fmla="*/ 1104900 h 2940050"/>
                <a:gd name="connsiteX72" fmla="*/ 1371600 w 1746250"/>
                <a:gd name="connsiteY72" fmla="*/ 1149350 h 2940050"/>
                <a:gd name="connsiteX73" fmla="*/ 1371600 w 1746250"/>
                <a:gd name="connsiteY73" fmla="*/ 1149350 h 2940050"/>
                <a:gd name="connsiteX74" fmla="*/ 1409700 w 1746250"/>
                <a:gd name="connsiteY74" fmla="*/ 1149350 h 2940050"/>
                <a:gd name="connsiteX75" fmla="*/ 1428750 w 1746250"/>
                <a:gd name="connsiteY75" fmla="*/ 1250950 h 2940050"/>
                <a:gd name="connsiteX76" fmla="*/ 1377950 w 1746250"/>
                <a:gd name="connsiteY76" fmla="*/ 1314450 h 2940050"/>
                <a:gd name="connsiteX77" fmla="*/ 1479550 w 1746250"/>
                <a:gd name="connsiteY77" fmla="*/ 1384300 h 2940050"/>
                <a:gd name="connsiteX78" fmla="*/ 1562100 w 1746250"/>
                <a:gd name="connsiteY78" fmla="*/ 1447800 h 2940050"/>
                <a:gd name="connsiteX79" fmla="*/ 1543050 w 1746250"/>
                <a:gd name="connsiteY79" fmla="*/ 1485900 h 2940050"/>
                <a:gd name="connsiteX80" fmla="*/ 1619250 w 1746250"/>
                <a:gd name="connsiteY80" fmla="*/ 1524000 h 2940050"/>
                <a:gd name="connsiteX81" fmla="*/ 1695450 w 1746250"/>
                <a:gd name="connsiteY81" fmla="*/ 1543050 h 2940050"/>
                <a:gd name="connsiteX82" fmla="*/ 1695450 w 1746250"/>
                <a:gd name="connsiteY82" fmla="*/ 1657350 h 2940050"/>
                <a:gd name="connsiteX83" fmla="*/ 1663700 w 1746250"/>
                <a:gd name="connsiteY83" fmla="*/ 1689100 h 2940050"/>
                <a:gd name="connsiteX84" fmla="*/ 1714500 w 1746250"/>
                <a:gd name="connsiteY84" fmla="*/ 1771650 h 2940050"/>
                <a:gd name="connsiteX85" fmla="*/ 1701800 w 1746250"/>
                <a:gd name="connsiteY85" fmla="*/ 1847850 h 2940050"/>
                <a:gd name="connsiteX86" fmla="*/ 1612900 w 1746250"/>
                <a:gd name="connsiteY86" fmla="*/ 1892300 h 2940050"/>
                <a:gd name="connsiteX87" fmla="*/ 1670050 w 1746250"/>
                <a:gd name="connsiteY87" fmla="*/ 1962150 h 2940050"/>
                <a:gd name="connsiteX88" fmla="*/ 1670050 w 1746250"/>
                <a:gd name="connsiteY88" fmla="*/ 1962150 h 2940050"/>
                <a:gd name="connsiteX89" fmla="*/ 1746250 w 1746250"/>
                <a:gd name="connsiteY89" fmla="*/ 2057400 h 2940050"/>
                <a:gd name="connsiteX90" fmla="*/ 1689100 w 1746250"/>
                <a:gd name="connsiteY90" fmla="*/ 2089150 h 2940050"/>
                <a:gd name="connsiteX91" fmla="*/ 1670050 w 1746250"/>
                <a:gd name="connsiteY91" fmla="*/ 2095500 h 2940050"/>
                <a:gd name="connsiteX92" fmla="*/ 1644650 w 1746250"/>
                <a:gd name="connsiteY92" fmla="*/ 2127250 h 2940050"/>
                <a:gd name="connsiteX93" fmla="*/ 1644650 w 1746250"/>
                <a:gd name="connsiteY93" fmla="*/ 2127250 h 2940050"/>
                <a:gd name="connsiteX94" fmla="*/ 1625600 w 1746250"/>
                <a:gd name="connsiteY94" fmla="*/ 2222500 h 2940050"/>
                <a:gd name="connsiteX95" fmla="*/ 1663700 w 1746250"/>
                <a:gd name="connsiteY95" fmla="*/ 2362200 h 2940050"/>
                <a:gd name="connsiteX96" fmla="*/ 1695450 w 1746250"/>
                <a:gd name="connsiteY96" fmla="*/ 2457450 h 2940050"/>
                <a:gd name="connsiteX97" fmla="*/ 1625600 w 1746250"/>
                <a:gd name="connsiteY97" fmla="*/ 2444750 h 2940050"/>
                <a:gd name="connsiteX98" fmla="*/ 1619250 w 1746250"/>
                <a:gd name="connsiteY98" fmla="*/ 2432050 h 2940050"/>
                <a:gd name="connsiteX99" fmla="*/ 1619250 w 1746250"/>
                <a:gd name="connsiteY99" fmla="*/ 2432050 h 2940050"/>
                <a:gd name="connsiteX100" fmla="*/ 1549400 w 1746250"/>
                <a:gd name="connsiteY100" fmla="*/ 2425700 h 2940050"/>
                <a:gd name="connsiteX101" fmla="*/ 1581150 w 1746250"/>
                <a:gd name="connsiteY101" fmla="*/ 2476500 h 2940050"/>
                <a:gd name="connsiteX102" fmla="*/ 1606550 w 1746250"/>
                <a:gd name="connsiteY102" fmla="*/ 2501900 h 2940050"/>
                <a:gd name="connsiteX103" fmla="*/ 1606550 w 1746250"/>
                <a:gd name="connsiteY103" fmla="*/ 2501900 h 2940050"/>
                <a:gd name="connsiteX104" fmla="*/ 1625600 w 1746250"/>
                <a:gd name="connsiteY104" fmla="*/ 2552700 h 2940050"/>
                <a:gd name="connsiteX105" fmla="*/ 1625600 w 1746250"/>
                <a:gd name="connsiteY105" fmla="*/ 2552700 h 2940050"/>
                <a:gd name="connsiteX106" fmla="*/ 1701800 w 1746250"/>
                <a:gd name="connsiteY106" fmla="*/ 2622550 h 2940050"/>
                <a:gd name="connsiteX107" fmla="*/ 1644650 w 1746250"/>
                <a:gd name="connsiteY107" fmla="*/ 2660650 h 2940050"/>
                <a:gd name="connsiteX108" fmla="*/ 1644650 w 1746250"/>
                <a:gd name="connsiteY108" fmla="*/ 2660650 h 2940050"/>
                <a:gd name="connsiteX109" fmla="*/ 1593850 w 1746250"/>
                <a:gd name="connsiteY109" fmla="*/ 2686050 h 2940050"/>
                <a:gd name="connsiteX110" fmla="*/ 1562100 w 1746250"/>
                <a:gd name="connsiteY110" fmla="*/ 2762250 h 2940050"/>
                <a:gd name="connsiteX111" fmla="*/ 1555750 w 1746250"/>
                <a:gd name="connsiteY111" fmla="*/ 2768600 h 2940050"/>
                <a:gd name="connsiteX112" fmla="*/ 1555750 w 1746250"/>
                <a:gd name="connsiteY112" fmla="*/ 2768600 h 2940050"/>
                <a:gd name="connsiteX113" fmla="*/ 1498600 w 1746250"/>
                <a:gd name="connsiteY113" fmla="*/ 2755900 h 2940050"/>
                <a:gd name="connsiteX114" fmla="*/ 1498600 w 1746250"/>
                <a:gd name="connsiteY114" fmla="*/ 2755900 h 2940050"/>
                <a:gd name="connsiteX115" fmla="*/ 1384300 w 1746250"/>
                <a:gd name="connsiteY115" fmla="*/ 2762250 h 2940050"/>
                <a:gd name="connsiteX116" fmla="*/ 1377950 w 1746250"/>
                <a:gd name="connsiteY116" fmla="*/ 2667000 h 2940050"/>
                <a:gd name="connsiteX117" fmla="*/ 1403350 w 1746250"/>
                <a:gd name="connsiteY117" fmla="*/ 2603500 h 2940050"/>
                <a:gd name="connsiteX118" fmla="*/ 1301750 w 1746250"/>
                <a:gd name="connsiteY118" fmla="*/ 2622550 h 2940050"/>
                <a:gd name="connsiteX119" fmla="*/ 1327150 w 1746250"/>
                <a:gd name="connsiteY119" fmla="*/ 2692400 h 2940050"/>
                <a:gd name="connsiteX120" fmla="*/ 1346200 w 1746250"/>
                <a:gd name="connsiteY120" fmla="*/ 2705100 h 2940050"/>
                <a:gd name="connsiteX121" fmla="*/ 1346200 w 1746250"/>
                <a:gd name="connsiteY121" fmla="*/ 2705100 h 2940050"/>
                <a:gd name="connsiteX122" fmla="*/ 1441450 w 1746250"/>
                <a:gd name="connsiteY122" fmla="*/ 2794000 h 2940050"/>
                <a:gd name="connsiteX123" fmla="*/ 1377950 w 1746250"/>
                <a:gd name="connsiteY123" fmla="*/ 2800350 h 2940050"/>
                <a:gd name="connsiteX124" fmla="*/ 1327150 w 1746250"/>
                <a:gd name="connsiteY124" fmla="*/ 2806700 h 2940050"/>
                <a:gd name="connsiteX125" fmla="*/ 1327150 w 1746250"/>
                <a:gd name="connsiteY125" fmla="*/ 2806700 h 2940050"/>
                <a:gd name="connsiteX126" fmla="*/ 1270000 w 1746250"/>
                <a:gd name="connsiteY126" fmla="*/ 2800350 h 2940050"/>
                <a:gd name="connsiteX127" fmla="*/ 1276350 w 1746250"/>
                <a:gd name="connsiteY127" fmla="*/ 2876550 h 2940050"/>
                <a:gd name="connsiteX128" fmla="*/ 1282700 w 1746250"/>
                <a:gd name="connsiteY128" fmla="*/ 2901950 h 2940050"/>
                <a:gd name="connsiteX129" fmla="*/ 1282700 w 1746250"/>
                <a:gd name="connsiteY129" fmla="*/ 2901950 h 2940050"/>
                <a:gd name="connsiteX130" fmla="*/ 1231900 w 1746250"/>
                <a:gd name="connsiteY130" fmla="*/ 2819400 h 2940050"/>
                <a:gd name="connsiteX131" fmla="*/ 1206500 w 1746250"/>
                <a:gd name="connsiteY131" fmla="*/ 2705100 h 2940050"/>
                <a:gd name="connsiteX132" fmla="*/ 1250950 w 1746250"/>
                <a:gd name="connsiteY132" fmla="*/ 2673350 h 2940050"/>
                <a:gd name="connsiteX133" fmla="*/ 1250950 w 1746250"/>
                <a:gd name="connsiteY133" fmla="*/ 2673350 h 2940050"/>
                <a:gd name="connsiteX134" fmla="*/ 1250950 w 1746250"/>
                <a:gd name="connsiteY134" fmla="*/ 2565400 h 2940050"/>
                <a:gd name="connsiteX135" fmla="*/ 1295400 w 1746250"/>
                <a:gd name="connsiteY135" fmla="*/ 2495550 h 2940050"/>
                <a:gd name="connsiteX136" fmla="*/ 1301750 w 1746250"/>
                <a:gd name="connsiteY136" fmla="*/ 2400300 h 2940050"/>
                <a:gd name="connsiteX137" fmla="*/ 1301750 w 1746250"/>
                <a:gd name="connsiteY137" fmla="*/ 2400300 h 2940050"/>
                <a:gd name="connsiteX138" fmla="*/ 1295400 w 1746250"/>
                <a:gd name="connsiteY138" fmla="*/ 2324100 h 2940050"/>
                <a:gd name="connsiteX139" fmla="*/ 1320800 w 1746250"/>
                <a:gd name="connsiteY139" fmla="*/ 2266950 h 2940050"/>
                <a:gd name="connsiteX140" fmla="*/ 1333500 w 1746250"/>
                <a:gd name="connsiteY140" fmla="*/ 2241550 h 2940050"/>
                <a:gd name="connsiteX141" fmla="*/ 1333500 w 1746250"/>
                <a:gd name="connsiteY141" fmla="*/ 2241550 h 2940050"/>
                <a:gd name="connsiteX142" fmla="*/ 1339850 w 1746250"/>
                <a:gd name="connsiteY142" fmla="*/ 2139950 h 2940050"/>
                <a:gd name="connsiteX143" fmla="*/ 1333500 w 1746250"/>
                <a:gd name="connsiteY143" fmla="*/ 2127250 h 2940050"/>
                <a:gd name="connsiteX144" fmla="*/ 1333500 w 1746250"/>
                <a:gd name="connsiteY144" fmla="*/ 2127250 h 2940050"/>
                <a:gd name="connsiteX145" fmla="*/ 1270000 w 1746250"/>
                <a:gd name="connsiteY145" fmla="*/ 2203450 h 2940050"/>
                <a:gd name="connsiteX146" fmla="*/ 1250950 w 1746250"/>
                <a:gd name="connsiteY146" fmla="*/ 2305050 h 2940050"/>
                <a:gd name="connsiteX147" fmla="*/ 1270000 w 1746250"/>
                <a:gd name="connsiteY147" fmla="*/ 2413000 h 2940050"/>
                <a:gd name="connsiteX148" fmla="*/ 1257300 w 1746250"/>
                <a:gd name="connsiteY148" fmla="*/ 2451100 h 2940050"/>
                <a:gd name="connsiteX149" fmla="*/ 1212850 w 1746250"/>
                <a:gd name="connsiteY149" fmla="*/ 2533650 h 2940050"/>
                <a:gd name="connsiteX150" fmla="*/ 1200150 w 1746250"/>
                <a:gd name="connsiteY150" fmla="*/ 2527300 h 2940050"/>
                <a:gd name="connsiteX151" fmla="*/ 1206500 w 1746250"/>
                <a:gd name="connsiteY151" fmla="*/ 2482850 h 2940050"/>
                <a:gd name="connsiteX152" fmla="*/ 1187450 w 1746250"/>
                <a:gd name="connsiteY152" fmla="*/ 2374900 h 2940050"/>
                <a:gd name="connsiteX153" fmla="*/ 1187450 w 1746250"/>
                <a:gd name="connsiteY153" fmla="*/ 2273300 h 2940050"/>
                <a:gd name="connsiteX154" fmla="*/ 1155700 w 1746250"/>
                <a:gd name="connsiteY154" fmla="*/ 2171700 h 2940050"/>
                <a:gd name="connsiteX155" fmla="*/ 1117600 w 1746250"/>
                <a:gd name="connsiteY155" fmla="*/ 2228850 h 2940050"/>
                <a:gd name="connsiteX156" fmla="*/ 1149350 w 1746250"/>
                <a:gd name="connsiteY156" fmla="*/ 2305050 h 2940050"/>
                <a:gd name="connsiteX157" fmla="*/ 1149350 w 1746250"/>
                <a:gd name="connsiteY157" fmla="*/ 2305050 h 2940050"/>
                <a:gd name="connsiteX158" fmla="*/ 1130300 w 1746250"/>
                <a:gd name="connsiteY158" fmla="*/ 2355850 h 2940050"/>
                <a:gd name="connsiteX159" fmla="*/ 1168400 w 1746250"/>
                <a:gd name="connsiteY159" fmla="*/ 2489200 h 2940050"/>
                <a:gd name="connsiteX160" fmla="*/ 1168400 w 1746250"/>
                <a:gd name="connsiteY160" fmla="*/ 2590800 h 2940050"/>
                <a:gd name="connsiteX161" fmla="*/ 1168400 w 1746250"/>
                <a:gd name="connsiteY161" fmla="*/ 2590800 h 2940050"/>
                <a:gd name="connsiteX162" fmla="*/ 1117600 w 1746250"/>
                <a:gd name="connsiteY162" fmla="*/ 2679700 h 2940050"/>
                <a:gd name="connsiteX163" fmla="*/ 1155700 w 1746250"/>
                <a:gd name="connsiteY163" fmla="*/ 2781300 h 2940050"/>
                <a:gd name="connsiteX164" fmla="*/ 1111250 w 1746250"/>
                <a:gd name="connsiteY164" fmla="*/ 2819400 h 2940050"/>
                <a:gd name="connsiteX165" fmla="*/ 1035050 w 1746250"/>
                <a:gd name="connsiteY165" fmla="*/ 2851150 h 2940050"/>
                <a:gd name="connsiteX166" fmla="*/ 1016000 w 1746250"/>
                <a:gd name="connsiteY166" fmla="*/ 2781300 h 2940050"/>
                <a:gd name="connsiteX167" fmla="*/ 1003300 w 1746250"/>
                <a:gd name="connsiteY167" fmla="*/ 2679700 h 2940050"/>
                <a:gd name="connsiteX168" fmla="*/ 1041400 w 1746250"/>
                <a:gd name="connsiteY168" fmla="*/ 2641600 h 2940050"/>
                <a:gd name="connsiteX169" fmla="*/ 1041400 w 1746250"/>
                <a:gd name="connsiteY169" fmla="*/ 2641600 h 2940050"/>
                <a:gd name="connsiteX170" fmla="*/ 990600 w 1746250"/>
                <a:gd name="connsiteY170" fmla="*/ 2584450 h 2940050"/>
                <a:gd name="connsiteX171" fmla="*/ 958850 w 1746250"/>
                <a:gd name="connsiteY171" fmla="*/ 2679700 h 2940050"/>
                <a:gd name="connsiteX172" fmla="*/ 895350 w 1746250"/>
                <a:gd name="connsiteY172" fmla="*/ 2717800 h 2940050"/>
                <a:gd name="connsiteX173" fmla="*/ 914400 w 1746250"/>
                <a:gd name="connsiteY173" fmla="*/ 2794000 h 2940050"/>
                <a:gd name="connsiteX174" fmla="*/ 869950 w 1746250"/>
                <a:gd name="connsiteY174" fmla="*/ 2825750 h 2940050"/>
                <a:gd name="connsiteX175" fmla="*/ 857250 w 1746250"/>
                <a:gd name="connsiteY175" fmla="*/ 2940050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746250" h="2940050">
                  <a:moveTo>
                    <a:pt x="857250" y="2940050"/>
                  </a:moveTo>
                  <a:lnTo>
                    <a:pt x="781050" y="2889250"/>
                  </a:lnTo>
                  <a:lnTo>
                    <a:pt x="825500" y="2838450"/>
                  </a:lnTo>
                  <a:cubicBezTo>
                    <a:pt x="817033" y="2819400"/>
                    <a:pt x="808118" y="2800543"/>
                    <a:pt x="800100" y="2781300"/>
                  </a:cubicBezTo>
                  <a:cubicBezTo>
                    <a:pt x="791326" y="2760242"/>
                    <a:pt x="800998" y="2762250"/>
                    <a:pt x="787400" y="2762250"/>
                  </a:cubicBezTo>
                  <a:lnTo>
                    <a:pt x="787400" y="2762250"/>
                  </a:lnTo>
                  <a:lnTo>
                    <a:pt x="711200" y="2762250"/>
                  </a:lnTo>
                  <a:lnTo>
                    <a:pt x="673100" y="2711450"/>
                  </a:lnTo>
                  <a:lnTo>
                    <a:pt x="654050" y="2622550"/>
                  </a:lnTo>
                  <a:lnTo>
                    <a:pt x="654050" y="2571750"/>
                  </a:lnTo>
                  <a:lnTo>
                    <a:pt x="660400" y="2508250"/>
                  </a:lnTo>
                  <a:lnTo>
                    <a:pt x="660400" y="2508250"/>
                  </a:lnTo>
                  <a:lnTo>
                    <a:pt x="596900" y="2444750"/>
                  </a:lnTo>
                  <a:lnTo>
                    <a:pt x="590550" y="2387600"/>
                  </a:lnTo>
                  <a:lnTo>
                    <a:pt x="628650" y="2349500"/>
                  </a:lnTo>
                  <a:lnTo>
                    <a:pt x="628650" y="2349500"/>
                  </a:lnTo>
                  <a:lnTo>
                    <a:pt x="584200" y="2247900"/>
                  </a:lnTo>
                  <a:lnTo>
                    <a:pt x="539750" y="2203450"/>
                  </a:lnTo>
                  <a:lnTo>
                    <a:pt x="501650" y="2133600"/>
                  </a:lnTo>
                  <a:cubicBezTo>
                    <a:pt x="494907" y="2052683"/>
                    <a:pt x="506699" y="2080197"/>
                    <a:pt x="488950" y="2044700"/>
                  </a:cubicBezTo>
                  <a:lnTo>
                    <a:pt x="488950" y="2044700"/>
                  </a:lnTo>
                  <a:lnTo>
                    <a:pt x="539750" y="2006600"/>
                  </a:lnTo>
                  <a:lnTo>
                    <a:pt x="501650" y="1930400"/>
                  </a:lnTo>
                  <a:lnTo>
                    <a:pt x="501650" y="1860550"/>
                  </a:lnTo>
                  <a:lnTo>
                    <a:pt x="438150" y="1809750"/>
                  </a:lnTo>
                  <a:lnTo>
                    <a:pt x="457200" y="1676400"/>
                  </a:lnTo>
                  <a:lnTo>
                    <a:pt x="457200" y="1593850"/>
                  </a:lnTo>
                  <a:lnTo>
                    <a:pt x="457200" y="1593850"/>
                  </a:lnTo>
                  <a:lnTo>
                    <a:pt x="508000" y="1530350"/>
                  </a:lnTo>
                  <a:lnTo>
                    <a:pt x="457200" y="1504950"/>
                  </a:lnTo>
                  <a:lnTo>
                    <a:pt x="361950" y="1377950"/>
                  </a:lnTo>
                  <a:lnTo>
                    <a:pt x="381000" y="1289050"/>
                  </a:lnTo>
                  <a:lnTo>
                    <a:pt x="438150" y="1187450"/>
                  </a:lnTo>
                  <a:lnTo>
                    <a:pt x="488950" y="1143000"/>
                  </a:lnTo>
                  <a:lnTo>
                    <a:pt x="514350" y="1111250"/>
                  </a:lnTo>
                  <a:lnTo>
                    <a:pt x="431800" y="1098550"/>
                  </a:lnTo>
                  <a:lnTo>
                    <a:pt x="342900" y="1092200"/>
                  </a:lnTo>
                  <a:lnTo>
                    <a:pt x="254000" y="1117600"/>
                  </a:lnTo>
                  <a:lnTo>
                    <a:pt x="222250" y="1060450"/>
                  </a:lnTo>
                  <a:lnTo>
                    <a:pt x="190500" y="1009650"/>
                  </a:lnTo>
                  <a:lnTo>
                    <a:pt x="241300" y="901700"/>
                  </a:lnTo>
                  <a:lnTo>
                    <a:pt x="273050" y="806450"/>
                  </a:lnTo>
                  <a:lnTo>
                    <a:pt x="273050" y="806450"/>
                  </a:lnTo>
                  <a:lnTo>
                    <a:pt x="165100" y="781050"/>
                  </a:lnTo>
                  <a:lnTo>
                    <a:pt x="44450" y="641350"/>
                  </a:lnTo>
                  <a:lnTo>
                    <a:pt x="0" y="514350"/>
                  </a:lnTo>
                  <a:lnTo>
                    <a:pt x="57150" y="381000"/>
                  </a:lnTo>
                  <a:lnTo>
                    <a:pt x="57150" y="381000"/>
                  </a:lnTo>
                  <a:lnTo>
                    <a:pt x="152400" y="355600"/>
                  </a:lnTo>
                  <a:lnTo>
                    <a:pt x="209550" y="323850"/>
                  </a:lnTo>
                  <a:lnTo>
                    <a:pt x="209550" y="184150"/>
                  </a:lnTo>
                  <a:lnTo>
                    <a:pt x="146050" y="38100"/>
                  </a:lnTo>
                  <a:lnTo>
                    <a:pt x="196850" y="0"/>
                  </a:lnTo>
                  <a:lnTo>
                    <a:pt x="247650" y="12700"/>
                  </a:lnTo>
                  <a:lnTo>
                    <a:pt x="349250" y="107950"/>
                  </a:lnTo>
                  <a:lnTo>
                    <a:pt x="444500" y="133350"/>
                  </a:lnTo>
                  <a:lnTo>
                    <a:pt x="527050" y="152400"/>
                  </a:lnTo>
                  <a:lnTo>
                    <a:pt x="590550" y="215900"/>
                  </a:lnTo>
                  <a:lnTo>
                    <a:pt x="660400" y="266700"/>
                  </a:lnTo>
                  <a:lnTo>
                    <a:pt x="679450" y="330200"/>
                  </a:lnTo>
                  <a:lnTo>
                    <a:pt x="730250" y="438150"/>
                  </a:lnTo>
                  <a:lnTo>
                    <a:pt x="838200" y="482600"/>
                  </a:lnTo>
                  <a:lnTo>
                    <a:pt x="869950" y="603250"/>
                  </a:lnTo>
                  <a:lnTo>
                    <a:pt x="952500" y="622300"/>
                  </a:lnTo>
                  <a:lnTo>
                    <a:pt x="1035050" y="666750"/>
                  </a:lnTo>
                  <a:lnTo>
                    <a:pt x="1111250" y="825500"/>
                  </a:lnTo>
                  <a:lnTo>
                    <a:pt x="1187450" y="838200"/>
                  </a:lnTo>
                  <a:cubicBezTo>
                    <a:pt x="1233434" y="956445"/>
                    <a:pt x="1231900" y="911620"/>
                    <a:pt x="1231900" y="965200"/>
                  </a:cubicBezTo>
                  <a:lnTo>
                    <a:pt x="1231900" y="965200"/>
                  </a:lnTo>
                  <a:lnTo>
                    <a:pt x="1308100" y="996950"/>
                  </a:lnTo>
                  <a:cubicBezTo>
                    <a:pt x="1320800" y="1022350"/>
                    <a:pt x="1335387" y="1046891"/>
                    <a:pt x="1346200" y="1073150"/>
                  </a:cubicBezTo>
                  <a:cubicBezTo>
                    <a:pt x="1350309" y="1083130"/>
                    <a:pt x="1349710" y="1094487"/>
                    <a:pt x="1352550" y="1104900"/>
                  </a:cubicBezTo>
                  <a:cubicBezTo>
                    <a:pt x="1362785" y="1142428"/>
                    <a:pt x="1356547" y="1134297"/>
                    <a:pt x="1371600" y="1149350"/>
                  </a:cubicBezTo>
                  <a:lnTo>
                    <a:pt x="1371600" y="1149350"/>
                  </a:lnTo>
                  <a:lnTo>
                    <a:pt x="1409700" y="1149350"/>
                  </a:lnTo>
                  <a:lnTo>
                    <a:pt x="1428750" y="1250950"/>
                  </a:lnTo>
                  <a:lnTo>
                    <a:pt x="1377950" y="1314450"/>
                  </a:lnTo>
                  <a:lnTo>
                    <a:pt x="1479550" y="1384300"/>
                  </a:lnTo>
                  <a:lnTo>
                    <a:pt x="1562100" y="1447800"/>
                  </a:lnTo>
                  <a:lnTo>
                    <a:pt x="1543050" y="1485900"/>
                  </a:lnTo>
                  <a:lnTo>
                    <a:pt x="1619250" y="1524000"/>
                  </a:lnTo>
                  <a:lnTo>
                    <a:pt x="1695450" y="1543050"/>
                  </a:lnTo>
                  <a:lnTo>
                    <a:pt x="1695450" y="1657350"/>
                  </a:lnTo>
                  <a:lnTo>
                    <a:pt x="1663700" y="1689100"/>
                  </a:lnTo>
                  <a:lnTo>
                    <a:pt x="1714500" y="1771650"/>
                  </a:lnTo>
                  <a:lnTo>
                    <a:pt x="1701800" y="1847850"/>
                  </a:lnTo>
                  <a:lnTo>
                    <a:pt x="1612900" y="1892300"/>
                  </a:lnTo>
                  <a:lnTo>
                    <a:pt x="1670050" y="1962150"/>
                  </a:lnTo>
                  <a:lnTo>
                    <a:pt x="1670050" y="1962150"/>
                  </a:lnTo>
                  <a:lnTo>
                    <a:pt x="1746250" y="2057400"/>
                  </a:lnTo>
                  <a:cubicBezTo>
                    <a:pt x="1727200" y="2067983"/>
                    <a:pt x="1708592" y="2079404"/>
                    <a:pt x="1689100" y="2089150"/>
                  </a:cubicBezTo>
                  <a:cubicBezTo>
                    <a:pt x="1683113" y="2092143"/>
                    <a:pt x="1674783" y="2090767"/>
                    <a:pt x="1670050" y="2095500"/>
                  </a:cubicBezTo>
                  <a:cubicBezTo>
                    <a:pt x="1636485" y="2129065"/>
                    <a:pt x="1665645" y="2127250"/>
                    <a:pt x="1644650" y="2127250"/>
                  </a:cubicBezTo>
                  <a:lnTo>
                    <a:pt x="1644650" y="2127250"/>
                  </a:lnTo>
                  <a:lnTo>
                    <a:pt x="1625600" y="2222500"/>
                  </a:lnTo>
                  <a:lnTo>
                    <a:pt x="1663700" y="2362200"/>
                  </a:lnTo>
                  <a:lnTo>
                    <a:pt x="1695450" y="2457450"/>
                  </a:lnTo>
                  <a:cubicBezTo>
                    <a:pt x="1636209" y="2464032"/>
                    <a:pt x="1646745" y="2479991"/>
                    <a:pt x="1625600" y="2444750"/>
                  </a:cubicBezTo>
                  <a:cubicBezTo>
                    <a:pt x="1623165" y="2440691"/>
                    <a:pt x="1621367" y="2436283"/>
                    <a:pt x="1619250" y="2432050"/>
                  </a:cubicBezTo>
                  <a:lnTo>
                    <a:pt x="1619250" y="2432050"/>
                  </a:lnTo>
                  <a:lnTo>
                    <a:pt x="1549400" y="2425700"/>
                  </a:lnTo>
                  <a:cubicBezTo>
                    <a:pt x="1559983" y="2442633"/>
                    <a:pt x="1569405" y="2460351"/>
                    <a:pt x="1581150" y="2476500"/>
                  </a:cubicBezTo>
                  <a:lnTo>
                    <a:pt x="1606550" y="2501900"/>
                  </a:lnTo>
                  <a:lnTo>
                    <a:pt x="1606550" y="2501900"/>
                  </a:lnTo>
                  <a:lnTo>
                    <a:pt x="1625600" y="2552700"/>
                  </a:lnTo>
                  <a:lnTo>
                    <a:pt x="1625600" y="2552700"/>
                  </a:lnTo>
                  <a:lnTo>
                    <a:pt x="1701800" y="2622550"/>
                  </a:lnTo>
                  <a:cubicBezTo>
                    <a:pt x="1649307" y="2661920"/>
                    <a:pt x="1672167" y="2660650"/>
                    <a:pt x="1644650" y="2660650"/>
                  </a:cubicBezTo>
                  <a:lnTo>
                    <a:pt x="1644650" y="2660650"/>
                  </a:lnTo>
                  <a:cubicBezTo>
                    <a:pt x="1627717" y="2669117"/>
                    <a:pt x="1608503" y="2674062"/>
                    <a:pt x="1593850" y="2686050"/>
                  </a:cubicBezTo>
                  <a:cubicBezTo>
                    <a:pt x="1573445" y="2702745"/>
                    <a:pt x="1569984" y="2741227"/>
                    <a:pt x="1562100" y="2762250"/>
                  </a:cubicBezTo>
                  <a:cubicBezTo>
                    <a:pt x="1561049" y="2765053"/>
                    <a:pt x="1557867" y="2766483"/>
                    <a:pt x="1555750" y="2768600"/>
                  </a:cubicBezTo>
                  <a:lnTo>
                    <a:pt x="1555750" y="2768600"/>
                  </a:lnTo>
                  <a:lnTo>
                    <a:pt x="1498600" y="2755900"/>
                  </a:lnTo>
                  <a:lnTo>
                    <a:pt x="1498600" y="2755900"/>
                  </a:lnTo>
                  <a:lnTo>
                    <a:pt x="1384300" y="2762250"/>
                  </a:lnTo>
                  <a:lnTo>
                    <a:pt x="1377950" y="2667000"/>
                  </a:lnTo>
                  <a:lnTo>
                    <a:pt x="1403350" y="2603500"/>
                  </a:lnTo>
                  <a:lnTo>
                    <a:pt x="1301750" y="2622550"/>
                  </a:lnTo>
                  <a:cubicBezTo>
                    <a:pt x="1310217" y="2645833"/>
                    <a:pt x="1315404" y="2670586"/>
                    <a:pt x="1327150" y="2692400"/>
                  </a:cubicBezTo>
                  <a:cubicBezTo>
                    <a:pt x="1330768" y="2699120"/>
                    <a:pt x="1346200" y="2705100"/>
                    <a:pt x="1346200" y="2705100"/>
                  </a:cubicBezTo>
                  <a:lnTo>
                    <a:pt x="1346200" y="2705100"/>
                  </a:lnTo>
                  <a:lnTo>
                    <a:pt x="1441450" y="2794000"/>
                  </a:lnTo>
                  <a:lnTo>
                    <a:pt x="1377950" y="2800350"/>
                  </a:lnTo>
                  <a:cubicBezTo>
                    <a:pt x="1360989" y="2802235"/>
                    <a:pt x="1327150" y="2806700"/>
                    <a:pt x="1327150" y="2806700"/>
                  </a:cubicBezTo>
                  <a:lnTo>
                    <a:pt x="1327150" y="2806700"/>
                  </a:lnTo>
                  <a:lnTo>
                    <a:pt x="1270000" y="2800350"/>
                  </a:lnTo>
                  <a:cubicBezTo>
                    <a:pt x="1272117" y="2825750"/>
                    <a:pt x="1272981" y="2851286"/>
                    <a:pt x="1276350" y="2876550"/>
                  </a:cubicBezTo>
                  <a:cubicBezTo>
                    <a:pt x="1283369" y="2929195"/>
                    <a:pt x="1282700" y="2878918"/>
                    <a:pt x="1282700" y="2901950"/>
                  </a:cubicBezTo>
                  <a:lnTo>
                    <a:pt x="1282700" y="2901950"/>
                  </a:lnTo>
                  <a:lnTo>
                    <a:pt x="1231900" y="2819400"/>
                  </a:lnTo>
                  <a:lnTo>
                    <a:pt x="1206500" y="2705100"/>
                  </a:lnTo>
                  <a:lnTo>
                    <a:pt x="1250950" y="2673350"/>
                  </a:lnTo>
                  <a:lnTo>
                    <a:pt x="1250950" y="2673350"/>
                  </a:lnTo>
                  <a:lnTo>
                    <a:pt x="1250950" y="2565400"/>
                  </a:lnTo>
                  <a:lnTo>
                    <a:pt x="1295400" y="2495550"/>
                  </a:lnTo>
                  <a:cubicBezTo>
                    <a:pt x="1302075" y="2408779"/>
                    <a:pt x="1301750" y="2440598"/>
                    <a:pt x="1301750" y="2400300"/>
                  </a:cubicBezTo>
                  <a:lnTo>
                    <a:pt x="1301750" y="2400300"/>
                  </a:lnTo>
                  <a:lnTo>
                    <a:pt x="1295400" y="2324100"/>
                  </a:lnTo>
                  <a:cubicBezTo>
                    <a:pt x="1303867" y="2305050"/>
                    <a:pt x="1311477" y="2285596"/>
                    <a:pt x="1320800" y="2266950"/>
                  </a:cubicBezTo>
                  <a:cubicBezTo>
                    <a:pt x="1334674" y="2239202"/>
                    <a:pt x="1333500" y="2257456"/>
                    <a:pt x="1333500" y="2241550"/>
                  </a:cubicBezTo>
                  <a:lnTo>
                    <a:pt x="1333500" y="2241550"/>
                  </a:lnTo>
                  <a:lnTo>
                    <a:pt x="1339850" y="2139950"/>
                  </a:lnTo>
                  <a:lnTo>
                    <a:pt x="1333500" y="2127250"/>
                  </a:lnTo>
                  <a:lnTo>
                    <a:pt x="1333500" y="2127250"/>
                  </a:lnTo>
                  <a:lnTo>
                    <a:pt x="1270000" y="2203450"/>
                  </a:lnTo>
                  <a:lnTo>
                    <a:pt x="1250950" y="2305050"/>
                  </a:lnTo>
                  <a:lnTo>
                    <a:pt x="1270000" y="2413000"/>
                  </a:lnTo>
                  <a:lnTo>
                    <a:pt x="1257300" y="2451100"/>
                  </a:lnTo>
                  <a:lnTo>
                    <a:pt x="1212850" y="2533650"/>
                  </a:lnTo>
                  <a:lnTo>
                    <a:pt x="1200150" y="2527300"/>
                  </a:lnTo>
                  <a:lnTo>
                    <a:pt x="1206500" y="2482850"/>
                  </a:lnTo>
                  <a:lnTo>
                    <a:pt x="1187450" y="2374900"/>
                  </a:lnTo>
                  <a:lnTo>
                    <a:pt x="1187450" y="2273300"/>
                  </a:lnTo>
                  <a:lnTo>
                    <a:pt x="1155700" y="2171700"/>
                  </a:lnTo>
                  <a:lnTo>
                    <a:pt x="1117600" y="2228850"/>
                  </a:lnTo>
                  <a:cubicBezTo>
                    <a:pt x="1144023" y="2301513"/>
                    <a:pt x="1125481" y="2281181"/>
                    <a:pt x="1149350" y="2305050"/>
                  </a:cubicBezTo>
                  <a:lnTo>
                    <a:pt x="1149350" y="2305050"/>
                  </a:lnTo>
                  <a:lnTo>
                    <a:pt x="1130300" y="2355850"/>
                  </a:lnTo>
                  <a:lnTo>
                    <a:pt x="1168400" y="2489200"/>
                  </a:lnTo>
                  <a:lnTo>
                    <a:pt x="1168400" y="2590800"/>
                  </a:lnTo>
                  <a:lnTo>
                    <a:pt x="1168400" y="2590800"/>
                  </a:lnTo>
                  <a:lnTo>
                    <a:pt x="1117600" y="2679700"/>
                  </a:lnTo>
                  <a:lnTo>
                    <a:pt x="1155700" y="2781300"/>
                  </a:lnTo>
                  <a:lnTo>
                    <a:pt x="1111250" y="2819400"/>
                  </a:lnTo>
                  <a:lnTo>
                    <a:pt x="1035050" y="2851150"/>
                  </a:lnTo>
                  <a:lnTo>
                    <a:pt x="1016000" y="2781300"/>
                  </a:lnTo>
                  <a:lnTo>
                    <a:pt x="1003300" y="2679700"/>
                  </a:lnTo>
                  <a:lnTo>
                    <a:pt x="1041400" y="2641600"/>
                  </a:lnTo>
                  <a:lnTo>
                    <a:pt x="1041400" y="2641600"/>
                  </a:lnTo>
                  <a:lnTo>
                    <a:pt x="990600" y="2584450"/>
                  </a:lnTo>
                  <a:lnTo>
                    <a:pt x="958850" y="2679700"/>
                  </a:lnTo>
                  <a:lnTo>
                    <a:pt x="895350" y="2717800"/>
                  </a:lnTo>
                  <a:lnTo>
                    <a:pt x="914400" y="2794000"/>
                  </a:lnTo>
                  <a:lnTo>
                    <a:pt x="869950" y="2825750"/>
                  </a:lnTo>
                  <a:lnTo>
                    <a:pt x="857250" y="29400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7AECCF-4B8B-6C3A-3D7D-4133F8386AA1}"/>
                </a:ext>
              </a:extLst>
            </p:cNvPr>
            <p:cNvSpPr/>
            <p:nvPr/>
          </p:nvSpPr>
          <p:spPr>
            <a:xfrm>
              <a:off x="2302042" y="0"/>
              <a:ext cx="2117558" cy="1799924"/>
            </a:xfrm>
            <a:custGeom>
              <a:avLst/>
              <a:gdLst>
                <a:gd name="connsiteX0" fmla="*/ 1116531 w 2117558"/>
                <a:gd name="connsiteY0" fmla="*/ 1568918 h 1799924"/>
                <a:gd name="connsiteX1" fmla="*/ 933651 w 2117558"/>
                <a:gd name="connsiteY1" fmla="*/ 1491916 h 1799924"/>
                <a:gd name="connsiteX2" fmla="*/ 847024 w 2117558"/>
                <a:gd name="connsiteY2" fmla="*/ 1405289 h 1799924"/>
                <a:gd name="connsiteX3" fmla="*/ 856649 w 2117558"/>
                <a:gd name="connsiteY3" fmla="*/ 1299411 h 1799924"/>
                <a:gd name="connsiteX4" fmla="*/ 741146 w 2117558"/>
                <a:gd name="connsiteY4" fmla="*/ 1309036 h 1799924"/>
                <a:gd name="connsiteX5" fmla="*/ 664144 w 2117558"/>
                <a:gd name="connsiteY5" fmla="*/ 1337912 h 1799924"/>
                <a:gd name="connsiteX6" fmla="*/ 548640 w 2117558"/>
                <a:gd name="connsiteY6" fmla="*/ 1299411 h 1799924"/>
                <a:gd name="connsiteX7" fmla="*/ 462013 w 2117558"/>
                <a:gd name="connsiteY7" fmla="*/ 1222409 h 1799924"/>
                <a:gd name="connsiteX8" fmla="*/ 336885 w 2117558"/>
                <a:gd name="connsiteY8" fmla="*/ 1087655 h 1799924"/>
                <a:gd name="connsiteX9" fmla="*/ 259882 w 2117558"/>
                <a:gd name="connsiteY9" fmla="*/ 972152 h 1799924"/>
                <a:gd name="connsiteX10" fmla="*/ 144379 w 2117558"/>
                <a:gd name="connsiteY10" fmla="*/ 904775 h 1799924"/>
                <a:gd name="connsiteX11" fmla="*/ 77002 w 2117558"/>
                <a:gd name="connsiteY11" fmla="*/ 952901 h 1799924"/>
                <a:gd name="connsiteX12" fmla="*/ 0 w 2117558"/>
                <a:gd name="connsiteY12" fmla="*/ 914400 h 1799924"/>
                <a:gd name="connsiteX13" fmla="*/ 0 w 2117558"/>
                <a:gd name="connsiteY13" fmla="*/ 789272 h 1799924"/>
                <a:gd name="connsiteX14" fmla="*/ 67377 w 2117558"/>
                <a:gd name="connsiteY14" fmla="*/ 702644 h 1799924"/>
                <a:gd name="connsiteX15" fmla="*/ 77002 w 2117558"/>
                <a:gd name="connsiteY15" fmla="*/ 616017 h 1799924"/>
                <a:gd name="connsiteX16" fmla="*/ 144379 w 2117558"/>
                <a:gd name="connsiteY16" fmla="*/ 510139 h 1799924"/>
                <a:gd name="connsiteX17" fmla="*/ 231007 w 2117558"/>
                <a:gd name="connsiteY17" fmla="*/ 500514 h 1799924"/>
                <a:gd name="connsiteX18" fmla="*/ 346510 w 2117558"/>
                <a:gd name="connsiteY18" fmla="*/ 423512 h 1799924"/>
                <a:gd name="connsiteX19" fmla="*/ 336885 w 2117558"/>
                <a:gd name="connsiteY19" fmla="*/ 336884 h 1799924"/>
                <a:gd name="connsiteX20" fmla="*/ 433137 w 2117558"/>
                <a:gd name="connsiteY20" fmla="*/ 336884 h 1799924"/>
                <a:gd name="connsiteX21" fmla="*/ 539015 w 2117558"/>
                <a:gd name="connsiteY21" fmla="*/ 298383 h 1799924"/>
                <a:gd name="connsiteX22" fmla="*/ 481264 w 2117558"/>
                <a:gd name="connsiteY22" fmla="*/ 240632 h 1799924"/>
                <a:gd name="connsiteX23" fmla="*/ 375386 w 2117558"/>
                <a:gd name="connsiteY23" fmla="*/ 134754 h 1799924"/>
                <a:gd name="connsiteX24" fmla="*/ 375386 w 2117558"/>
                <a:gd name="connsiteY24" fmla="*/ 134754 h 1799924"/>
                <a:gd name="connsiteX25" fmla="*/ 375386 w 2117558"/>
                <a:gd name="connsiteY25" fmla="*/ 134754 h 1799924"/>
                <a:gd name="connsiteX26" fmla="*/ 346510 w 2117558"/>
                <a:gd name="connsiteY26" fmla="*/ 0 h 1799924"/>
                <a:gd name="connsiteX27" fmla="*/ 385011 w 2117558"/>
                <a:gd name="connsiteY27" fmla="*/ 0 h 1799924"/>
                <a:gd name="connsiteX28" fmla="*/ 365760 w 2117558"/>
                <a:gd name="connsiteY28" fmla="*/ 77002 h 1799924"/>
                <a:gd name="connsiteX29" fmla="*/ 404261 w 2117558"/>
                <a:gd name="connsiteY29" fmla="*/ 77002 h 1799924"/>
                <a:gd name="connsiteX30" fmla="*/ 462013 w 2117558"/>
                <a:gd name="connsiteY30" fmla="*/ 105878 h 1799924"/>
                <a:gd name="connsiteX31" fmla="*/ 548640 w 2117558"/>
                <a:gd name="connsiteY31" fmla="*/ 144379 h 1799924"/>
                <a:gd name="connsiteX32" fmla="*/ 693019 w 2117558"/>
                <a:gd name="connsiteY32" fmla="*/ 221381 h 1799924"/>
                <a:gd name="connsiteX33" fmla="*/ 731520 w 2117558"/>
                <a:gd name="connsiteY33" fmla="*/ 279133 h 1799924"/>
                <a:gd name="connsiteX34" fmla="*/ 750771 w 2117558"/>
                <a:gd name="connsiteY34" fmla="*/ 336884 h 1799924"/>
                <a:gd name="connsiteX35" fmla="*/ 664144 w 2117558"/>
                <a:gd name="connsiteY35" fmla="*/ 404261 h 1799924"/>
                <a:gd name="connsiteX36" fmla="*/ 721895 w 2117558"/>
                <a:gd name="connsiteY36" fmla="*/ 404261 h 1799924"/>
                <a:gd name="connsiteX37" fmla="*/ 904775 w 2117558"/>
                <a:gd name="connsiteY37" fmla="*/ 365760 h 1799924"/>
                <a:gd name="connsiteX38" fmla="*/ 933651 w 2117558"/>
                <a:gd name="connsiteY38" fmla="*/ 452388 h 1799924"/>
                <a:gd name="connsiteX39" fmla="*/ 981777 w 2117558"/>
                <a:gd name="connsiteY39" fmla="*/ 394636 h 1799924"/>
                <a:gd name="connsiteX40" fmla="*/ 1126156 w 2117558"/>
                <a:gd name="connsiteY40" fmla="*/ 423512 h 1799924"/>
                <a:gd name="connsiteX41" fmla="*/ 1155032 w 2117558"/>
                <a:gd name="connsiteY41" fmla="*/ 394636 h 1799924"/>
                <a:gd name="connsiteX42" fmla="*/ 1087655 w 2117558"/>
                <a:gd name="connsiteY42" fmla="*/ 298383 h 1799924"/>
                <a:gd name="connsiteX43" fmla="*/ 1097280 w 2117558"/>
                <a:gd name="connsiteY43" fmla="*/ 211756 h 1799924"/>
                <a:gd name="connsiteX44" fmla="*/ 1183908 w 2117558"/>
                <a:gd name="connsiteY44" fmla="*/ 317634 h 1799924"/>
                <a:gd name="connsiteX45" fmla="*/ 1299411 w 2117558"/>
                <a:gd name="connsiteY45" fmla="*/ 423512 h 1799924"/>
                <a:gd name="connsiteX46" fmla="*/ 1395664 w 2117558"/>
                <a:gd name="connsiteY46" fmla="*/ 567891 h 1799924"/>
                <a:gd name="connsiteX47" fmla="*/ 1501541 w 2117558"/>
                <a:gd name="connsiteY47" fmla="*/ 606392 h 1799924"/>
                <a:gd name="connsiteX48" fmla="*/ 1626670 w 2117558"/>
                <a:gd name="connsiteY48" fmla="*/ 654518 h 1799924"/>
                <a:gd name="connsiteX49" fmla="*/ 1732548 w 2117558"/>
                <a:gd name="connsiteY49" fmla="*/ 625642 h 1799924"/>
                <a:gd name="connsiteX50" fmla="*/ 1819175 w 2117558"/>
                <a:gd name="connsiteY50" fmla="*/ 510139 h 1799924"/>
                <a:gd name="connsiteX51" fmla="*/ 1934678 w 2117558"/>
                <a:gd name="connsiteY51" fmla="*/ 500514 h 1799924"/>
                <a:gd name="connsiteX52" fmla="*/ 2002055 w 2117558"/>
                <a:gd name="connsiteY52" fmla="*/ 471638 h 1799924"/>
                <a:gd name="connsiteX53" fmla="*/ 2059807 w 2117558"/>
                <a:gd name="connsiteY53" fmla="*/ 712270 h 1799924"/>
                <a:gd name="connsiteX54" fmla="*/ 2117558 w 2117558"/>
                <a:gd name="connsiteY54" fmla="*/ 837398 h 1799924"/>
                <a:gd name="connsiteX55" fmla="*/ 2050181 w 2117558"/>
                <a:gd name="connsiteY55" fmla="*/ 1126156 h 1799924"/>
                <a:gd name="connsiteX56" fmla="*/ 1953929 w 2117558"/>
                <a:gd name="connsiteY56" fmla="*/ 1386038 h 1799924"/>
                <a:gd name="connsiteX57" fmla="*/ 1934678 w 2117558"/>
                <a:gd name="connsiteY57" fmla="*/ 1578543 h 1799924"/>
                <a:gd name="connsiteX58" fmla="*/ 1905802 w 2117558"/>
                <a:gd name="connsiteY58" fmla="*/ 1722922 h 1799924"/>
                <a:gd name="connsiteX59" fmla="*/ 1896177 w 2117558"/>
                <a:gd name="connsiteY59" fmla="*/ 1780674 h 1799924"/>
                <a:gd name="connsiteX60" fmla="*/ 1732548 w 2117558"/>
                <a:gd name="connsiteY60" fmla="*/ 1799924 h 1799924"/>
                <a:gd name="connsiteX61" fmla="*/ 1549668 w 2117558"/>
                <a:gd name="connsiteY61" fmla="*/ 1771049 h 1799924"/>
                <a:gd name="connsiteX62" fmla="*/ 1463040 w 2117558"/>
                <a:gd name="connsiteY62" fmla="*/ 1771049 h 1799924"/>
                <a:gd name="connsiteX63" fmla="*/ 1376413 w 2117558"/>
                <a:gd name="connsiteY63" fmla="*/ 1780674 h 1799924"/>
                <a:gd name="connsiteX64" fmla="*/ 1260910 w 2117558"/>
                <a:gd name="connsiteY64" fmla="*/ 1636295 h 1799924"/>
                <a:gd name="connsiteX65" fmla="*/ 1203158 w 2117558"/>
                <a:gd name="connsiteY65" fmla="*/ 1549668 h 1799924"/>
                <a:gd name="connsiteX66" fmla="*/ 1116531 w 2117558"/>
                <a:gd name="connsiteY66" fmla="*/ 1568918 h 179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17558" h="1799924">
                  <a:moveTo>
                    <a:pt x="1116531" y="1568918"/>
                  </a:moveTo>
                  <a:lnTo>
                    <a:pt x="933651" y="1491916"/>
                  </a:lnTo>
                  <a:lnTo>
                    <a:pt x="847024" y="1405289"/>
                  </a:lnTo>
                  <a:lnTo>
                    <a:pt x="856649" y="1299411"/>
                  </a:lnTo>
                  <a:lnTo>
                    <a:pt x="741146" y="1309036"/>
                  </a:lnTo>
                  <a:lnTo>
                    <a:pt x="664144" y="1337912"/>
                  </a:lnTo>
                  <a:lnTo>
                    <a:pt x="548640" y="1299411"/>
                  </a:lnTo>
                  <a:lnTo>
                    <a:pt x="462013" y="1222409"/>
                  </a:lnTo>
                  <a:lnTo>
                    <a:pt x="336885" y="1087655"/>
                  </a:lnTo>
                  <a:lnTo>
                    <a:pt x="259882" y="972152"/>
                  </a:lnTo>
                  <a:lnTo>
                    <a:pt x="144379" y="904775"/>
                  </a:lnTo>
                  <a:lnTo>
                    <a:pt x="77002" y="952901"/>
                  </a:lnTo>
                  <a:lnTo>
                    <a:pt x="0" y="914400"/>
                  </a:lnTo>
                  <a:lnTo>
                    <a:pt x="0" y="789272"/>
                  </a:lnTo>
                  <a:lnTo>
                    <a:pt x="67377" y="702644"/>
                  </a:lnTo>
                  <a:lnTo>
                    <a:pt x="77002" y="616017"/>
                  </a:lnTo>
                  <a:lnTo>
                    <a:pt x="144379" y="510139"/>
                  </a:lnTo>
                  <a:lnTo>
                    <a:pt x="231007" y="500514"/>
                  </a:lnTo>
                  <a:lnTo>
                    <a:pt x="346510" y="423512"/>
                  </a:lnTo>
                  <a:lnTo>
                    <a:pt x="336885" y="336884"/>
                  </a:lnTo>
                  <a:lnTo>
                    <a:pt x="433137" y="336884"/>
                  </a:lnTo>
                  <a:lnTo>
                    <a:pt x="539015" y="298383"/>
                  </a:lnTo>
                  <a:lnTo>
                    <a:pt x="481264" y="240632"/>
                  </a:lnTo>
                  <a:lnTo>
                    <a:pt x="375386" y="134754"/>
                  </a:lnTo>
                  <a:lnTo>
                    <a:pt x="375386" y="134754"/>
                  </a:lnTo>
                  <a:lnTo>
                    <a:pt x="375386" y="134754"/>
                  </a:lnTo>
                  <a:lnTo>
                    <a:pt x="346510" y="0"/>
                  </a:lnTo>
                  <a:lnTo>
                    <a:pt x="385011" y="0"/>
                  </a:lnTo>
                  <a:lnTo>
                    <a:pt x="365760" y="77002"/>
                  </a:lnTo>
                  <a:lnTo>
                    <a:pt x="404261" y="77002"/>
                  </a:lnTo>
                  <a:lnTo>
                    <a:pt x="462013" y="105878"/>
                  </a:lnTo>
                  <a:lnTo>
                    <a:pt x="548640" y="144379"/>
                  </a:lnTo>
                  <a:lnTo>
                    <a:pt x="693019" y="221381"/>
                  </a:lnTo>
                  <a:lnTo>
                    <a:pt x="731520" y="279133"/>
                  </a:lnTo>
                  <a:lnTo>
                    <a:pt x="750771" y="336884"/>
                  </a:lnTo>
                  <a:lnTo>
                    <a:pt x="664144" y="404261"/>
                  </a:lnTo>
                  <a:lnTo>
                    <a:pt x="721895" y="404261"/>
                  </a:lnTo>
                  <a:lnTo>
                    <a:pt x="904775" y="365760"/>
                  </a:lnTo>
                  <a:lnTo>
                    <a:pt x="933651" y="452388"/>
                  </a:lnTo>
                  <a:lnTo>
                    <a:pt x="981777" y="394636"/>
                  </a:lnTo>
                  <a:lnTo>
                    <a:pt x="1126156" y="423512"/>
                  </a:lnTo>
                  <a:lnTo>
                    <a:pt x="1155032" y="394636"/>
                  </a:lnTo>
                  <a:lnTo>
                    <a:pt x="1087655" y="298383"/>
                  </a:lnTo>
                  <a:lnTo>
                    <a:pt x="1097280" y="211756"/>
                  </a:lnTo>
                  <a:lnTo>
                    <a:pt x="1183908" y="317634"/>
                  </a:lnTo>
                  <a:lnTo>
                    <a:pt x="1299411" y="423512"/>
                  </a:lnTo>
                  <a:lnTo>
                    <a:pt x="1395664" y="567891"/>
                  </a:lnTo>
                  <a:lnTo>
                    <a:pt x="1501541" y="606392"/>
                  </a:lnTo>
                  <a:lnTo>
                    <a:pt x="1626670" y="654518"/>
                  </a:lnTo>
                  <a:lnTo>
                    <a:pt x="1732548" y="625642"/>
                  </a:lnTo>
                  <a:lnTo>
                    <a:pt x="1819175" y="510139"/>
                  </a:lnTo>
                  <a:lnTo>
                    <a:pt x="1934678" y="500514"/>
                  </a:lnTo>
                  <a:lnTo>
                    <a:pt x="2002055" y="471638"/>
                  </a:lnTo>
                  <a:lnTo>
                    <a:pt x="2059807" y="712270"/>
                  </a:lnTo>
                  <a:lnTo>
                    <a:pt x="2117558" y="837398"/>
                  </a:lnTo>
                  <a:lnTo>
                    <a:pt x="2050181" y="1126156"/>
                  </a:lnTo>
                  <a:lnTo>
                    <a:pt x="1953929" y="1386038"/>
                  </a:lnTo>
                  <a:lnTo>
                    <a:pt x="1934678" y="1578543"/>
                  </a:lnTo>
                  <a:lnTo>
                    <a:pt x="1905802" y="1722922"/>
                  </a:lnTo>
                  <a:lnTo>
                    <a:pt x="1896177" y="1780674"/>
                  </a:lnTo>
                  <a:lnTo>
                    <a:pt x="1732548" y="1799924"/>
                  </a:lnTo>
                  <a:lnTo>
                    <a:pt x="1549668" y="1771049"/>
                  </a:lnTo>
                  <a:lnTo>
                    <a:pt x="1463040" y="1771049"/>
                  </a:lnTo>
                  <a:lnTo>
                    <a:pt x="1376413" y="1780674"/>
                  </a:lnTo>
                  <a:lnTo>
                    <a:pt x="1260910" y="1636295"/>
                  </a:lnTo>
                  <a:lnTo>
                    <a:pt x="1203158" y="1549668"/>
                  </a:lnTo>
                  <a:lnTo>
                    <a:pt x="1116531" y="156891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5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7BAA52-DF94-ADDF-BD81-E9610121093C}"/>
              </a:ext>
            </a:extLst>
          </p:cNvPr>
          <p:cNvGrpSpPr/>
          <p:nvPr/>
        </p:nvGrpSpPr>
        <p:grpSpPr>
          <a:xfrm>
            <a:off x="5022429" y="622191"/>
            <a:ext cx="4670211" cy="5206115"/>
            <a:chOff x="2236525" y="0"/>
            <a:chExt cx="5828181" cy="67754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526AEC-AADD-C67A-CCFB-F13A348FCBCB}"/>
                </a:ext>
              </a:extLst>
            </p:cNvPr>
            <p:cNvSpPr/>
            <p:nvPr/>
          </p:nvSpPr>
          <p:spPr>
            <a:xfrm>
              <a:off x="5395566" y="2743200"/>
              <a:ext cx="2669140" cy="4032250"/>
            </a:xfrm>
            <a:custGeom>
              <a:avLst/>
              <a:gdLst>
                <a:gd name="connsiteX0" fmla="*/ 2241550 w 2324100"/>
                <a:gd name="connsiteY0" fmla="*/ 4025900 h 4025900"/>
                <a:gd name="connsiteX1" fmla="*/ 2178050 w 2324100"/>
                <a:gd name="connsiteY1" fmla="*/ 3956050 h 4025900"/>
                <a:gd name="connsiteX2" fmla="*/ 2171700 w 2324100"/>
                <a:gd name="connsiteY2" fmla="*/ 3892550 h 4025900"/>
                <a:gd name="connsiteX3" fmla="*/ 2127250 w 2324100"/>
                <a:gd name="connsiteY3" fmla="*/ 3841750 h 4025900"/>
                <a:gd name="connsiteX4" fmla="*/ 2127250 w 2324100"/>
                <a:gd name="connsiteY4" fmla="*/ 3841750 h 4025900"/>
                <a:gd name="connsiteX5" fmla="*/ 2095500 w 2324100"/>
                <a:gd name="connsiteY5" fmla="*/ 3803650 h 4025900"/>
                <a:gd name="connsiteX6" fmla="*/ 2070100 w 2324100"/>
                <a:gd name="connsiteY6" fmla="*/ 3746500 h 4025900"/>
                <a:gd name="connsiteX7" fmla="*/ 2063750 w 2324100"/>
                <a:gd name="connsiteY7" fmla="*/ 3727450 h 4025900"/>
                <a:gd name="connsiteX8" fmla="*/ 2063750 w 2324100"/>
                <a:gd name="connsiteY8" fmla="*/ 3727450 h 4025900"/>
                <a:gd name="connsiteX9" fmla="*/ 1930400 w 2324100"/>
                <a:gd name="connsiteY9" fmla="*/ 3606800 h 4025900"/>
                <a:gd name="connsiteX10" fmla="*/ 1879600 w 2324100"/>
                <a:gd name="connsiteY10" fmla="*/ 3517900 h 4025900"/>
                <a:gd name="connsiteX11" fmla="*/ 1879600 w 2324100"/>
                <a:gd name="connsiteY11" fmla="*/ 3517900 h 4025900"/>
                <a:gd name="connsiteX12" fmla="*/ 1866900 w 2324100"/>
                <a:gd name="connsiteY12" fmla="*/ 3403600 h 4025900"/>
                <a:gd name="connsiteX13" fmla="*/ 1866900 w 2324100"/>
                <a:gd name="connsiteY13" fmla="*/ 3403600 h 4025900"/>
                <a:gd name="connsiteX14" fmla="*/ 1860550 w 2324100"/>
                <a:gd name="connsiteY14" fmla="*/ 3365500 h 4025900"/>
                <a:gd name="connsiteX15" fmla="*/ 1847850 w 2324100"/>
                <a:gd name="connsiteY15" fmla="*/ 3302000 h 4025900"/>
                <a:gd name="connsiteX16" fmla="*/ 1790700 w 2324100"/>
                <a:gd name="connsiteY16" fmla="*/ 3282950 h 4025900"/>
                <a:gd name="connsiteX17" fmla="*/ 1765300 w 2324100"/>
                <a:gd name="connsiteY17" fmla="*/ 3194050 h 4025900"/>
                <a:gd name="connsiteX18" fmla="*/ 1790700 w 2324100"/>
                <a:gd name="connsiteY18" fmla="*/ 3143250 h 4025900"/>
                <a:gd name="connsiteX19" fmla="*/ 1790700 w 2324100"/>
                <a:gd name="connsiteY19" fmla="*/ 3143250 h 4025900"/>
                <a:gd name="connsiteX20" fmla="*/ 1809750 w 2324100"/>
                <a:gd name="connsiteY20" fmla="*/ 3060700 h 4025900"/>
                <a:gd name="connsiteX21" fmla="*/ 1854200 w 2324100"/>
                <a:gd name="connsiteY21" fmla="*/ 2997200 h 4025900"/>
                <a:gd name="connsiteX22" fmla="*/ 1803400 w 2324100"/>
                <a:gd name="connsiteY22" fmla="*/ 2940050 h 4025900"/>
                <a:gd name="connsiteX23" fmla="*/ 1803400 w 2324100"/>
                <a:gd name="connsiteY23" fmla="*/ 2940050 h 4025900"/>
                <a:gd name="connsiteX24" fmla="*/ 1765300 w 2324100"/>
                <a:gd name="connsiteY24" fmla="*/ 2933700 h 4025900"/>
                <a:gd name="connsiteX25" fmla="*/ 1765300 w 2324100"/>
                <a:gd name="connsiteY25" fmla="*/ 2933700 h 4025900"/>
                <a:gd name="connsiteX26" fmla="*/ 1765300 w 2324100"/>
                <a:gd name="connsiteY26" fmla="*/ 2933700 h 4025900"/>
                <a:gd name="connsiteX27" fmla="*/ 1784350 w 2324100"/>
                <a:gd name="connsiteY27" fmla="*/ 2819400 h 4025900"/>
                <a:gd name="connsiteX28" fmla="*/ 1784350 w 2324100"/>
                <a:gd name="connsiteY28" fmla="*/ 2819400 h 4025900"/>
                <a:gd name="connsiteX29" fmla="*/ 1689100 w 2324100"/>
                <a:gd name="connsiteY29" fmla="*/ 2832100 h 4025900"/>
                <a:gd name="connsiteX30" fmla="*/ 1651000 w 2324100"/>
                <a:gd name="connsiteY30" fmla="*/ 2787650 h 4025900"/>
                <a:gd name="connsiteX31" fmla="*/ 1714500 w 2324100"/>
                <a:gd name="connsiteY31" fmla="*/ 2749550 h 4025900"/>
                <a:gd name="connsiteX32" fmla="*/ 1682750 w 2324100"/>
                <a:gd name="connsiteY32" fmla="*/ 2667000 h 4025900"/>
                <a:gd name="connsiteX33" fmla="*/ 1644650 w 2324100"/>
                <a:gd name="connsiteY33" fmla="*/ 2578100 h 4025900"/>
                <a:gd name="connsiteX34" fmla="*/ 1631950 w 2324100"/>
                <a:gd name="connsiteY34" fmla="*/ 2470150 h 4025900"/>
                <a:gd name="connsiteX35" fmla="*/ 1587500 w 2324100"/>
                <a:gd name="connsiteY35" fmla="*/ 2400300 h 4025900"/>
                <a:gd name="connsiteX36" fmla="*/ 1549400 w 2324100"/>
                <a:gd name="connsiteY36" fmla="*/ 2305050 h 4025900"/>
                <a:gd name="connsiteX37" fmla="*/ 1498600 w 2324100"/>
                <a:gd name="connsiteY37" fmla="*/ 2235200 h 4025900"/>
                <a:gd name="connsiteX38" fmla="*/ 1454150 w 2324100"/>
                <a:gd name="connsiteY38" fmla="*/ 2101850 h 4025900"/>
                <a:gd name="connsiteX39" fmla="*/ 1390650 w 2324100"/>
                <a:gd name="connsiteY39" fmla="*/ 1987550 h 4025900"/>
                <a:gd name="connsiteX40" fmla="*/ 1314450 w 2324100"/>
                <a:gd name="connsiteY40" fmla="*/ 1885950 h 4025900"/>
                <a:gd name="connsiteX41" fmla="*/ 1238250 w 2324100"/>
                <a:gd name="connsiteY41" fmla="*/ 1803400 h 4025900"/>
                <a:gd name="connsiteX42" fmla="*/ 1155700 w 2324100"/>
                <a:gd name="connsiteY42" fmla="*/ 1746250 h 4025900"/>
                <a:gd name="connsiteX43" fmla="*/ 1117600 w 2324100"/>
                <a:gd name="connsiteY43" fmla="*/ 1682750 h 4025900"/>
                <a:gd name="connsiteX44" fmla="*/ 1155700 w 2324100"/>
                <a:gd name="connsiteY44" fmla="*/ 1612900 h 4025900"/>
                <a:gd name="connsiteX45" fmla="*/ 1155700 w 2324100"/>
                <a:gd name="connsiteY45" fmla="*/ 1612900 h 4025900"/>
                <a:gd name="connsiteX46" fmla="*/ 1098550 w 2324100"/>
                <a:gd name="connsiteY46" fmla="*/ 1574800 h 4025900"/>
                <a:gd name="connsiteX47" fmla="*/ 1098550 w 2324100"/>
                <a:gd name="connsiteY47" fmla="*/ 1663700 h 4025900"/>
                <a:gd name="connsiteX48" fmla="*/ 1054100 w 2324100"/>
                <a:gd name="connsiteY48" fmla="*/ 1695450 h 4025900"/>
                <a:gd name="connsiteX49" fmla="*/ 984250 w 2324100"/>
                <a:gd name="connsiteY49" fmla="*/ 1701800 h 4025900"/>
                <a:gd name="connsiteX50" fmla="*/ 920750 w 2324100"/>
                <a:gd name="connsiteY50" fmla="*/ 1733550 h 4025900"/>
                <a:gd name="connsiteX51" fmla="*/ 920750 w 2324100"/>
                <a:gd name="connsiteY51" fmla="*/ 1733550 h 4025900"/>
                <a:gd name="connsiteX52" fmla="*/ 889000 w 2324100"/>
                <a:gd name="connsiteY52" fmla="*/ 1778000 h 4025900"/>
                <a:gd name="connsiteX53" fmla="*/ 819150 w 2324100"/>
                <a:gd name="connsiteY53" fmla="*/ 1752600 h 4025900"/>
                <a:gd name="connsiteX54" fmla="*/ 730250 w 2324100"/>
                <a:gd name="connsiteY54" fmla="*/ 1778000 h 4025900"/>
                <a:gd name="connsiteX55" fmla="*/ 812800 w 2324100"/>
                <a:gd name="connsiteY55" fmla="*/ 1809750 h 4025900"/>
                <a:gd name="connsiteX56" fmla="*/ 876300 w 2324100"/>
                <a:gd name="connsiteY56" fmla="*/ 1854200 h 4025900"/>
                <a:gd name="connsiteX57" fmla="*/ 768350 w 2324100"/>
                <a:gd name="connsiteY57" fmla="*/ 1911350 h 4025900"/>
                <a:gd name="connsiteX58" fmla="*/ 635000 w 2324100"/>
                <a:gd name="connsiteY58" fmla="*/ 1898650 h 4025900"/>
                <a:gd name="connsiteX59" fmla="*/ 590550 w 2324100"/>
                <a:gd name="connsiteY59" fmla="*/ 1866900 h 4025900"/>
                <a:gd name="connsiteX60" fmla="*/ 558800 w 2324100"/>
                <a:gd name="connsiteY60" fmla="*/ 1930400 h 4025900"/>
                <a:gd name="connsiteX61" fmla="*/ 450850 w 2324100"/>
                <a:gd name="connsiteY61" fmla="*/ 1911350 h 4025900"/>
                <a:gd name="connsiteX62" fmla="*/ 400050 w 2324100"/>
                <a:gd name="connsiteY62" fmla="*/ 1841500 h 4025900"/>
                <a:gd name="connsiteX63" fmla="*/ 400050 w 2324100"/>
                <a:gd name="connsiteY63" fmla="*/ 1841500 h 4025900"/>
                <a:gd name="connsiteX64" fmla="*/ 298450 w 2324100"/>
                <a:gd name="connsiteY64" fmla="*/ 1778000 h 4025900"/>
                <a:gd name="connsiteX65" fmla="*/ 266700 w 2324100"/>
                <a:gd name="connsiteY65" fmla="*/ 1714500 h 4025900"/>
                <a:gd name="connsiteX66" fmla="*/ 222250 w 2324100"/>
                <a:gd name="connsiteY66" fmla="*/ 1625600 h 4025900"/>
                <a:gd name="connsiteX67" fmla="*/ 184150 w 2324100"/>
                <a:gd name="connsiteY67" fmla="*/ 1543050 h 4025900"/>
                <a:gd name="connsiteX68" fmla="*/ 133350 w 2324100"/>
                <a:gd name="connsiteY68" fmla="*/ 1454150 h 4025900"/>
                <a:gd name="connsiteX69" fmla="*/ 57150 w 2324100"/>
                <a:gd name="connsiteY69" fmla="*/ 1365250 h 4025900"/>
                <a:gd name="connsiteX70" fmla="*/ 44450 w 2324100"/>
                <a:gd name="connsiteY70" fmla="*/ 1282700 h 4025900"/>
                <a:gd name="connsiteX71" fmla="*/ 63500 w 2324100"/>
                <a:gd name="connsiteY71" fmla="*/ 1187450 h 4025900"/>
                <a:gd name="connsiteX72" fmla="*/ 76200 w 2324100"/>
                <a:gd name="connsiteY72" fmla="*/ 1123950 h 4025900"/>
                <a:gd name="connsiteX73" fmla="*/ 76200 w 2324100"/>
                <a:gd name="connsiteY73" fmla="*/ 1066800 h 4025900"/>
                <a:gd name="connsiteX74" fmla="*/ 0 w 2324100"/>
                <a:gd name="connsiteY74" fmla="*/ 1009650 h 4025900"/>
                <a:gd name="connsiteX75" fmla="*/ 38100 w 2324100"/>
                <a:gd name="connsiteY75" fmla="*/ 908050 h 4025900"/>
                <a:gd name="connsiteX76" fmla="*/ 38100 w 2324100"/>
                <a:gd name="connsiteY76" fmla="*/ 908050 h 4025900"/>
                <a:gd name="connsiteX77" fmla="*/ 6350 w 2324100"/>
                <a:gd name="connsiteY77" fmla="*/ 787400 h 4025900"/>
                <a:gd name="connsiteX78" fmla="*/ 57150 w 2324100"/>
                <a:gd name="connsiteY78" fmla="*/ 774700 h 4025900"/>
                <a:gd name="connsiteX79" fmla="*/ 82550 w 2324100"/>
                <a:gd name="connsiteY79" fmla="*/ 717550 h 4025900"/>
                <a:gd name="connsiteX80" fmla="*/ 165100 w 2324100"/>
                <a:gd name="connsiteY80" fmla="*/ 679450 h 4025900"/>
                <a:gd name="connsiteX81" fmla="*/ 222250 w 2324100"/>
                <a:gd name="connsiteY81" fmla="*/ 685800 h 4025900"/>
                <a:gd name="connsiteX82" fmla="*/ 222250 w 2324100"/>
                <a:gd name="connsiteY82" fmla="*/ 603250 h 4025900"/>
                <a:gd name="connsiteX83" fmla="*/ 254000 w 2324100"/>
                <a:gd name="connsiteY83" fmla="*/ 482600 h 4025900"/>
                <a:gd name="connsiteX84" fmla="*/ 368300 w 2324100"/>
                <a:gd name="connsiteY84" fmla="*/ 476250 h 4025900"/>
                <a:gd name="connsiteX85" fmla="*/ 425450 w 2324100"/>
                <a:gd name="connsiteY85" fmla="*/ 457200 h 4025900"/>
                <a:gd name="connsiteX86" fmla="*/ 482600 w 2324100"/>
                <a:gd name="connsiteY86" fmla="*/ 342900 h 4025900"/>
                <a:gd name="connsiteX87" fmla="*/ 565150 w 2324100"/>
                <a:gd name="connsiteY87" fmla="*/ 273050 h 4025900"/>
                <a:gd name="connsiteX88" fmla="*/ 615950 w 2324100"/>
                <a:gd name="connsiteY88" fmla="*/ 215900 h 4025900"/>
                <a:gd name="connsiteX89" fmla="*/ 571500 w 2324100"/>
                <a:gd name="connsiteY89" fmla="*/ 127000 h 4025900"/>
                <a:gd name="connsiteX90" fmla="*/ 552450 w 2324100"/>
                <a:gd name="connsiteY90" fmla="*/ 57150 h 4025900"/>
                <a:gd name="connsiteX91" fmla="*/ 641350 w 2324100"/>
                <a:gd name="connsiteY91" fmla="*/ 0 h 4025900"/>
                <a:gd name="connsiteX92" fmla="*/ 704850 w 2324100"/>
                <a:gd name="connsiteY92" fmla="*/ 6350 h 4025900"/>
                <a:gd name="connsiteX93" fmla="*/ 800100 w 2324100"/>
                <a:gd name="connsiteY93" fmla="*/ 19050 h 4025900"/>
                <a:gd name="connsiteX94" fmla="*/ 857250 w 2324100"/>
                <a:gd name="connsiteY94" fmla="*/ 6350 h 4025900"/>
                <a:gd name="connsiteX95" fmla="*/ 920750 w 2324100"/>
                <a:gd name="connsiteY95" fmla="*/ 6350 h 4025900"/>
                <a:gd name="connsiteX96" fmla="*/ 920750 w 2324100"/>
                <a:gd name="connsiteY96" fmla="*/ 69850 h 4025900"/>
                <a:gd name="connsiteX97" fmla="*/ 889000 w 2324100"/>
                <a:gd name="connsiteY97" fmla="*/ 139700 h 4025900"/>
                <a:gd name="connsiteX98" fmla="*/ 889000 w 2324100"/>
                <a:gd name="connsiteY98" fmla="*/ 139700 h 4025900"/>
                <a:gd name="connsiteX99" fmla="*/ 914400 w 2324100"/>
                <a:gd name="connsiteY99" fmla="*/ 254000 h 4025900"/>
                <a:gd name="connsiteX100" fmla="*/ 857250 w 2324100"/>
                <a:gd name="connsiteY100" fmla="*/ 304800 h 4025900"/>
                <a:gd name="connsiteX101" fmla="*/ 838200 w 2324100"/>
                <a:gd name="connsiteY101" fmla="*/ 342900 h 4025900"/>
                <a:gd name="connsiteX102" fmla="*/ 838200 w 2324100"/>
                <a:gd name="connsiteY102" fmla="*/ 419100 h 4025900"/>
                <a:gd name="connsiteX103" fmla="*/ 838200 w 2324100"/>
                <a:gd name="connsiteY103" fmla="*/ 508000 h 4025900"/>
                <a:gd name="connsiteX104" fmla="*/ 768350 w 2324100"/>
                <a:gd name="connsiteY104" fmla="*/ 546100 h 4025900"/>
                <a:gd name="connsiteX105" fmla="*/ 711200 w 2324100"/>
                <a:gd name="connsiteY105" fmla="*/ 577850 h 4025900"/>
                <a:gd name="connsiteX106" fmla="*/ 711200 w 2324100"/>
                <a:gd name="connsiteY106" fmla="*/ 577850 h 4025900"/>
                <a:gd name="connsiteX107" fmla="*/ 781050 w 2324100"/>
                <a:gd name="connsiteY107" fmla="*/ 673100 h 4025900"/>
                <a:gd name="connsiteX108" fmla="*/ 781050 w 2324100"/>
                <a:gd name="connsiteY108" fmla="*/ 673100 h 4025900"/>
                <a:gd name="connsiteX109" fmla="*/ 717550 w 2324100"/>
                <a:gd name="connsiteY109" fmla="*/ 685800 h 4025900"/>
                <a:gd name="connsiteX110" fmla="*/ 717550 w 2324100"/>
                <a:gd name="connsiteY110" fmla="*/ 685800 h 4025900"/>
                <a:gd name="connsiteX111" fmla="*/ 762000 w 2324100"/>
                <a:gd name="connsiteY111" fmla="*/ 774700 h 4025900"/>
                <a:gd name="connsiteX112" fmla="*/ 806450 w 2324100"/>
                <a:gd name="connsiteY112" fmla="*/ 838200 h 4025900"/>
                <a:gd name="connsiteX113" fmla="*/ 831850 w 2324100"/>
                <a:gd name="connsiteY113" fmla="*/ 889000 h 4025900"/>
                <a:gd name="connsiteX114" fmla="*/ 831850 w 2324100"/>
                <a:gd name="connsiteY114" fmla="*/ 889000 h 4025900"/>
                <a:gd name="connsiteX115" fmla="*/ 850900 w 2324100"/>
                <a:gd name="connsiteY115" fmla="*/ 952500 h 4025900"/>
                <a:gd name="connsiteX116" fmla="*/ 889000 w 2324100"/>
                <a:gd name="connsiteY116" fmla="*/ 1028700 h 4025900"/>
                <a:gd name="connsiteX117" fmla="*/ 908050 w 2324100"/>
                <a:gd name="connsiteY117" fmla="*/ 1104900 h 4025900"/>
                <a:gd name="connsiteX118" fmla="*/ 939800 w 2324100"/>
                <a:gd name="connsiteY118" fmla="*/ 1225550 h 4025900"/>
                <a:gd name="connsiteX119" fmla="*/ 977900 w 2324100"/>
                <a:gd name="connsiteY119" fmla="*/ 1346200 h 4025900"/>
                <a:gd name="connsiteX120" fmla="*/ 1022350 w 2324100"/>
                <a:gd name="connsiteY120" fmla="*/ 1339850 h 4025900"/>
                <a:gd name="connsiteX121" fmla="*/ 1022350 w 2324100"/>
                <a:gd name="connsiteY121" fmla="*/ 1339850 h 4025900"/>
                <a:gd name="connsiteX122" fmla="*/ 1016000 w 2324100"/>
                <a:gd name="connsiteY122" fmla="*/ 1257300 h 4025900"/>
                <a:gd name="connsiteX123" fmla="*/ 1003300 w 2324100"/>
                <a:gd name="connsiteY123" fmla="*/ 1206500 h 4025900"/>
                <a:gd name="connsiteX124" fmla="*/ 1003300 w 2324100"/>
                <a:gd name="connsiteY124" fmla="*/ 1123950 h 4025900"/>
                <a:gd name="connsiteX125" fmla="*/ 1003300 w 2324100"/>
                <a:gd name="connsiteY125" fmla="*/ 1123950 h 4025900"/>
                <a:gd name="connsiteX126" fmla="*/ 1123950 w 2324100"/>
                <a:gd name="connsiteY126" fmla="*/ 1123950 h 4025900"/>
                <a:gd name="connsiteX127" fmla="*/ 1149350 w 2324100"/>
                <a:gd name="connsiteY127" fmla="*/ 1174750 h 4025900"/>
                <a:gd name="connsiteX128" fmla="*/ 1149350 w 2324100"/>
                <a:gd name="connsiteY128" fmla="*/ 1174750 h 4025900"/>
                <a:gd name="connsiteX129" fmla="*/ 1174750 w 2324100"/>
                <a:gd name="connsiteY129" fmla="*/ 1250950 h 4025900"/>
                <a:gd name="connsiteX130" fmla="*/ 1174750 w 2324100"/>
                <a:gd name="connsiteY130" fmla="*/ 1250950 h 4025900"/>
                <a:gd name="connsiteX131" fmla="*/ 1212850 w 2324100"/>
                <a:gd name="connsiteY131" fmla="*/ 1397000 h 4025900"/>
                <a:gd name="connsiteX132" fmla="*/ 1276350 w 2324100"/>
                <a:gd name="connsiteY132" fmla="*/ 1435100 h 4025900"/>
                <a:gd name="connsiteX133" fmla="*/ 1339850 w 2324100"/>
                <a:gd name="connsiteY133" fmla="*/ 1435100 h 4025900"/>
                <a:gd name="connsiteX134" fmla="*/ 1447800 w 2324100"/>
                <a:gd name="connsiteY134" fmla="*/ 1384300 h 4025900"/>
                <a:gd name="connsiteX135" fmla="*/ 1504950 w 2324100"/>
                <a:gd name="connsiteY135" fmla="*/ 1295400 h 4025900"/>
                <a:gd name="connsiteX136" fmla="*/ 1530350 w 2324100"/>
                <a:gd name="connsiteY136" fmla="*/ 1193800 h 4025900"/>
                <a:gd name="connsiteX137" fmla="*/ 1498600 w 2324100"/>
                <a:gd name="connsiteY137" fmla="*/ 1047750 h 4025900"/>
                <a:gd name="connsiteX138" fmla="*/ 1574800 w 2324100"/>
                <a:gd name="connsiteY138" fmla="*/ 996950 h 4025900"/>
                <a:gd name="connsiteX139" fmla="*/ 1606550 w 2324100"/>
                <a:gd name="connsiteY139" fmla="*/ 908050 h 4025900"/>
                <a:gd name="connsiteX140" fmla="*/ 1708150 w 2324100"/>
                <a:gd name="connsiteY140" fmla="*/ 908050 h 4025900"/>
                <a:gd name="connsiteX141" fmla="*/ 1752600 w 2324100"/>
                <a:gd name="connsiteY141" fmla="*/ 793750 h 4025900"/>
                <a:gd name="connsiteX142" fmla="*/ 1733550 w 2324100"/>
                <a:gd name="connsiteY142" fmla="*/ 704850 h 4025900"/>
                <a:gd name="connsiteX143" fmla="*/ 1727200 w 2324100"/>
                <a:gd name="connsiteY143" fmla="*/ 603250 h 4025900"/>
                <a:gd name="connsiteX144" fmla="*/ 1720850 w 2324100"/>
                <a:gd name="connsiteY144" fmla="*/ 546100 h 4025900"/>
                <a:gd name="connsiteX145" fmla="*/ 1720850 w 2324100"/>
                <a:gd name="connsiteY145" fmla="*/ 546100 h 4025900"/>
                <a:gd name="connsiteX146" fmla="*/ 1752600 w 2324100"/>
                <a:gd name="connsiteY146" fmla="*/ 552450 h 4025900"/>
                <a:gd name="connsiteX147" fmla="*/ 1797050 w 2324100"/>
                <a:gd name="connsiteY147" fmla="*/ 622300 h 4025900"/>
                <a:gd name="connsiteX148" fmla="*/ 1797050 w 2324100"/>
                <a:gd name="connsiteY148" fmla="*/ 622300 h 4025900"/>
                <a:gd name="connsiteX149" fmla="*/ 1854200 w 2324100"/>
                <a:gd name="connsiteY149" fmla="*/ 660400 h 4025900"/>
                <a:gd name="connsiteX150" fmla="*/ 1905000 w 2324100"/>
                <a:gd name="connsiteY150" fmla="*/ 590550 h 4025900"/>
                <a:gd name="connsiteX151" fmla="*/ 1993900 w 2324100"/>
                <a:gd name="connsiteY151" fmla="*/ 584200 h 4025900"/>
                <a:gd name="connsiteX152" fmla="*/ 2063750 w 2324100"/>
                <a:gd name="connsiteY152" fmla="*/ 577850 h 4025900"/>
                <a:gd name="connsiteX153" fmla="*/ 2070100 w 2324100"/>
                <a:gd name="connsiteY153" fmla="*/ 641350 h 4025900"/>
                <a:gd name="connsiteX154" fmla="*/ 2076450 w 2324100"/>
                <a:gd name="connsiteY154" fmla="*/ 666750 h 4025900"/>
                <a:gd name="connsiteX155" fmla="*/ 2076450 w 2324100"/>
                <a:gd name="connsiteY155" fmla="*/ 666750 h 4025900"/>
                <a:gd name="connsiteX156" fmla="*/ 2133600 w 2324100"/>
                <a:gd name="connsiteY156" fmla="*/ 558800 h 4025900"/>
                <a:gd name="connsiteX157" fmla="*/ 2171700 w 2324100"/>
                <a:gd name="connsiteY157" fmla="*/ 635000 h 4025900"/>
                <a:gd name="connsiteX158" fmla="*/ 2159000 w 2324100"/>
                <a:gd name="connsiteY158" fmla="*/ 723900 h 4025900"/>
                <a:gd name="connsiteX159" fmla="*/ 2197100 w 2324100"/>
                <a:gd name="connsiteY159" fmla="*/ 774700 h 4025900"/>
                <a:gd name="connsiteX160" fmla="*/ 2235200 w 2324100"/>
                <a:gd name="connsiteY160" fmla="*/ 869950 h 4025900"/>
                <a:gd name="connsiteX161" fmla="*/ 2254250 w 2324100"/>
                <a:gd name="connsiteY161" fmla="*/ 1003300 h 4025900"/>
                <a:gd name="connsiteX162" fmla="*/ 2324100 w 2324100"/>
                <a:gd name="connsiteY162" fmla="*/ 1111250 h 4025900"/>
                <a:gd name="connsiteX163" fmla="*/ 2279650 w 2324100"/>
                <a:gd name="connsiteY163" fmla="*/ 1155700 h 4025900"/>
                <a:gd name="connsiteX164" fmla="*/ 2292350 w 2324100"/>
                <a:gd name="connsiteY164" fmla="*/ 1270000 h 4025900"/>
                <a:gd name="connsiteX165" fmla="*/ 2292350 w 2324100"/>
                <a:gd name="connsiteY165" fmla="*/ 1358900 h 4025900"/>
                <a:gd name="connsiteX0" fmla="*/ 2266950 w 2324100"/>
                <a:gd name="connsiteY0" fmla="*/ 3841750 h 3956050"/>
                <a:gd name="connsiteX1" fmla="*/ 2178050 w 2324100"/>
                <a:gd name="connsiteY1" fmla="*/ 3956050 h 3956050"/>
                <a:gd name="connsiteX2" fmla="*/ 2171700 w 2324100"/>
                <a:gd name="connsiteY2" fmla="*/ 3892550 h 3956050"/>
                <a:gd name="connsiteX3" fmla="*/ 2127250 w 2324100"/>
                <a:gd name="connsiteY3" fmla="*/ 3841750 h 3956050"/>
                <a:gd name="connsiteX4" fmla="*/ 2127250 w 2324100"/>
                <a:gd name="connsiteY4" fmla="*/ 3841750 h 3956050"/>
                <a:gd name="connsiteX5" fmla="*/ 2095500 w 2324100"/>
                <a:gd name="connsiteY5" fmla="*/ 3803650 h 3956050"/>
                <a:gd name="connsiteX6" fmla="*/ 2070100 w 2324100"/>
                <a:gd name="connsiteY6" fmla="*/ 3746500 h 3956050"/>
                <a:gd name="connsiteX7" fmla="*/ 2063750 w 2324100"/>
                <a:gd name="connsiteY7" fmla="*/ 3727450 h 3956050"/>
                <a:gd name="connsiteX8" fmla="*/ 2063750 w 2324100"/>
                <a:gd name="connsiteY8" fmla="*/ 3727450 h 3956050"/>
                <a:gd name="connsiteX9" fmla="*/ 1930400 w 2324100"/>
                <a:gd name="connsiteY9" fmla="*/ 3606800 h 3956050"/>
                <a:gd name="connsiteX10" fmla="*/ 1879600 w 2324100"/>
                <a:gd name="connsiteY10" fmla="*/ 3517900 h 3956050"/>
                <a:gd name="connsiteX11" fmla="*/ 1879600 w 2324100"/>
                <a:gd name="connsiteY11" fmla="*/ 3517900 h 3956050"/>
                <a:gd name="connsiteX12" fmla="*/ 1866900 w 2324100"/>
                <a:gd name="connsiteY12" fmla="*/ 3403600 h 3956050"/>
                <a:gd name="connsiteX13" fmla="*/ 1866900 w 2324100"/>
                <a:gd name="connsiteY13" fmla="*/ 3403600 h 3956050"/>
                <a:gd name="connsiteX14" fmla="*/ 1860550 w 2324100"/>
                <a:gd name="connsiteY14" fmla="*/ 3365500 h 3956050"/>
                <a:gd name="connsiteX15" fmla="*/ 1847850 w 2324100"/>
                <a:gd name="connsiteY15" fmla="*/ 3302000 h 3956050"/>
                <a:gd name="connsiteX16" fmla="*/ 1790700 w 2324100"/>
                <a:gd name="connsiteY16" fmla="*/ 3282950 h 3956050"/>
                <a:gd name="connsiteX17" fmla="*/ 1765300 w 2324100"/>
                <a:gd name="connsiteY17" fmla="*/ 3194050 h 3956050"/>
                <a:gd name="connsiteX18" fmla="*/ 1790700 w 2324100"/>
                <a:gd name="connsiteY18" fmla="*/ 3143250 h 3956050"/>
                <a:gd name="connsiteX19" fmla="*/ 1790700 w 2324100"/>
                <a:gd name="connsiteY19" fmla="*/ 3143250 h 3956050"/>
                <a:gd name="connsiteX20" fmla="*/ 1809750 w 2324100"/>
                <a:gd name="connsiteY20" fmla="*/ 3060700 h 3956050"/>
                <a:gd name="connsiteX21" fmla="*/ 1854200 w 2324100"/>
                <a:gd name="connsiteY21" fmla="*/ 2997200 h 3956050"/>
                <a:gd name="connsiteX22" fmla="*/ 1803400 w 2324100"/>
                <a:gd name="connsiteY22" fmla="*/ 2940050 h 3956050"/>
                <a:gd name="connsiteX23" fmla="*/ 1803400 w 2324100"/>
                <a:gd name="connsiteY23" fmla="*/ 2940050 h 3956050"/>
                <a:gd name="connsiteX24" fmla="*/ 1765300 w 2324100"/>
                <a:gd name="connsiteY24" fmla="*/ 2933700 h 3956050"/>
                <a:gd name="connsiteX25" fmla="*/ 1765300 w 2324100"/>
                <a:gd name="connsiteY25" fmla="*/ 2933700 h 3956050"/>
                <a:gd name="connsiteX26" fmla="*/ 1765300 w 2324100"/>
                <a:gd name="connsiteY26" fmla="*/ 2933700 h 3956050"/>
                <a:gd name="connsiteX27" fmla="*/ 1784350 w 2324100"/>
                <a:gd name="connsiteY27" fmla="*/ 2819400 h 3956050"/>
                <a:gd name="connsiteX28" fmla="*/ 1784350 w 2324100"/>
                <a:gd name="connsiteY28" fmla="*/ 2819400 h 3956050"/>
                <a:gd name="connsiteX29" fmla="*/ 1689100 w 2324100"/>
                <a:gd name="connsiteY29" fmla="*/ 2832100 h 3956050"/>
                <a:gd name="connsiteX30" fmla="*/ 1651000 w 2324100"/>
                <a:gd name="connsiteY30" fmla="*/ 2787650 h 3956050"/>
                <a:gd name="connsiteX31" fmla="*/ 1714500 w 2324100"/>
                <a:gd name="connsiteY31" fmla="*/ 2749550 h 3956050"/>
                <a:gd name="connsiteX32" fmla="*/ 1682750 w 2324100"/>
                <a:gd name="connsiteY32" fmla="*/ 2667000 h 3956050"/>
                <a:gd name="connsiteX33" fmla="*/ 1644650 w 2324100"/>
                <a:gd name="connsiteY33" fmla="*/ 2578100 h 3956050"/>
                <a:gd name="connsiteX34" fmla="*/ 1631950 w 2324100"/>
                <a:gd name="connsiteY34" fmla="*/ 2470150 h 3956050"/>
                <a:gd name="connsiteX35" fmla="*/ 1587500 w 2324100"/>
                <a:gd name="connsiteY35" fmla="*/ 2400300 h 3956050"/>
                <a:gd name="connsiteX36" fmla="*/ 1549400 w 2324100"/>
                <a:gd name="connsiteY36" fmla="*/ 2305050 h 3956050"/>
                <a:gd name="connsiteX37" fmla="*/ 1498600 w 2324100"/>
                <a:gd name="connsiteY37" fmla="*/ 2235200 h 3956050"/>
                <a:gd name="connsiteX38" fmla="*/ 1454150 w 2324100"/>
                <a:gd name="connsiteY38" fmla="*/ 2101850 h 3956050"/>
                <a:gd name="connsiteX39" fmla="*/ 1390650 w 2324100"/>
                <a:gd name="connsiteY39" fmla="*/ 1987550 h 3956050"/>
                <a:gd name="connsiteX40" fmla="*/ 1314450 w 2324100"/>
                <a:gd name="connsiteY40" fmla="*/ 1885950 h 3956050"/>
                <a:gd name="connsiteX41" fmla="*/ 1238250 w 2324100"/>
                <a:gd name="connsiteY41" fmla="*/ 1803400 h 3956050"/>
                <a:gd name="connsiteX42" fmla="*/ 1155700 w 2324100"/>
                <a:gd name="connsiteY42" fmla="*/ 1746250 h 3956050"/>
                <a:gd name="connsiteX43" fmla="*/ 1117600 w 2324100"/>
                <a:gd name="connsiteY43" fmla="*/ 1682750 h 3956050"/>
                <a:gd name="connsiteX44" fmla="*/ 1155700 w 2324100"/>
                <a:gd name="connsiteY44" fmla="*/ 1612900 h 3956050"/>
                <a:gd name="connsiteX45" fmla="*/ 1155700 w 2324100"/>
                <a:gd name="connsiteY45" fmla="*/ 1612900 h 3956050"/>
                <a:gd name="connsiteX46" fmla="*/ 1098550 w 2324100"/>
                <a:gd name="connsiteY46" fmla="*/ 1574800 h 3956050"/>
                <a:gd name="connsiteX47" fmla="*/ 1098550 w 2324100"/>
                <a:gd name="connsiteY47" fmla="*/ 1663700 h 3956050"/>
                <a:gd name="connsiteX48" fmla="*/ 1054100 w 2324100"/>
                <a:gd name="connsiteY48" fmla="*/ 1695450 h 3956050"/>
                <a:gd name="connsiteX49" fmla="*/ 984250 w 2324100"/>
                <a:gd name="connsiteY49" fmla="*/ 1701800 h 3956050"/>
                <a:gd name="connsiteX50" fmla="*/ 920750 w 2324100"/>
                <a:gd name="connsiteY50" fmla="*/ 1733550 h 3956050"/>
                <a:gd name="connsiteX51" fmla="*/ 920750 w 2324100"/>
                <a:gd name="connsiteY51" fmla="*/ 1733550 h 3956050"/>
                <a:gd name="connsiteX52" fmla="*/ 889000 w 2324100"/>
                <a:gd name="connsiteY52" fmla="*/ 1778000 h 3956050"/>
                <a:gd name="connsiteX53" fmla="*/ 819150 w 2324100"/>
                <a:gd name="connsiteY53" fmla="*/ 1752600 h 3956050"/>
                <a:gd name="connsiteX54" fmla="*/ 730250 w 2324100"/>
                <a:gd name="connsiteY54" fmla="*/ 1778000 h 3956050"/>
                <a:gd name="connsiteX55" fmla="*/ 812800 w 2324100"/>
                <a:gd name="connsiteY55" fmla="*/ 1809750 h 3956050"/>
                <a:gd name="connsiteX56" fmla="*/ 876300 w 2324100"/>
                <a:gd name="connsiteY56" fmla="*/ 1854200 h 3956050"/>
                <a:gd name="connsiteX57" fmla="*/ 768350 w 2324100"/>
                <a:gd name="connsiteY57" fmla="*/ 1911350 h 3956050"/>
                <a:gd name="connsiteX58" fmla="*/ 635000 w 2324100"/>
                <a:gd name="connsiteY58" fmla="*/ 1898650 h 3956050"/>
                <a:gd name="connsiteX59" fmla="*/ 590550 w 2324100"/>
                <a:gd name="connsiteY59" fmla="*/ 1866900 h 3956050"/>
                <a:gd name="connsiteX60" fmla="*/ 558800 w 2324100"/>
                <a:gd name="connsiteY60" fmla="*/ 1930400 h 3956050"/>
                <a:gd name="connsiteX61" fmla="*/ 450850 w 2324100"/>
                <a:gd name="connsiteY61" fmla="*/ 1911350 h 3956050"/>
                <a:gd name="connsiteX62" fmla="*/ 400050 w 2324100"/>
                <a:gd name="connsiteY62" fmla="*/ 1841500 h 3956050"/>
                <a:gd name="connsiteX63" fmla="*/ 400050 w 2324100"/>
                <a:gd name="connsiteY63" fmla="*/ 1841500 h 3956050"/>
                <a:gd name="connsiteX64" fmla="*/ 298450 w 2324100"/>
                <a:gd name="connsiteY64" fmla="*/ 1778000 h 3956050"/>
                <a:gd name="connsiteX65" fmla="*/ 266700 w 2324100"/>
                <a:gd name="connsiteY65" fmla="*/ 1714500 h 3956050"/>
                <a:gd name="connsiteX66" fmla="*/ 222250 w 2324100"/>
                <a:gd name="connsiteY66" fmla="*/ 1625600 h 3956050"/>
                <a:gd name="connsiteX67" fmla="*/ 184150 w 2324100"/>
                <a:gd name="connsiteY67" fmla="*/ 1543050 h 3956050"/>
                <a:gd name="connsiteX68" fmla="*/ 133350 w 2324100"/>
                <a:gd name="connsiteY68" fmla="*/ 1454150 h 3956050"/>
                <a:gd name="connsiteX69" fmla="*/ 57150 w 2324100"/>
                <a:gd name="connsiteY69" fmla="*/ 1365250 h 3956050"/>
                <a:gd name="connsiteX70" fmla="*/ 44450 w 2324100"/>
                <a:gd name="connsiteY70" fmla="*/ 1282700 h 3956050"/>
                <a:gd name="connsiteX71" fmla="*/ 63500 w 2324100"/>
                <a:gd name="connsiteY71" fmla="*/ 1187450 h 3956050"/>
                <a:gd name="connsiteX72" fmla="*/ 76200 w 2324100"/>
                <a:gd name="connsiteY72" fmla="*/ 1123950 h 3956050"/>
                <a:gd name="connsiteX73" fmla="*/ 76200 w 2324100"/>
                <a:gd name="connsiteY73" fmla="*/ 1066800 h 3956050"/>
                <a:gd name="connsiteX74" fmla="*/ 0 w 2324100"/>
                <a:gd name="connsiteY74" fmla="*/ 1009650 h 3956050"/>
                <a:gd name="connsiteX75" fmla="*/ 38100 w 2324100"/>
                <a:gd name="connsiteY75" fmla="*/ 908050 h 3956050"/>
                <a:gd name="connsiteX76" fmla="*/ 38100 w 2324100"/>
                <a:gd name="connsiteY76" fmla="*/ 908050 h 3956050"/>
                <a:gd name="connsiteX77" fmla="*/ 6350 w 2324100"/>
                <a:gd name="connsiteY77" fmla="*/ 787400 h 3956050"/>
                <a:gd name="connsiteX78" fmla="*/ 57150 w 2324100"/>
                <a:gd name="connsiteY78" fmla="*/ 774700 h 3956050"/>
                <a:gd name="connsiteX79" fmla="*/ 82550 w 2324100"/>
                <a:gd name="connsiteY79" fmla="*/ 717550 h 3956050"/>
                <a:gd name="connsiteX80" fmla="*/ 165100 w 2324100"/>
                <a:gd name="connsiteY80" fmla="*/ 679450 h 3956050"/>
                <a:gd name="connsiteX81" fmla="*/ 222250 w 2324100"/>
                <a:gd name="connsiteY81" fmla="*/ 685800 h 3956050"/>
                <a:gd name="connsiteX82" fmla="*/ 222250 w 2324100"/>
                <a:gd name="connsiteY82" fmla="*/ 603250 h 3956050"/>
                <a:gd name="connsiteX83" fmla="*/ 254000 w 2324100"/>
                <a:gd name="connsiteY83" fmla="*/ 482600 h 3956050"/>
                <a:gd name="connsiteX84" fmla="*/ 368300 w 2324100"/>
                <a:gd name="connsiteY84" fmla="*/ 476250 h 3956050"/>
                <a:gd name="connsiteX85" fmla="*/ 425450 w 2324100"/>
                <a:gd name="connsiteY85" fmla="*/ 457200 h 3956050"/>
                <a:gd name="connsiteX86" fmla="*/ 482600 w 2324100"/>
                <a:gd name="connsiteY86" fmla="*/ 342900 h 3956050"/>
                <a:gd name="connsiteX87" fmla="*/ 565150 w 2324100"/>
                <a:gd name="connsiteY87" fmla="*/ 273050 h 3956050"/>
                <a:gd name="connsiteX88" fmla="*/ 615950 w 2324100"/>
                <a:gd name="connsiteY88" fmla="*/ 215900 h 3956050"/>
                <a:gd name="connsiteX89" fmla="*/ 571500 w 2324100"/>
                <a:gd name="connsiteY89" fmla="*/ 127000 h 3956050"/>
                <a:gd name="connsiteX90" fmla="*/ 552450 w 2324100"/>
                <a:gd name="connsiteY90" fmla="*/ 57150 h 3956050"/>
                <a:gd name="connsiteX91" fmla="*/ 641350 w 2324100"/>
                <a:gd name="connsiteY91" fmla="*/ 0 h 3956050"/>
                <a:gd name="connsiteX92" fmla="*/ 704850 w 2324100"/>
                <a:gd name="connsiteY92" fmla="*/ 6350 h 3956050"/>
                <a:gd name="connsiteX93" fmla="*/ 800100 w 2324100"/>
                <a:gd name="connsiteY93" fmla="*/ 19050 h 3956050"/>
                <a:gd name="connsiteX94" fmla="*/ 857250 w 2324100"/>
                <a:gd name="connsiteY94" fmla="*/ 6350 h 3956050"/>
                <a:gd name="connsiteX95" fmla="*/ 920750 w 2324100"/>
                <a:gd name="connsiteY95" fmla="*/ 6350 h 3956050"/>
                <a:gd name="connsiteX96" fmla="*/ 920750 w 2324100"/>
                <a:gd name="connsiteY96" fmla="*/ 69850 h 3956050"/>
                <a:gd name="connsiteX97" fmla="*/ 889000 w 2324100"/>
                <a:gd name="connsiteY97" fmla="*/ 139700 h 3956050"/>
                <a:gd name="connsiteX98" fmla="*/ 889000 w 2324100"/>
                <a:gd name="connsiteY98" fmla="*/ 139700 h 3956050"/>
                <a:gd name="connsiteX99" fmla="*/ 914400 w 2324100"/>
                <a:gd name="connsiteY99" fmla="*/ 254000 h 3956050"/>
                <a:gd name="connsiteX100" fmla="*/ 857250 w 2324100"/>
                <a:gd name="connsiteY100" fmla="*/ 304800 h 3956050"/>
                <a:gd name="connsiteX101" fmla="*/ 838200 w 2324100"/>
                <a:gd name="connsiteY101" fmla="*/ 342900 h 3956050"/>
                <a:gd name="connsiteX102" fmla="*/ 838200 w 2324100"/>
                <a:gd name="connsiteY102" fmla="*/ 419100 h 3956050"/>
                <a:gd name="connsiteX103" fmla="*/ 838200 w 2324100"/>
                <a:gd name="connsiteY103" fmla="*/ 508000 h 3956050"/>
                <a:gd name="connsiteX104" fmla="*/ 768350 w 2324100"/>
                <a:gd name="connsiteY104" fmla="*/ 546100 h 3956050"/>
                <a:gd name="connsiteX105" fmla="*/ 711200 w 2324100"/>
                <a:gd name="connsiteY105" fmla="*/ 577850 h 3956050"/>
                <a:gd name="connsiteX106" fmla="*/ 711200 w 2324100"/>
                <a:gd name="connsiteY106" fmla="*/ 577850 h 3956050"/>
                <a:gd name="connsiteX107" fmla="*/ 781050 w 2324100"/>
                <a:gd name="connsiteY107" fmla="*/ 673100 h 3956050"/>
                <a:gd name="connsiteX108" fmla="*/ 781050 w 2324100"/>
                <a:gd name="connsiteY108" fmla="*/ 673100 h 3956050"/>
                <a:gd name="connsiteX109" fmla="*/ 717550 w 2324100"/>
                <a:gd name="connsiteY109" fmla="*/ 685800 h 3956050"/>
                <a:gd name="connsiteX110" fmla="*/ 717550 w 2324100"/>
                <a:gd name="connsiteY110" fmla="*/ 685800 h 3956050"/>
                <a:gd name="connsiteX111" fmla="*/ 762000 w 2324100"/>
                <a:gd name="connsiteY111" fmla="*/ 774700 h 3956050"/>
                <a:gd name="connsiteX112" fmla="*/ 806450 w 2324100"/>
                <a:gd name="connsiteY112" fmla="*/ 838200 h 3956050"/>
                <a:gd name="connsiteX113" fmla="*/ 831850 w 2324100"/>
                <a:gd name="connsiteY113" fmla="*/ 889000 h 3956050"/>
                <a:gd name="connsiteX114" fmla="*/ 831850 w 2324100"/>
                <a:gd name="connsiteY114" fmla="*/ 889000 h 3956050"/>
                <a:gd name="connsiteX115" fmla="*/ 850900 w 2324100"/>
                <a:gd name="connsiteY115" fmla="*/ 952500 h 3956050"/>
                <a:gd name="connsiteX116" fmla="*/ 889000 w 2324100"/>
                <a:gd name="connsiteY116" fmla="*/ 1028700 h 3956050"/>
                <a:gd name="connsiteX117" fmla="*/ 908050 w 2324100"/>
                <a:gd name="connsiteY117" fmla="*/ 1104900 h 3956050"/>
                <a:gd name="connsiteX118" fmla="*/ 939800 w 2324100"/>
                <a:gd name="connsiteY118" fmla="*/ 1225550 h 3956050"/>
                <a:gd name="connsiteX119" fmla="*/ 977900 w 2324100"/>
                <a:gd name="connsiteY119" fmla="*/ 1346200 h 3956050"/>
                <a:gd name="connsiteX120" fmla="*/ 1022350 w 2324100"/>
                <a:gd name="connsiteY120" fmla="*/ 1339850 h 3956050"/>
                <a:gd name="connsiteX121" fmla="*/ 1022350 w 2324100"/>
                <a:gd name="connsiteY121" fmla="*/ 1339850 h 3956050"/>
                <a:gd name="connsiteX122" fmla="*/ 1016000 w 2324100"/>
                <a:gd name="connsiteY122" fmla="*/ 1257300 h 3956050"/>
                <a:gd name="connsiteX123" fmla="*/ 1003300 w 2324100"/>
                <a:gd name="connsiteY123" fmla="*/ 1206500 h 3956050"/>
                <a:gd name="connsiteX124" fmla="*/ 1003300 w 2324100"/>
                <a:gd name="connsiteY124" fmla="*/ 1123950 h 3956050"/>
                <a:gd name="connsiteX125" fmla="*/ 1003300 w 2324100"/>
                <a:gd name="connsiteY125" fmla="*/ 1123950 h 3956050"/>
                <a:gd name="connsiteX126" fmla="*/ 1123950 w 2324100"/>
                <a:gd name="connsiteY126" fmla="*/ 1123950 h 3956050"/>
                <a:gd name="connsiteX127" fmla="*/ 1149350 w 2324100"/>
                <a:gd name="connsiteY127" fmla="*/ 1174750 h 3956050"/>
                <a:gd name="connsiteX128" fmla="*/ 1149350 w 2324100"/>
                <a:gd name="connsiteY128" fmla="*/ 1174750 h 3956050"/>
                <a:gd name="connsiteX129" fmla="*/ 1174750 w 2324100"/>
                <a:gd name="connsiteY129" fmla="*/ 1250950 h 3956050"/>
                <a:gd name="connsiteX130" fmla="*/ 1174750 w 2324100"/>
                <a:gd name="connsiteY130" fmla="*/ 1250950 h 3956050"/>
                <a:gd name="connsiteX131" fmla="*/ 1212850 w 2324100"/>
                <a:gd name="connsiteY131" fmla="*/ 1397000 h 3956050"/>
                <a:gd name="connsiteX132" fmla="*/ 1276350 w 2324100"/>
                <a:gd name="connsiteY132" fmla="*/ 1435100 h 3956050"/>
                <a:gd name="connsiteX133" fmla="*/ 1339850 w 2324100"/>
                <a:gd name="connsiteY133" fmla="*/ 1435100 h 3956050"/>
                <a:gd name="connsiteX134" fmla="*/ 1447800 w 2324100"/>
                <a:gd name="connsiteY134" fmla="*/ 1384300 h 3956050"/>
                <a:gd name="connsiteX135" fmla="*/ 1504950 w 2324100"/>
                <a:gd name="connsiteY135" fmla="*/ 1295400 h 3956050"/>
                <a:gd name="connsiteX136" fmla="*/ 1530350 w 2324100"/>
                <a:gd name="connsiteY136" fmla="*/ 1193800 h 3956050"/>
                <a:gd name="connsiteX137" fmla="*/ 1498600 w 2324100"/>
                <a:gd name="connsiteY137" fmla="*/ 1047750 h 3956050"/>
                <a:gd name="connsiteX138" fmla="*/ 1574800 w 2324100"/>
                <a:gd name="connsiteY138" fmla="*/ 996950 h 3956050"/>
                <a:gd name="connsiteX139" fmla="*/ 1606550 w 2324100"/>
                <a:gd name="connsiteY139" fmla="*/ 908050 h 3956050"/>
                <a:gd name="connsiteX140" fmla="*/ 1708150 w 2324100"/>
                <a:gd name="connsiteY140" fmla="*/ 908050 h 3956050"/>
                <a:gd name="connsiteX141" fmla="*/ 1752600 w 2324100"/>
                <a:gd name="connsiteY141" fmla="*/ 793750 h 3956050"/>
                <a:gd name="connsiteX142" fmla="*/ 1733550 w 2324100"/>
                <a:gd name="connsiteY142" fmla="*/ 704850 h 3956050"/>
                <a:gd name="connsiteX143" fmla="*/ 1727200 w 2324100"/>
                <a:gd name="connsiteY143" fmla="*/ 603250 h 3956050"/>
                <a:gd name="connsiteX144" fmla="*/ 1720850 w 2324100"/>
                <a:gd name="connsiteY144" fmla="*/ 546100 h 3956050"/>
                <a:gd name="connsiteX145" fmla="*/ 1720850 w 2324100"/>
                <a:gd name="connsiteY145" fmla="*/ 546100 h 3956050"/>
                <a:gd name="connsiteX146" fmla="*/ 1752600 w 2324100"/>
                <a:gd name="connsiteY146" fmla="*/ 552450 h 3956050"/>
                <a:gd name="connsiteX147" fmla="*/ 1797050 w 2324100"/>
                <a:gd name="connsiteY147" fmla="*/ 622300 h 3956050"/>
                <a:gd name="connsiteX148" fmla="*/ 1797050 w 2324100"/>
                <a:gd name="connsiteY148" fmla="*/ 622300 h 3956050"/>
                <a:gd name="connsiteX149" fmla="*/ 1854200 w 2324100"/>
                <a:gd name="connsiteY149" fmla="*/ 660400 h 3956050"/>
                <a:gd name="connsiteX150" fmla="*/ 1905000 w 2324100"/>
                <a:gd name="connsiteY150" fmla="*/ 590550 h 3956050"/>
                <a:gd name="connsiteX151" fmla="*/ 1993900 w 2324100"/>
                <a:gd name="connsiteY151" fmla="*/ 584200 h 3956050"/>
                <a:gd name="connsiteX152" fmla="*/ 2063750 w 2324100"/>
                <a:gd name="connsiteY152" fmla="*/ 577850 h 3956050"/>
                <a:gd name="connsiteX153" fmla="*/ 2070100 w 2324100"/>
                <a:gd name="connsiteY153" fmla="*/ 641350 h 3956050"/>
                <a:gd name="connsiteX154" fmla="*/ 2076450 w 2324100"/>
                <a:gd name="connsiteY154" fmla="*/ 666750 h 3956050"/>
                <a:gd name="connsiteX155" fmla="*/ 2076450 w 2324100"/>
                <a:gd name="connsiteY155" fmla="*/ 666750 h 3956050"/>
                <a:gd name="connsiteX156" fmla="*/ 2133600 w 2324100"/>
                <a:gd name="connsiteY156" fmla="*/ 558800 h 3956050"/>
                <a:gd name="connsiteX157" fmla="*/ 2171700 w 2324100"/>
                <a:gd name="connsiteY157" fmla="*/ 635000 h 3956050"/>
                <a:gd name="connsiteX158" fmla="*/ 2159000 w 2324100"/>
                <a:gd name="connsiteY158" fmla="*/ 723900 h 3956050"/>
                <a:gd name="connsiteX159" fmla="*/ 2197100 w 2324100"/>
                <a:gd name="connsiteY159" fmla="*/ 774700 h 3956050"/>
                <a:gd name="connsiteX160" fmla="*/ 2235200 w 2324100"/>
                <a:gd name="connsiteY160" fmla="*/ 869950 h 3956050"/>
                <a:gd name="connsiteX161" fmla="*/ 2254250 w 2324100"/>
                <a:gd name="connsiteY161" fmla="*/ 1003300 h 3956050"/>
                <a:gd name="connsiteX162" fmla="*/ 2324100 w 2324100"/>
                <a:gd name="connsiteY162" fmla="*/ 1111250 h 3956050"/>
                <a:gd name="connsiteX163" fmla="*/ 2279650 w 2324100"/>
                <a:gd name="connsiteY163" fmla="*/ 1155700 h 3956050"/>
                <a:gd name="connsiteX164" fmla="*/ 2292350 w 2324100"/>
                <a:gd name="connsiteY164" fmla="*/ 1270000 h 3956050"/>
                <a:gd name="connsiteX165" fmla="*/ 2292350 w 2324100"/>
                <a:gd name="connsiteY165" fmla="*/ 1358900 h 395605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68888 w 2324100"/>
                <a:gd name="connsiteY167" fmla="*/ 13462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37138 w 2324100"/>
                <a:gd name="connsiteY167" fmla="*/ 14986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319688 w 2324100"/>
                <a:gd name="connsiteY167" fmla="*/ 158115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168" fmla="*/ 2249838 w 2324100"/>
                <a:gd name="connsiteY168" fmla="*/ 1511300 h 4051300"/>
                <a:gd name="connsiteX0" fmla="*/ 2228850 w 2324100"/>
                <a:gd name="connsiteY0" fmla="*/ 4051300 h 4051300"/>
                <a:gd name="connsiteX1" fmla="*/ 2178050 w 2324100"/>
                <a:gd name="connsiteY1" fmla="*/ 3956050 h 4051300"/>
                <a:gd name="connsiteX2" fmla="*/ 2171700 w 2324100"/>
                <a:gd name="connsiteY2" fmla="*/ 3892550 h 4051300"/>
                <a:gd name="connsiteX3" fmla="*/ 2127250 w 2324100"/>
                <a:gd name="connsiteY3" fmla="*/ 3841750 h 4051300"/>
                <a:gd name="connsiteX4" fmla="*/ 2127250 w 2324100"/>
                <a:gd name="connsiteY4" fmla="*/ 3841750 h 4051300"/>
                <a:gd name="connsiteX5" fmla="*/ 2095500 w 2324100"/>
                <a:gd name="connsiteY5" fmla="*/ 3803650 h 4051300"/>
                <a:gd name="connsiteX6" fmla="*/ 2070100 w 2324100"/>
                <a:gd name="connsiteY6" fmla="*/ 3746500 h 4051300"/>
                <a:gd name="connsiteX7" fmla="*/ 2063750 w 2324100"/>
                <a:gd name="connsiteY7" fmla="*/ 3727450 h 4051300"/>
                <a:gd name="connsiteX8" fmla="*/ 2063750 w 2324100"/>
                <a:gd name="connsiteY8" fmla="*/ 3727450 h 4051300"/>
                <a:gd name="connsiteX9" fmla="*/ 1930400 w 2324100"/>
                <a:gd name="connsiteY9" fmla="*/ 3606800 h 4051300"/>
                <a:gd name="connsiteX10" fmla="*/ 1879600 w 2324100"/>
                <a:gd name="connsiteY10" fmla="*/ 3517900 h 4051300"/>
                <a:gd name="connsiteX11" fmla="*/ 1879600 w 2324100"/>
                <a:gd name="connsiteY11" fmla="*/ 3517900 h 4051300"/>
                <a:gd name="connsiteX12" fmla="*/ 1866900 w 2324100"/>
                <a:gd name="connsiteY12" fmla="*/ 3403600 h 4051300"/>
                <a:gd name="connsiteX13" fmla="*/ 1866900 w 2324100"/>
                <a:gd name="connsiteY13" fmla="*/ 3403600 h 4051300"/>
                <a:gd name="connsiteX14" fmla="*/ 1860550 w 2324100"/>
                <a:gd name="connsiteY14" fmla="*/ 3365500 h 4051300"/>
                <a:gd name="connsiteX15" fmla="*/ 1847850 w 2324100"/>
                <a:gd name="connsiteY15" fmla="*/ 3302000 h 4051300"/>
                <a:gd name="connsiteX16" fmla="*/ 1790700 w 2324100"/>
                <a:gd name="connsiteY16" fmla="*/ 3282950 h 4051300"/>
                <a:gd name="connsiteX17" fmla="*/ 1765300 w 2324100"/>
                <a:gd name="connsiteY17" fmla="*/ 3194050 h 4051300"/>
                <a:gd name="connsiteX18" fmla="*/ 1790700 w 2324100"/>
                <a:gd name="connsiteY18" fmla="*/ 3143250 h 4051300"/>
                <a:gd name="connsiteX19" fmla="*/ 1790700 w 2324100"/>
                <a:gd name="connsiteY19" fmla="*/ 3143250 h 4051300"/>
                <a:gd name="connsiteX20" fmla="*/ 1809750 w 2324100"/>
                <a:gd name="connsiteY20" fmla="*/ 3060700 h 4051300"/>
                <a:gd name="connsiteX21" fmla="*/ 1854200 w 2324100"/>
                <a:gd name="connsiteY21" fmla="*/ 2997200 h 4051300"/>
                <a:gd name="connsiteX22" fmla="*/ 1803400 w 2324100"/>
                <a:gd name="connsiteY22" fmla="*/ 2940050 h 4051300"/>
                <a:gd name="connsiteX23" fmla="*/ 1803400 w 2324100"/>
                <a:gd name="connsiteY23" fmla="*/ 2940050 h 4051300"/>
                <a:gd name="connsiteX24" fmla="*/ 1765300 w 2324100"/>
                <a:gd name="connsiteY24" fmla="*/ 2933700 h 4051300"/>
                <a:gd name="connsiteX25" fmla="*/ 1765300 w 2324100"/>
                <a:gd name="connsiteY25" fmla="*/ 2933700 h 4051300"/>
                <a:gd name="connsiteX26" fmla="*/ 1765300 w 2324100"/>
                <a:gd name="connsiteY26" fmla="*/ 2933700 h 4051300"/>
                <a:gd name="connsiteX27" fmla="*/ 1784350 w 2324100"/>
                <a:gd name="connsiteY27" fmla="*/ 2819400 h 4051300"/>
                <a:gd name="connsiteX28" fmla="*/ 1784350 w 2324100"/>
                <a:gd name="connsiteY28" fmla="*/ 2819400 h 4051300"/>
                <a:gd name="connsiteX29" fmla="*/ 1689100 w 2324100"/>
                <a:gd name="connsiteY29" fmla="*/ 2832100 h 4051300"/>
                <a:gd name="connsiteX30" fmla="*/ 1651000 w 2324100"/>
                <a:gd name="connsiteY30" fmla="*/ 2787650 h 4051300"/>
                <a:gd name="connsiteX31" fmla="*/ 1714500 w 2324100"/>
                <a:gd name="connsiteY31" fmla="*/ 2749550 h 4051300"/>
                <a:gd name="connsiteX32" fmla="*/ 1682750 w 2324100"/>
                <a:gd name="connsiteY32" fmla="*/ 2667000 h 4051300"/>
                <a:gd name="connsiteX33" fmla="*/ 1644650 w 2324100"/>
                <a:gd name="connsiteY33" fmla="*/ 2578100 h 4051300"/>
                <a:gd name="connsiteX34" fmla="*/ 1631950 w 2324100"/>
                <a:gd name="connsiteY34" fmla="*/ 2470150 h 4051300"/>
                <a:gd name="connsiteX35" fmla="*/ 1587500 w 2324100"/>
                <a:gd name="connsiteY35" fmla="*/ 2400300 h 4051300"/>
                <a:gd name="connsiteX36" fmla="*/ 1549400 w 2324100"/>
                <a:gd name="connsiteY36" fmla="*/ 2305050 h 4051300"/>
                <a:gd name="connsiteX37" fmla="*/ 1498600 w 2324100"/>
                <a:gd name="connsiteY37" fmla="*/ 2235200 h 4051300"/>
                <a:gd name="connsiteX38" fmla="*/ 1454150 w 2324100"/>
                <a:gd name="connsiteY38" fmla="*/ 2101850 h 4051300"/>
                <a:gd name="connsiteX39" fmla="*/ 1390650 w 2324100"/>
                <a:gd name="connsiteY39" fmla="*/ 1987550 h 4051300"/>
                <a:gd name="connsiteX40" fmla="*/ 1314450 w 2324100"/>
                <a:gd name="connsiteY40" fmla="*/ 1885950 h 4051300"/>
                <a:gd name="connsiteX41" fmla="*/ 1238250 w 2324100"/>
                <a:gd name="connsiteY41" fmla="*/ 1803400 h 4051300"/>
                <a:gd name="connsiteX42" fmla="*/ 1155700 w 2324100"/>
                <a:gd name="connsiteY42" fmla="*/ 1746250 h 4051300"/>
                <a:gd name="connsiteX43" fmla="*/ 1117600 w 2324100"/>
                <a:gd name="connsiteY43" fmla="*/ 1682750 h 4051300"/>
                <a:gd name="connsiteX44" fmla="*/ 1155700 w 2324100"/>
                <a:gd name="connsiteY44" fmla="*/ 1612900 h 4051300"/>
                <a:gd name="connsiteX45" fmla="*/ 1155700 w 2324100"/>
                <a:gd name="connsiteY45" fmla="*/ 1612900 h 4051300"/>
                <a:gd name="connsiteX46" fmla="*/ 1098550 w 2324100"/>
                <a:gd name="connsiteY46" fmla="*/ 1574800 h 4051300"/>
                <a:gd name="connsiteX47" fmla="*/ 1098550 w 2324100"/>
                <a:gd name="connsiteY47" fmla="*/ 1663700 h 4051300"/>
                <a:gd name="connsiteX48" fmla="*/ 1054100 w 2324100"/>
                <a:gd name="connsiteY48" fmla="*/ 1695450 h 4051300"/>
                <a:gd name="connsiteX49" fmla="*/ 984250 w 2324100"/>
                <a:gd name="connsiteY49" fmla="*/ 1701800 h 4051300"/>
                <a:gd name="connsiteX50" fmla="*/ 920750 w 2324100"/>
                <a:gd name="connsiteY50" fmla="*/ 1733550 h 4051300"/>
                <a:gd name="connsiteX51" fmla="*/ 920750 w 2324100"/>
                <a:gd name="connsiteY51" fmla="*/ 1733550 h 4051300"/>
                <a:gd name="connsiteX52" fmla="*/ 889000 w 2324100"/>
                <a:gd name="connsiteY52" fmla="*/ 1778000 h 4051300"/>
                <a:gd name="connsiteX53" fmla="*/ 819150 w 2324100"/>
                <a:gd name="connsiteY53" fmla="*/ 1752600 h 4051300"/>
                <a:gd name="connsiteX54" fmla="*/ 730250 w 2324100"/>
                <a:gd name="connsiteY54" fmla="*/ 1778000 h 4051300"/>
                <a:gd name="connsiteX55" fmla="*/ 812800 w 2324100"/>
                <a:gd name="connsiteY55" fmla="*/ 1809750 h 4051300"/>
                <a:gd name="connsiteX56" fmla="*/ 876300 w 2324100"/>
                <a:gd name="connsiteY56" fmla="*/ 1854200 h 4051300"/>
                <a:gd name="connsiteX57" fmla="*/ 768350 w 2324100"/>
                <a:gd name="connsiteY57" fmla="*/ 1911350 h 4051300"/>
                <a:gd name="connsiteX58" fmla="*/ 635000 w 2324100"/>
                <a:gd name="connsiteY58" fmla="*/ 1898650 h 4051300"/>
                <a:gd name="connsiteX59" fmla="*/ 590550 w 2324100"/>
                <a:gd name="connsiteY59" fmla="*/ 1866900 h 4051300"/>
                <a:gd name="connsiteX60" fmla="*/ 558800 w 2324100"/>
                <a:gd name="connsiteY60" fmla="*/ 1930400 h 4051300"/>
                <a:gd name="connsiteX61" fmla="*/ 450850 w 2324100"/>
                <a:gd name="connsiteY61" fmla="*/ 1911350 h 4051300"/>
                <a:gd name="connsiteX62" fmla="*/ 400050 w 2324100"/>
                <a:gd name="connsiteY62" fmla="*/ 1841500 h 4051300"/>
                <a:gd name="connsiteX63" fmla="*/ 400050 w 2324100"/>
                <a:gd name="connsiteY63" fmla="*/ 1841500 h 4051300"/>
                <a:gd name="connsiteX64" fmla="*/ 298450 w 2324100"/>
                <a:gd name="connsiteY64" fmla="*/ 1778000 h 4051300"/>
                <a:gd name="connsiteX65" fmla="*/ 266700 w 2324100"/>
                <a:gd name="connsiteY65" fmla="*/ 1714500 h 4051300"/>
                <a:gd name="connsiteX66" fmla="*/ 222250 w 2324100"/>
                <a:gd name="connsiteY66" fmla="*/ 1625600 h 4051300"/>
                <a:gd name="connsiteX67" fmla="*/ 184150 w 2324100"/>
                <a:gd name="connsiteY67" fmla="*/ 1543050 h 4051300"/>
                <a:gd name="connsiteX68" fmla="*/ 133350 w 2324100"/>
                <a:gd name="connsiteY68" fmla="*/ 1454150 h 4051300"/>
                <a:gd name="connsiteX69" fmla="*/ 57150 w 2324100"/>
                <a:gd name="connsiteY69" fmla="*/ 1365250 h 4051300"/>
                <a:gd name="connsiteX70" fmla="*/ 44450 w 2324100"/>
                <a:gd name="connsiteY70" fmla="*/ 1282700 h 4051300"/>
                <a:gd name="connsiteX71" fmla="*/ 63500 w 2324100"/>
                <a:gd name="connsiteY71" fmla="*/ 1187450 h 4051300"/>
                <a:gd name="connsiteX72" fmla="*/ 76200 w 2324100"/>
                <a:gd name="connsiteY72" fmla="*/ 1123950 h 4051300"/>
                <a:gd name="connsiteX73" fmla="*/ 76200 w 2324100"/>
                <a:gd name="connsiteY73" fmla="*/ 1066800 h 4051300"/>
                <a:gd name="connsiteX74" fmla="*/ 0 w 2324100"/>
                <a:gd name="connsiteY74" fmla="*/ 1009650 h 4051300"/>
                <a:gd name="connsiteX75" fmla="*/ 38100 w 2324100"/>
                <a:gd name="connsiteY75" fmla="*/ 908050 h 4051300"/>
                <a:gd name="connsiteX76" fmla="*/ 38100 w 2324100"/>
                <a:gd name="connsiteY76" fmla="*/ 908050 h 4051300"/>
                <a:gd name="connsiteX77" fmla="*/ 6350 w 2324100"/>
                <a:gd name="connsiteY77" fmla="*/ 787400 h 4051300"/>
                <a:gd name="connsiteX78" fmla="*/ 57150 w 2324100"/>
                <a:gd name="connsiteY78" fmla="*/ 774700 h 4051300"/>
                <a:gd name="connsiteX79" fmla="*/ 82550 w 2324100"/>
                <a:gd name="connsiteY79" fmla="*/ 717550 h 4051300"/>
                <a:gd name="connsiteX80" fmla="*/ 165100 w 2324100"/>
                <a:gd name="connsiteY80" fmla="*/ 679450 h 4051300"/>
                <a:gd name="connsiteX81" fmla="*/ 222250 w 2324100"/>
                <a:gd name="connsiteY81" fmla="*/ 685800 h 4051300"/>
                <a:gd name="connsiteX82" fmla="*/ 222250 w 2324100"/>
                <a:gd name="connsiteY82" fmla="*/ 603250 h 4051300"/>
                <a:gd name="connsiteX83" fmla="*/ 254000 w 2324100"/>
                <a:gd name="connsiteY83" fmla="*/ 482600 h 4051300"/>
                <a:gd name="connsiteX84" fmla="*/ 368300 w 2324100"/>
                <a:gd name="connsiteY84" fmla="*/ 476250 h 4051300"/>
                <a:gd name="connsiteX85" fmla="*/ 425450 w 2324100"/>
                <a:gd name="connsiteY85" fmla="*/ 457200 h 4051300"/>
                <a:gd name="connsiteX86" fmla="*/ 482600 w 2324100"/>
                <a:gd name="connsiteY86" fmla="*/ 342900 h 4051300"/>
                <a:gd name="connsiteX87" fmla="*/ 565150 w 2324100"/>
                <a:gd name="connsiteY87" fmla="*/ 273050 h 4051300"/>
                <a:gd name="connsiteX88" fmla="*/ 615950 w 2324100"/>
                <a:gd name="connsiteY88" fmla="*/ 215900 h 4051300"/>
                <a:gd name="connsiteX89" fmla="*/ 571500 w 2324100"/>
                <a:gd name="connsiteY89" fmla="*/ 127000 h 4051300"/>
                <a:gd name="connsiteX90" fmla="*/ 552450 w 2324100"/>
                <a:gd name="connsiteY90" fmla="*/ 57150 h 4051300"/>
                <a:gd name="connsiteX91" fmla="*/ 641350 w 2324100"/>
                <a:gd name="connsiteY91" fmla="*/ 0 h 4051300"/>
                <a:gd name="connsiteX92" fmla="*/ 704850 w 2324100"/>
                <a:gd name="connsiteY92" fmla="*/ 6350 h 4051300"/>
                <a:gd name="connsiteX93" fmla="*/ 800100 w 2324100"/>
                <a:gd name="connsiteY93" fmla="*/ 19050 h 4051300"/>
                <a:gd name="connsiteX94" fmla="*/ 857250 w 2324100"/>
                <a:gd name="connsiteY94" fmla="*/ 6350 h 4051300"/>
                <a:gd name="connsiteX95" fmla="*/ 920750 w 2324100"/>
                <a:gd name="connsiteY95" fmla="*/ 6350 h 4051300"/>
                <a:gd name="connsiteX96" fmla="*/ 920750 w 2324100"/>
                <a:gd name="connsiteY96" fmla="*/ 69850 h 4051300"/>
                <a:gd name="connsiteX97" fmla="*/ 889000 w 2324100"/>
                <a:gd name="connsiteY97" fmla="*/ 139700 h 4051300"/>
                <a:gd name="connsiteX98" fmla="*/ 889000 w 2324100"/>
                <a:gd name="connsiteY98" fmla="*/ 139700 h 4051300"/>
                <a:gd name="connsiteX99" fmla="*/ 914400 w 2324100"/>
                <a:gd name="connsiteY99" fmla="*/ 254000 h 4051300"/>
                <a:gd name="connsiteX100" fmla="*/ 857250 w 2324100"/>
                <a:gd name="connsiteY100" fmla="*/ 304800 h 4051300"/>
                <a:gd name="connsiteX101" fmla="*/ 838200 w 2324100"/>
                <a:gd name="connsiteY101" fmla="*/ 342900 h 4051300"/>
                <a:gd name="connsiteX102" fmla="*/ 838200 w 2324100"/>
                <a:gd name="connsiteY102" fmla="*/ 419100 h 4051300"/>
                <a:gd name="connsiteX103" fmla="*/ 838200 w 2324100"/>
                <a:gd name="connsiteY103" fmla="*/ 508000 h 4051300"/>
                <a:gd name="connsiteX104" fmla="*/ 768350 w 2324100"/>
                <a:gd name="connsiteY104" fmla="*/ 546100 h 4051300"/>
                <a:gd name="connsiteX105" fmla="*/ 711200 w 2324100"/>
                <a:gd name="connsiteY105" fmla="*/ 577850 h 4051300"/>
                <a:gd name="connsiteX106" fmla="*/ 711200 w 2324100"/>
                <a:gd name="connsiteY106" fmla="*/ 577850 h 4051300"/>
                <a:gd name="connsiteX107" fmla="*/ 781050 w 2324100"/>
                <a:gd name="connsiteY107" fmla="*/ 673100 h 4051300"/>
                <a:gd name="connsiteX108" fmla="*/ 781050 w 2324100"/>
                <a:gd name="connsiteY108" fmla="*/ 673100 h 4051300"/>
                <a:gd name="connsiteX109" fmla="*/ 717550 w 2324100"/>
                <a:gd name="connsiteY109" fmla="*/ 685800 h 4051300"/>
                <a:gd name="connsiteX110" fmla="*/ 717550 w 2324100"/>
                <a:gd name="connsiteY110" fmla="*/ 685800 h 4051300"/>
                <a:gd name="connsiteX111" fmla="*/ 762000 w 2324100"/>
                <a:gd name="connsiteY111" fmla="*/ 774700 h 4051300"/>
                <a:gd name="connsiteX112" fmla="*/ 806450 w 2324100"/>
                <a:gd name="connsiteY112" fmla="*/ 838200 h 4051300"/>
                <a:gd name="connsiteX113" fmla="*/ 831850 w 2324100"/>
                <a:gd name="connsiteY113" fmla="*/ 889000 h 4051300"/>
                <a:gd name="connsiteX114" fmla="*/ 831850 w 2324100"/>
                <a:gd name="connsiteY114" fmla="*/ 889000 h 4051300"/>
                <a:gd name="connsiteX115" fmla="*/ 850900 w 2324100"/>
                <a:gd name="connsiteY115" fmla="*/ 952500 h 4051300"/>
                <a:gd name="connsiteX116" fmla="*/ 889000 w 2324100"/>
                <a:gd name="connsiteY116" fmla="*/ 1028700 h 4051300"/>
                <a:gd name="connsiteX117" fmla="*/ 908050 w 2324100"/>
                <a:gd name="connsiteY117" fmla="*/ 1104900 h 4051300"/>
                <a:gd name="connsiteX118" fmla="*/ 939800 w 2324100"/>
                <a:gd name="connsiteY118" fmla="*/ 1225550 h 4051300"/>
                <a:gd name="connsiteX119" fmla="*/ 977900 w 2324100"/>
                <a:gd name="connsiteY119" fmla="*/ 1346200 h 4051300"/>
                <a:gd name="connsiteX120" fmla="*/ 1022350 w 2324100"/>
                <a:gd name="connsiteY120" fmla="*/ 1339850 h 4051300"/>
                <a:gd name="connsiteX121" fmla="*/ 1022350 w 2324100"/>
                <a:gd name="connsiteY121" fmla="*/ 1339850 h 4051300"/>
                <a:gd name="connsiteX122" fmla="*/ 1016000 w 2324100"/>
                <a:gd name="connsiteY122" fmla="*/ 1257300 h 4051300"/>
                <a:gd name="connsiteX123" fmla="*/ 1003300 w 2324100"/>
                <a:gd name="connsiteY123" fmla="*/ 1206500 h 4051300"/>
                <a:gd name="connsiteX124" fmla="*/ 1003300 w 2324100"/>
                <a:gd name="connsiteY124" fmla="*/ 1123950 h 4051300"/>
                <a:gd name="connsiteX125" fmla="*/ 1003300 w 2324100"/>
                <a:gd name="connsiteY125" fmla="*/ 1123950 h 4051300"/>
                <a:gd name="connsiteX126" fmla="*/ 1123950 w 2324100"/>
                <a:gd name="connsiteY126" fmla="*/ 1123950 h 4051300"/>
                <a:gd name="connsiteX127" fmla="*/ 1149350 w 2324100"/>
                <a:gd name="connsiteY127" fmla="*/ 1174750 h 4051300"/>
                <a:gd name="connsiteX128" fmla="*/ 1149350 w 2324100"/>
                <a:gd name="connsiteY128" fmla="*/ 1174750 h 4051300"/>
                <a:gd name="connsiteX129" fmla="*/ 1174750 w 2324100"/>
                <a:gd name="connsiteY129" fmla="*/ 1250950 h 4051300"/>
                <a:gd name="connsiteX130" fmla="*/ 1174750 w 2324100"/>
                <a:gd name="connsiteY130" fmla="*/ 1250950 h 4051300"/>
                <a:gd name="connsiteX131" fmla="*/ 1212850 w 2324100"/>
                <a:gd name="connsiteY131" fmla="*/ 1397000 h 4051300"/>
                <a:gd name="connsiteX132" fmla="*/ 1276350 w 2324100"/>
                <a:gd name="connsiteY132" fmla="*/ 1435100 h 4051300"/>
                <a:gd name="connsiteX133" fmla="*/ 1339850 w 2324100"/>
                <a:gd name="connsiteY133" fmla="*/ 1435100 h 4051300"/>
                <a:gd name="connsiteX134" fmla="*/ 1447800 w 2324100"/>
                <a:gd name="connsiteY134" fmla="*/ 1384300 h 4051300"/>
                <a:gd name="connsiteX135" fmla="*/ 1504950 w 2324100"/>
                <a:gd name="connsiteY135" fmla="*/ 1295400 h 4051300"/>
                <a:gd name="connsiteX136" fmla="*/ 1530350 w 2324100"/>
                <a:gd name="connsiteY136" fmla="*/ 1193800 h 4051300"/>
                <a:gd name="connsiteX137" fmla="*/ 1498600 w 2324100"/>
                <a:gd name="connsiteY137" fmla="*/ 1047750 h 4051300"/>
                <a:gd name="connsiteX138" fmla="*/ 1574800 w 2324100"/>
                <a:gd name="connsiteY138" fmla="*/ 996950 h 4051300"/>
                <a:gd name="connsiteX139" fmla="*/ 1606550 w 2324100"/>
                <a:gd name="connsiteY139" fmla="*/ 908050 h 4051300"/>
                <a:gd name="connsiteX140" fmla="*/ 1708150 w 2324100"/>
                <a:gd name="connsiteY140" fmla="*/ 908050 h 4051300"/>
                <a:gd name="connsiteX141" fmla="*/ 1752600 w 2324100"/>
                <a:gd name="connsiteY141" fmla="*/ 793750 h 4051300"/>
                <a:gd name="connsiteX142" fmla="*/ 1733550 w 2324100"/>
                <a:gd name="connsiteY142" fmla="*/ 704850 h 4051300"/>
                <a:gd name="connsiteX143" fmla="*/ 1727200 w 2324100"/>
                <a:gd name="connsiteY143" fmla="*/ 603250 h 4051300"/>
                <a:gd name="connsiteX144" fmla="*/ 1720850 w 2324100"/>
                <a:gd name="connsiteY144" fmla="*/ 546100 h 4051300"/>
                <a:gd name="connsiteX145" fmla="*/ 1720850 w 2324100"/>
                <a:gd name="connsiteY145" fmla="*/ 546100 h 4051300"/>
                <a:gd name="connsiteX146" fmla="*/ 1752600 w 2324100"/>
                <a:gd name="connsiteY146" fmla="*/ 552450 h 4051300"/>
                <a:gd name="connsiteX147" fmla="*/ 1797050 w 2324100"/>
                <a:gd name="connsiteY147" fmla="*/ 622300 h 4051300"/>
                <a:gd name="connsiteX148" fmla="*/ 1797050 w 2324100"/>
                <a:gd name="connsiteY148" fmla="*/ 622300 h 4051300"/>
                <a:gd name="connsiteX149" fmla="*/ 1854200 w 2324100"/>
                <a:gd name="connsiteY149" fmla="*/ 660400 h 4051300"/>
                <a:gd name="connsiteX150" fmla="*/ 1905000 w 2324100"/>
                <a:gd name="connsiteY150" fmla="*/ 590550 h 4051300"/>
                <a:gd name="connsiteX151" fmla="*/ 1993900 w 2324100"/>
                <a:gd name="connsiteY151" fmla="*/ 584200 h 4051300"/>
                <a:gd name="connsiteX152" fmla="*/ 2063750 w 2324100"/>
                <a:gd name="connsiteY152" fmla="*/ 577850 h 4051300"/>
                <a:gd name="connsiteX153" fmla="*/ 2070100 w 2324100"/>
                <a:gd name="connsiteY153" fmla="*/ 641350 h 4051300"/>
                <a:gd name="connsiteX154" fmla="*/ 2076450 w 2324100"/>
                <a:gd name="connsiteY154" fmla="*/ 666750 h 4051300"/>
                <a:gd name="connsiteX155" fmla="*/ 2076450 w 2324100"/>
                <a:gd name="connsiteY155" fmla="*/ 666750 h 4051300"/>
                <a:gd name="connsiteX156" fmla="*/ 2133600 w 2324100"/>
                <a:gd name="connsiteY156" fmla="*/ 558800 h 4051300"/>
                <a:gd name="connsiteX157" fmla="*/ 2171700 w 2324100"/>
                <a:gd name="connsiteY157" fmla="*/ 635000 h 4051300"/>
                <a:gd name="connsiteX158" fmla="*/ 2159000 w 2324100"/>
                <a:gd name="connsiteY158" fmla="*/ 723900 h 4051300"/>
                <a:gd name="connsiteX159" fmla="*/ 2197100 w 2324100"/>
                <a:gd name="connsiteY159" fmla="*/ 774700 h 4051300"/>
                <a:gd name="connsiteX160" fmla="*/ 2235200 w 2324100"/>
                <a:gd name="connsiteY160" fmla="*/ 869950 h 4051300"/>
                <a:gd name="connsiteX161" fmla="*/ 2254250 w 2324100"/>
                <a:gd name="connsiteY161" fmla="*/ 1003300 h 4051300"/>
                <a:gd name="connsiteX162" fmla="*/ 2324100 w 2324100"/>
                <a:gd name="connsiteY162" fmla="*/ 1111250 h 4051300"/>
                <a:gd name="connsiteX163" fmla="*/ 2279650 w 2324100"/>
                <a:gd name="connsiteY163" fmla="*/ 1155700 h 4051300"/>
                <a:gd name="connsiteX164" fmla="*/ 2292350 w 2324100"/>
                <a:gd name="connsiteY164" fmla="*/ 1270000 h 4051300"/>
                <a:gd name="connsiteX165" fmla="*/ 2292350 w 2324100"/>
                <a:gd name="connsiteY165" fmla="*/ 1358900 h 4051300"/>
                <a:gd name="connsiteX166" fmla="*/ 2287938 w 2324100"/>
                <a:gd name="connsiteY166" fmla="*/ 1358900 h 4051300"/>
                <a:gd name="connsiteX167" fmla="*/ 2249838 w 2324100"/>
                <a:gd name="connsiteY167" fmla="*/ 1498600 h 4051300"/>
                <a:gd name="connsiteX168" fmla="*/ 2306988 w 2324100"/>
                <a:gd name="connsiteY168" fmla="*/ 1549400 h 4051300"/>
                <a:gd name="connsiteX0" fmla="*/ 2228850 w 2376838"/>
                <a:gd name="connsiteY0" fmla="*/ 4051300 h 4051300"/>
                <a:gd name="connsiteX1" fmla="*/ 2178050 w 2376838"/>
                <a:gd name="connsiteY1" fmla="*/ 3956050 h 4051300"/>
                <a:gd name="connsiteX2" fmla="*/ 2171700 w 2376838"/>
                <a:gd name="connsiteY2" fmla="*/ 3892550 h 4051300"/>
                <a:gd name="connsiteX3" fmla="*/ 2127250 w 2376838"/>
                <a:gd name="connsiteY3" fmla="*/ 3841750 h 4051300"/>
                <a:gd name="connsiteX4" fmla="*/ 2127250 w 2376838"/>
                <a:gd name="connsiteY4" fmla="*/ 3841750 h 4051300"/>
                <a:gd name="connsiteX5" fmla="*/ 2095500 w 2376838"/>
                <a:gd name="connsiteY5" fmla="*/ 3803650 h 4051300"/>
                <a:gd name="connsiteX6" fmla="*/ 2070100 w 2376838"/>
                <a:gd name="connsiteY6" fmla="*/ 3746500 h 4051300"/>
                <a:gd name="connsiteX7" fmla="*/ 2063750 w 2376838"/>
                <a:gd name="connsiteY7" fmla="*/ 3727450 h 4051300"/>
                <a:gd name="connsiteX8" fmla="*/ 2063750 w 2376838"/>
                <a:gd name="connsiteY8" fmla="*/ 3727450 h 4051300"/>
                <a:gd name="connsiteX9" fmla="*/ 1930400 w 2376838"/>
                <a:gd name="connsiteY9" fmla="*/ 3606800 h 4051300"/>
                <a:gd name="connsiteX10" fmla="*/ 1879600 w 2376838"/>
                <a:gd name="connsiteY10" fmla="*/ 3517900 h 4051300"/>
                <a:gd name="connsiteX11" fmla="*/ 1879600 w 2376838"/>
                <a:gd name="connsiteY11" fmla="*/ 3517900 h 4051300"/>
                <a:gd name="connsiteX12" fmla="*/ 1866900 w 2376838"/>
                <a:gd name="connsiteY12" fmla="*/ 3403600 h 4051300"/>
                <a:gd name="connsiteX13" fmla="*/ 1866900 w 2376838"/>
                <a:gd name="connsiteY13" fmla="*/ 3403600 h 4051300"/>
                <a:gd name="connsiteX14" fmla="*/ 1860550 w 2376838"/>
                <a:gd name="connsiteY14" fmla="*/ 3365500 h 4051300"/>
                <a:gd name="connsiteX15" fmla="*/ 1847850 w 2376838"/>
                <a:gd name="connsiteY15" fmla="*/ 3302000 h 4051300"/>
                <a:gd name="connsiteX16" fmla="*/ 1790700 w 2376838"/>
                <a:gd name="connsiteY16" fmla="*/ 3282950 h 4051300"/>
                <a:gd name="connsiteX17" fmla="*/ 1765300 w 2376838"/>
                <a:gd name="connsiteY17" fmla="*/ 3194050 h 4051300"/>
                <a:gd name="connsiteX18" fmla="*/ 1790700 w 2376838"/>
                <a:gd name="connsiteY18" fmla="*/ 3143250 h 4051300"/>
                <a:gd name="connsiteX19" fmla="*/ 1790700 w 2376838"/>
                <a:gd name="connsiteY19" fmla="*/ 3143250 h 4051300"/>
                <a:gd name="connsiteX20" fmla="*/ 1809750 w 2376838"/>
                <a:gd name="connsiteY20" fmla="*/ 3060700 h 4051300"/>
                <a:gd name="connsiteX21" fmla="*/ 1854200 w 2376838"/>
                <a:gd name="connsiteY21" fmla="*/ 2997200 h 4051300"/>
                <a:gd name="connsiteX22" fmla="*/ 1803400 w 2376838"/>
                <a:gd name="connsiteY22" fmla="*/ 2940050 h 4051300"/>
                <a:gd name="connsiteX23" fmla="*/ 1803400 w 2376838"/>
                <a:gd name="connsiteY23" fmla="*/ 2940050 h 4051300"/>
                <a:gd name="connsiteX24" fmla="*/ 1765300 w 2376838"/>
                <a:gd name="connsiteY24" fmla="*/ 2933700 h 4051300"/>
                <a:gd name="connsiteX25" fmla="*/ 1765300 w 2376838"/>
                <a:gd name="connsiteY25" fmla="*/ 2933700 h 4051300"/>
                <a:gd name="connsiteX26" fmla="*/ 1765300 w 2376838"/>
                <a:gd name="connsiteY26" fmla="*/ 2933700 h 4051300"/>
                <a:gd name="connsiteX27" fmla="*/ 1784350 w 2376838"/>
                <a:gd name="connsiteY27" fmla="*/ 2819400 h 4051300"/>
                <a:gd name="connsiteX28" fmla="*/ 1784350 w 2376838"/>
                <a:gd name="connsiteY28" fmla="*/ 2819400 h 4051300"/>
                <a:gd name="connsiteX29" fmla="*/ 1689100 w 2376838"/>
                <a:gd name="connsiteY29" fmla="*/ 2832100 h 4051300"/>
                <a:gd name="connsiteX30" fmla="*/ 1651000 w 2376838"/>
                <a:gd name="connsiteY30" fmla="*/ 2787650 h 4051300"/>
                <a:gd name="connsiteX31" fmla="*/ 1714500 w 2376838"/>
                <a:gd name="connsiteY31" fmla="*/ 2749550 h 4051300"/>
                <a:gd name="connsiteX32" fmla="*/ 1682750 w 2376838"/>
                <a:gd name="connsiteY32" fmla="*/ 2667000 h 4051300"/>
                <a:gd name="connsiteX33" fmla="*/ 1644650 w 2376838"/>
                <a:gd name="connsiteY33" fmla="*/ 2578100 h 4051300"/>
                <a:gd name="connsiteX34" fmla="*/ 1631950 w 2376838"/>
                <a:gd name="connsiteY34" fmla="*/ 2470150 h 4051300"/>
                <a:gd name="connsiteX35" fmla="*/ 1587500 w 2376838"/>
                <a:gd name="connsiteY35" fmla="*/ 2400300 h 4051300"/>
                <a:gd name="connsiteX36" fmla="*/ 1549400 w 2376838"/>
                <a:gd name="connsiteY36" fmla="*/ 2305050 h 4051300"/>
                <a:gd name="connsiteX37" fmla="*/ 1498600 w 2376838"/>
                <a:gd name="connsiteY37" fmla="*/ 2235200 h 4051300"/>
                <a:gd name="connsiteX38" fmla="*/ 1454150 w 2376838"/>
                <a:gd name="connsiteY38" fmla="*/ 2101850 h 4051300"/>
                <a:gd name="connsiteX39" fmla="*/ 1390650 w 2376838"/>
                <a:gd name="connsiteY39" fmla="*/ 1987550 h 4051300"/>
                <a:gd name="connsiteX40" fmla="*/ 1314450 w 2376838"/>
                <a:gd name="connsiteY40" fmla="*/ 1885950 h 4051300"/>
                <a:gd name="connsiteX41" fmla="*/ 1238250 w 2376838"/>
                <a:gd name="connsiteY41" fmla="*/ 1803400 h 4051300"/>
                <a:gd name="connsiteX42" fmla="*/ 1155700 w 2376838"/>
                <a:gd name="connsiteY42" fmla="*/ 1746250 h 4051300"/>
                <a:gd name="connsiteX43" fmla="*/ 1117600 w 2376838"/>
                <a:gd name="connsiteY43" fmla="*/ 1682750 h 4051300"/>
                <a:gd name="connsiteX44" fmla="*/ 1155700 w 2376838"/>
                <a:gd name="connsiteY44" fmla="*/ 1612900 h 4051300"/>
                <a:gd name="connsiteX45" fmla="*/ 1155700 w 2376838"/>
                <a:gd name="connsiteY45" fmla="*/ 1612900 h 4051300"/>
                <a:gd name="connsiteX46" fmla="*/ 1098550 w 2376838"/>
                <a:gd name="connsiteY46" fmla="*/ 1574800 h 4051300"/>
                <a:gd name="connsiteX47" fmla="*/ 1098550 w 2376838"/>
                <a:gd name="connsiteY47" fmla="*/ 1663700 h 4051300"/>
                <a:gd name="connsiteX48" fmla="*/ 1054100 w 2376838"/>
                <a:gd name="connsiteY48" fmla="*/ 1695450 h 4051300"/>
                <a:gd name="connsiteX49" fmla="*/ 984250 w 2376838"/>
                <a:gd name="connsiteY49" fmla="*/ 1701800 h 4051300"/>
                <a:gd name="connsiteX50" fmla="*/ 920750 w 2376838"/>
                <a:gd name="connsiteY50" fmla="*/ 1733550 h 4051300"/>
                <a:gd name="connsiteX51" fmla="*/ 920750 w 2376838"/>
                <a:gd name="connsiteY51" fmla="*/ 1733550 h 4051300"/>
                <a:gd name="connsiteX52" fmla="*/ 889000 w 2376838"/>
                <a:gd name="connsiteY52" fmla="*/ 1778000 h 4051300"/>
                <a:gd name="connsiteX53" fmla="*/ 819150 w 2376838"/>
                <a:gd name="connsiteY53" fmla="*/ 1752600 h 4051300"/>
                <a:gd name="connsiteX54" fmla="*/ 730250 w 2376838"/>
                <a:gd name="connsiteY54" fmla="*/ 1778000 h 4051300"/>
                <a:gd name="connsiteX55" fmla="*/ 812800 w 2376838"/>
                <a:gd name="connsiteY55" fmla="*/ 1809750 h 4051300"/>
                <a:gd name="connsiteX56" fmla="*/ 876300 w 2376838"/>
                <a:gd name="connsiteY56" fmla="*/ 1854200 h 4051300"/>
                <a:gd name="connsiteX57" fmla="*/ 768350 w 2376838"/>
                <a:gd name="connsiteY57" fmla="*/ 1911350 h 4051300"/>
                <a:gd name="connsiteX58" fmla="*/ 635000 w 2376838"/>
                <a:gd name="connsiteY58" fmla="*/ 1898650 h 4051300"/>
                <a:gd name="connsiteX59" fmla="*/ 590550 w 2376838"/>
                <a:gd name="connsiteY59" fmla="*/ 1866900 h 4051300"/>
                <a:gd name="connsiteX60" fmla="*/ 558800 w 2376838"/>
                <a:gd name="connsiteY60" fmla="*/ 1930400 h 4051300"/>
                <a:gd name="connsiteX61" fmla="*/ 450850 w 2376838"/>
                <a:gd name="connsiteY61" fmla="*/ 1911350 h 4051300"/>
                <a:gd name="connsiteX62" fmla="*/ 400050 w 2376838"/>
                <a:gd name="connsiteY62" fmla="*/ 1841500 h 4051300"/>
                <a:gd name="connsiteX63" fmla="*/ 400050 w 2376838"/>
                <a:gd name="connsiteY63" fmla="*/ 1841500 h 4051300"/>
                <a:gd name="connsiteX64" fmla="*/ 298450 w 2376838"/>
                <a:gd name="connsiteY64" fmla="*/ 1778000 h 4051300"/>
                <a:gd name="connsiteX65" fmla="*/ 266700 w 2376838"/>
                <a:gd name="connsiteY65" fmla="*/ 1714500 h 4051300"/>
                <a:gd name="connsiteX66" fmla="*/ 222250 w 2376838"/>
                <a:gd name="connsiteY66" fmla="*/ 1625600 h 4051300"/>
                <a:gd name="connsiteX67" fmla="*/ 184150 w 2376838"/>
                <a:gd name="connsiteY67" fmla="*/ 1543050 h 4051300"/>
                <a:gd name="connsiteX68" fmla="*/ 133350 w 2376838"/>
                <a:gd name="connsiteY68" fmla="*/ 1454150 h 4051300"/>
                <a:gd name="connsiteX69" fmla="*/ 57150 w 2376838"/>
                <a:gd name="connsiteY69" fmla="*/ 1365250 h 4051300"/>
                <a:gd name="connsiteX70" fmla="*/ 44450 w 2376838"/>
                <a:gd name="connsiteY70" fmla="*/ 1282700 h 4051300"/>
                <a:gd name="connsiteX71" fmla="*/ 63500 w 2376838"/>
                <a:gd name="connsiteY71" fmla="*/ 1187450 h 4051300"/>
                <a:gd name="connsiteX72" fmla="*/ 76200 w 2376838"/>
                <a:gd name="connsiteY72" fmla="*/ 1123950 h 4051300"/>
                <a:gd name="connsiteX73" fmla="*/ 76200 w 2376838"/>
                <a:gd name="connsiteY73" fmla="*/ 1066800 h 4051300"/>
                <a:gd name="connsiteX74" fmla="*/ 0 w 2376838"/>
                <a:gd name="connsiteY74" fmla="*/ 1009650 h 4051300"/>
                <a:gd name="connsiteX75" fmla="*/ 38100 w 2376838"/>
                <a:gd name="connsiteY75" fmla="*/ 908050 h 4051300"/>
                <a:gd name="connsiteX76" fmla="*/ 38100 w 2376838"/>
                <a:gd name="connsiteY76" fmla="*/ 908050 h 4051300"/>
                <a:gd name="connsiteX77" fmla="*/ 6350 w 2376838"/>
                <a:gd name="connsiteY77" fmla="*/ 787400 h 4051300"/>
                <a:gd name="connsiteX78" fmla="*/ 57150 w 2376838"/>
                <a:gd name="connsiteY78" fmla="*/ 774700 h 4051300"/>
                <a:gd name="connsiteX79" fmla="*/ 82550 w 2376838"/>
                <a:gd name="connsiteY79" fmla="*/ 717550 h 4051300"/>
                <a:gd name="connsiteX80" fmla="*/ 165100 w 2376838"/>
                <a:gd name="connsiteY80" fmla="*/ 679450 h 4051300"/>
                <a:gd name="connsiteX81" fmla="*/ 222250 w 2376838"/>
                <a:gd name="connsiteY81" fmla="*/ 685800 h 4051300"/>
                <a:gd name="connsiteX82" fmla="*/ 222250 w 2376838"/>
                <a:gd name="connsiteY82" fmla="*/ 603250 h 4051300"/>
                <a:gd name="connsiteX83" fmla="*/ 254000 w 2376838"/>
                <a:gd name="connsiteY83" fmla="*/ 482600 h 4051300"/>
                <a:gd name="connsiteX84" fmla="*/ 368300 w 2376838"/>
                <a:gd name="connsiteY84" fmla="*/ 476250 h 4051300"/>
                <a:gd name="connsiteX85" fmla="*/ 425450 w 2376838"/>
                <a:gd name="connsiteY85" fmla="*/ 457200 h 4051300"/>
                <a:gd name="connsiteX86" fmla="*/ 482600 w 2376838"/>
                <a:gd name="connsiteY86" fmla="*/ 342900 h 4051300"/>
                <a:gd name="connsiteX87" fmla="*/ 565150 w 2376838"/>
                <a:gd name="connsiteY87" fmla="*/ 273050 h 4051300"/>
                <a:gd name="connsiteX88" fmla="*/ 615950 w 2376838"/>
                <a:gd name="connsiteY88" fmla="*/ 215900 h 4051300"/>
                <a:gd name="connsiteX89" fmla="*/ 571500 w 2376838"/>
                <a:gd name="connsiteY89" fmla="*/ 127000 h 4051300"/>
                <a:gd name="connsiteX90" fmla="*/ 552450 w 2376838"/>
                <a:gd name="connsiteY90" fmla="*/ 57150 h 4051300"/>
                <a:gd name="connsiteX91" fmla="*/ 641350 w 2376838"/>
                <a:gd name="connsiteY91" fmla="*/ 0 h 4051300"/>
                <a:gd name="connsiteX92" fmla="*/ 704850 w 2376838"/>
                <a:gd name="connsiteY92" fmla="*/ 6350 h 4051300"/>
                <a:gd name="connsiteX93" fmla="*/ 800100 w 2376838"/>
                <a:gd name="connsiteY93" fmla="*/ 19050 h 4051300"/>
                <a:gd name="connsiteX94" fmla="*/ 857250 w 2376838"/>
                <a:gd name="connsiteY94" fmla="*/ 6350 h 4051300"/>
                <a:gd name="connsiteX95" fmla="*/ 920750 w 2376838"/>
                <a:gd name="connsiteY95" fmla="*/ 6350 h 4051300"/>
                <a:gd name="connsiteX96" fmla="*/ 920750 w 2376838"/>
                <a:gd name="connsiteY96" fmla="*/ 69850 h 4051300"/>
                <a:gd name="connsiteX97" fmla="*/ 889000 w 2376838"/>
                <a:gd name="connsiteY97" fmla="*/ 139700 h 4051300"/>
                <a:gd name="connsiteX98" fmla="*/ 889000 w 2376838"/>
                <a:gd name="connsiteY98" fmla="*/ 139700 h 4051300"/>
                <a:gd name="connsiteX99" fmla="*/ 914400 w 2376838"/>
                <a:gd name="connsiteY99" fmla="*/ 254000 h 4051300"/>
                <a:gd name="connsiteX100" fmla="*/ 857250 w 2376838"/>
                <a:gd name="connsiteY100" fmla="*/ 304800 h 4051300"/>
                <a:gd name="connsiteX101" fmla="*/ 838200 w 2376838"/>
                <a:gd name="connsiteY101" fmla="*/ 342900 h 4051300"/>
                <a:gd name="connsiteX102" fmla="*/ 838200 w 2376838"/>
                <a:gd name="connsiteY102" fmla="*/ 419100 h 4051300"/>
                <a:gd name="connsiteX103" fmla="*/ 838200 w 2376838"/>
                <a:gd name="connsiteY103" fmla="*/ 508000 h 4051300"/>
                <a:gd name="connsiteX104" fmla="*/ 768350 w 2376838"/>
                <a:gd name="connsiteY104" fmla="*/ 546100 h 4051300"/>
                <a:gd name="connsiteX105" fmla="*/ 711200 w 2376838"/>
                <a:gd name="connsiteY105" fmla="*/ 577850 h 4051300"/>
                <a:gd name="connsiteX106" fmla="*/ 711200 w 2376838"/>
                <a:gd name="connsiteY106" fmla="*/ 577850 h 4051300"/>
                <a:gd name="connsiteX107" fmla="*/ 781050 w 2376838"/>
                <a:gd name="connsiteY107" fmla="*/ 673100 h 4051300"/>
                <a:gd name="connsiteX108" fmla="*/ 781050 w 2376838"/>
                <a:gd name="connsiteY108" fmla="*/ 673100 h 4051300"/>
                <a:gd name="connsiteX109" fmla="*/ 717550 w 2376838"/>
                <a:gd name="connsiteY109" fmla="*/ 685800 h 4051300"/>
                <a:gd name="connsiteX110" fmla="*/ 717550 w 2376838"/>
                <a:gd name="connsiteY110" fmla="*/ 685800 h 4051300"/>
                <a:gd name="connsiteX111" fmla="*/ 762000 w 2376838"/>
                <a:gd name="connsiteY111" fmla="*/ 774700 h 4051300"/>
                <a:gd name="connsiteX112" fmla="*/ 806450 w 2376838"/>
                <a:gd name="connsiteY112" fmla="*/ 838200 h 4051300"/>
                <a:gd name="connsiteX113" fmla="*/ 831850 w 2376838"/>
                <a:gd name="connsiteY113" fmla="*/ 889000 h 4051300"/>
                <a:gd name="connsiteX114" fmla="*/ 831850 w 2376838"/>
                <a:gd name="connsiteY114" fmla="*/ 889000 h 4051300"/>
                <a:gd name="connsiteX115" fmla="*/ 850900 w 2376838"/>
                <a:gd name="connsiteY115" fmla="*/ 952500 h 4051300"/>
                <a:gd name="connsiteX116" fmla="*/ 889000 w 2376838"/>
                <a:gd name="connsiteY116" fmla="*/ 1028700 h 4051300"/>
                <a:gd name="connsiteX117" fmla="*/ 908050 w 2376838"/>
                <a:gd name="connsiteY117" fmla="*/ 1104900 h 4051300"/>
                <a:gd name="connsiteX118" fmla="*/ 939800 w 2376838"/>
                <a:gd name="connsiteY118" fmla="*/ 1225550 h 4051300"/>
                <a:gd name="connsiteX119" fmla="*/ 977900 w 2376838"/>
                <a:gd name="connsiteY119" fmla="*/ 1346200 h 4051300"/>
                <a:gd name="connsiteX120" fmla="*/ 1022350 w 2376838"/>
                <a:gd name="connsiteY120" fmla="*/ 1339850 h 4051300"/>
                <a:gd name="connsiteX121" fmla="*/ 1022350 w 2376838"/>
                <a:gd name="connsiteY121" fmla="*/ 1339850 h 4051300"/>
                <a:gd name="connsiteX122" fmla="*/ 1016000 w 2376838"/>
                <a:gd name="connsiteY122" fmla="*/ 1257300 h 4051300"/>
                <a:gd name="connsiteX123" fmla="*/ 1003300 w 2376838"/>
                <a:gd name="connsiteY123" fmla="*/ 1206500 h 4051300"/>
                <a:gd name="connsiteX124" fmla="*/ 1003300 w 2376838"/>
                <a:gd name="connsiteY124" fmla="*/ 1123950 h 4051300"/>
                <a:gd name="connsiteX125" fmla="*/ 1003300 w 2376838"/>
                <a:gd name="connsiteY125" fmla="*/ 1123950 h 4051300"/>
                <a:gd name="connsiteX126" fmla="*/ 1123950 w 2376838"/>
                <a:gd name="connsiteY126" fmla="*/ 1123950 h 4051300"/>
                <a:gd name="connsiteX127" fmla="*/ 1149350 w 2376838"/>
                <a:gd name="connsiteY127" fmla="*/ 1174750 h 4051300"/>
                <a:gd name="connsiteX128" fmla="*/ 1149350 w 2376838"/>
                <a:gd name="connsiteY128" fmla="*/ 1174750 h 4051300"/>
                <a:gd name="connsiteX129" fmla="*/ 1174750 w 2376838"/>
                <a:gd name="connsiteY129" fmla="*/ 1250950 h 4051300"/>
                <a:gd name="connsiteX130" fmla="*/ 1174750 w 2376838"/>
                <a:gd name="connsiteY130" fmla="*/ 1250950 h 4051300"/>
                <a:gd name="connsiteX131" fmla="*/ 1212850 w 2376838"/>
                <a:gd name="connsiteY131" fmla="*/ 1397000 h 4051300"/>
                <a:gd name="connsiteX132" fmla="*/ 1276350 w 2376838"/>
                <a:gd name="connsiteY132" fmla="*/ 1435100 h 4051300"/>
                <a:gd name="connsiteX133" fmla="*/ 1339850 w 2376838"/>
                <a:gd name="connsiteY133" fmla="*/ 1435100 h 4051300"/>
                <a:gd name="connsiteX134" fmla="*/ 1447800 w 2376838"/>
                <a:gd name="connsiteY134" fmla="*/ 1384300 h 4051300"/>
                <a:gd name="connsiteX135" fmla="*/ 1504950 w 2376838"/>
                <a:gd name="connsiteY135" fmla="*/ 1295400 h 4051300"/>
                <a:gd name="connsiteX136" fmla="*/ 1530350 w 2376838"/>
                <a:gd name="connsiteY136" fmla="*/ 1193800 h 4051300"/>
                <a:gd name="connsiteX137" fmla="*/ 1498600 w 2376838"/>
                <a:gd name="connsiteY137" fmla="*/ 1047750 h 4051300"/>
                <a:gd name="connsiteX138" fmla="*/ 1574800 w 2376838"/>
                <a:gd name="connsiteY138" fmla="*/ 996950 h 4051300"/>
                <a:gd name="connsiteX139" fmla="*/ 1606550 w 2376838"/>
                <a:gd name="connsiteY139" fmla="*/ 908050 h 4051300"/>
                <a:gd name="connsiteX140" fmla="*/ 1708150 w 2376838"/>
                <a:gd name="connsiteY140" fmla="*/ 908050 h 4051300"/>
                <a:gd name="connsiteX141" fmla="*/ 1752600 w 2376838"/>
                <a:gd name="connsiteY141" fmla="*/ 793750 h 4051300"/>
                <a:gd name="connsiteX142" fmla="*/ 1733550 w 2376838"/>
                <a:gd name="connsiteY142" fmla="*/ 704850 h 4051300"/>
                <a:gd name="connsiteX143" fmla="*/ 1727200 w 2376838"/>
                <a:gd name="connsiteY143" fmla="*/ 603250 h 4051300"/>
                <a:gd name="connsiteX144" fmla="*/ 1720850 w 2376838"/>
                <a:gd name="connsiteY144" fmla="*/ 546100 h 4051300"/>
                <a:gd name="connsiteX145" fmla="*/ 1720850 w 2376838"/>
                <a:gd name="connsiteY145" fmla="*/ 546100 h 4051300"/>
                <a:gd name="connsiteX146" fmla="*/ 1752600 w 2376838"/>
                <a:gd name="connsiteY146" fmla="*/ 552450 h 4051300"/>
                <a:gd name="connsiteX147" fmla="*/ 1797050 w 2376838"/>
                <a:gd name="connsiteY147" fmla="*/ 622300 h 4051300"/>
                <a:gd name="connsiteX148" fmla="*/ 1797050 w 2376838"/>
                <a:gd name="connsiteY148" fmla="*/ 622300 h 4051300"/>
                <a:gd name="connsiteX149" fmla="*/ 1854200 w 2376838"/>
                <a:gd name="connsiteY149" fmla="*/ 660400 h 4051300"/>
                <a:gd name="connsiteX150" fmla="*/ 1905000 w 2376838"/>
                <a:gd name="connsiteY150" fmla="*/ 590550 h 4051300"/>
                <a:gd name="connsiteX151" fmla="*/ 1993900 w 2376838"/>
                <a:gd name="connsiteY151" fmla="*/ 584200 h 4051300"/>
                <a:gd name="connsiteX152" fmla="*/ 2063750 w 2376838"/>
                <a:gd name="connsiteY152" fmla="*/ 577850 h 4051300"/>
                <a:gd name="connsiteX153" fmla="*/ 2070100 w 2376838"/>
                <a:gd name="connsiteY153" fmla="*/ 641350 h 4051300"/>
                <a:gd name="connsiteX154" fmla="*/ 2076450 w 2376838"/>
                <a:gd name="connsiteY154" fmla="*/ 666750 h 4051300"/>
                <a:gd name="connsiteX155" fmla="*/ 2076450 w 2376838"/>
                <a:gd name="connsiteY155" fmla="*/ 666750 h 4051300"/>
                <a:gd name="connsiteX156" fmla="*/ 2133600 w 2376838"/>
                <a:gd name="connsiteY156" fmla="*/ 558800 h 4051300"/>
                <a:gd name="connsiteX157" fmla="*/ 2171700 w 2376838"/>
                <a:gd name="connsiteY157" fmla="*/ 635000 h 4051300"/>
                <a:gd name="connsiteX158" fmla="*/ 2159000 w 2376838"/>
                <a:gd name="connsiteY158" fmla="*/ 723900 h 4051300"/>
                <a:gd name="connsiteX159" fmla="*/ 2197100 w 2376838"/>
                <a:gd name="connsiteY159" fmla="*/ 774700 h 4051300"/>
                <a:gd name="connsiteX160" fmla="*/ 2235200 w 2376838"/>
                <a:gd name="connsiteY160" fmla="*/ 869950 h 4051300"/>
                <a:gd name="connsiteX161" fmla="*/ 2254250 w 2376838"/>
                <a:gd name="connsiteY161" fmla="*/ 1003300 h 4051300"/>
                <a:gd name="connsiteX162" fmla="*/ 2324100 w 2376838"/>
                <a:gd name="connsiteY162" fmla="*/ 1111250 h 4051300"/>
                <a:gd name="connsiteX163" fmla="*/ 2279650 w 2376838"/>
                <a:gd name="connsiteY163" fmla="*/ 1155700 h 4051300"/>
                <a:gd name="connsiteX164" fmla="*/ 2292350 w 2376838"/>
                <a:gd name="connsiteY164" fmla="*/ 1270000 h 4051300"/>
                <a:gd name="connsiteX165" fmla="*/ 2292350 w 2376838"/>
                <a:gd name="connsiteY165" fmla="*/ 1358900 h 4051300"/>
                <a:gd name="connsiteX166" fmla="*/ 2287938 w 2376838"/>
                <a:gd name="connsiteY166" fmla="*/ 1358900 h 4051300"/>
                <a:gd name="connsiteX167" fmla="*/ 2249838 w 2376838"/>
                <a:gd name="connsiteY167" fmla="*/ 1498600 h 4051300"/>
                <a:gd name="connsiteX168" fmla="*/ 2376838 w 2376838"/>
                <a:gd name="connsiteY168" fmla="*/ 1568450 h 4051300"/>
                <a:gd name="connsiteX0" fmla="*/ 2228850 w 2386245"/>
                <a:gd name="connsiteY0" fmla="*/ 4051300 h 4051300"/>
                <a:gd name="connsiteX1" fmla="*/ 2178050 w 2386245"/>
                <a:gd name="connsiteY1" fmla="*/ 3956050 h 4051300"/>
                <a:gd name="connsiteX2" fmla="*/ 2171700 w 2386245"/>
                <a:gd name="connsiteY2" fmla="*/ 3892550 h 4051300"/>
                <a:gd name="connsiteX3" fmla="*/ 2127250 w 2386245"/>
                <a:gd name="connsiteY3" fmla="*/ 3841750 h 4051300"/>
                <a:gd name="connsiteX4" fmla="*/ 2127250 w 2386245"/>
                <a:gd name="connsiteY4" fmla="*/ 3841750 h 4051300"/>
                <a:gd name="connsiteX5" fmla="*/ 2095500 w 2386245"/>
                <a:gd name="connsiteY5" fmla="*/ 3803650 h 4051300"/>
                <a:gd name="connsiteX6" fmla="*/ 2070100 w 2386245"/>
                <a:gd name="connsiteY6" fmla="*/ 3746500 h 4051300"/>
                <a:gd name="connsiteX7" fmla="*/ 2063750 w 2386245"/>
                <a:gd name="connsiteY7" fmla="*/ 3727450 h 4051300"/>
                <a:gd name="connsiteX8" fmla="*/ 2063750 w 2386245"/>
                <a:gd name="connsiteY8" fmla="*/ 3727450 h 4051300"/>
                <a:gd name="connsiteX9" fmla="*/ 1930400 w 2386245"/>
                <a:gd name="connsiteY9" fmla="*/ 3606800 h 4051300"/>
                <a:gd name="connsiteX10" fmla="*/ 1879600 w 2386245"/>
                <a:gd name="connsiteY10" fmla="*/ 3517900 h 4051300"/>
                <a:gd name="connsiteX11" fmla="*/ 1879600 w 2386245"/>
                <a:gd name="connsiteY11" fmla="*/ 3517900 h 4051300"/>
                <a:gd name="connsiteX12" fmla="*/ 1866900 w 2386245"/>
                <a:gd name="connsiteY12" fmla="*/ 3403600 h 4051300"/>
                <a:gd name="connsiteX13" fmla="*/ 1866900 w 2386245"/>
                <a:gd name="connsiteY13" fmla="*/ 3403600 h 4051300"/>
                <a:gd name="connsiteX14" fmla="*/ 1860550 w 2386245"/>
                <a:gd name="connsiteY14" fmla="*/ 3365500 h 4051300"/>
                <a:gd name="connsiteX15" fmla="*/ 1847850 w 2386245"/>
                <a:gd name="connsiteY15" fmla="*/ 3302000 h 4051300"/>
                <a:gd name="connsiteX16" fmla="*/ 1790700 w 2386245"/>
                <a:gd name="connsiteY16" fmla="*/ 3282950 h 4051300"/>
                <a:gd name="connsiteX17" fmla="*/ 1765300 w 2386245"/>
                <a:gd name="connsiteY17" fmla="*/ 3194050 h 4051300"/>
                <a:gd name="connsiteX18" fmla="*/ 1790700 w 2386245"/>
                <a:gd name="connsiteY18" fmla="*/ 3143250 h 4051300"/>
                <a:gd name="connsiteX19" fmla="*/ 1790700 w 2386245"/>
                <a:gd name="connsiteY19" fmla="*/ 3143250 h 4051300"/>
                <a:gd name="connsiteX20" fmla="*/ 1809750 w 2386245"/>
                <a:gd name="connsiteY20" fmla="*/ 3060700 h 4051300"/>
                <a:gd name="connsiteX21" fmla="*/ 1854200 w 2386245"/>
                <a:gd name="connsiteY21" fmla="*/ 2997200 h 4051300"/>
                <a:gd name="connsiteX22" fmla="*/ 1803400 w 2386245"/>
                <a:gd name="connsiteY22" fmla="*/ 2940050 h 4051300"/>
                <a:gd name="connsiteX23" fmla="*/ 1803400 w 2386245"/>
                <a:gd name="connsiteY23" fmla="*/ 2940050 h 4051300"/>
                <a:gd name="connsiteX24" fmla="*/ 1765300 w 2386245"/>
                <a:gd name="connsiteY24" fmla="*/ 2933700 h 4051300"/>
                <a:gd name="connsiteX25" fmla="*/ 1765300 w 2386245"/>
                <a:gd name="connsiteY25" fmla="*/ 2933700 h 4051300"/>
                <a:gd name="connsiteX26" fmla="*/ 1765300 w 2386245"/>
                <a:gd name="connsiteY26" fmla="*/ 2933700 h 4051300"/>
                <a:gd name="connsiteX27" fmla="*/ 1784350 w 2386245"/>
                <a:gd name="connsiteY27" fmla="*/ 2819400 h 4051300"/>
                <a:gd name="connsiteX28" fmla="*/ 1784350 w 2386245"/>
                <a:gd name="connsiteY28" fmla="*/ 2819400 h 4051300"/>
                <a:gd name="connsiteX29" fmla="*/ 1689100 w 2386245"/>
                <a:gd name="connsiteY29" fmla="*/ 2832100 h 4051300"/>
                <a:gd name="connsiteX30" fmla="*/ 1651000 w 2386245"/>
                <a:gd name="connsiteY30" fmla="*/ 2787650 h 4051300"/>
                <a:gd name="connsiteX31" fmla="*/ 1714500 w 2386245"/>
                <a:gd name="connsiteY31" fmla="*/ 2749550 h 4051300"/>
                <a:gd name="connsiteX32" fmla="*/ 1682750 w 2386245"/>
                <a:gd name="connsiteY32" fmla="*/ 2667000 h 4051300"/>
                <a:gd name="connsiteX33" fmla="*/ 1644650 w 2386245"/>
                <a:gd name="connsiteY33" fmla="*/ 2578100 h 4051300"/>
                <a:gd name="connsiteX34" fmla="*/ 1631950 w 2386245"/>
                <a:gd name="connsiteY34" fmla="*/ 2470150 h 4051300"/>
                <a:gd name="connsiteX35" fmla="*/ 1587500 w 2386245"/>
                <a:gd name="connsiteY35" fmla="*/ 2400300 h 4051300"/>
                <a:gd name="connsiteX36" fmla="*/ 1549400 w 2386245"/>
                <a:gd name="connsiteY36" fmla="*/ 2305050 h 4051300"/>
                <a:gd name="connsiteX37" fmla="*/ 1498600 w 2386245"/>
                <a:gd name="connsiteY37" fmla="*/ 2235200 h 4051300"/>
                <a:gd name="connsiteX38" fmla="*/ 1454150 w 2386245"/>
                <a:gd name="connsiteY38" fmla="*/ 2101850 h 4051300"/>
                <a:gd name="connsiteX39" fmla="*/ 1390650 w 2386245"/>
                <a:gd name="connsiteY39" fmla="*/ 1987550 h 4051300"/>
                <a:gd name="connsiteX40" fmla="*/ 1314450 w 2386245"/>
                <a:gd name="connsiteY40" fmla="*/ 1885950 h 4051300"/>
                <a:gd name="connsiteX41" fmla="*/ 1238250 w 2386245"/>
                <a:gd name="connsiteY41" fmla="*/ 1803400 h 4051300"/>
                <a:gd name="connsiteX42" fmla="*/ 1155700 w 2386245"/>
                <a:gd name="connsiteY42" fmla="*/ 1746250 h 4051300"/>
                <a:gd name="connsiteX43" fmla="*/ 1117600 w 2386245"/>
                <a:gd name="connsiteY43" fmla="*/ 1682750 h 4051300"/>
                <a:gd name="connsiteX44" fmla="*/ 1155700 w 2386245"/>
                <a:gd name="connsiteY44" fmla="*/ 1612900 h 4051300"/>
                <a:gd name="connsiteX45" fmla="*/ 1155700 w 2386245"/>
                <a:gd name="connsiteY45" fmla="*/ 1612900 h 4051300"/>
                <a:gd name="connsiteX46" fmla="*/ 1098550 w 2386245"/>
                <a:gd name="connsiteY46" fmla="*/ 1574800 h 4051300"/>
                <a:gd name="connsiteX47" fmla="*/ 1098550 w 2386245"/>
                <a:gd name="connsiteY47" fmla="*/ 1663700 h 4051300"/>
                <a:gd name="connsiteX48" fmla="*/ 1054100 w 2386245"/>
                <a:gd name="connsiteY48" fmla="*/ 1695450 h 4051300"/>
                <a:gd name="connsiteX49" fmla="*/ 984250 w 2386245"/>
                <a:gd name="connsiteY49" fmla="*/ 1701800 h 4051300"/>
                <a:gd name="connsiteX50" fmla="*/ 920750 w 2386245"/>
                <a:gd name="connsiteY50" fmla="*/ 1733550 h 4051300"/>
                <a:gd name="connsiteX51" fmla="*/ 920750 w 2386245"/>
                <a:gd name="connsiteY51" fmla="*/ 1733550 h 4051300"/>
                <a:gd name="connsiteX52" fmla="*/ 889000 w 2386245"/>
                <a:gd name="connsiteY52" fmla="*/ 1778000 h 4051300"/>
                <a:gd name="connsiteX53" fmla="*/ 819150 w 2386245"/>
                <a:gd name="connsiteY53" fmla="*/ 1752600 h 4051300"/>
                <a:gd name="connsiteX54" fmla="*/ 730250 w 2386245"/>
                <a:gd name="connsiteY54" fmla="*/ 1778000 h 4051300"/>
                <a:gd name="connsiteX55" fmla="*/ 812800 w 2386245"/>
                <a:gd name="connsiteY55" fmla="*/ 1809750 h 4051300"/>
                <a:gd name="connsiteX56" fmla="*/ 876300 w 2386245"/>
                <a:gd name="connsiteY56" fmla="*/ 1854200 h 4051300"/>
                <a:gd name="connsiteX57" fmla="*/ 768350 w 2386245"/>
                <a:gd name="connsiteY57" fmla="*/ 1911350 h 4051300"/>
                <a:gd name="connsiteX58" fmla="*/ 635000 w 2386245"/>
                <a:gd name="connsiteY58" fmla="*/ 1898650 h 4051300"/>
                <a:gd name="connsiteX59" fmla="*/ 590550 w 2386245"/>
                <a:gd name="connsiteY59" fmla="*/ 1866900 h 4051300"/>
                <a:gd name="connsiteX60" fmla="*/ 558800 w 2386245"/>
                <a:gd name="connsiteY60" fmla="*/ 1930400 h 4051300"/>
                <a:gd name="connsiteX61" fmla="*/ 450850 w 2386245"/>
                <a:gd name="connsiteY61" fmla="*/ 1911350 h 4051300"/>
                <a:gd name="connsiteX62" fmla="*/ 400050 w 2386245"/>
                <a:gd name="connsiteY62" fmla="*/ 1841500 h 4051300"/>
                <a:gd name="connsiteX63" fmla="*/ 400050 w 2386245"/>
                <a:gd name="connsiteY63" fmla="*/ 1841500 h 4051300"/>
                <a:gd name="connsiteX64" fmla="*/ 298450 w 2386245"/>
                <a:gd name="connsiteY64" fmla="*/ 1778000 h 4051300"/>
                <a:gd name="connsiteX65" fmla="*/ 266700 w 2386245"/>
                <a:gd name="connsiteY65" fmla="*/ 1714500 h 4051300"/>
                <a:gd name="connsiteX66" fmla="*/ 222250 w 2386245"/>
                <a:gd name="connsiteY66" fmla="*/ 1625600 h 4051300"/>
                <a:gd name="connsiteX67" fmla="*/ 184150 w 2386245"/>
                <a:gd name="connsiteY67" fmla="*/ 1543050 h 4051300"/>
                <a:gd name="connsiteX68" fmla="*/ 133350 w 2386245"/>
                <a:gd name="connsiteY68" fmla="*/ 1454150 h 4051300"/>
                <a:gd name="connsiteX69" fmla="*/ 57150 w 2386245"/>
                <a:gd name="connsiteY69" fmla="*/ 1365250 h 4051300"/>
                <a:gd name="connsiteX70" fmla="*/ 44450 w 2386245"/>
                <a:gd name="connsiteY70" fmla="*/ 1282700 h 4051300"/>
                <a:gd name="connsiteX71" fmla="*/ 63500 w 2386245"/>
                <a:gd name="connsiteY71" fmla="*/ 1187450 h 4051300"/>
                <a:gd name="connsiteX72" fmla="*/ 76200 w 2386245"/>
                <a:gd name="connsiteY72" fmla="*/ 1123950 h 4051300"/>
                <a:gd name="connsiteX73" fmla="*/ 76200 w 2386245"/>
                <a:gd name="connsiteY73" fmla="*/ 1066800 h 4051300"/>
                <a:gd name="connsiteX74" fmla="*/ 0 w 2386245"/>
                <a:gd name="connsiteY74" fmla="*/ 1009650 h 4051300"/>
                <a:gd name="connsiteX75" fmla="*/ 38100 w 2386245"/>
                <a:gd name="connsiteY75" fmla="*/ 908050 h 4051300"/>
                <a:gd name="connsiteX76" fmla="*/ 38100 w 2386245"/>
                <a:gd name="connsiteY76" fmla="*/ 908050 h 4051300"/>
                <a:gd name="connsiteX77" fmla="*/ 6350 w 2386245"/>
                <a:gd name="connsiteY77" fmla="*/ 787400 h 4051300"/>
                <a:gd name="connsiteX78" fmla="*/ 57150 w 2386245"/>
                <a:gd name="connsiteY78" fmla="*/ 774700 h 4051300"/>
                <a:gd name="connsiteX79" fmla="*/ 82550 w 2386245"/>
                <a:gd name="connsiteY79" fmla="*/ 717550 h 4051300"/>
                <a:gd name="connsiteX80" fmla="*/ 165100 w 2386245"/>
                <a:gd name="connsiteY80" fmla="*/ 679450 h 4051300"/>
                <a:gd name="connsiteX81" fmla="*/ 222250 w 2386245"/>
                <a:gd name="connsiteY81" fmla="*/ 685800 h 4051300"/>
                <a:gd name="connsiteX82" fmla="*/ 222250 w 2386245"/>
                <a:gd name="connsiteY82" fmla="*/ 603250 h 4051300"/>
                <a:gd name="connsiteX83" fmla="*/ 254000 w 2386245"/>
                <a:gd name="connsiteY83" fmla="*/ 482600 h 4051300"/>
                <a:gd name="connsiteX84" fmla="*/ 368300 w 2386245"/>
                <a:gd name="connsiteY84" fmla="*/ 476250 h 4051300"/>
                <a:gd name="connsiteX85" fmla="*/ 425450 w 2386245"/>
                <a:gd name="connsiteY85" fmla="*/ 457200 h 4051300"/>
                <a:gd name="connsiteX86" fmla="*/ 482600 w 2386245"/>
                <a:gd name="connsiteY86" fmla="*/ 342900 h 4051300"/>
                <a:gd name="connsiteX87" fmla="*/ 565150 w 2386245"/>
                <a:gd name="connsiteY87" fmla="*/ 273050 h 4051300"/>
                <a:gd name="connsiteX88" fmla="*/ 615950 w 2386245"/>
                <a:gd name="connsiteY88" fmla="*/ 215900 h 4051300"/>
                <a:gd name="connsiteX89" fmla="*/ 571500 w 2386245"/>
                <a:gd name="connsiteY89" fmla="*/ 127000 h 4051300"/>
                <a:gd name="connsiteX90" fmla="*/ 552450 w 2386245"/>
                <a:gd name="connsiteY90" fmla="*/ 57150 h 4051300"/>
                <a:gd name="connsiteX91" fmla="*/ 641350 w 2386245"/>
                <a:gd name="connsiteY91" fmla="*/ 0 h 4051300"/>
                <a:gd name="connsiteX92" fmla="*/ 704850 w 2386245"/>
                <a:gd name="connsiteY92" fmla="*/ 6350 h 4051300"/>
                <a:gd name="connsiteX93" fmla="*/ 800100 w 2386245"/>
                <a:gd name="connsiteY93" fmla="*/ 19050 h 4051300"/>
                <a:gd name="connsiteX94" fmla="*/ 857250 w 2386245"/>
                <a:gd name="connsiteY94" fmla="*/ 6350 h 4051300"/>
                <a:gd name="connsiteX95" fmla="*/ 920750 w 2386245"/>
                <a:gd name="connsiteY95" fmla="*/ 6350 h 4051300"/>
                <a:gd name="connsiteX96" fmla="*/ 920750 w 2386245"/>
                <a:gd name="connsiteY96" fmla="*/ 69850 h 4051300"/>
                <a:gd name="connsiteX97" fmla="*/ 889000 w 2386245"/>
                <a:gd name="connsiteY97" fmla="*/ 139700 h 4051300"/>
                <a:gd name="connsiteX98" fmla="*/ 889000 w 2386245"/>
                <a:gd name="connsiteY98" fmla="*/ 139700 h 4051300"/>
                <a:gd name="connsiteX99" fmla="*/ 914400 w 2386245"/>
                <a:gd name="connsiteY99" fmla="*/ 254000 h 4051300"/>
                <a:gd name="connsiteX100" fmla="*/ 857250 w 2386245"/>
                <a:gd name="connsiteY100" fmla="*/ 304800 h 4051300"/>
                <a:gd name="connsiteX101" fmla="*/ 838200 w 2386245"/>
                <a:gd name="connsiteY101" fmla="*/ 342900 h 4051300"/>
                <a:gd name="connsiteX102" fmla="*/ 838200 w 2386245"/>
                <a:gd name="connsiteY102" fmla="*/ 419100 h 4051300"/>
                <a:gd name="connsiteX103" fmla="*/ 838200 w 2386245"/>
                <a:gd name="connsiteY103" fmla="*/ 508000 h 4051300"/>
                <a:gd name="connsiteX104" fmla="*/ 768350 w 2386245"/>
                <a:gd name="connsiteY104" fmla="*/ 546100 h 4051300"/>
                <a:gd name="connsiteX105" fmla="*/ 711200 w 2386245"/>
                <a:gd name="connsiteY105" fmla="*/ 577850 h 4051300"/>
                <a:gd name="connsiteX106" fmla="*/ 711200 w 2386245"/>
                <a:gd name="connsiteY106" fmla="*/ 577850 h 4051300"/>
                <a:gd name="connsiteX107" fmla="*/ 781050 w 2386245"/>
                <a:gd name="connsiteY107" fmla="*/ 673100 h 4051300"/>
                <a:gd name="connsiteX108" fmla="*/ 781050 w 2386245"/>
                <a:gd name="connsiteY108" fmla="*/ 673100 h 4051300"/>
                <a:gd name="connsiteX109" fmla="*/ 717550 w 2386245"/>
                <a:gd name="connsiteY109" fmla="*/ 685800 h 4051300"/>
                <a:gd name="connsiteX110" fmla="*/ 717550 w 2386245"/>
                <a:gd name="connsiteY110" fmla="*/ 685800 h 4051300"/>
                <a:gd name="connsiteX111" fmla="*/ 762000 w 2386245"/>
                <a:gd name="connsiteY111" fmla="*/ 774700 h 4051300"/>
                <a:gd name="connsiteX112" fmla="*/ 806450 w 2386245"/>
                <a:gd name="connsiteY112" fmla="*/ 838200 h 4051300"/>
                <a:gd name="connsiteX113" fmla="*/ 831850 w 2386245"/>
                <a:gd name="connsiteY113" fmla="*/ 889000 h 4051300"/>
                <a:gd name="connsiteX114" fmla="*/ 831850 w 2386245"/>
                <a:gd name="connsiteY114" fmla="*/ 889000 h 4051300"/>
                <a:gd name="connsiteX115" fmla="*/ 850900 w 2386245"/>
                <a:gd name="connsiteY115" fmla="*/ 952500 h 4051300"/>
                <a:gd name="connsiteX116" fmla="*/ 889000 w 2386245"/>
                <a:gd name="connsiteY116" fmla="*/ 1028700 h 4051300"/>
                <a:gd name="connsiteX117" fmla="*/ 908050 w 2386245"/>
                <a:gd name="connsiteY117" fmla="*/ 1104900 h 4051300"/>
                <a:gd name="connsiteX118" fmla="*/ 939800 w 2386245"/>
                <a:gd name="connsiteY118" fmla="*/ 1225550 h 4051300"/>
                <a:gd name="connsiteX119" fmla="*/ 977900 w 2386245"/>
                <a:gd name="connsiteY119" fmla="*/ 1346200 h 4051300"/>
                <a:gd name="connsiteX120" fmla="*/ 1022350 w 2386245"/>
                <a:gd name="connsiteY120" fmla="*/ 1339850 h 4051300"/>
                <a:gd name="connsiteX121" fmla="*/ 1022350 w 2386245"/>
                <a:gd name="connsiteY121" fmla="*/ 1339850 h 4051300"/>
                <a:gd name="connsiteX122" fmla="*/ 1016000 w 2386245"/>
                <a:gd name="connsiteY122" fmla="*/ 1257300 h 4051300"/>
                <a:gd name="connsiteX123" fmla="*/ 1003300 w 2386245"/>
                <a:gd name="connsiteY123" fmla="*/ 1206500 h 4051300"/>
                <a:gd name="connsiteX124" fmla="*/ 1003300 w 2386245"/>
                <a:gd name="connsiteY124" fmla="*/ 1123950 h 4051300"/>
                <a:gd name="connsiteX125" fmla="*/ 1003300 w 2386245"/>
                <a:gd name="connsiteY125" fmla="*/ 1123950 h 4051300"/>
                <a:gd name="connsiteX126" fmla="*/ 1123950 w 2386245"/>
                <a:gd name="connsiteY126" fmla="*/ 1123950 h 4051300"/>
                <a:gd name="connsiteX127" fmla="*/ 1149350 w 2386245"/>
                <a:gd name="connsiteY127" fmla="*/ 1174750 h 4051300"/>
                <a:gd name="connsiteX128" fmla="*/ 1149350 w 2386245"/>
                <a:gd name="connsiteY128" fmla="*/ 1174750 h 4051300"/>
                <a:gd name="connsiteX129" fmla="*/ 1174750 w 2386245"/>
                <a:gd name="connsiteY129" fmla="*/ 1250950 h 4051300"/>
                <a:gd name="connsiteX130" fmla="*/ 1174750 w 2386245"/>
                <a:gd name="connsiteY130" fmla="*/ 1250950 h 4051300"/>
                <a:gd name="connsiteX131" fmla="*/ 1212850 w 2386245"/>
                <a:gd name="connsiteY131" fmla="*/ 1397000 h 4051300"/>
                <a:gd name="connsiteX132" fmla="*/ 1276350 w 2386245"/>
                <a:gd name="connsiteY132" fmla="*/ 1435100 h 4051300"/>
                <a:gd name="connsiteX133" fmla="*/ 1339850 w 2386245"/>
                <a:gd name="connsiteY133" fmla="*/ 1435100 h 4051300"/>
                <a:gd name="connsiteX134" fmla="*/ 1447800 w 2386245"/>
                <a:gd name="connsiteY134" fmla="*/ 1384300 h 4051300"/>
                <a:gd name="connsiteX135" fmla="*/ 1504950 w 2386245"/>
                <a:gd name="connsiteY135" fmla="*/ 1295400 h 4051300"/>
                <a:gd name="connsiteX136" fmla="*/ 1530350 w 2386245"/>
                <a:gd name="connsiteY136" fmla="*/ 1193800 h 4051300"/>
                <a:gd name="connsiteX137" fmla="*/ 1498600 w 2386245"/>
                <a:gd name="connsiteY137" fmla="*/ 1047750 h 4051300"/>
                <a:gd name="connsiteX138" fmla="*/ 1574800 w 2386245"/>
                <a:gd name="connsiteY138" fmla="*/ 996950 h 4051300"/>
                <a:gd name="connsiteX139" fmla="*/ 1606550 w 2386245"/>
                <a:gd name="connsiteY139" fmla="*/ 908050 h 4051300"/>
                <a:gd name="connsiteX140" fmla="*/ 1708150 w 2386245"/>
                <a:gd name="connsiteY140" fmla="*/ 908050 h 4051300"/>
                <a:gd name="connsiteX141" fmla="*/ 1752600 w 2386245"/>
                <a:gd name="connsiteY141" fmla="*/ 793750 h 4051300"/>
                <a:gd name="connsiteX142" fmla="*/ 1733550 w 2386245"/>
                <a:gd name="connsiteY142" fmla="*/ 704850 h 4051300"/>
                <a:gd name="connsiteX143" fmla="*/ 1727200 w 2386245"/>
                <a:gd name="connsiteY143" fmla="*/ 603250 h 4051300"/>
                <a:gd name="connsiteX144" fmla="*/ 1720850 w 2386245"/>
                <a:gd name="connsiteY144" fmla="*/ 546100 h 4051300"/>
                <a:gd name="connsiteX145" fmla="*/ 1720850 w 2386245"/>
                <a:gd name="connsiteY145" fmla="*/ 546100 h 4051300"/>
                <a:gd name="connsiteX146" fmla="*/ 1752600 w 2386245"/>
                <a:gd name="connsiteY146" fmla="*/ 552450 h 4051300"/>
                <a:gd name="connsiteX147" fmla="*/ 1797050 w 2386245"/>
                <a:gd name="connsiteY147" fmla="*/ 622300 h 4051300"/>
                <a:gd name="connsiteX148" fmla="*/ 1797050 w 2386245"/>
                <a:gd name="connsiteY148" fmla="*/ 622300 h 4051300"/>
                <a:gd name="connsiteX149" fmla="*/ 1854200 w 2386245"/>
                <a:gd name="connsiteY149" fmla="*/ 660400 h 4051300"/>
                <a:gd name="connsiteX150" fmla="*/ 1905000 w 2386245"/>
                <a:gd name="connsiteY150" fmla="*/ 590550 h 4051300"/>
                <a:gd name="connsiteX151" fmla="*/ 1993900 w 2386245"/>
                <a:gd name="connsiteY151" fmla="*/ 584200 h 4051300"/>
                <a:gd name="connsiteX152" fmla="*/ 2063750 w 2386245"/>
                <a:gd name="connsiteY152" fmla="*/ 577850 h 4051300"/>
                <a:gd name="connsiteX153" fmla="*/ 2070100 w 2386245"/>
                <a:gd name="connsiteY153" fmla="*/ 641350 h 4051300"/>
                <a:gd name="connsiteX154" fmla="*/ 2076450 w 2386245"/>
                <a:gd name="connsiteY154" fmla="*/ 666750 h 4051300"/>
                <a:gd name="connsiteX155" fmla="*/ 2076450 w 2386245"/>
                <a:gd name="connsiteY155" fmla="*/ 666750 h 4051300"/>
                <a:gd name="connsiteX156" fmla="*/ 2133600 w 2386245"/>
                <a:gd name="connsiteY156" fmla="*/ 558800 h 4051300"/>
                <a:gd name="connsiteX157" fmla="*/ 2171700 w 2386245"/>
                <a:gd name="connsiteY157" fmla="*/ 635000 h 4051300"/>
                <a:gd name="connsiteX158" fmla="*/ 2159000 w 2386245"/>
                <a:gd name="connsiteY158" fmla="*/ 723900 h 4051300"/>
                <a:gd name="connsiteX159" fmla="*/ 2197100 w 2386245"/>
                <a:gd name="connsiteY159" fmla="*/ 774700 h 4051300"/>
                <a:gd name="connsiteX160" fmla="*/ 2235200 w 2386245"/>
                <a:gd name="connsiteY160" fmla="*/ 869950 h 4051300"/>
                <a:gd name="connsiteX161" fmla="*/ 2254250 w 2386245"/>
                <a:gd name="connsiteY161" fmla="*/ 1003300 h 4051300"/>
                <a:gd name="connsiteX162" fmla="*/ 2324100 w 2386245"/>
                <a:gd name="connsiteY162" fmla="*/ 1111250 h 4051300"/>
                <a:gd name="connsiteX163" fmla="*/ 2279650 w 2386245"/>
                <a:gd name="connsiteY163" fmla="*/ 1155700 h 4051300"/>
                <a:gd name="connsiteX164" fmla="*/ 2292350 w 2386245"/>
                <a:gd name="connsiteY164" fmla="*/ 1270000 h 4051300"/>
                <a:gd name="connsiteX165" fmla="*/ 2292350 w 2386245"/>
                <a:gd name="connsiteY165" fmla="*/ 1358900 h 4051300"/>
                <a:gd name="connsiteX166" fmla="*/ 2287938 w 2386245"/>
                <a:gd name="connsiteY166" fmla="*/ 1358900 h 4051300"/>
                <a:gd name="connsiteX167" fmla="*/ 2249838 w 2386245"/>
                <a:gd name="connsiteY167" fmla="*/ 1498600 h 4051300"/>
                <a:gd name="connsiteX168" fmla="*/ 2376838 w 2386245"/>
                <a:gd name="connsiteY168" fmla="*/ 1568450 h 4051300"/>
                <a:gd name="connsiteX169" fmla="*/ 2376838 w 2386245"/>
                <a:gd name="connsiteY169" fmla="*/ 1574800 h 4051300"/>
                <a:gd name="connsiteX0" fmla="*/ 2228850 w 2395946"/>
                <a:gd name="connsiteY0" fmla="*/ 4051300 h 4051300"/>
                <a:gd name="connsiteX1" fmla="*/ 2178050 w 2395946"/>
                <a:gd name="connsiteY1" fmla="*/ 3956050 h 4051300"/>
                <a:gd name="connsiteX2" fmla="*/ 2171700 w 2395946"/>
                <a:gd name="connsiteY2" fmla="*/ 3892550 h 4051300"/>
                <a:gd name="connsiteX3" fmla="*/ 2127250 w 2395946"/>
                <a:gd name="connsiteY3" fmla="*/ 3841750 h 4051300"/>
                <a:gd name="connsiteX4" fmla="*/ 2127250 w 2395946"/>
                <a:gd name="connsiteY4" fmla="*/ 3841750 h 4051300"/>
                <a:gd name="connsiteX5" fmla="*/ 2095500 w 2395946"/>
                <a:gd name="connsiteY5" fmla="*/ 3803650 h 4051300"/>
                <a:gd name="connsiteX6" fmla="*/ 2070100 w 2395946"/>
                <a:gd name="connsiteY6" fmla="*/ 3746500 h 4051300"/>
                <a:gd name="connsiteX7" fmla="*/ 2063750 w 2395946"/>
                <a:gd name="connsiteY7" fmla="*/ 3727450 h 4051300"/>
                <a:gd name="connsiteX8" fmla="*/ 2063750 w 2395946"/>
                <a:gd name="connsiteY8" fmla="*/ 3727450 h 4051300"/>
                <a:gd name="connsiteX9" fmla="*/ 1930400 w 2395946"/>
                <a:gd name="connsiteY9" fmla="*/ 3606800 h 4051300"/>
                <a:gd name="connsiteX10" fmla="*/ 1879600 w 2395946"/>
                <a:gd name="connsiteY10" fmla="*/ 3517900 h 4051300"/>
                <a:gd name="connsiteX11" fmla="*/ 1879600 w 2395946"/>
                <a:gd name="connsiteY11" fmla="*/ 3517900 h 4051300"/>
                <a:gd name="connsiteX12" fmla="*/ 1866900 w 2395946"/>
                <a:gd name="connsiteY12" fmla="*/ 3403600 h 4051300"/>
                <a:gd name="connsiteX13" fmla="*/ 1866900 w 2395946"/>
                <a:gd name="connsiteY13" fmla="*/ 3403600 h 4051300"/>
                <a:gd name="connsiteX14" fmla="*/ 1860550 w 2395946"/>
                <a:gd name="connsiteY14" fmla="*/ 3365500 h 4051300"/>
                <a:gd name="connsiteX15" fmla="*/ 1847850 w 2395946"/>
                <a:gd name="connsiteY15" fmla="*/ 3302000 h 4051300"/>
                <a:gd name="connsiteX16" fmla="*/ 1790700 w 2395946"/>
                <a:gd name="connsiteY16" fmla="*/ 3282950 h 4051300"/>
                <a:gd name="connsiteX17" fmla="*/ 1765300 w 2395946"/>
                <a:gd name="connsiteY17" fmla="*/ 3194050 h 4051300"/>
                <a:gd name="connsiteX18" fmla="*/ 1790700 w 2395946"/>
                <a:gd name="connsiteY18" fmla="*/ 3143250 h 4051300"/>
                <a:gd name="connsiteX19" fmla="*/ 1790700 w 2395946"/>
                <a:gd name="connsiteY19" fmla="*/ 3143250 h 4051300"/>
                <a:gd name="connsiteX20" fmla="*/ 1809750 w 2395946"/>
                <a:gd name="connsiteY20" fmla="*/ 3060700 h 4051300"/>
                <a:gd name="connsiteX21" fmla="*/ 1854200 w 2395946"/>
                <a:gd name="connsiteY21" fmla="*/ 2997200 h 4051300"/>
                <a:gd name="connsiteX22" fmla="*/ 1803400 w 2395946"/>
                <a:gd name="connsiteY22" fmla="*/ 2940050 h 4051300"/>
                <a:gd name="connsiteX23" fmla="*/ 1803400 w 2395946"/>
                <a:gd name="connsiteY23" fmla="*/ 2940050 h 4051300"/>
                <a:gd name="connsiteX24" fmla="*/ 1765300 w 2395946"/>
                <a:gd name="connsiteY24" fmla="*/ 2933700 h 4051300"/>
                <a:gd name="connsiteX25" fmla="*/ 1765300 w 2395946"/>
                <a:gd name="connsiteY25" fmla="*/ 2933700 h 4051300"/>
                <a:gd name="connsiteX26" fmla="*/ 1765300 w 2395946"/>
                <a:gd name="connsiteY26" fmla="*/ 2933700 h 4051300"/>
                <a:gd name="connsiteX27" fmla="*/ 1784350 w 2395946"/>
                <a:gd name="connsiteY27" fmla="*/ 2819400 h 4051300"/>
                <a:gd name="connsiteX28" fmla="*/ 1784350 w 2395946"/>
                <a:gd name="connsiteY28" fmla="*/ 2819400 h 4051300"/>
                <a:gd name="connsiteX29" fmla="*/ 1689100 w 2395946"/>
                <a:gd name="connsiteY29" fmla="*/ 2832100 h 4051300"/>
                <a:gd name="connsiteX30" fmla="*/ 1651000 w 2395946"/>
                <a:gd name="connsiteY30" fmla="*/ 2787650 h 4051300"/>
                <a:gd name="connsiteX31" fmla="*/ 1714500 w 2395946"/>
                <a:gd name="connsiteY31" fmla="*/ 2749550 h 4051300"/>
                <a:gd name="connsiteX32" fmla="*/ 1682750 w 2395946"/>
                <a:gd name="connsiteY32" fmla="*/ 2667000 h 4051300"/>
                <a:gd name="connsiteX33" fmla="*/ 1644650 w 2395946"/>
                <a:gd name="connsiteY33" fmla="*/ 2578100 h 4051300"/>
                <a:gd name="connsiteX34" fmla="*/ 1631950 w 2395946"/>
                <a:gd name="connsiteY34" fmla="*/ 2470150 h 4051300"/>
                <a:gd name="connsiteX35" fmla="*/ 1587500 w 2395946"/>
                <a:gd name="connsiteY35" fmla="*/ 2400300 h 4051300"/>
                <a:gd name="connsiteX36" fmla="*/ 1549400 w 2395946"/>
                <a:gd name="connsiteY36" fmla="*/ 2305050 h 4051300"/>
                <a:gd name="connsiteX37" fmla="*/ 1498600 w 2395946"/>
                <a:gd name="connsiteY37" fmla="*/ 2235200 h 4051300"/>
                <a:gd name="connsiteX38" fmla="*/ 1454150 w 2395946"/>
                <a:gd name="connsiteY38" fmla="*/ 2101850 h 4051300"/>
                <a:gd name="connsiteX39" fmla="*/ 1390650 w 2395946"/>
                <a:gd name="connsiteY39" fmla="*/ 1987550 h 4051300"/>
                <a:gd name="connsiteX40" fmla="*/ 1314450 w 2395946"/>
                <a:gd name="connsiteY40" fmla="*/ 1885950 h 4051300"/>
                <a:gd name="connsiteX41" fmla="*/ 1238250 w 2395946"/>
                <a:gd name="connsiteY41" fmla="*/ 1803400 h 4051300"/>
                <a:gd name="connsiteX42" fmla="*/ 1155700 w 2395946"/>
                <a:gd name="connsiteY42" fmla="*/ 1746250 h 4051300"/>
                <a:gd name="connsiteX43" fmla="*/ 1117600 w 2395946"/>
                <a:gd name="connsiteY43" fmla="*/ 1682750 h 4051300"/>
                <a:gd name="connsiteX44" fmla="*/ 1155700 w 2395946"/>
                <a:gd name="connsiteY44" fmla="*/ 1612900 h 4051300"/>
                <a:gd name="connsiteX45" fmla="*/ 1155700 w 2395946"/>
                <a:gd name="connsiteY45" fmla="*/ 1612900 h 4051300"/>
                <a:gd name="connsiteX46" fmla="*/ 1098550 w 2395946"/>
                <a:gd name="connsiteY46" fmla="*/ 1574800 h 4051300"/>
                <a:gd name="connsiteX47" fmla="*/ 1098550 w 2395946"/>
                <a:gd name="connsiteY47" fmla="*/ 1663700 h 4051300"/>
                <a:gd name="connsiteX48" fmla="*/ 1054100 w 2395946"/>
                <a:gd name="connsiteY48" fmla="*/ 1695450 h 4051300"/>
                <a:gd name="connsiteX49" fmla="*/ 984250 w 2395946"/>
                <a:gd name="connsiteY49" fmla="*/ 1701800 h 4051300"/>
                <a:gd name="connsiteX50" fmla="*/ 920750 w 2395946"/>
                <a:gd name="connsiteY50" fmla="*/ 1733550 h 4051300"/>
                <a:gd name="connsiteX51" fmla="*/ 920750 w 2395946"/>
                <a:gd name="connsiteY51" fmla="*/ 1733550 h 4051300"/>
                <a:gd name="connsiteX52" fmla="*/ 889000 w 2395946"/>
                <a:gd name="connsiteY52" fmla="*/ 1778000 h 4051300"/>
                <a:gd name="connsiteX53" fmla="*/ 819150 w 2395946"/>
                <a:gd name="connsiteY53" fmla="*/ 1752600 h 4051300"/>
                <a:gd name="connsiteX54" fmla="*/ 730250 w 2395946"/>
                <a:gd name="connsiteY54" fmla="*/ 1778000 h 4051300"/>
                <a:gd name="connsiteX55" fmla="*/ 812800 w 2395946"/>
                <a:gd name="connsiteY55" fmla="*/ 1809750 h 4051300"/>
                <a:gd name="connsiteX56" fmla="*/ 876300 w 2395946"/>
                <a:gd name="connsiteY56" fmla="*/ 1854200 h 4051300"/>
                <a:gd name="connsiteX57" fmla="*/ 768350 w 2395946"/>
                <a:gd name="connsiteY57" fmla="*/ 1911350 h 4051300"/>
                <a:gd name="connsiteX58" fmla="*/ 635000 w 2395946"/>
                <a:gd name="connsiteY58" fmla="*/ 1898650 h 4051300"/>
                <a:gd name="connsiteX59" fmla="*/ 590550 w 2395946"/>
                <a:gd name="connsiteY59" fmla="*/ 1866900 h 4051300"/>
                <a:gd name="connsiteX60" fmla="*/ 558800 w 2395946"/>
                <a:gd name="connsiteY60" fmla="*/ 1930400 h 4051300"/>
                <a:gd name="connsiteX61" fmla="*/ 450850 w 2395946"/>
                <a:gd name="connsiteY61" fmla="*/ 1911350 h 4051300"/>
                <a:gd name="connsiteX62" fmla="*/ 400050 w 2395946"/>
                <a:gd name="connsiteY62" fmla="*/ 1841500 h 4051300"/>
                <a:gd name="connsiteX63" fmla="*/ 400050 w 2395946"/>
                <a:gd name="connsiteY63" fmla="*/ 1841500 h 4051300"/>
                <a:gd name="connsiteX64" fmla="*/ 298450 w 2395946"/>
                <a:gd name="connsiteY64" fmla="*/ 1778000 h 4051300"/>
                <a:gd name="connsiteX65" fmla="*/ 266700 w 2395946"/>
                <a:gd name="connsiteY65" fmla="*/ 1714500 h 4051300"/>
                <a:gd name="connsiteX66" fmla="*/ 222250 w 2395946"/>
                <a:gd name="connsiteY66" fmla="*/ 1625600 h 4051300"/>
                <a:gd name="connsiteX67" fmla="*/ 184150 w 2395946"/>
                <a:gd name="connsiteY67" fmla="*/ 1543050 h 4051300"/>
                <a:gd name="connsiteX68" fmla="*/ 133350 w 2395946"/>
                <a:gd name="connsiteY68" fmla="*/ 1454150 h 4051300"/>
                <a:gd name="connsiteX69" fmla="*/ 57150 w 2395946"/>
                <a:gd name="connsiteY69" fmla="*/ 1365250 h 4051300"/>
                <a:gd name="connsiteX70" fmla="*/ 44450 w 2395946"/>
                <a:gd name="connsiteY70" fmla="*/ 1282700 h 4051300"/>
                <a:gd name="connsiteX71" fmla="*/ 63500 w 2395946"/>
                <a:gd name="connsiteY71" fmla="*/ 1187450 h 4051300"/>
                <a:gd name="connsiteX72" fmla="*/ 76200 w 2395946"/>
                <a:gd name="connsiteY72" fmla="*/ 1123950 h 4051300"/>
                <a:gd name="connsiteX73" fmla="*/ 76200 w 2395946"/>
                <a:gd name="connsiteY73" fmla="*/ 1066800 h 4051300"/>
                <a:gd name="connsiteX74" fmla="*/ 0 w 2395946"/>
                <a:gd name="connsiteY74" fmla="*/ 1009650 h 4051300"/>
                <a:gd name="connsiteX75" fmla="*/ 38100 w 2395946"/>
                <a:gd name="connsiteY75" fmla="*/ 908050 h 4051300"/>
                <a:gd name="connsiteX76" fmla="*/ 38100 w 2395946"/>
                <a:gd name="connsiteY76" fmla="*/ 908050 h 4051300"/>
                <a:gd name="connsiteX77" fmla="*/ 6350 w 2395946"/>
                <a:gd name="connsiteY77" fmla="*/ 787400 h 4051300"/>
                <a:gd name="connsiteX78" fmla="*/ 57150 w 2395946"/>
                <a:gd name="connsiteY78" fmla="*/ 774700 h 4051300"/>
                <a:gd name="connsiteX79" fmla="*/ 82550 w 2395946"/>
                <a:gd name="connsiteY79" fmla="*/ 717550 h 4051300"/>
                <a:gd name="connsiteX80" fmla="*/ 165100 w 2395946"/>
                <a:gd name="connsiteY80" fmla="*/ 679450 h 4051300"/>
                <a:gd name="connsiteX81" fmla="*/ 222250 w 2395946"/>
                <a:gd name="connsiteY81" fmla="*/ 685800 h 4051300"/>
                <a:gd name="connsiteX82" fmla="*/ 222250 w 2395946"/>
                <a:gd name="connsiteY82" fmla="*/ 603250 h 4051300"/>
                <a:gd name="connsiteX83" fmla="*/ 254000 w 2395946"/>
                <a:gd name="connsiteY83" fmla="*/ 482600 h 4051300"/>
                <a:gd name="connsiteX84" fmla="*/ 368300 w 2395946"/>
                <a:gd name="connsiteY84" fmla="*/ 476250 h 4051300"/>
                <a:gd name="connsiteX85" fmla="*/ 425450 w 2395946"/>
                <a:gd name="connsiteY85" fmla="*/ 457200 h 4051300"/>
                <a:gd name="connsiteX86" fmla="*/ 482600 w 2395946"/>
                <a:gd name="connsiteY86" fmla="*/ 342900 h 4051300"/>
                <a:gd name="connsiteX87" fmla="*/ 565150 w 2395946"/>
                <a:gd name="connsiteY87" fmla="*/ 273050 h 4051300"/>
                <a:gd name="connsiteX88" fmla="*/ 615950 w 2395946"/>
                <a:gd name="connsiteY88" fmla="*/ 215900 h 4051300"/>
                <a:gd name="connsiteX89" fmla="*/ 571500 w 2395946"/>
                <a:gd name="connsiteY89" fmla="*/ 127000 h 4051300"/>
                <a:gd name="connsiteX90" fmla="*/ 552450 w 2395946"/>
                <a:gd name="connsiteY90" fmla="*/ 57150 h 4051300"/>
                <a:gd name="connsiteX91" fmla="*/ 641350 w 2395946"/>
                <a:gd name="connsiteY91" fmla="*/ 0 h 4051300"/>
                <a:gd name="connsiteX92" fmla="*/ 704850 w 2395946"/>
                <a:gd name="connsiteY92" fmla="*/ 6350 h 4051300"/>
                <a:gd name="connsiteX93" fmla="*/ 800100 w 2395946"/>
                <a:gd name="connsiteY93" fmla="*/ 19050 h 4051300"/>
                <a:gd name="connsiteX94" fmla="*/ 857250 w 2395946"/>
                <a:gd name="connsiteY94" fmla="*/ 6350 h 4051300"/>
                <a:gd name="connsiteX95" fmla="*/ 920750 w 2395946"/>
                <a:gd name="connsiteY95" fmla="*/ 6350 h 4051300"/>
                <a:gd name="connsiteX96" fmla="*/ 920750 w 2395946"/>
                <a:gd name="connsiteY96" fmla="*/ 69850 h 4051300"/>
                <a:gd name="connsiteX97" fmla="*/ 889000 w 2395946"/>
                <a:gd name="connsiteY97" fmla="*/ 139700 h 4051300"/>
                <a:gd name="connsiteX98" fmla="*/ 889000 w 2395946"/>
                <a:gd name="connsiteY98" fmla="*/ 139700 h 4051300"/>
                <a:gd name="connsiteX99" fmla="*/ 914400 w 2395946"/>
                <a:gd name="connsiteY99" fmla="*/ 254000 h 4051300"/>
                <a:gd name="connsiteX100" fmla="*/ 857250 w 2395946"/>
                <a:gd name="connsiteY100" fmla="*/ 304800 h 4051300"/>
                <a:gd name="connsiteX101" fmla="*/ 838200 w 2395946"/>
                <a:gd name="connsiteY101" fmla="*/ 342900 h 4051300"/>
                <a:gd name="connsiteX102" fmla="*/ 838200 w 2395946"/>
                <a:gd name="connsiteY102" fmla="*/ 419100 h 4051300"/>
                <a:gd name="connsiteX103" fmla="*/ 838200 w 2395946"/>
                <a:gd name="connsiteY103" fmla="*/ 508000 h 4051300"/>
                <a:gd name="connsiteX104" fmla="*/ 768350 w 2395946"/>
                <a:gd name="connsiteY104" fmla="*/ 546100 h 4051300"/>
                <a:gd name="connsiteX105" fmla="*/ 711200 w 2395946"/>
                <a:gd name="connsiteY105" fmla="*/ 577850 h 4051300"/>
                <a:gd name="connsiteX106" fmla="*/ 711200 w 2395946"/>
                <a:gd name="connsiteY106" fmla="*/ 577850 h 4051300"/>
                <a:gd name="connsiteX107" fmla="*/ 781050 w 2395946"/>
                <a:gd name="connsiteY107" fmla="*/ 673100 h 4051300"/>
                <a:gd name="connsiteX108" fmla="*/ 781050 w 2395946"/>
                <a:gd name="connsiteY108" fmla="*/ 673100 h 4051300"/>
                <a:gd name="connsiteX109" fmla="*/ 717550 w 2395946"/>
                <a:gd name="connsiteY109" fmla="*/ 685800 h 4051300"/>
                <a:gd name="connsiteX110" fmla="*/ 717550 w 2395946"/>
                <a:gd name="connsiteY110" fmla="*/ 685800 h 4051300"/>
                <a:gd name="connsiteX111" fmla="*/ 762000 w 2395946"/>
                <a:gd name="connsiteY111" fmla="*/ 774700 h 4051300"/>
                <a:gd name="connsiteX112" fmla="*/ 806450 w 2395946"/>
                <a:gd name="connsiteY112" fmla="*/ 838200 h 4051300"/>
                <a:gd name="connsiteX113" fmla="*/ 831850 w 2395946"/>
                <a:gd name="connsiteY113" fmla="*/ 889000 h 4051300"/>
                <a:gd name="connsiteX114" fmla="*/ 831850 w 2395946"/>
                <a:gd name="connsiteY114" fmla="*/ 889000 h 4051300"/>
                <a:gd name="connsiteX115" fmla="*/ 850900 w 2395946"/>
                <a:gd name="connsiteY115" fmla="*/ 952500 h 4051300"/>
                <a:gd name="connsiteX116" fmla="*/ 889000 w 2395946"/>
                <a:gd name="connsiteY116" fmla="*/ 1028700 h 4051300"/>
                <a:gd name="connsiteX117" fmla="*/ 908050 w 2395946"/>
                <a:gd name="connsiteY117" fmla="*/ 1104900 h 4051300"/>
                <a:gd name="connsiteX118" fmla="*/ 939800 w 2395946"/>
                <a:gd name="connsiteY118" fmla="*/ 1225550 h 4051300"/>
                <a:gd name="connsiteX119" fmla="*/ 977900 w 2395946"/>
                <a:gd name="connsiteY119" fmla="*/ 1346200 h 4051300"/>
                <a:gd name="connsiteX120" fmla="*/ 1022350 w 2395946"/>
                <a:gd name="connsiteY120" fmla="*/ 1339850 h 4051300"/>
                <a:gd name="connsiteX121" fmla="*/ 1022350 w 2395946"/>
                <a:gd name="connsiteY121" fmla="*/ 1339850 h 4051300"/>
                <a:gd name="connsiteX122" fmla="*/ 1016000 w 2395946"/>
                <a:gd name="connsiteY122" fmla="*/ 1257300 h 4051300"/>
                <a:gd name="connsiteX123" fmla="*/ 1003300 w 2395946"/>
                <a:gd name="connsiteY123" fmla="*/ 1206500 h 4051300"/>
                <a:gd name="connsiteX124" fmla="*/ 1003300 w 2395946"/>
                <a:gd name="connsiteY124" fmla="*/ 1123950 h 4051300"/>
                <a:gd name="connsiteX125" fmla="*/ 1003300 w 2395946"/>
                <a:gd name="connsiteY125" fmla="*/ 1123950 h 4051300"/>
                <a:gd name="connsiteX126" fmla="*/ 1123950 w 2395946"/>
                <a:gd name="connsiteY126" fmla="*/ 1123950 h 4051300"/>
                <a:gd name="connsiteX127" fmla="*/ 1149350 w 2395946"/>
                <a:gd name="connsiteY127" fmla="*/ 1174750 h 4051300"/>
                <a:gd name="connsiteX128" fmla="*/ 1149350 w 2395946"/>
                <a:gd name="connsiteY128" fmla="*/ 1174750 h 4051300"/>
                <a:gd name="connsiteX129" fmla="*/ 1174750 w 2395946"/>
                <a:gd name="connsiteY129" fmla="*/ 1250950 h 4051300"/>
                <a:gd name="connsiteX130" fmla="*/ 1174750 w 2395946"/>
                <a:gd name="connsiteY130" fmla="*/ 1250950 h 4051300"/>
                <a:gd name="connsiteX131" fmla="*/ 1212850 w 2395946"/>
                <a:gd name="connsiteY131" fmla="*/ 1397000 h 4051300"/>
                <a:gd name="connsiteX132" fmla="*/ 1276350 w 2395946"/>
                <a:gd name="connsiteY132" fmla="*/ 1435100 h 4051300"/>
                <a:gd name="connsiteX133" fmla="*/ 1339850 w 2395946"/>
                <a:gd name="connsiteY133" fmla="*/ 1435100 h 4051300"/>
                <a:gd name="connsiteX134" fmla="*/ 1447800 w 2395946"/>
                <a:gd name="connsiteY134" fmla="*/ 1384300 h 4051300"/>
                <a:gd name="connsiteX135" fmla="*/ 1504950 w 2395946"/>
                <a:gd name="connsiteY135" fmla="*/ 1295400 h 4051300"/>
                <a:gd name="connsiteX136" fmla="*/ 1530350 w 2395946"/>
                <a:gd name="connsiteY136" fmla="*/ 1193800 h 4051300"/>
                <a:gd name="connsiteX137" fmla="*/ 1498600 w 2395946"/>
                <a:gd name="connsiteY137" fmla="*/ 1047750 h 4051300"/>
                <a:gd name="connsiteX138" fmla="*/ 1574800 w 2395946"/>
                <a:gd name="connsiteY138" fmla="*/ 996950 h 4051300"/>
                <a:gd name="connsiteX139" fmla="*/ 1606550 w 2395946"/>
                <a:gd name="connsiteY139" fmla="*/ 908050 h 4051300"/>
                <a:gd name="connsiteX140" fmla="*/ 1708150 w 2395946"/>
                <a:gd name="connsiteY140" fmla="*/ 908050 h 4051300"/>
                <a:gd name="connsiteX141" fmla="*/ 1752600 w 2395946"/>
                <a:gd name="connsiteY141" fmla="*/ 793750 h 4051300"/>
                <a:gd name="connsiteX142" fmla="*/ 1733550 w 2395946"/>
                <a:gd name="connsiteY142" fmla="*/ 704850 h 4051300"/>
                <a:gd name="connsiteX143" fmla="*/ 1727200 w 2395946"/>
                <a:gd name="connsiteY143" fmla="*/ 603250 h 4051300"/>
                <a:gd name="connsiteX144" fmla="*/ 1720850 w 2395946"/>
                <a:gd name="connsiteY144" fmla="*/ 546100 h 4051300"/>
                <a:gd name="connsiteX145" fmla="*/ 1720850 w 2395946"/>
                <a:gd name="connsiteY145" fmla="*/ 546100 h 4051300"/>
                <a:gd name="connsiteX146" fmla="*/ 1752600 w 2395946"/>
                <a:gd name="connsiteY146" fmla="*/ 552450 h 4051300"/>
                <a:gd name="connsiteX147" fmla="*/ 1797050 w 2395946"/>
                <a:gd name="connsiteY147" fmla="*/ 622300 h 4051300"/>
                <a:gd name="connsiteX148" fmla="*/ 1797050 w 2395946"/>
                <a:gd name="connsiteY148" fmla="*/ 622300 h 4051300"/>
                <a:gd name="connsiteX149" fmla="*/ 1854200 w 2395946"/>
                <a:gd name="connsiteY149" fmla="*/ 660400 h 4051300"/>
                <a:gd name="connsiteX150" fmla="*/ 1905000 w 2395946"/>
                <a:gd name="connsiteY150" fmla="*/ 590550 h 4051300"/>
                <a:gd name="connsiteX151" fmla="*/ 1993900 w 2395946"/>
                <a:gd name="connsiteY151" fmla="*/ 584200 h 4051300"/>
                <a:gd name="connsiteX152" fmla="*/ 2063750 w 2395946"/>
                <a:gd name="connsiteY152" fmla="*/ 577850 h 4051300"/>
                <a:gd name="connsiteX153" fmla="*/ 2070100 w 2395946"/>
                <a:gd name="connsiteY153" fmla="*/ 641350 h 4051300"/>
                <a:gd name="connsiteX154" fmla="*/ 2076450 w 2395946"/>
                <a:gd name="connsiteY154" fmla="*/ 666750 h 4051300"/>
                <a:gd name="connsiteX155" fmla="*/ 2076450 w 2395946"/>
                <a:gd name="connsiteY155" fmla="*/ 666750 h 4051300"/>
                <a:gd name="connsiteX156" fmla="*/ 2133600 w 2395946"/>
                <a:gd name="connsiteY156" fmla="*/ 558800 h 4051300"/>
                <a:gd name="connsiteX157" fmla="*/ 2171700 w 2395946"/>
                <a:gd name="connsiteY157" fmla="*/ 635000 h 4051300"/>
                <a:gd name="connsiteX158" fmla="*/ 2159000 w 2395946"/>
                <a:gd name="connsiteY158" fmla="*/ 723900 h 4051300"/>
                <a:gd name="connsiteX159" fmla="*/ 2197100 w 2395946"/>
                <a:gd name="connsiteY159" fmla="*/ 774700 h 4051300"/>
                <a:gd name="connsiteX160" fmla="*/ 2235200 w 2395946"/>
                <a:gd name="connsiteY160" fmla="*/ 869950 h 4051300"/>
                <a:gd name="connsiteX161" fmla="*/ 2254250 w 2395946"/>
                <a:gd name="connsiteY161" fmla="*/ 1003300 h 4051300"/>
                <a:gd name="connsiteX162" fmla="*/ 2324100 w 2395946"/>
                <a:gd name="connsiteY162" fmla="*/ 1111250 h 4051300"/>
                <a:gd name="connsiteX163" fmla="*/ 2279650 w 2395946"/>
                <a:gd name="connsiteY163" fmla="*/ 1155700 h 4051300"/>
                <a:gd name="connsiteX164" fmla="*/ 2292350 w 2395946"/>
                <a:gd name="connsiteY164" fmla="*/ 1270000 h 4051300"/>
                <a:gd name="connsiteX165" fmla="*/ 2292350 w 2395946"/>
                <a:gd name="connsiteY165" fmla="*/ 1358900 h 4051300"/>
                <a:gd name="connsiteX166" fmla="*/ 2287938 w 2395946"/>
                <a:gd name="connsiteY166" fmla="*/ 1358900 h 4051300"/>
                <a:gd name="connsiteX167" fmla="*/ 2249838 w 2395946"/>
                <a:gd name="connsiteY167" fmla="*/ 1498600 h 4051300"/>
                <a:gd name="connsiteX168" fmla="*/ 2376838 w 2395946"/>
                <a:gd name="connsiteY168" fmla="*/ 1568450 h 4051300"/>
                <a:gd name="connsiteX169" fmla="*/ 2395888 w 2395946"/>
                <a:gd name="connsiteY169" fmla="*/ 1682750 h 4051300"/>
                <a:gd name="connsiteX0" fmla="*/ 2228850 w 2421287"/>
                <a:gd name="connsiteY0" fmla="*/ 4051300 h 4051300"/>
                <a:gd name="connsiteX1" fmla="*/ 2178050 w 2421287"/>
                <a:gd name="connsiteY1" fmla="*/ 3956050 h 4051300"/>
                <a:gd name="connsiteX2" fmla="*/ 2171700 w 2421287"/>
                <a:gd name="connsiteY2" fmla="*/ 3892550 h 4051300"/>
                <a:gd name="connsiteX3" fmla="*/ 2127250 w 2421287"/>
                <a:gd name="connsiteY3" fmla="*/ 3841750 h 4051300"/>
                <a:gd name="connsiteX4" fmla="*/ 2127250 w 2421287"/>
                <a:gd name="connsiteY4" fmla="*/ 3841750 h 4051300"/>
                <a:gd name="connsiteX5" fmla="*/ 2095500 w 2421287"/>
                <a:gd name="connsiteY5" fmla="*/ 3803650 h 4051300"/>
                <a:gd name="connsiteX6" fmla="*/ 2070100 w 2421287"/>
                <a:gd name="connsiteY6" fmla="*/ 3746500 h 4051300"/>
                <a:gd name="connsiteX7" fmla="*/ 2063750 w 2421287"/>
                <a:gd name="connsiteY7" fmla="*/ 3727450 h 4051300"/>
                <a:gd name="connsiteX8" fmla="*/ 2063750 w 2421287"/>
                <a:gd name="connsiteY8" fmla="*/ 3727450 h 4051300"/>
                <a:gd name="connsiteX9" fmla="*/ 1930400 w 2421287"/>
                <a:gd name="connsiteY9" fmla="*/ 3606800 h 4051300"/>
                <a:gd name="connsiteX10" fmla="*/ 1879600 w 2421287"/>
                <a:gd name="connsiteY10" fmla="*/ 3517900 h 4051300"/>
                <a:gd name="connsiteX11" fmla="*/ 1879600 w 2421287"/>
                <a:gd name="connsiteY11" fmla="*/ 3517900 h 4051300"/>
                <a:gd name="connsiteX12" fmla="*/ 1866900 w 2421287"/>
                <a:gd name="connsiteY12" fmla="*/ 3403600 h 4051300"/>
                <a:gd name="connsiteX13" fmla="*/ 1866900 w 2421287"/>
                <a:gd name="connsiteY13" fmla="*/ 3403600 h 4051300"/>
                <a:gd name="connsiteX14" fmla="*/ 1860550 w 2421287"/>
                <a:gd name="connsiteY14" fmla="*/ 3365500 h 4051300"/>
                <a:gd name="connsiteX15" fmla="*/ 1847850 w 2421287"/>
                <a:gd name="connsiteY15" fmla="*/ 3302000 h 4051300"/>
                <a:gd name="connsiteX16" fmla="*/ 1790700 w 2421287"/>
                <a:gd name="connsiteY16" fmla="*/ 3282950 h 4051300"/>
                <a:gd name="connsiteX17" fmla="*/ 1765300 w 2421287"/>
                <a:gd name="connsiteY17" fmla="*/ 3194050 h 4051300"/>
                <a:gd name="connsiteX18" fmla="*/ 1790700 w 2421287"/>
                <a:gd name="connsiteY18" fmla="*/ 3143250 h 4051300"/>
                <a:gd name="connsiteX19" fmla="*/ 1790700 w 2421287"/>
                <a:gd name="connsiteY19" fmla="*/ 3143250 h 4051300"/>
                <a:gd name="connsiteX20" fmla="*/ 1809750 w 2421287"/>
                <a:gd name="connsiteY20" fmla="*/ 3060700 h 4051300"/>
                <a:gd name="connsiteX21" fmla="*/ 1854200 w 2421287"/>
                <a:gd name="connsiteY21" fmla="*/ 2997200 h 4051300"/>
                <a:gd name="connsiteX22" fmla="*/ 1803400 w 2421287"/>
                <a:gd name="connsiteY22" fmla="*/ 2940050 h 4051300"/>
                <a:gd name="connsiteX23" fmla="*/ 1803400 w 2421287"/>
                <a:gd name="connsiteY23" fmla="*/ 2940050 h 4051300"/>
                <a:gd name="connsiteX24" fmla="*/ 1765300 w 2421287"/>
                <a:gd name="connsiteY24" fmla="*/ 2933700 h 4051300"/>
                <a:gd name="connsiteX25" fmla="*/ 1765300 w 2421287"/>
                <a:gd name="connsiteY25" fmla="*/ 2933700 h 4051300"/>
                <a:gd name="connsiteX26" fmla="*/ 1765300 w 2421287"/>
                <a:gd name="connsiteY26" fmla="*/ 2933700 h 4051300"/>
                <a:gd name="connsiteX27" fmla="*/ 1784350 w 2421287"/>
                <a:gd name="connsiteY27" fmla="*/ 2819400 h 4051300"/>
                <a:gd name="connsiteX28" fmla="*/ 1784350 w 2421287"/>
                <a:gd name="connsiteY28" fmla="*/ 2819400 h 4051300"/>
                <a:gd name="connsiteX29" fmla="*/ 1689100 w 2421287"/>
                <a:gd name="connsiteY29" fmla="*/ 2832100 h 4051300"/>
                <a:gd name="connsiteX30" fmla="*/ 1651000 w 2421287"/>
                <a:gd name="connsiteY30" fmla="*/ 2787650 h 4051300"/>
                <a:gd name="connsiteX31" fmla="*/ 1714500 w 2421287"/>
                <a:gd name="connsiteY31" fmla="*/ 2749550 h 4051300"/>
                <a:gd name="connsiteX32" fmla="*/ 1682750 w 2421287"/>
                <a:gd name="connsiteY32" fmla="*/ 2667000 h 4051300"/>
                <a:gd name="connsiteX33" fmla="*/ 1644650 w 2421287"/>
                <a:gd name="connsiteY33" fmla="*/ 2578100 h 4051300"/>
                <a:gd name="connsiteX34" fmla="*/ 1631950 w 2421287"/>
                <a:gd name="connsiteY34" fmla="*/ 2470150 h 4051300"/>
                <a:gd name="connsiteX35" fmla="*/ 1587500 w 2421287"/>
                <a:gd name="connsiteY35" fmla="*/ 2400300 h 4051300"/>
                <a:gd name="connsiteX36" fmla="*/ 1549400 w 2421287"/>
                <a:gd name="connsiteY36" fmla="*/ 2305050 h 4051300"/>
                <a:gd name="connsiteX37" fmla="*/ 1498600 w 2421287"/>
                <a:gd name="connsiteY37" fmla="*/ 2235200 h 4051300"/>
                <a:gd name="connsiteX38" fmla="*/ 1454150 w 2421287"/>
                <a:gd name="connsiteY38" fmla="*/ 2101850 h 4051300"/>
                <a:gd name="connsiteX39" fmla="*/ 1390650 w 2421287"/>
                <a:gd name="connsiteY39" fmla="*/ 1987550 h 4051300"/>
                <a:gd name="connsiteX40" fmla="*/ 1314450 w 2421287"/>
                <a:gd name="connsiteY40" fmla="*/ 1885950 h 4051300"/>
                <a:gd name="connsiteX41" fmla="*/ 1238250 w 2421287"/>
                <a:gd name="connsiteY41" fmla="*/ 1803400 h 4051300"/>
                <a:gd name="connsiteX42" fmla="*/ 1155700 w 2421287"/>
                <a:gd name="connsiteY42" fmla="*/ 1746250 h 4051300"/>
                <a:gd name="connsiteX43" fmla="*/ 1117600 w 2421287"/>
                <a:gd name="connsiteY43" fmla="*/ 1682750 h 4051300"/>
                <a:gd name="connsiteX44" fmla="*/ 1155700 w 2421287"/>
                <a:gd name="connsiteY44" fmla="*/ 1612900 h 4051300"/>
                <a:gd name="connsiteX45" fmla="*/ 1155700 w 2421287"/>
                <a:gd name="connsiteY45" fmla="*/ 1612900 h 4051300"/>
                <a:gd name="connsiteX46" fmla="*/ 1098550 w 2421287"/>
                <a:gd name="connsiteY46" fmla="*/ 1574800 h 4051300"/>
                <a:gd name="connsiteX47" fmla="*/ 1098550 w 2421287"/>
                <a:gd name="connsiteY47" fmla="*/ 1663700 h 4051300"/>
                <a:gd name="connsiteX48" fmla="*/ 1054100 w 2421287"/>
                <a:gd name="connsiteY48" fmla="*/ 1695450 h 4051300"/>
                <a:gd name="connsiteX49" fmla="*/ 984250 w 2421287"/>
                <a:gd name="connsiteY49" fmla="*/ 1701800 h 4051300"/>
                <a:gd name="connsiteX50" fmla="*/ 920750 w 2421287"/>
                <a:gd name="connsiteY50" fmla="*/ 1733550 h 4051300"/>
                <a:gd name="connsiteX51" fmla="*/ 920750 w 2421287"/>
                <a:gd name="connsiteY51" fmla="*/ 1733550 h 4051300"/>
                <a:gd name="connsiteX52" fmla="*/ 889000 w 2421287"/>
                <a:gd name="connsiteY52" fmla="*/ 1778000 h 4051300"/>
                <a:gd name="connsiteX53" fmla="*/ 819150 w 2421287"/>
                <a:gd name="connsiteY53" fmla="*/ 1752600 h 4051300"/>
                <a:gd name="connsiteX54" fmla="*/ 730250 w 2421287"/>
                <a:gd name="connsiteY54" fmla="*/ 1778000 h 4051300"/>
                <a:gd name="connsiteX55" fmla="*/ 812800 w 2421287"/>
                <a:gd name="connsiteY55" fmla="*/ 1809750 h 4051300"/>
                <a:gd name="connsiteX56" fmla="*/ 876300 w 2421287"/>
                <a:gd name="connsiteY56" fmla="*/ 1854200 h 4051300"/>
                <a:gd name="connsiteX57" fmla="*/ 768350 w 2421287"/>
                <a:gd name="connsiteY57" fmla="*/ 1911350 h 4051300"/>
                <a:gd name="connsiteX58" fmla="*/ 635000 w 2421287"/>
                <a:gd name="connsiteY58" fmla="*/ 1898650 h 4051300"/>
                <a:gd name="connsiteX59" fmla="*/ 590550 w 2421287"/>
                <a:gd name="connsiteY59" fmla="*/ 1866900 h 4051300"/>
                <a:gd name="connsiteX60" fmla="*/ 558800 w 2421287"/>
                <a:gd name="connsiteY60" fmla="*/ 1930400 h 4051300"/>
                <a:gd name="connsiteX61" fmla="*/ 450850 w 2421287"/>
                <a:gd name="connsiteY61" fmla="*/ 1911350 h 4051300"/>
                <a:gd name="connsiteX62" fmla="*/ 400050 w 2421287"/>
                <a:gd name="connsiteY62" fmla="*/ 1841500 h 4051300"/>
                <a:gd name="connsiteX63" fmla="*/ 400050 w 2421287"/>
                <a:gd name="connsiteY63" fmla="*/ 1841500 h 4051300"/>
                <a:gd name="connsiteX64" fmla="*/ 298450 w 2421287"/>
                <a:gd name="connsiteY64" fmla="*/ 1778000 h 4051300"/>
                <a:gd name="connsiteX65" fmla="*/ 266700 w 2421287"/>
                <a:gd name="connsiteY65" fmla="*/ 1714500 h 4051300"/>
                <a:gd name="connsiteX66" fmla="*/ 222250 w 2421287"/>
                <a:gd name="connsiteY66" fmla="*/ 1625600 h 4051300"/>
                <a:gd name="connsiteX67" fmla="*/ 184150 w 2421287"/>
                <a:gd name="connsiteY67" fmla="*/ 1543050 h 4051300"/>
                <a:gd name="connsiteX68" fmla="*/ 133350 w 2421287"/>
                <a:gd name="connsiteY68" fmla="*/ 1454150 h 4051300"/>
                <a:gd name="connsiteX69" fmla="*/ 57150 w 2421287"/>
                <a:gd name="connsiteY69" fmla="*/ 1365250 h 4051300"/>
                <a:gd name="connsiteX70" fmla="*/ 44450 w 2421287"/>
                <a:gd name="connsiteY70" fmla="*/ 1282700 h 4051300"/>
                <a:gd name="connsiteX71" fmla="*/ 63500 w 2421287"/>
                <a:gd name="connsiteY71" fmla="*/ 1187450 h 4051300"/>
                <a:gd name="connsiteX72" fmla="*/ 76200 w 2421287"/>
                <a:gd name="connsiteY72" fmla="*/ 1123950 h 4051300"/>
                <a:gd name="connsiteX73" fmla="*/ 76200 w 2421287"/>
                <a:gd name="connsiteY73" fmla="*/ 1066800 h 4051300"/>
                <a:gd name="connsiteX74" fmla="*/ 0 w 2421287"/>
                <a:gd name="connsiteY74" fmla="*/ 1009650 h 4051300"/>
                <a:gd name="connsiteX75" fmla="*/ 38100 w 2421287"/>
                <a:gd name="connsiteY75" fmla="*/ 908050 h 4051300"/>
                <a:gd name="connsiteX76" fmla="*/ 38100 w 2421287"/>
                <a:gd name="connsiteY76" fmla="*/ 908050 h 4051300"/>
                <a:gd name="connsiteX77" fmla="*/ 6350 w 2421287"/>
                <a:gd name="connsiteY77" fmla="*/ 787400 h 4051300"/>
                <a:gd name="connsiteX78" fmla="*/ 57150 w 2421287"/>
                <a:gd name="connsiteY78" fmla="*/ 774700 h 4051300"/>
                <a:gd name="connsiteX79" fmla="*/ 82550 w 2421287"/>
                <a:gd name="connsiteY79" fmla="*/ 717550 h 4051300"/>
                <a:gd name="connsiteX80" fmla="*/ 165100 w 2421287"/>
                <a:gd name="connsiteY80" fmla="*/ 679450 h 4051300"/>
                <a:gd name="connsiteX81" fmla="*/ 222250 w 2421287"/>
                <a:gd name="connsiteY81" fmla="*/ 685800 h 4051300"/>
                <a:gd name="connsiteX82" fmla="*/ 222250 w 2421287"/>
                <a:gd name="connsiteY82" fmla="*/ 603250 h 4051300"/>
                <a:gd name="connsiteX83" fmla="*/ 254000 w 2421287"/>
                <a:gd name="connsiteY83" fmla="*/ 482600 h 4051300"/>
                <a:gd name="connsiteX84" fmla="*/ 368300 w 2421287"/>
                <a:gd name="connsiteY84" fmla="*/ 476250 h 4051300"/>
                <a:gd name="connsiteX85" fmla="*/ 425450 w 2421287"/>
                <a:gd name="connsiteY85" fmla="*/ 457200 h 4051300"/>
                <a:gd name="connsiteX86" fmla="*/ 482600 w 2421287"/>
                <a:gd name="connsiteY86" fmla="*/ 342900 h 4051300"/>
                <a:gd name="connsiteX87" fmla="*/ 565150 w 2421287"/>
                <a:gd name="connsiteY87" fmla="*/ 273050 h 4051300"/>
                <a:gd name="connsiteX88" fmla="*/ 615950 w 2421287"/>
                <a:gd name="connsiteY88" fmla="*/ 215900 h 4051300"/>
                <a:gd name="connsiteX89" fmla="*/ 571500 w 2421287"/>
                <a:gd name="connsiteY89" fmla="*/ 127000 h 4051300"/>
                <a:gd name="connsiteX90" fmla="*/ 552450 w 2421287"/>
                <a:gd name="connsiteY90" fmla="*/ 57150 h 4051300"/>
                <a:gd name="connsiteX91" fmla="*/ 641350 w 2421287"/>
                <a:gd name="connsiteY91" fmla="*/ 0 h 4051300"/>
                <a:gd name="connsiteX92" fmla="*/ 704850 w 2421287"/>
                <a:gd name="connsiteY92" fmla="*/ 6350 h 4051300"/>
                <a:gd name="connsiteX93" fmla="*/ 800100 w 2421287"/>
                <a:gd name="connsiteY93" fmla="*/ 19050 h 4051300"/>
                <a:gd name="connsiteX94" fmla="*/ 857250 w 2421287"/>
                <a:gd name="connsiteY94" fmla="*/ 6350 h 4051300"/>
                <a:gd name="connsiteX95" fmla="*/ 920750 w 2421287"/>
                <a:gd name="connsiteY95" fmla="*/ 6350 h 4051300"/>
                <a:gd name="connsiteX96" fmla="*/ 920750 w 2421287"/>
                <a:gd name="connsiteY96" fmla="*/ 69850 h 4051300"/>
                <a:gd name="connsiteX97" fmla="*/ 889000 w 2421287"/>
                <a:gd name="connsiteY97" fmla="*/ 139700 h 4051300"/>
                <a:gd name="connsiteX98" fmla="*/ 889000 w 2421287"/>
                <a:gd name="connsiteY98" fmla="*/ 139700 h 4051300"/>
                <a:gd name="connsiteX99" fmla="*/ 914400 w 2421287"/>
                <a:gd name="connsiteY99" fmla="*/ 254000 h 4051300"/>
                <a:gd name="connsiteX100" fmla="*/ 857250 w 2421287"/>
                <a:gd name="connsiteY100" fmla="*/ 304800 h 4051300"/>
                <a:gd name="connsiteX101" fmla="*/ 838200 w 2421287"/>
                <a:gd name="connsiteY101" fmla="*/ 342900 h 4051300"/>
                <a:gd name="connsiteX102" fmla="*/ 838200 w 2421287"/>
                <a:gd name="connsiteY102" fmla="*/ 419100 h 4051300"/>
                <a:gd name="connsiteX103" fmla="*/ 838200 w 2421287"/>
                <a:gd name="connsiteY103" fmla="*/ 508000 h 4051300"/>
                <a:gd name="connsiteX104" fmla="*/ 768350 w 2421287"/>
                <a:gd name="connsiteY104" fmla="*/ 546100 h 4051300"/>
                <a:gd name="connsiteX105" fmla="*/ 711200 w 2421287"/>
                <a:gd name="connsiteY105" fmla="*/ 577850 h 4051300"/>
                <a:gd name="connsiteX106" fmla="*/ 711200 w 2421287"/>
                <a:gd name="connsiteY106" fmla="*/ 577850 h 4051300"/>
                <a:gd name="connsiteX107" fmla="*/ 781050 w 2421287"/>
                <a:gd name="connsiteY107" fmla="*/ 673100 h 4051300"/>
                <a:gd name="connsiteX108" fmla="*/ 781050 w 2421287"/>
                <a:gd name="connsiteY108" fmla="*/ 673100 h 4051300"/>
                <a:gd name="connsiteX109" fmla="*/ 717550 w 2421287"/>
                <a:gd name="connsiteY109" fmla="*/ 685800 h 4051300"/>
                <a:gd name="connsiteX110" fmla="*/ 717550 w 2421287"/>
                <a:gd name="connsiteY110" fmla="*/ 685800 h 4051300"/>
                <a:gd name="connsiteX111" fmla="*/ 762000 w 2421287"/>
                <a:gd name="connsiteY111" fmla="*/ 774700 h 4051300"/>
                <a:gd name="connsiteX112" fmla="*/ 806450 w 2421287"/>
                <a:gd name="connsiteY112" fmla="*/ 838200 h 4051300"/>
                <a:gd name="connsiteX113" fmla="*/ 831850 w 2421287"/>
                <a:gd name="connsiteY113" fmla="*/ 889000 h 4051300"/>
                <a:gd name="connsiteX114" fmla="*/ 831850 w 2421287"/>
                <a:gd name="connsiteY114" fmla="*/ 889000 h 4051300"/>
                <a:gd name="connsiteX115" fmla="*/ 850900 w 2421287"/>
                <a:gd name="connsiteY115" fmla="*/ 952500 h 4051300"/>
                <a:gd name="connsiteX116" fmla="*/ 889000 w 2421287"/>
                <a:gd name="connsiteY116" fmla="*/ 1028700 h 4051300"/>
                <a:gd name="connsiteX117" fmla="*/ 908050 w 2421287"/>
                <a:gd name="connsiteY117" fmla="*/ 1104900 h 4051300"/>
                <a:gd name="connsiteX118" fmla="*/ 939800 w 2421287"/>
                <a:gd name="connsiteY118" fmla="*/ 1225550 h 4051300"/>
                <a:gd name="connsiteX119" fmla="*/ 977900 w 2421287"/>
                <a:gd name="connsiteY119" fmla="*/ 1346200 h 4051300"/>
                <a:gd name="connsiteX120" fmla="*/ 1022350 w 2421287"/>
                <a:gd name="connsiteY120" fmla="*/ 1339850 h 4051300"/>
                <a:gd name="connsiteX121" fmla="*/ 1022350 w 2421287"/>
                <a:gd name="connsiteY121" fmla="*/ 1339850 h 4051300"/>
                <a:gd name="connsiteX122" fmla="*/ 1016000 w 2421287"/>
                <a:gd name="connsiteY122" fmla="*/ 1257300 h 4051300"/>
                <a:gd name="connsiteX123" fmla="*/ 1003300 w 2421287"/>
                <a:gd name="connsiteY123" fmla="*/ 1206500 h 4051300"/>
                <a:gd name="connsiteX124" fmla="*/ 1003300 w 2421287"/>
                <a:gd name="connsiteY124" fmla="*/ 1123950 h 4051300"/>
                <a:gd name="connsiteX125" fmla="*/ 1003300 w 2421287"/>
                <a:gd name="connsiteY125" fmla="*/ 1123950 h 4051300"/>
                <a:gd name="connsiteX126" fmla="*/ 1123950 w 2421287"/>
                <a:gd name="connsiteY126" fmla="*/ 1123950 h 4051300"/>
                <a:gd name="connsiteX127" fmla="*/ 1149350 w 2421287"/>
                <a:gd name="connsiteY127" fmla="*/ 1174750 h 4051300"/>
                <a:gd name="connsiteX128" fmla="*/ 1149350 w 2421287"/>
                <a:gd name="connsiteY128" fmla="*/ 1174750 h 4051300"/>
                <a:gd name="connsiteX129" fmla="*/ 1174750 w 2421287"/>
                <a:gd name="connsiteY129" fmla="*/ 1250950 h 4051300"/>
                <a:gd name="connsiteX130" fmla="*/ 1174750 w 2421287"/>
                <a:gd name="connsiteY130" fmla="*/ 1250950 h 4051300"/>
                <a:gd name="connsiteX131" fmla="*/ 1212850 w 2421287"/>
                <a:gd name="connsiteY131" fmla="*/ 1397000 h 4051300"/>
                <a:gd name="connsiteX132" fmla="*/ 1276350 w 2421287"/>
                <a:gd name="connsiteY132" fmla="*/ 1435100 h 4051300"/>
                <a:gd name="connsiteX133" fmla="*/ 1339850 w 2421287"/>
                <a:gd name="connsiteY133" fmla="*/ 1435100 h 4051300"/>
                <a:gd name="connsiteX134" fmla="*/ 1447800 w 2421287"/>
                <a:gd name="connsiteY134" fmla="*/ 1384300 h 4051300"/>
                <a:gd name="connsiteX135" fmla="*/ 1504950 w 2421287"/>
                <a:gd name="connsiteY135" fmla="*/ 1295400 h 4051300"/>
                <a:gd name="connsiteX136" fmla="*/ 1530350 w 2421287"/>
                <a:gd name="connsiteY136" fmla="*/ 1193800 h 4051300"/>
                <a:gd name="connsiteX137" fmla="*/ 1498600 w 2421287"/>
                <a:gd name="connsiteY137" fmla="*/ 1047750 h 4051300"/>
                <a:gd name="connsiteX138" fmla="*/ 1574800 w 2421287"/>
                <a:gd name="connsiteY138" fmla="*/ 996950 h 4051300"/>
                <a:gd name="connsiteX139" fmla="*/ 1606550 w 2421287"/>
                <a:gd name="connsiteY139" fmla="*/ 908050 h 4051300"/>
                <a:gd name="connsiteX140" fmla="*/ 1708150 w 2421287"/>
                <a:gd name="connsiteY140" fmla="*/ 908050 h 4051300"/>
                <a:gd name="connsiteX141" fmla="*/ 1752600 w 2421287"/>
                <a:gd name="connsiteY141" fmla="*/ 793750 h 4051300"/>
                <a:gd name="connsiteX142" fmla="*/ 1733550 w 2421287"/>
                <a:gd name="connsiteY142" fmla="*/ 704850 h 4051300"/>
                <a:gd name="connsiteX143" fmla="*/ 1727200 w 2421287"/>
                <a:gd name="connsiteY143" fmla="*/ 603250 h 4051300"/>
                <a:gd name="connsiteX144" fmla="*/ 1720850 w 2421287"/>
                <a:gd name="connsiteY144" fmla="*/ 546100 h 4051300"/>
                <a:gd name="connsiteX145" fmla="*/ 1720850 w 2421287"/>
                <a:gd name="connsiteY145" fmla="*/ 546100 h 4051300"/>
                <a:gd name="connsiteX146" fmla="*/ 1752600 w 2421287"/>
                <a:gd name="connsiteY146" fmla="*/ 552450 h 4051300"/>
                <a:gd name="connsiteX147" fmla="*/ 1797050 w 2421287"/>
                <a:gd name="connsiteY147" fmla="*/ 622300 h 4051300"/>
                <a:gd name="connsiteX148" fmla="*/ 1797050 w 2421287"/>
                <a:gd name="connsiteY148" fmla="*/ 622300 h 4051300"/>
                <a:gd name="connsiteX149" fmla="*/ 1854200 w 2421287"/>
                <a:gd name="connsiteY149" fmla="*/ 660400 h 4051300"/>
                <a:gd name="connsiteX150" fmla="*/ 1905000 w 2421287"/>
                <a:gd name="connsiteY150" fmla="*/ 590550 h 4051300"/>
                <a:gd name="connsiteX151" fmla="*/ 1993900 w 2421287"/>
                <a:gd name="connsiteY151" fmla="*/ 584200 h 4051300"/>
                <a:gd name="connsiteX152" fmla="*/ 2063750 w 2421287"/>
                <a:gd name="connsiteY152" fmla="*/ 577850 h 4051300"/>
                <a:gd name="connsiteX153" fmla="*/ 2070100 w 2421287"/>
                <a:gd name="connsiteY153" fmla="*/ 641350 h 4051300"/>
                <a:gd name="connsiteX154" fmla="*/ 2076450 w 2421287"/>
                <a:gd name="connsiteY154" fmla="*/ 666750 h 4051300"/>
                <a:gd name="connsiteX155" fmla="*/ 2076450 w 2421287"/>
                <a:gd name="connsiteY155" fmla="*/ 666750 h 4051300"/>
                <a:gd name="connsiteX156" fmla="*/ 2133600 w 2421287"/>
                <a:gd name="connsiteY156" fmla="*/ 558800 h 4051300"/>
                <a:gd name="connsiteX157" fmla="*/ 2171700 w 2421287"/>
                <a:gd name="connsiteY157" fmla="*/ 635000 h 4051300"/>
                <a:gd name="connsiteX158" fmla="*/ 2159000 w 2421287"/>
                <a:gd name="connsiteY158" fmla="*/ 723900 h 4051300"/>
                <a:gd name="connsiteX159" fmla="*/ 2197100 w 2421287"/>
                <a:gd name="connsiteY159" fmla="*/ 774700 h 4051300"/>
                <a:gd name="connsiteX160" fmla="*/ 2235200 w 2421287"/>
                <a:gd name="connsiteY160" fmla="*/ 869950 h 4051300"/>
                <a:gd name="connsiteX161" fmla="*/ 2254250 w 2421287"/>
                <a:gd name="connsiteY161" fmla="*/ 1003300 h 4051300"/>
                <a:gd name="connsiteX162" fmla="*/ 2324100 w 2421287"/>
                <a:gd name="connsiteY162" fmla="*/ 1111250 h 4051300"/>
                <a:gd name="connsiteX163" fmla="*/ 2279650 w 2421287"/>
                <a:gd name="connsiteY163" fmla="*/ 1155700 h 4051300"/>
                <a:gd name="connsiteX164" fmla="*/ 2292350 w 2421287"/>
                <a:gd name="connsiteY164" fmla="*/ 1270000 h 4051300"/>
                <a:gd name="connsiteX165" fmla="*/ 2292350 w 2421287"/>
                <a:gd name="connsiteY165" fmla="*/ 1358900 h 4051300"/>
                <a:gd name="connsiteX166" fmla="*/ 2287938 w 2421287"/>
                <a:gd name="connsiteY166" fmla="*/ 1358900 h 4051300"/>
                <a:gd name="connsiteX167" fmla="*/ 2249838 w 2421287"/>
                <a:gd name="connsiteY167" fmla="*/ 1498600 h 4051300"/>
                <a:gd name="connsiteX168" fmla="*/ 2376838 w 2421287"/>
                <a:gd name="connsiteY168" fmla="*/ 1568450 h 4051300"/>
                <a:gd name="connsiteX169" fmla="*/ 2395888 w 2421287"/>
                <a:gd name="connsiteY169" fmla="*/ 1682750 h 4051300"/>
                <a:gd name="connsiteX170" fmla="*/ 2421287 w 2421287"/>
                <a:gd name="connsiteY170" fmla="*/ 1689100 h 4051300"/>
                <a:gd name="connsiteX0" fmla="*/ 2228850 w 2459387"/>
                <a:gd name="connsiteY0" fmla="*/ 4051300 h 4051300"/>
                <a:gd name="connsiteX1" fmla="*/ 2178050 w 2459387"/>
                <a:gd name="connsiteY1" fmla="*/ 3956050 h 4051300"/>
                <a:gd name="connsiteX2" fmla="*/ 2171700 w 2459387"/>
                <a:gd name="connsiteY2" fmla="*/ 3892550 h 4051300"/>
                <a:gd name="connsiteX3" fmla="*/ 2127250 w 2459387"/>
                <a:gd name="connsiteY3" fmla="*/ 3841750 h 4051300"/>
                <a:gd name="connsiteX4" fmla="*/ 2127250 w 2459387"/>
                <a:gd name="connsiteY4" fmla="*/ 3841750 h 4051300"/>
                <a:gd name="connsiteX5" fmla="*/ 2095500 w 2459387"/>
                <a:gd name="connsiteY5" fmla="*/ 3803650 h 4051300"/>
                <a:gd name="connsiteX6" fmla="*/ 2070100 w 2459387"/>
                <a:gd name="connsiteY6" fmla="*/ 3746500 h 4051300"/>
                <a:gd name="connsiteX7" fmla="*/ 2063750 w 2459387"/>
                <a:gd name="connsiteY7" fmla="*/ 3727450 h 4051300"/>
                <a:gd name="connsiteX8" fmla="*/ 2063750 w 2459387"/>
                <a:gd name="connsiteY8" fmla="*/ 3727450 h 4051300"/>
                <a:gd name="connsiteX9" fmla="*/ 1930400 w 2459387"/>
                <a:gd name="connsiteY9" fmla="*/ 3606800 h 4051300"/>
                <a:gd name="connsiteX10" fmla="*/ 1879600 w 2459387"/>
                <a:gd name="connsiteY10" fmla="*/ 3517900 h 4051300"/>
                <a:gd name="connsiteX11" fmla="*/ 1879600 w 2459387"/>
                <a:gd name="connsiteY11" fmla="*/ 3517900 h 4051300"/>
                <a:gd name="connsiteX12" fmla="*/ 1866900 w 2459387"/>
                <a:gd name="connsiteY12" fmla="*/ 3403600 h 4051300"/>
                <a:gd name="connsiteX13" fmla="*/ 1866900 w 2459387"/>
                <a:gd name="connsiteY13" fmla="*/ 3403600 h 4051300"/>
                <a:gd name="connsiteX14" fmla="*/ 1860550 w 2459387"/>
                <a:gd name="connsiteY14" fmla="*/ 3365500 h 4051300"/>
                <a:gd name="connsiteX15" fmla="*/ 1847850 w 2459387"/>
                <a:gd name="connsiteY15" fmla="*/ 3302000 h 4051300"/>
                <a:gd name="connsiteX16" fmla="*/ 1790700 w 2459387"/>
                <a:gd name="connsiteY16" fmla="*/ 3282950 h 4051300"/>
                <a:gd name="connsiteX17" fmla="*/ 1765300 w 2459387"/>
                <a:gd name="connsiteY17" fmla="*/ 3194050 h 4051300"/>
                <a:gd name="connsiteX18" fmla="*/ 1790700 w 2459387"/>
                <a:gd name="connsiteY18" fmla="*/ 3143250 h 4051300"/>
                <a:gd name="connsiteX19" fmla="*/ 1790700 w 2459387"/>
                <a:gd name="connsiteY19" fmla="*/ 3143250 h 4051300"/>
                <a:gd name="connsiteX20" fmla="*/ 1809750 w 2459387"/>
                <a:gd name="connsiteY20" fmla="*/ 3060700 h 4051300"/>
                <a:gd name="connsiteX21" fmla="*/ 1854200 w 2459387"/>
                <a:gd name="connsiteY21" fmla="*/ 2997200 h 4051300"/>
                <a:gd name="connsiteX22" fmla="*/ 1803400 w 2459387"/>
                <a:gd name="connsiteY22" fmla="*/ 2940050 h 4051300"/>
                <a:gd name="connsiteX23" fmla="*/ 1803400 w 2459387"/>
                <a:gd name="connsiteY23" fmla="*/ 2940050 h 4051300"/>
                <a:gd name="connsiteX24" fmla="*/ 1765300 w 2459387"/>
                <a:gd name="connsiteY24" fmla="*/ 2933700 h 4051300"/>
                <a:gd name="connsiteX25" fmla="*/ 1765300 w 2459387"/>
                <a:gd name="connsiteY25" fmla="*/ 2933700 h 4051300"/>
                <a:gd name="connsiteX26" fmla="*/ 1765300 w 2459387"/>
                <a:gd name="connsiteY26" fmla="*/ 2933700 h 4051300"/>
                <a:gd name="connsiteX27" fmla="*/ 1784350 w 2459387"/>
                <a:gd name="connsiteY27" fmla="*/ 2819400 h 4051300"/>
                <a:gd name="connsiteX28" fmla="*/ 1784350 w 2459387"/>
                <a:gd name="connsiteY28" fmla="*/ 2819400 h 4051300"/>
                <a:gd name="connsiteX29" fmla="*/ 1689100 w 2459387"/>
                <a:gd name="connsiteY29" fmla="*/ 2832100 h 4051300"/>
                <a:gd name="connsiteX30" fmla="*/ 1651000 w 2459387"/>
                <a:gd name="connsiteY30" fmla="*/ 2787650 h 4051300"/>
                <a:gd name="connsiteX31" fmla="*/ 1714500 w 2459387"/>
                <a:gd name="connsiteY31" fmla="*/ 2749550 h 4051300"/>
                <a:gd name="connsiteX32" fmla="*/ 1682750 w 2459387"/>
                <a:gd name="connsiteY32" fmla="*/ 2667000 h 4051300"/>
                <a:gd name="connsiteX33" fmla="*/ 1644650 w 2459387"/>
                <a:gd name="connsiteY33" fmla="*/ 2578100 h 4051300"/>
                <a:gd name="connsiteX34" fmla="*/ 1631950 w 2459387"/>
                <a:gd name="connsiteY34" fmla="*/ 2470150 h 4051300"/>
                <a:gd name="connsiteX35" fmla="*/ 1587500 w 2459387"/>
                <a:gd name="connsiteY35" fmla="*/ 2400300 h 4051300"/>
                <a:gd name="connsiteX36" fmla="*/ 1549400 w 2459387"/>
                <a:gd name="connsiteY36" fmla="*/ 2305050 h 4051300"/>
                <a:gd name="connsiteX37" fmla="*/ 1498600 w 2459387"/>
                <a:gd name="connsiteY37" fmla="*/ 2235200 h 4051300"/>
                <a:gd name="connsiteX38" fmla="*/ 1454150 w 2459387"/>
                <a:gd name="connsiteY38" fmla="*/ 2101850 h 4051300"/>
                <a:gd name="connsiteX39" fmla="*/ 1390650 w 2459387"/>
                <a:gd name="connsiteY39" fmla="*/ 1987550 h 4051300"/>
                <a:gd name="connsiteX40" fmla="*/ 1314450 w 2459387"/>
                <a:gd name="connsiteY40" fmla="*/ 1885950 h 4051300"/>
                <a:gd name="connsiteX41" fmla="*/ 1238250 w 2459387"/>
                <a:gd name="connsiteY41" fmla="*/ 1803400 h 4051300"/>
                <a:gd name="connsiteX42" fmla="*/ 1155700 w 2459387"/>
                <a:gd name="connsiteY42" fmla="*/ 1746250 h 4051300"/>
                <a:gd name="connsiteX43" fmla="*/ 1117600 w 2459387"/>
                <a:gd name="connsiteY43" fmla="*/ 1682750 h 4051300"/>
                <a:gd name="connsiteX44" fmla="*/ 1155700 w 2459387"/>
                <a:gd name="connsiteY44" fmla="*/ 1612900 h 4051300"/>
                <a:gd name="connsiteX45" fmla="*/ 1155700 w 2459387"/>
                <a:gd name="connsiteY45" fmla="*/ 1612900 h 4051300"/>
                <a:gd name="connsiteX46" fmla="*/ 1098550 w 2459387"/>
                <a:gd name="connsiteY46" fmla="*/ 1574800 h 4051300"/>
                <a:gd name="connsiteX47" fmla="*/ 1098550 w 2459387"/>
                <a:gd name="connsiteY47" fmla="*/ 1663700 h 4051300"/>
                <a:gd name="connsiteX48" fmla="*/ 1054100 w 2459387"/>
                <a:gd name="connsiteY48" fmla="*/ 1695450 h 4051300"/>
                <a:gd name="connsiteX49" fmla="*/ 984250 w 2459387"/>
                <a:gd name="connsiteY49" fmla="*/ 1701800 h 4051300"/>
                <a:gd name="connsiteX50" fmla="*/ 920750 w 2459387"/>
                <a:gd name="connsiteY50" fmla="*/ 1733550 h 4051300"/>
                <a:gd name="connsiteX51" fmla="*/ 920750 w 2459387"/>
                <a:gd name="connsiteY51" fmla="*/ 1733550 h 4051300"/>
                <a:gd name="connsiteX52" fmla="*/ 889000 w 2459387"/>
                <a:gd name="connsiteY52" fmla="*/ 1778000 h 4051300"/>
                <a:gd name="connsiteX53" fmla="*/ 819150 w 2459387"/>
                <a:gd name="connsiteY53" fmla="*/ 1752600 h 4051300"/>
                <a:gd name="connsiteX54" fmla="*/ 730250 w 2459387"/>
                <a:gd name="connsiteY54" fmla="*/ 1778000 h 4051300"/>
                <a:gd name="connsiteX55" fmla="*/ 812800 w 2459387"/>
                <a:gd name="connsiteY55" fmla="*/ 1809750 h 4051300"/>
                <a:gd name="connsiteX56" fmla="*/ 876300 w 2459387"/>
                <a:gd name="connsiteY56" fmla="*/ 1854200 h 4051300"/>
                <a:gd name="connsiteX57" fmla="*/ 768350 w 2459387"/>
                <a:gd name="connsiteY57" fmla="*/ 1911350 h 4051300"/>
                <a:gd name="connsiteX58" fmla="*/ 635000 w 2459387"/>
                <a:gd name="connsiteY58" fmla="*/ 1898650 h 4051300"/>
                <a:gd name="connsiteX59" fmla="*/ 590550 w 2459387"/>
                <a:gd name="connsiteY59" fmla="*/ 1866900 h 4051300"/>
                <a:gd name="connsiteX60" fmla="*/ 558800 w 2459387"/>
                <a:gd name="connsiteY60" fmla="*/ 1930400 h 4051300"/>
                <a:gd name="connsiteX61" fmla="*/ 450850 w 2459387"/>
                <a:gd name="connsiteY61" fmla="*/ 1911350 h 4051300"/>
                <a:gd name="connsiteX62" fmla="*/ 400050 w 2459387"/>
                <a:gd name="connsiteY62" fmla="*/ 1841500 h 4051300"/>
                <a:gd name="connsiteX63" fmla="*/ 400050 w 2459387"/>
                <a:gd name="connsiteY63" fmla="*/ 1841500 h 4051300"/>
                <a:gd name="connsiteX64" fmla="*/ 298450 w 2459387"/>
                <a:gd name="connsiteY64" fmla="*/ 1778000 h 4051300"/>
                <a:gd name="connsiteX65" fmla="*/ 266700 w 2459387"/>
                <a:gd name="connsiteY65" fmla="*/ 1714500 h 4051300"/>
                <a:gd name="connsiteX66" fmla="*/ 222250 w 2459387"/>
                <a:gd name="connsiteY66" fmla="*/ 1625600 h 4051300"/>
                <a:gd name="connsiteX67" fmla="*/ 184150 w 2459387"/>
                <a:gd name="connsiteY67" fmla="*/ 1543050 h 4051300"/>
                <a:gd name="connsiteX68" fmla="*/ 133350 w 2459387"/>
                <a:gd name="connsiteY68" fmla="*/ 1454150 h 4051300"/>
                <a:gd name="connsiteX69" fmla="*/ 57150 w 2459387"/>
                <a:gd name="connsiteY69" fmla="*/ 1365250 h 4051300"/>
                <a:gd name="connsiteX70" fmla="*/ 44450 w 2459387"/>
                <a:gd name="connsiteY70" fmla="*/ 1282700 h 4051300"/>
                <a:gd name="connsiteX71" fmla="*/ 63500 w 2459387"/>
                <a:gd name="connsiteY71" fmla="*/ 1187450 h 4051300"/>
                <a:gd name="connsiteX72" fmla="*/ 76200 w 2459387"/>
                <a:gd name="connsiteY72" fmla="*/ 1123950 h 4051300"/>
                <a:gd name="connsiteX73" fmla="*/ 76200 w 2459387"/>
                <a:gd name="connsiteY73" fmla="*/ 1066800 h 4051300"/>
                <a:gd name="connsiteX74" fmla="*/ 0 w 2459387"/>
                <a:gd name="connsiteY74" fmla="*/ 1009650 h 4051300"/>
                <a:gd name="connsiteX75" fmla="*/ 38100 w 2459387"/>
                <a:gd name="connsiteY75" fmla="*/ 908050 h 4051300"/>
                <a:gd name="connsiteX76" fmla="*/ 38100 w 2459387"/>
                <a:gd name="connsiteY76" fmla="*/ 908050 h 4051300"/>
                <a:gd name="connsiteX77" fmla="*/ 6350 w 2459387"/>
                <a:gd name="connsiteY77" fmla="*/ 787400 h 4051300"/>
                <a:gd name="connsiteX78" fmla="*/ 57150 w 2459387"/>
                <a:gd name="connsiteY78" fmla="*/ 774700 h 4051300"/>
                <a:gd name="connsiteX79" fmla="*/ 82550 w 2459387"/>
                <a:gd name="connsiteY79" fmla="*/ 717550 h 4051300"/>
                <a:gd name="connsiteX80" fmla="*/ 165100 w 2459387"/>
                <a:gd name="connsiteY80" fmla="*/ 679450 h 4051300"/>
                <a:gd name="connsiteX81" fmla="*/ 222250 w 2459387"/>
                <a:gd name="connsiteY81" fmla="*/ 685800 h 4051300"/>
                <a:gd name="connsiteX82" fmla="*/ 222250 w 2459387"/>
                <a:gd name="connsiteY82" fmla="*/ 603250 h 4051300"/>
                <a:gd name="connsiteX83" fmla="*/ 254000 w 2459387"/>
                <a:gd name="connsiteY83" fmla="*/ 482600 h 4051300"/>
                <a:gd name="connsiteX84" fmla="*/ 368300 w 2459387"/>
                <a:gd name="connsiteY84" fmla="*/ 476250 h 4051300"/>
                <a:gd name="connsiteX85" fmla="*/ 425450 w 2459387"/>
                <a:gd name="connsiteY85" fmla="*/ 457200 h 4051300"/>
                <a:gd name="connsiteX86" fmla="*/ 482600 w 2459387"/>
                <a:gd name="connsiteY86" fmla="*/ 342900 h 4051300"/>
                <a:gd name="connsiteX87" fmla="*/ 565150 w 2459387"/>
                <a:gd name="connsiteY87" fmla="*/ 273050 h 4051300"/>
                <a:gd name="connsiteX88" fmla="*/ 615950 w 2459387"/>
                <a:gd name="connsiteY88" fmla="*/ 215900 h 4051300"/>
                <a:gd name="connsiteX89" fmla="*/ 571500 w 2459387"/>
                <a:gd name="connsiteY89" fmla="*/ 127000 h 4051300"/>
                <a:gd name="connsiteX90" fmla="*/ 552450 w 2459387"/>
                <a:gd name="connsiteY90" fmla="*/ 57150 h 4051300"/>
                <a:gd name="connsiteX91" fmla="*/ 641350 w 2459387"/>
                <a:gd name="connsiteY91" fmla="*/ 0 h 4051300"/>
                <a:gd name="connsiteX92" fmla="*/ 704850 w 2459387"/>
                <a:gd name="connsiteY92" fmla="*/ 6350 h 4051300"/>
                <a:gd name="connsiteX93" fmla="*/ 800100 w 2459387"/>
                <a:gd name="connsiteY93" fmla="*/ 19050 h 4051300"/>
                <a:gd name="connsiteX94" fmla="*/ 857250 w 2459387"/>
                <a:gd name="connsiteY94" fmla="*/ 6350 h 4051300"/>
                <a:gd name="connsiteX95" fmla="*/ 920750 w 2459387"/>
                <a:gd name="connsiteY95" fmla="*/ 6350 h 4051300"/>
                <a:gd name="connsiteX96" fmla="*/ 920750 w 2459387"/>
                <a:gd name="connsiteY96" fmla="*/ 69850 h 4051300"/>
                <a:gd name="connsiteX97" fmla="*/ 889000 w 2459387"/>
                <a:gd name="connsiteY97" fmla="*/ 139700 h 4051300"/>
                <a:gd name="connsiteX98" fmla="*/ 889000 w 2459387"/>
                <a:gd name="connsiteY98" fmla="*/ 139700 h 4051300"/>
                <a:gd name="connsiteX99" fmla="*/ 914400 w 2459387"/>
                <a:gd name="connsiteY99" fmla="*/ 254000 h 4051300"/>
                <a:gd name="connsiteX100" fmla="*/ 857250 w 2459387"/>
                <a:gd name="connsiteY100" fmla="*/ 304800 h 4051300"/>
                <a:gd name="connsiteX101" fmla="*/ 838200 w 2459387"/>
                <a:gd name="connsiteY101" fmla="*/ 342900 h 4051300"/>
                <a:gd name="connsiteX102" fmla="*/ 838200 w 2459387"/>
                <a:gd name="connsiteY102" fmla="*/ 419100 h 4051300"/>
                <a:gd name="connsiteX103" fmla="*/ 838200 w 2459387"/>
                <a:gd name="connsiteY103" fmla="*/ 508000 h 4051300"/>
                <a:gd name="connsiteX104" fmla="*/ 768350 w 2459387"/>
                <a:gd name="connsiteY104" fmla="*/ 546100 h 4051300"/>
                <a:gd name="connsiteX105" fmla="*/ 711200 w 2459387"/>
                <a:gd name="connsiteY105" fmla="*/ 577850 h 4051300"/>
                <a:gd name="connsiteX106" fmla="*/ 711200 w 2459387"/>
                <a:gd name="connsiteY106" fmla="*/ 577850 h 4051300"/>
                <a:gd name="connsiteX107" fmla="*/ 781050 w 2459387"/>
                <a:gd name="connsiteY107" fmla="*/ 673100 h 4051300"/>
                <a:gd name="connsiteX108" fmla="*/ 781050 w 2459387"/>
                <a:gd name="connsiteY108" fmla="*/ 673100 h 4051300"/>
                <a:gd name="connsiteX109" fmla="*/ 717550 w 2459387"/>
                <a:gd name="connsiteY109" fmla="*/ 685800 h 4051300"/>
                <a:gd name="connsiteX110" fmla="*/ 717550 w 2459387"/>
                <a:gd name="connsiteY110" fmla="*/ 685800 h 4051300"/>
                <a:gd name="connsiteX111" fmla="*/ 762000 w 2459387"/>
                <a:gd name="connsiteY111" fmla="*/ 774700 h 4051300"/>
                <a:gd name="connsiteX112" fmla="*/ 806450 w 2459387"/>
                <a:gd name="connsiteY112" fmla="*/ 838200 h 4051300"/>
                <a:gd name="connsiteX113" fmla="*/ 831850 w 2459387"/>
                <a:gd name="connsiteY113" fmla="*/ 889000 h 4051300"/>
                <a:gd name="connsiteX114" fmla="*/ 831850 w 2459387"/>
                <a:gd name="connsiteY114" fmla="*/ 889000 h 4051300"/>
                <a:gd name="connsiteX115" fmla="*/ 850900 w 2459387"/>
                <a:gd name="connsiteY115" fmla="*/ 952500 h 4051300"/>
                <a:gd name="connsiteX116" fmla="*/ 889000 w 2459387"/>
                <a:gd name="connsiteY116" fmla="*/ 1028700 h 4051300"/>
                <a:gd name="connsiteX117" fmla="*/ 908050 w 2459387"/>
                <a:gd name="connsiteY117" fmla="*/ 1104900 h 4051300"/>
                <a:gd name="connsiteX118" fmla="*/ 939800 w 2459387"/>
                <a:gd name="connsiteY118" fmla="*/ 1225550 h 4051300"/>
                <a:gd name="connsiteX119" fmla="*/ 977900 w 2459387"/>
                <a:gd name="connsiteY119" fmla="*/ 1346200 h 4051300"/>
                <a:gd name="connsiteX120" fmla="*/ 1022350 w 2459387"/>
                <a:gd name="connsiteY120" fmla="*/ 1339850 h 4051300"/>
                <a:gd name="connsiteX121" fmla="*/ 1022350 w 2459387"/>
                <a:gd name="connsiteY121" fmla="*/ 1339850 h 4051300"/>
                <a:gd name="connsiteX122" fmla="*/ 1016000 w 2459387"/>
                <a:gd name="connsiteY122" fmla="*/ 1257300 h 4051300"/>
                <a:gd name="connsiteX123" fmla="*/ 1003300 w 2459387"/>
                <a:gd name="connsiteY123" fmla="*/ 1206500 h 4051300"/>
                <a:gd name="connsiteX124" fmla="*/ 1003300 w 2459387"/>
                <a:gd name="connsiteY124" fmla="*/ 1123950 h 4051300"/>
                <a:gd name="connsiteX125" fmla="*/ 1003300 w 2459387"/>
                <a:gd name="connsiteY125" fmla="*/ 1123950 h 4051300"/>
                <a:gd name="connsiteX126" fmla="*/ 1123950 w 2459387"/>
                <a:gd name="connsiteY126" fmla="*/ 1123950 h 4051300"/>
                <a:gd name="connsiteX127" fmla="*/ 1149350 w 2459387"/>
                <a:gd name="connsiteY127" fmla="*/ 1174750 h 4051300"/>
                <a:gd name="connsiteX128" fmla="*/ 1149350 w 2459387"/>
                <a:gd name="connsiteY128" fmla="*/ 1174750 h 4051300"/>
                <a:gd name="connsiteX129" fmla="*/ 1174750 w 2459387"/>
                <a:gd name="connsiteY129" fmla="*/ 1250950 h 4051300"/>
                <a:gd name="connsiteX130" fmla="*/ 1174750 w 2459387"/>
                <a:gd name="connsiteY130" fmla="*/ 1250950 h 4051300"/>
                <a:gd name="connsiteX131" fmla="*/ 1212850 w 2459387"/>
                <a:gd name="connsiteY131" fmla="*/ 1397000 h 4051300"/>
                <a:gd name="connsiteX132" fmla="*/ 1276350 w 2459387"/>
                <a:gd name="connsiteY132" fmla="*/ 1435100 h 4051300"/>
                <a:gd name="connsiteX133" fmla="*/ 1339850 w 2459387"/>
                <a:gd name="connsiteY133" fmla="*/ 1435100 h 4051300"/>
                <a:gd name="connsiteX134" fmla="*/ 1447800 w 2459387"/>
                <a:gd name="connsiteY134" fmla="*/ 1384300 h 4051300"/>
                <a:gd name="connsiteX135" fmla="*/ 1504950 w 2459387"/>
                <a:gd name="connsiteY135" fmla="*/ 1295400 h 4051300"/>
                <a:gd name="connsiteX136" fmla="*/ 1530350 w 2459387"/>
                <a:gd name="connsiteY136" fmla="*/ 1193800 h 4051300"/>
                <a:gd name="connsiteX137" fmla="*/ 1498600 w 2459387"/>
                <a:gd name="connsiteY137" fmla="*/ 1047750 h 4051300"/>
                <a:gd name="connsiteX138" fmla="*/ 1574800 w 2459387"/>
                <a:gd name="connsiteY138" fmla="*/ 996950 h 4051300"/>
                <a:gd name="connsiteX139" fmla="*/ 1606550 w 2459387"/>
                <a:gd name="connsiteY139" fmla="*/ 908050 h 4051300"/>
                <a:gd name="connsiteX140" fmla="*/ 1708150 w 2459387"/>
                <a:gd name="connsiteY140" fmla="*/ 908050 h 4051300"/>
                <a:gd name="connsiteX141" fmla="*/ 1752600 w 2459387"/>
                <a:gd name="connsiteY141" fmla="*/ 793750 h 4051300"/>
                <a:gd name="connsiteX142" fmla="*/ 1733550 w 2459387"/>
                <a:gd name="connsiteY142" fmla="*/ 704850 h 4051300"/>
                <a:gd name="connsiteX143" fmla="*/ 1727200 w 2459387"/>
                <a:gd name="connsiteY143" fmla="*/ 603250 h 4051300"/>
                <a:gd name="connsiteX144" fmla="*/ 1720850 w 2459387"/>
                <a:gd name="connsiteY144" fmla="*/ 546100 h 4051300"/>
                <a:gd name="connsiteX145" fmla="*/ 1720850 w 2459387"/>
                <a:gd name="connsiteY145" fmla="*/ 546100 h 4051300"/>
                <a:gd name="connsiteX146" fmla="*/ 1752600 w 2459387"/>
                <a:gd name="connsiteY146" fmla="*/ 552450 h 4051300"/>
                <a:gd name="connsiteX147" fmla="*/ 1797050 w 2459387"/>
                <a:gd name="connsiteY147" fmla="*/ 622300 h 4051300"/>
                <a:gd name="connsiteX148" fmla="*/ 1797050 w 2459387"/>
                <a:gd name="connsiteY148" fmla="*/ 622300 h 4051300"/>
                <a:gd name="connsiteX149" fmla="*/ 1854200 w 2459387"/>
                <a:gd name="connsiteY149" fmla="*/ 660400 h 4051300"/>
                <a:gd name="connsiteX150" fmla="*/ 1905000 w 2459387"/>
                <a:gd name="connsiteY150" fmla="*/ 590550 h 4051300"/>
                <a:gd name="connsiteX151" fmla="*/ 1993900 w 2459387"/>
                <a:gd name="connsiteY151" fmla="*/ 584200 h 4051300"/>
                <a:gd name="connsiteX152" fmla="*/ 2063750 w 2459387"/>
                <a:gd name="connsiteY152" fmla="*/ 577850 h 4051300"/>
                <a:gd name="connsiteX153" fmla="*/ 2070100 w 2459387"/>
                <a:gd name="connsiteY153" fmla="*/ 641350 h 4051300"/>
                <a:gd name="connsiteX154" fmla="*/ 2076450 w 2459387"/>
                <a:gd name="connsiteY154" fmla="*/ 666750 h 4051300"/>
                <a:gd name="connsiteX155" fmla="*/ 2076450 w 2459387"/>
                <a:gd name="connsiteY155" fmla="*/ 666750 h 4051300"/>
                <a:gd name="connsiteX156" fmla="*/ 2133600 w 2459387"/>
                <a:gd name="connsiteY156" fmla="*/ 558800 h 4051300"/>
                <a:gd name="connsiteX157" fmla="*/ 2171700 w 2459387"/>
                <a:gd name="connsiteY157" fmla="*/ 635000 h 4051300"/>
                <a:gd name="connsiteX158" fmla="*/ 2159000 w 2459387"/>
                <a:gd name="connsiteY158" fmla="*/ 723900 h 4051300"/>
                <a:gd name="connsiteX159" fmla="*/ 2197100 w 2459387"/>
                <a:gd name="connsiteY159" fmla="*/ 774700 h 4051300"/>
                <a:gd name="connsiteX160" fmla="*/ 2235200 w 2459387"/>
                <a:gd name="connsiteY160" fmla="*/ 869950 h 4051300"/>
                <a:gd name="connsiteX161" fmla="*/ 2254250 w 2459387"/>
                <a:gd name="connsiteY161" fmla="*/ 1003300 h 4051300"/>
                <a:gd name="connsiteX162" fmla="*/ 2324100 w 2459387"/>
                <a:gd name="connsiteY162" fmla="*/ 1111250 h 4051300"/>
                <a:gd name="connsiteX163" fmla="*/ 2279650 w 2459387"/>
                <a:gd name="connsiteY163" fmla="*/ 1155700 h 4051300"/>
                <a:gd name="connsiteX164" fmla="*/ 2292350 w 2459387"/>
                <a:gd name="connsiteY164" fmla="*/ 1270000 h 4051300"/>
                <a:gd name="connsiteX165" fmla="*/ 2292350 w 2459387"/>
                <a:gd name="connsiteY165" fmla="*/ 1358900 h 4051300"/>
                <a:gd name="connsiteX166" fmla="*/ 2287938 w 2459387"/>
                <a:gd name="connsiteY166" fmla="*/ 1358900 h 4051300"/>
                <a:gd name="connsiteX167" fmla="*/ 2249838 w 2459387"/>
                <a:gd name="connsiteY167" fmla="*/ 1498600 h 4051300"/>
                <a:gd name="connsiteX168" fmla="*/ 2376838 w 2459387"/>
                <a:gd name="connsiteY168" fmla="*/ 1568450 h 4051300"/>
                <a:gd name="connsiteX169" fmla="*/ 2395888 w 2459387"/>
                <a:gd name="connsiteY169" fmla="*/ 1682750 h 4051300"/>
                <a:gd name="connsiteX170" fmla="*/ 2459387 w 2459387"/>
                <a:gd name="connsiteY170" fmla="*/ 1816100 h 4051300"/>
                <a:gd name="connsiteX0" fmla="*/ 2228850 w 2466431"/>
                <a:gd name="connsiteY0" fmla="*/ 4051300 h 4051300"/>
                <a:gd name="connsiteX1" fmla="*/ 2178050 w 2466431"/>
                <a:gd name="connsiteY1" fmla="*/ 3956050 h 4051300"/>
                <a:gd name="connsiteX2" fmla="*/ 2171700 w 2466431"/>
                <a:gd name="connsiteY2" fmla="*/ 3892550 h 4051300"/>
                <a:gd name="connsiteX3" fmla="*/ 2127250 w 2466431"/>
                <a:gd name="connsiteY3" fmla="*/ 3841750 h 4051300"/>
                <a:gd name="connsiteX4" fmla="*/ 2127250 w 2466431"/>
                <a:gd name="connsiteY4" fmla="*/ 3841750 h 4051300"/>
                <a:gd name="connsiteX5" fmla="*/ 2095500 w 2466431"/>
                <a:gd name="connsiteY5" fmla="*/ 3803650 h 4051300"/>
                <a:gd name="connsiteX6" fmla="*/ 2070100 w 2466431"/>
                <a:gd name="connsiteY6" fmla="*/ 3746500 h 4051300"/>
                <a:gd name="connsiteX7" fmla="*/ 2063750 w 2466431"/>
                <a:gd name="connsiteY7" fmla="*/ 3727450 h 4051300"/>
                <a:gd name="connsiteX8" fmla="*/ 2063750 w 2466431"/>
                <a:gd name="connsiteY8" fmla="*/ 3727450 h 4051300"/>
                <a:gd name="connsiteX9" fmla="*/ 1930400 w 2466431"/>
                <a:gd name="connsiteY9" fmla="*/ 3606800 h 4051300"/>
                <a:gd name="connsiteX10" fmla="*/ 1879600 w 2466431"/>
                <a:gd name="connsiteY10" fmla="*/ 3517900 h 4051300"/>
                <a:gd name="connsiteX11" fmla="*/ 1879600 w 2466431"/>
                <a:gd name="connsiteY11" fmla="*/ 3517900 h 4051300"/>
                <a:gd name="connsiteX12" fmla="*/ 1866900 w 2466431"/>
                <a:gd name="connsiteY12" fmla="*/ 3403600 h 4051300"/>
                <a:gd name="connsiteX13" fmla="*/ 1866900 w 2466431"/>
                <a:gd name="connsiteY13" fmla="*/ 3403600 h 4051300"/>
                <a:gd name="connsiteX14" fmla="*/ 1860550 w 2466431"/>
                <a:gd name="connsiteY14" fmla="*/ 3365500 h 4051300"/>
                <a:gd name="connsiteX15" fmla="*/ 1847850 w 2466431"/>
                <a:gd name="connsiteY15" fmla="*/ 3302000 h 4051300"/>
                <a:gd name="connsiteX16" fmla="*/ 1790700 w 2466431"/>
                <a:gd name="connsiteY16" fmla="*/ 3282950 h 4051300"/>
                <a:gd name="connsiteX17" fmla="*/ 1765300 w 2466431"/>
                <a:gd name="connsiteY17" fmla="*/ 3194050 h 4051300"/>
                <a:gd name="connsiteX18" fmla="*/ 1790700 w 2466431"/>
                <a:gd name="connsiteY18" fmla="*/ 3143250 h 4051300"/>
                <a:gd name="connsiteX19" fmla="*/ 1790700 w 2466431"/>
                <a:gd name="connsiteY19" fmla="*/ 3143250 h 4051300"/>
                <a:gd name="connsiteX20" fmla="*/ 1809750 w 2466431"/>
                <a:gd name="connsiteY20" fmla="*/ 3060700 h 4051300"/>
                <a:gd name="connsiteX21" fmla="*/ 1854200 w 2466431"/>
                <a:gd name="connsiteY21" fmla="*/ 2997200 h 4051300"/>
                <a:gd name="connsiteX22" fmla="*/ 1803400 w 2466431"/>
                <a:gd name="connsiteY22" fmla="*/ 2940050 h 4051300"/>
                <a:gd name="connsiteX23" fmla="*/ 1803400 w 2466431"/>
                <a:gd name="connsiteY23" fmla="*/ 2940050 h 4051300"/>
                <a:gd name="connsiteX24" fmla="*/ 1765300 w 2466431"/>
                <a:gd name="connsiteY24" fmla="*/ 2933700 h 4051300"/>
                <a:gd name="connsiteX25" fmla="*/ 1765300 w 2466431"/>
                <a:gd name="connsiteY25" fmla="*/ 2933700 h 4051300"/>
                <a:gd name="connsiteX26" fmla="*/ 1765300 w 2466431"/>
                <a:gd name="connsiteY26" fmla="*/ 2933700 h 4051300"/>
                <a:gd name="connsiteX27" fmla="*/ 1784350 w 2466431"/>
                <a:gd name="connsiteY27" fmla="*/ 2819400 h 4051300"/>
                <a:gd name="connsiteX28" fmla="*/ 1784350 w 2466431"/>
                <a:gd name="connsiteY28" fmla="*/ 2819400 h 4051300"/>
                <a:gd name="connsiteX29" fmla="*/ 1689100 w 2466431"/>
                <a:gd name="connsiteY29" fmla="*/ 2832100 h 4051300"/>
                <a:gd name="connsiteX30" fmla="*/ 1651000 w 2466431"/>
                <a:gd name="connsiteY30" fmla="*/ 2787650 h 4051300"/>
                <a:gd name="connsiteX31" fmla="*/ 1714500 w 2466431"/>
                <a:gd name="connsiteY31" fmla="*/ 2749550 h 4051300"/>
                <a:gd name="connsiteX32" fmla="*/ 1682750 w 2466431"/>
                <a:gd name="connsiteY32" fmla="*/ 2667000 h 4051300"/>
                <a:gd name="connsiteX33" fmla="*/ 1644650 w 2466431"/>
                <a:gd name="connsiteY33" fmla="*/ 2578100 h 4051300"/>
                <a:gd name="connsiteX34" fmla="*/ 1631950 w 2466431"/>
                <a:gd name="connsiteY34" fmla="*/ 2470150 h 4051300"/>
                <a:gd name="connsiteX35" fmla="*/ 1587500 w 2466431"/>
                <a:gd name="connsiteY35" fmla="*/ 2400300 h 4051300"/>
                <a:gd name="connsiteX36" fmla="*/ 1549400 w 2466431"/>
                <a:gd name="connsiteY36" fmla="*/ 2305050 h 4051300"/>
                <a:gd name="connsiteX37" fmla="*/ 1498600 w 2466431"/>
                <a:gd name="connsiteY37" fmla="*/ 2235200 h 4051300"/>
                <a:gd name="connsiteX38" fmla="*/ 1454150 w 2466431"/>
                <a:gd name="connsiteY38" fmla="*/ 2101850 h 4051300"/>
                <a:gd name="connsiteX39" fmla="*/ 1390650 w 2466431"/>
                <a:gd name="connsiteY39" fmla="*/ 1987550 h 4051300"/>
                <a:gd name="connsiteX40" fmla="*/ 1314450 w 2466431"/>
                <a:gd name="connsiteY40" fmla="*/ 1885950 h 4051300"/>
                <a:gd name="connsiteX41" fmla="*/ 1238250 w 2466431"/>
                <a:gd name="connsiteY41" fmla="*/ 1803400 h 4051300"/>
                <a:gd name="connsiteX42" fmla="*/ 1155700 w 2466431"/>
                <a:gd name="connsiteY42" fmla="*/ 1746250 h 4051300"/>
                <a:gd name="connsiteX43" fmla="*/ 1117600 w 2466431"/>
                <a:gd name="connsiteY43" fmla="*/ 1682750 h 4051300"/>
                <a:gd name="connsiteX44" fmla="*/ 1155700 w 2466431"/>
                <a:gd name="connsiteY44" fmla="*/ 1612900 h 4051300"/>
                <a:gd name="connsiteX45" fmla="*/ 1155700 w 2466431"/>
                <a:gd name="connsiteY45" fmla="*/ 1612900 h 4051300"/>
                <a:gd name="connsiteX46" fmla="*/ 1098550 w 2466431"/>
                <a:gd name="connsiteY46" fmla="*/ 1574800 h 4051300"/>
                <a:gd name="connsiteX47" fmla="*/ 1098550 w 2466431"/>
                <a:gd name="connsiteY47" fmla="*/ 1663700 h 4051300"/>
                <a:gd name="connsiteX48" fmla="*/ 1054100 w 2466431"/>
                <a:gd name="connsiteY48" fmla="*/ 1695450 h 4051300"/>
                <a:gd name="connsiteX49" fmla="*/ 984250 w 2466431"/>
                <a:gd name="connsiteY49" fmla="*/ 1701800 h 4051300"/>
                <a:gd name="connsiteX50" fmla="*/ 920750 w 2466431"/>
                <a:gd name="connsiteY50" fmla="*/ 1733550 h 4051300"/>
                <a:gd name="connsiteX51" fmla="*/ 920750 w 2466431"/>
                <a:gd name="connsiteY51" fmla="*/ 1733550 h 4051300"/>
                <a:gd name="connsiteX52" fmla="*/ 889000 w 2466431"/>
                <a:gd name="connsiteY52" fmla="*/ 1778000 h 4051300"/>
                <a:gd name="connsiteX53" fmla="*/ 819150 w 2466431"/>
                <a:gd name="connsiteY53" fmla="*/ 1752600 h 4051300"/>
                <a:gd name="connsiteX54" fmla="*/ 730250 w 2466431"/>
                <a:gd name="connsiteY54" fmla="*/ 1778000 h 4051300"/>
                <a:gd name="connsiteX55" fmla="*/ 812800 w 2466431"/>
                <a:gd name="connsiteY55" fmla="*/ 1809750 h 4051300"/>
                <a:gd name="connsiteX56" fmla="*/ 876300 w 2466431"/>
                <a:gd name="connsiteY56" fmla="*/ 1854200 h 4051300"/>
                <a:gd name="connsiteX57" fmla="*/ 768350 w 2466431"/>
                <a:gd name="connsiteY57" fmla="*/ 1911350 h 4051300"/>
                <a:gd name="connsiteX58" fmla="*/ 635000 w 2466431"/>
                <a:gd name="connsiteY58" fmla="*/ 1898650 h 4051300"/>
                <a:gd name="connsiteX59" fmla="*/ 590550 w 2466431"/>
                <a:gd name="connsiteY59" fmla="*/ 1866900 h 4051300"/>
                <a:gd name="connsiteX60" fmla="*/ 558800 w 2466431"/>
                <a:gd name="connsiteY60" fmla="*/ 1930400 h 4051300"/>
                <a:gd name="connsiteX61" fmla="*/ 450850 w 2466431"/>
                <a:gd name="connsiteY61" fmla="*/ 1911350 h 4051300"/>
                <a:gd name="connsiteX62" fmla="*/ 400050 w 2466431"/>
                <a:gd name="connsiteY62" fmla="*/ 1841500 h 4051300"/>
                <a:gd name="connsiteX63" fmla="*/ 400050 w 2466431"/>
                <a:gd name="connsiteY63" fmla="*/ 1841500 h 4051300"/>
                <a:gd name="connsiteX64" fmla="*/ 298450 w 2466431"/>
                <a:gd name="connsiteY64" fmla="*/ 1778000 h 4051300"/>
                <a:gd name="connsiteX65" fmla="*/ 266700 w 2466431"/>
                <a:gd name="connsiteY65" fmla="*/ 1714500 h 4051300"/>
                <a:gd name="connsiteX66" fmla="*/ 222250 w 2466431"/>
                <a:gd name="connsiteY66" fmla="*/ 1625600 h 4051300"/>
                <a:gd name="connsiteX67" fmla="*/ 184150 w 2466431"/>
                <a:gd name="connsiteY67" fmla="*/ 1543050 h 4051300"/>
                <a:gd name="connsiteX68" fmla="*/ 133350 w 2466431"/>
                <a:gd name="connsiteY68" fmla="*/ 1454150 h 4051300"/>
                <a:gd name="connsiteX69" fmla="*/ 57150 w 2466431"/>
                <a:gd name="connsiteY69" fmla="*/ 1365250 h 4051300"/>
                <a:gd name="connsiteX70" fmla="*/ 44450 w 2466431"/>
                <a:gd name="connsiteY70" fmla="*/ 1282700 h 4051300"/>
                <a:gd name="connsiteX71" fmla="*/ 63500 w 2466431"/>
                <a:gd name="connsiteY71" fmla="*/ 1187450 h 4051300"/>
                <a:gd name="connsiteX72" fmla="*/ 76200 w 2466431"/>
                <a:gd name="connsiteY72" fmla="*/ 1123950 h 4051300"/>
                <a:gd name="connsiteX73" fmla="*/ 76200 w 2466431"/>
                <a:gd name="connsiteY73" fmla="*/ 1066800 h 4051300"/>
                <a:gd name="connsiteX74" fmla="*/ 0 w 2466431"/>
                <a:gd name="connsiteY74" fmla="*/ 1009650 h 4051300"/>
                <a:gd name="connsiteX75" fmla="*/ 38100 w 2466431"/>
                <a:gd name="connsiteY75" fmla="*/ 908050 h 4051300"/>
                <a:gd name="connsiteX76" fmla="*/ 38100 w 2466431"/>
                <a:gd name="connsiteY76" fmla="*/ 908050 h 4051300"/>
                <a:gd name="connsiteX77" fmla="*/ 6350 w 2466431"/>
                <a:gd name="connsiteY77" fmla="*/ 787400 h 4051300"/>
                <a:gd name="connsiteX78" fmla="*/ 57150 w 2466431"/>
                <a:gd name="connsiteY78" fmla="*/ 774700 h 4051300"/>
                <a:gd name="connsiteX79" fmla="*/ 82550 w 2466431"/>
                <a:gd name="connsiteY79" fmla="*/ 717550 h 4051300"/>
                <a:gd name="connsiteX80" fmla="*/ 165100 w 2466431"/>
                <a:gd name="connsiteY80" fmla="*/ 679450 h 4051300"/>
                <a:gd name="connsiteX81" fmla="*/ 222250 w 2466431"/>
                <a:gd name="connsiteY81" fmla="*/ 685800 h 4051300"/>
                <a:gd name="connsiteX82" fmla="*/ 222250 w 2466431"/>
                <a:gd name="connsiteY82" fmla="*/ 603250 h 4051300"/>
                <a:gd name="connsiteX83" fmla="*/ 254000 w 2466431"/>
                <a:gd name="connsiteY83" fmla="*/ 482600 h 4051300"/>
                <a:gd name="connsiteX84" fmla="*/ 368300 w 2466431"/>
                <a:gd name="connsiteY84" fmla="*/ 476250 h 4051300"/>
                <a:gd name="connsiteX85" fmla="*/ 425450 w 2466431"/>
                <a:gd name="connsiteY85" fmla="*/ 457200 h 4051300"/>
                <a:gd name="connsiteX86" fmla="*/ 482600 w 2466431"/>
                <a:gd name="connsiteY86" fmla="*/ 342900 h 4051300"/>
                <a:gd name="connsiteX87" fmla="*/ 565150 w 2466431"/>
                <a:gd name="connsiteY87" fmla="*/ 273050 h 4051300"/>
                <a:gd name="connsiteX88" fmla="*/ 615950 w 2466431"/>
                <a:gd name="connsiteY88" fmla="*/ 215900 h 4051300"/>
                <a:gd name="connsiteX89" fmla="*/ 571500 w 2466431"/>
                <a:gd name="connsiteY89" fmla="*/ 127000 h 4051300"/>
                <a:gd name="connsiteX90" fmla="*/ 552450 w 2466431"/>
                <a:gd name="connsiteY90" fmla="*/ 57150 h 4051300"/>
                <a:gd name="connsiteX91" fmla="*/ 641350 w 2466431"/>
                <a:gd name="connsiteY91" fmla="*/ 0 h 4051300"/>
                <a:gd name="connsiteX92" fmla="*/ 704850 w 2466431"/>
                <a:gd name="connsiteY92" fmla="*/ 6350 h 4051300"/>
                <a:gd name="connsiteX93" fmla="*/ 800100 w 2466431"/>
                <a:gd name="connsiteY93" fmla="*/ 19050 h 4051300"/>
                <a:gd name="connsiteX94" fmla="*/ 857250 w 2466431"/>
                <a:gd name="connsiteY94" fmla="*/ 6350 h 4051300"/>
                <a:gd name="connsiteX95" fmla="*/ 920750 w 2466431"/>
                <a:gd name="connsiteY95" fmla="*/ 6350 h 4051300"/>
                <a:gd name="connsiteX96" fmla="*/ 920750 w 2466431"/>
                <a:gd name="connsiteY96" fmla="*/ 69850 h 4051300"/>
                <a:gd name="connsiteX97" fmla="*/ 889000 w 2466431"/>
                <a:gd name="connsiteY97" fmla="*/ 139700 h 4051300"/>
                <a:gd name="connsiteX98" fmla="*/ 889000 w 2466431"/>
                <a:gd name="connsiteY98" fmla="*/ 139700 h 4051300"/>
                <a:gd name="connsiteX99" fmla="*/ 914400 w 2466431"/>
                <a:gd name="connsiteY99" fmla="*/ 254000 h 4051300"/>
                <a:gd name="connsiteX100" fmla="*/ 857250 w 2466431"/>
                <a:gd name="connsiteY100" fmla="*/ 304800 h 4051300"/>
                <a:gd name="connsiteX101" fmla="*/ 838200 w 2466431"/>
                <a:gd name="connsiteY101" fmla="*/ 342900 h 4051300"/>
                <a:gd name="connsiteX102" fmla="*/ 838200 w 2466431"/>
                <a:gd name="connsiteY102" fmla="*/ 419100 h 4051300"/>
                <a:gd name="connsiteX103" fmla="*/ 838200 w 2466431"/>
                <a:gd name="connsiteY103" fmla="*/ 508000 h 4051300"/>
                <a:gd name="connsiteX104" fmla="*/ 768350 w 2466431"/>
                <a:gd name="connsiteY104" fmla="*/ 546100 h 4051300"/>
                <a:gd name="connsiteX105" fmla="*/ 711200 w 2466431"/>
                <a:gd name="connsiteY105" fmla="*/ 577850 h 4051300"/>
                <a:gd name="connsiteX106" fmla="*/ 711200 w 2466431"/>
                <a:gd name="connsiteY106" fmla="*/ 577850 h 4051300"/>
                <a:gd name="connsiteX107" fmla="*/ 781050 w 2466431"/>
                <a:gd name="connsiteY107" fmla="*/ 673100 h 4051300"/>
                <a:gd name="connsiteX108" fmla="*/ 781050 w 2466431"/>
                <a:gd name="connsiteY108" fmla="*/ 673100 h 4051300"/>
                <a:gd name="connsiteX109" fmla="*/ 717550 w 2466431"/>
                <a:gd name="connsiteY109" fmla="*/ 685800 h 4051300"/>
                <a:gd name="connsiteX110" fmla="*/ 717550 w 2466431"/>
                <a:gd name="connsiteY110" fmla="*/ 685800 h 4051300"/>
                <a:gd name="connsiteX111" fmla="*/ 762000 w 2466431"/>
                <a:gd name="connsiteY111" fmla="*/ 774700 h 4051300"/>
                <a:gd name="connsiteX112" fmla="*/ 806450 w 2466431"/>
                <a:gd name="connsiteY112" fmla="*/ 838200 h 4051300"/>
                <a:gd name="connsiteX113" fmla="*/ 831850 w 2466431"/>
                <a:gd name="connsiteY113" fmla="*/ 889000 h 4051300"/>
                <a:gd name="connsiteX114" fmla="*/ 831850 w 2466431"/>
                <a:gd name="connsiteY114" fmla="*/ 889000 h 4051300"/>
                <a:gd name="connsiteX115" fmla="*/ 850900 w 2466431"/>
                <a:gd name="connsiteY115" fmla="*/ 952500 h 4051300"/>
                <a:gd name="connsiteX116" fmla="*/ 889000 w 2466431"/>
                <a:gd name="connsiteY116" fmla="*/ 1028700 h 4051300"/>
                <a:gd name="connsiteX117" fmla="*/ 908050 w 2466431"/>
                <a:gd name="connsiteY117" fmla="*/ 1104900 h 4051300"/>
                <a:gd name="connsiteX118" fmla="*/ 939800 w 2466431"/>
                <a:gd name="connsiteY118" fmla="*/ 1225550 h 4051300"/>
                <a:gd name="connsiteX119" fmla="*/ 977900 w 2466431"/>
                <a:gd name="connsiteY119" fmla="*/ 1346200 h 4051300"/>
                <a:gd name="connsiteX120" fmla="*/ 1022350 w 2466431"/>
                <a:gd name="connsiteY120" fmla="*/ 1339850 h 4051300"/>
                <a:gd name="connsiteX121" fmla="*/ 1022350 w 2466431"/>
                <a:gd name="connsiteY121" fmla="*/ 1339850 h 4051300"/>
                <a:gd name="connsiteX122" fmla="*/ 1016000 w 2466431"/>
                <a:gd name="connsiteY122" fmla="*/ 1257300 h 4051300"/>
                <a:gd name="connsiteX123" fmla="*/ 1003300 w 2466431"/>
                <a:gd name="connsiteY123" fmla="*/ 1206500 h 4051300"/>
                <a:gd name="connsiteX124" fmla="*/ 1003300 w 2466431"/>
                <a:gd name="connsiteY124" fmla="*/ 1123950 h 4051300"/>
                <a:gd name="connsiteX125" fmla="*/ 1003300 w 2466431"/>
                <a:gd name="connsiteY125" fmla="*/ 1123950 h 4051300"/>
                <a:gd name="connsiteX126" fmla="*/ 1123950 w 2466431"/>
                <a:gd name="connsiteY126" fmla="*/ 1123950 h 4051300"/>
                <a:gd name="connsiteX127" fmla="*/ 1149350 w 2466431"/>
                <a:gd name="connsiteY127" fmla="*/ 1174750 h 4051300"/>
                <a:gd name="connsiteX128" fmla="*/ 1149350 w 2466431"/>
                <a:gd name="connsiteY128" fmla="*/ 1174750 h 4051300"/>
                <a:gd name="connsiteX129" fmla="*/ 1174750 w 2466431"/>
                <a:gd name="connsiteY129" fmla="*/ 1250950 h 4051300"/>
                <a:gd name="connsiteX130" fmla="*/ 1174750 w 2466431"/>
                <a:gd name="connsiteY130" fmla="*/ 1250950 h 4051300"/>
                <a:gd name="connsiteX131" fmla="*/ 1212850 w 2466431"/>
                <a:gd name="connsiteY131" fmla="*/ 1397000 h 4051300"/>
                <a:gd name="connsiteX132" fmla="*/ 1276350 w 2466431"/>
                <a:gd name="connsiteY132" fmla="*/ 1435100 h 4051300"/>
                <a:gd name="connsiteX133" fmla="*/ 1339850 w 2466431"/>
                <a:gd name="connsiteY133" fmla="*/ 1435100 h 4051300"/>
                <a:gd name="connsiteX134" fmla="*/ 1447800 w 2466431"/>
                <a:gd name="connsiteY134" fmla="*/ 1384300 h 4051300"/>
                <a:gd name="connsiteX135" fmla="*/ 1504950 w 2466431"/>
                <a:gd name="connsiteY135" fmla="*/ 1295400 h 4051300"/>
                <a:gd name="connsiteX136" fmla="*/ 1530350 w 2466431"/>
                <a:gd name="connsiteY136" fmla="*/ 1193800 h 4051300"/>
                <a:gd name="connsiteX137" fmla="*/ 1498600 w 2466431"/>
                <a:gd name="connsiteY137" fmla="*/ 1047750 h 4051300"/>
                <a:gd name="connsiteX138" fmla="*/ 1574800 w 2466431"/>
                <a:gd name="connsiteY138" fmla="*/ 996950 h 4051300"/>
                <a:gd name="connsiteX139" fmla="*/ 1606550 w 2466431"/>
                <a:gd name="connsiteY139" fmla="*/ 908050 h 4051300"/>
                <a:gd name="connsiteX140" fmla="*/ 1708150 w 2466431"/>
                <a:gd name="connsiteY140" fmla="*/ 908050 h 4051300"/>
                <a:gd name="connsiteX141" fmla="*/ 1752600 w 2466431"/>
                <a:gd name="connsiteY141" fmla="*/ 793750 h 4051300"/>
                <a:gd name="connsiteX142" fmla="*/ 1733550 w 2466431"/>
                <a:gd name="connsiteY142" fmla="*/ 704850 h 4051300"/>
                <a:gd name="connsiteX143" fmla="*/ 1727200 w 2466431"/>
                <a:gd name="connsiteY143" fmla="*/ 603250 h 4051300"/>
                <a:gd name="connsiteX144" fmla="*/ 1720850 w 2466431"/>
                <a:gd name="connsiteY144" fmla="*/ 546100 h 4051300"/>
                <a:gd name="connsiteX145" fmla="*/ 1720850 w 2466431"/>
                <a:gd name="connsiteY145" fmla="*/ 546100 h 4051300"/>
                <a:gd name="connsiteX146" fmla="*/ 1752600 w 2466431"/>
                <a:gd name="connsiteY146" fmla="*/ 552450 h 4051300"/>
                <a:gd name="connsiteX147" fmla="*/ 1797050 w 2466431"/>
                <a:gd name="connsiteY147" fmla="*/ 622300 h 4051300"/>
                <a:gd name="connsiteX148" fmla="*/ 1797050 w 2466431"/>
                <a:gd name="connsiteY148" fmla="*/ 622300 h 4051300"/>
                <a:gd name="connsiteX149" fmla="*/ 1854200 w 2466431"/>
                <a:gd name="connsiteY149" fmla="*/ 660400 h 4051300"/>
                <a:gd name="connsiteX150" fmla="*/ 1905000 w 2466431"/>
                <a:gd name="connsiteY150" fmla="*/ 590550 h 4051300"/>
                <a:gd name="connsiteX151" fmla="*/ 1993900 w 2466431"/>
                <a:gd name="connsiteY151" fmla="*/ 584200 h 4051300"/>
                <a:gd name="connsiteX152" fmla="*/ 2063750 w 2466431"/>
                <a:gd name="connsiteY152" fmla="*/ 577850 h 4051300"/>
                <a:gd name="connsiteX153" fmla="*/ 2070100 w 2466431"/>
                <a:gd name="connsiteY153" fmla="*/ 641350 h 4051300"/>
                <a:gd name="connsiteX154" fmla="*/ 2076450 w 2466431"/>
                <a:gd name="connsiteY154" fmla="*/ 666750 h 4051300"/>
                <a:gd name="connsiteX155" fmla="*/ 2076450 w 2466431"/>
                <a:gd name="connsiteY155" fmla="*/ 666750 h 4051300"/>
                <a:gd name="connsiteX156" fmla="*/ 2133600 w 2466431"/>
                <a:gd name="connsiteY156" fmla="*/ 558800 h 4051300"/>
                <a:gd name="connsiteX157" fmla="*/ 2171700 w 2466431"/>
                <a:gd name="connsiteY157" fmla="*/ 635000 h 4051300"/>
                <a:gd name="connsiteX158" fmla="*/ 2159000 w 2466431"/>
                <a:gd name="connsiteY158" fmla="*/ 723900 h 4051300"/>
                <a:gd name="connsiteX159" fmla="*/ 2197100 w 2466431"/>
                <a:gd name="connsiteY159" fmla="*/ 774700 h 4051300"/>
                <a:gd name="connsiteX160" fmla="*/ 2235200 w 2466431"/>
                <a:gd name="connsiteY160" fmla="*/ 869950 h 4051300"/>
                <a:gd name="connsiteX161" fmla="*/ 2254250 w 2466431"/>
                <a:gd name="connsiteY161" fmla="*/ 1003300 h 4051300"/>
                <a:gd name="connsiteX162" fmla="*/ 2324100 w 2466431"/>
                <a:gd name="connsiteY162" fmla="*/ 1111250 h 4051300"/>
                <a:gd name="connsiteX163" fmla="*/ 2279650 w 2466431"/>
                <a:gd name="connsiteY163" fmla="*/ 1155700 h 4051300"/>
                <a:gd name="connsiteX164" fmla="*/ 2292350 w 2466431"/>
                <a:gd name="connsiteY164" fmla="*/ 1270000 h 4051300"/>
                <a:gd name="connsiteX165" fmla="*/ 2292350 w 2466431"/>
                <a:gd name="connsiteY165" fmla="*/ 1358900 h 4051300"/>
                <a:gd name="connsiteX166" fmla="*/ 2287938 w 2466431"/>
                <a:gd name="connsiteY166" fmla="*/ 1358900 h 4051300"/>
                <a:gd name="connsiteX167" fmla="*/ 2249838 w 2466431"/>
                <a:gd name="connsiteY167" fmla="*/ 1498600 h 4051300"/>
                <a:gd name="connsiteX168" fmla="*/ 2376838 w 2466431"/>
                <a:gd name="connsiteY168" fmla="*/ 1568450 h 4051300"/>
                <a:gd name="connsiteX169" fmla="*/ 2395888 w 2466431"/>
                <a:gd name="connsiteY169" fmla="*/ 1682750 h 4051300"/>
                <a:gd name="connsiteX170" fmla="*/ 2459387 w 2466431"/>
                <a:gd name="connsiteY170" fmla="*/ 1816100 h 4051300"/>
                <a:gd name="connsiteX171" fmla="*/ 2465737 w 2466431"/>
                <a:gd name="connsiteY171" fmla="*/ 1828800 h 4051300"/>
                <a:gd name="connsiteX0" fmla="*/ 2228850 w 2484787"/>
                <a:gd name="connsiteY0" fmla="*/ 4051300 h 4051300"/>
                <a:gd name="connsiteX1" fmla="*/ 2178050 w 2484787"/>
                <a:gd name="connsiteY1" fmla="*/ 3956050 h 4051300"/>
                <a:gd name="connsiteX2" fmla="*/ 2171700 w 2484787"/>
                <a:gd name="connsiteY2" fmla="*/ 3892550 h 4051300"/>
                <a:gd name="connsiteX3" fmla="*/ 2127250 w 2484787"/>
                <a:gd name="connsiteY3" fmla="*/ 3841750 h 4051300"/>
                <a:gd name="connsiteX4" fmla="*/ 2127250 w 2484787"/>
                <a:gd name="connsiteY4" fmla="*/ 3841750 h 4051300"/>
                <a:gd name="connsiteX5" fmla="*/ 2095500 w 2484787"/>
                <a:gd name="connsiteY5" fmla="*/ 3803650 h 4051300"/>
                <a:gd name="connsiteX6" fmla="*/ 2070100 w 2484787"/>
                <a:gd name="connsiteY6" fmla="*/ 3746500 h 4051300"/>
                <a:gd name="connsiteX7" fmla="*/ 2063750 w 2484787"/>
                <a:gd name="connsiteY7" fmla="*/ 3727450 h 4051300"/>
                <a:gd name="connsiteX8" fmla="*/ 2063750 w 2484787"/>
                <a:gd name="connsiteY8" fmla="*/ 3727450 h 4051300"/>
                <a:gd name="connsiteX9" fmla="*/ 1930400 w 2484787"/>
                <a:gd name="connsiteY9" fmla="*/ 3606800 h 4051300"/>
                <a:gd name="connsiteX10" fmla="*/ 1879600 w 2484787"/>
                <a:gd name="connsiteY10" fmla="*/ 3517900 h 4051300"/>
                <a:gd name="connsiteX11" fmla="*/ 1879600 w 2484787"/>
                <a:gd name="connsiteY11" fmla="*/ 3517900 h 4051300"/>
                <a:gd name="connsiteX12" fmla="*/ 1866900 w 2484787"/>
                <a:gd name="connsiteY12" fmla="*/ 3403600 h 4051300"/>
                <a:gd name="connsiteX13" fmla="*/ 1866900 w 2484787"/>
                <a:gd name="connsiteY13" fmla="*/ 3403600 h 4051300"/>
                <a:gd name="connsiteX14" fmla="*/ 1860550 w 2484787"/>
                <a:gd name="connsiteY14" fmla="*/ 3365500 h 4051300"/>
                <a:gd name="connsiteX15" fmla="*/ 1847850 w 2484787"/>
                <a:gd name="connsiteY15" fmla="*/ 3302000 h 4051300"/>
                <a:gd name="connsiteX16" fmla="*/ 1790700 w 2484787"/>
                <a:gd name="connsiteY16" fmla="*/ 3282950 h 4051300"/>
                <a:gd name="connsiteX17" fmla="*/ 1765300 w 2484787"/>
                <a:gd name="connsiteY17" fmla="*/ 3194050 h 4051300"/>
                <a:gd name="connsiteX18" fmla="*/ 1790700 w 2484787"/>
                <a:gd name="connsiteY18" fmla="*/ 3143250 h 4051300"/>
                <a:gd name="connsiteX19" fmla="*/ 1790700 w 2484787"/>
                <a:gd name="connsiteY19" fmla="*/ 3143250 h 4051300"/>
                <a:gd name="connsiteX20" fmla="*/ 1809750 w 2484787"/>
                <a:gd name="connsiteY20" fmla="*/ 3060700 h 4051300"/>
                <a:gd name="connsiteX21" fmla="*/ 1854200 w 2484787"/>
                <a:gd name="connsiteY21" fmla="*/ 2997200 h 4051300"/>
                <a:gd name="connsiteX22" fmla="*/ 1803400 w 2484787"/>
                <a:gd name="connsiteY22" fmla="*/ 2940050 h 4051300"/>
                <a:gd name="connsiteX23" fmla="*/ 1803400 w 2484787"/>
                <a:gd name="connsiteY23" fmla="*/ 2940050 h 4051300"/>
                <a:gd name="connsiteX24" fmla="*/ 1765300 w 2484787"/>
                <a:gd name="connsiteY24" fmla="*/ 2933700 h 4051300"/>
                <a:gd name="connsiteX25" fmla="*/ 1765300 w 2484787"/>
                <a:gd name="connsiteY25" fmla="*/ 2933700 h 4051300"/>
                <a:gd name="connsiteX26" fmla="*/ 1765300 w 2484787"/>
                <a:gd name="connsiteY26" fmla="*/ 2933700 h 4051300"/>
                <a:gd name="connsiteX27" fmla="*/ 1784350 w 2484787"/>
                <a:gd name="connsiteY27" fmla="*/ 2819400 h 4051300"/>
                <a:gd name="connsiteX28" fmla="*/ 1784350 w 2484787"/>
                <a:gd name="connsiteY28" fmla="*/ 2819400 h 4051300"/>
                <a:gd name="connsiteX29" fmla="*/ 1689100 w 2484787"/>
                <a:gd name="connsiteY29" fmla="*/ 2832100 h 4051300"/>
                <a:gd name="connsiteX30" fmla="*/ 1651000 w 2484787"/>
                <a:gd name="connsiteY30" fmla="*/ 2787650 h 4051300"/>
                <a:gd name="connsiteX31" fmla="*/ 1714500 w 2484787"/>
                <a:gd name="connsiteY31" fmla="*/ 2749550 h 4051300"/>
                <a:gd name="connsiteX32" fmla="*/ 1682750 w 2484787"/>
                <a:gd name="connsiteY32" fmla="*/ 2667000 h 4051300"/>
                <a:gd name="connsiteX33" fmla="*/ 1644650 w 2484787"/>
                <a:gd name="connsiteY33" fmla="*/ 2578100 h 4051300"/>
                <a:gd name="connsiteX34" fmla="*/ 1631950 w 2484787"/>
                <a:gd name="connsiteY34" fmla="*/ 2470150 h 4051300"/>
                <a:gd name="connsiteX35" fmla="*/ 1587500 w 2484787"/>
                <a:gd name="connsiteY35" fmla="*/ 2400300 h 4051300"/>
                <a:gd name="connsiteX36" fmla="*/ 1549400 w 2484787"/>
                <a:gd name="connsiteY36" fmla="*/ 2305050 h 4051300"/>
                <a:gd name="connsiteX37" fmla="*/ 1498600 w 2484787"/>
                <a:gd name="connsiteY37" fmla="*/ 2235200 h 4051300"/>
                <a:gd name="connsiteX38" fmla="*/ 1454150 w 2484787"/>
                <a:gd name="connsiteY38" fmla="*/ 2101850 h 4051300"/>
                <a:gd name="connsiteX39" fmla="*/ 1390650 w 2484787"/>
                <a:gd name="connsiteY39" fmla="*/ 1987550 h 4051300"/>
                <a:gd name="connsiteX40" fmla="*/ 1314450 w 2484787"/>
                <a:gd name="connsiteY40" fmla="*/ 1885950 h 4051300"/>
                <a:gd name="connsiteX41" fmla="*/ 1238250 w 2484787"/>
                <a:gd name="connsiteY41" fmla="*/ 1803400 h 4051300"/>
                <a:gd name="connsiteX42" fmla="*/ 1155700 w 2484787"/>
                <a:gd name="connsiteY42" fmla="*/ 1746250 h 4051300"/>
                <a:gd name="connsiteX43" fmla="*/ 1117600 w 2484787"/>
                <a:gd name="connsiteY43" fmla="*/ 1682750 h 4051300"/>
                <a:gd name="connsiteX44" fmla="*/ 1155700 w 2484787"/>
                <a:gd name="connsiteY44" fmla="*/ 1612900 h 4051300"/>
                <a:gd name="connsiteX45" fmla="*/ 1155700 w 2484787"/>
                <a:gd name="connsiteY45" fmla="*/ 1612900 h 4051300"/>
                <a:gd name="connsiteX46" fmla="*/ 1098550 w 2484787"/>
                <a:gd name="connsiteY46" fmla="*/ 1574800 h 4051300"/>
                <a:gd name="connsiteX47" fmla="*/ 1098550 w 2484787"/>
                <a:gd name="connsiteY47" fmla="*/ 1663700 h 4051300"/>
                <a:gd name="connsiteX48" fmla="*/ 1054100 w 2484787"/>
                <a:gd name="connsiteY48" fmla="*/ 1695450 h 4051300"/>
                <a:gd name="connsiteX49" fmla="*/ 984250 w 2484787"/>
                <a:gd name="connsiteY49" fmla="*/ 1701800 h 4051300"/>
                <a:gd name="connsiteX50" fmla="*/ 920750 w 2484787"/>
                <a:gd name="connsiteY50" fmla="*/ 1733550 h 4051300"/>
                <a:gd name="connsiteX51" fmla="*/ 920750 w 2484787"/>
                <a:gd name="connsiteY51" fmla="*/ 1733550 h 4051300"/>
                <a:gd name="connsiteX52" fmla="*/ 889000 w 2484787"/>
                <a:gd name="connsiteY52" fmla="*/ 1778000 h 4051300"/>
                <a:gd name="connsiteX53" fmla="*/ 819150 w 2484787"/>
                <a:gd name="connsiteY53" fmla="*/ 1752600 h 4051300"/>
                <a:gd name="connsiteX54" fmla="*/ 730250 w 2484787"/>
                <a:gd name="connsiteY54" fmla="*/ 1778000 h 4051300"/>
                <a:gd name="connsiteX55" fmla="*/ 812800 w 2484787"/>
                <a:gd name="connsiteY55" fmla="*/ 1809750 h 4051300"/>
                <a:gd name="connsiteX56" fmla="*/ 876300 w 2484787"/>
                <a:gd name="connsiteY56" fmla="*/ 1854200 h 4051300"/>
                <a:gd name="connsiteX57" fmla="*/ 768350 w 2484787"/>
                <a:gd name="connsiteY57" fmla="*/ 1911350 h 4051300"/>
                <a:gd name="connsiteX58" fmla="*/ 635000 w 2484787"/>
                <a:gd name="connsiteY58" fmla="*/ 1898650 h 4051300"/>
                <a:gd name="connsiteX59" fmla="*/ 590550 w 2484787"/>
                <a:gd name="connsiteY59" fmla="*/ 1866900 h 4051300"/>
                <a:gd name="connsiteX60" fmla="*/ 558800 w 2484787"/>
                <a:gd name="connsiteY60" fmla="*/ 1930400 h 4051300"/>
                <a:gd name="connsiteX61" fmla="*/ 450850 w 2484787"/>
                <a:gd name="connsiteY61" fmla="*/ 1911350 h 4051300"/>
                <a:gd name="connsiteX62" fmla="*/ 400050 w 2484787"/>
                <a:gd name="connsiteY62" fmla="*/ 1841500 h 4051300"/>
                <a:gd name="connsiteX63" fmla="*/ 400050 w 2484787"/>
                <a:gd name="connsiteY63" fmla="*/ 1841500 h 4051300"/>
                <a:gd name="connsiteX64" fmla="*/ 298450 w 2484787"/>
                <a:gd name="connsiteY64" fmla="*/ 1778000 h 4051300"/>
                <a:gd name="connsiteX65" fmla="*/ 266700 w 2484787"/>
                <a:gd name="connsiteY65" fmla="*/ 1714500 h 4051300"/>
                <a:gd name="connsiteX66" fmla="*/ 222250 w 2484787"/>
                <a:gd name="connsiteY66" fmla="*/ 1625600 h 4051300"/>
                <a:gd name="connsiteX67" fmla="*/ 184150 w 2484787"/>
                <a:gd name="connsiteY67" fmla="*/ 1543050 h 4051300"/>
                <a:gd name="connsiteX68" fmla="*/ 133350 w 2484787"/>
                <a:gd name="connsiteY68" fmla="*/ 1454150 h 4051300"/>
                <a:gd name="connsiteX69" fmla="*/ 57150 w 2484787"/>
                <a:gd name="connsiteY69" fmla="*/ 1365250 h 4051300"/>
                <a:gd name="connsiteX70" fmla="*/ 44450 w 2484787"/>
                <a:gd name="connsiteY70" fmla="*/ 1282700 h 4051300"/>
                <a:gd name="connsiteX71" fmla="*/ 63500 w 2484787"/>
                <a:gd name="connsiteY71" fmla="*/ 1187450 h 4051300"/>
                <a:gd name="connsiteX72" fmla="*/ 76200 w 2484787"/>
                <a:gd name="connsiteY72" fmla="*/ 1123950 h 4051300"/>
                <a:gd name="connsiteX73" fmla="*/ 76200 w 2484787"/>
                <a:gd name="connsiteY73" fmla="*/ 1066800 h 4051300"/>
                <a:gd name="connsiteX74" fmla="*/ 0 w 2484787"/>
                <a:gd name="connsiteY74" fmla="*/ 1009650 h 4051300"/>
                <a:gd name="connsiteX75" fmla="*/ 38100 w 2484787"/>
                <a:gd name="connsiteY75" fmla="*/ 908050 h 4051300"/>
                <a:gd name="connsiteX76" fmla="*/ 38100 w 2484787"/>
                <a:gd name="connsiteY76" fmla="*/ 908050 h 4051300"/>
                <a:gd name="connsiteX77" fmla="*/ 6350 w 2484787"/>
                <a:gd name="connsiteY77" fmla="*/ 787400 h 4051300"/>
                <a:gd name="connsiteX78" fmla="*/ 57150 w 2484787"/>
                <a:gd name="connsiteY78" fmla="*/ 774700 h 4051300"/>
                <a:gd name="connsiteX79" fmla="*/ 82550 w 2484787"/>
                <a:gd name="connsiteY79" fmla="*/ 717550 h 4051300"/>
                <a:gd name="connsiteX80" fmla="*/ 165100 w 2484787"/>
                <a:gd name="connsiteY80" fmla="*/ 679450 h 4051300"/>
                <a:gd name="connsiteX81" fmla="*/ 222250 w 2484787"/>
                <a:gd name="connsiteY81" fmla="*/ 685800 h 4051300"/>
                <a:gd name="connsiteX82" fmla="*/ 222250 w 2484787"/>
                <a:gd name="connsiteY82" fmla="*/ 603250 h 4051300"/>
                <a:gd name="connsiteX83" fmla="*/ 254000 w 2484787"/>
                <a:gd name="connsiteY83" fmla="*/ 482600 h 4051300"/>
                <a:gd name="connsiteX84" fmla="*/ 368300 w 2484787"/>
                <a:gd name="connsiteY84" fmla="*/ 476250 h 4051300"/>
                <a:gd name="connsiteX85" fmla="*/ 425450 w 2484787"/>
                <a:gd name="connsiteY85" fmla="*/ 457200 h 4051300"/>
                <a:gd name="connsiteX86" fmla="*/ 482600 w 2484787"/>
                <a:gd name="connsiteY86" fmla="*/ 342900 h 4051300"/>
                <a:gd name="connsiteX87" fmla="*/ 565150 w 2484787"/>
                <a:gd name="connsiteY87" fmla="*/ 273050 h 4051300"/>
                <a:gd name="connsiteX88" fmla="*/ 615950 w 2484787"/>
                <a:gd name="connsiteY88" fmla="*/ 215900 h 4051300"/>
                <a:gd name="connsiteX89" fmla="*/ 571500 w 2484787"/>
                <a:gd name="connsiteY89" fmla="*/ 127000 h 4051300"/>
                <a:gd name="connsiteX90" fmla="*/ 552450 w 2484787"/>
                <a:gd name="connsiteY90" fmla="*/ 57150 h 4051300"/>
                <a:gd name="connsiteX91" fmla="*/ 641350 w 2484787"/>
                <a:gd name="connsiteY91" fmla="*/ 0 h 4051300"/>
                <a:gd name="connsiteX92" fmla="*/ 704850 w 2484787"/>
                <a:gd name="connsiteY92" fmla="*/ 6350 h 4051300"/>
                <a:gd name="connsiteX93" fmla="*/ 800100 w 2484787"/>
                <a:gd name="connsiteY93" fmla="*/ 19050 h 4051300"/>
                <a:gd name="connsiteX94" fmla="*/ 857250 w 2484787"/>
                <a:gd name="connsiteY94" fmla="*/ 6350 h 4051300"/>
                <a:gd name="connsiteX95" fmla="*/ 920750 w 2484787"/>
                <a:gd name="connsiteY95" fmla="*/ 6350 h 4051300"/>
                <a:gd name="connsiteX96" fmla="*/ 920750 w 2484787"/>
                <a:gd name="connsiteY96" fmla="*/ 69850 h 4051300"/>
                <a:gd name="connsiteX97" fmla="*/ 889000 w 2484787"/>
                <a:gd name="connsiteY97" fmla="*/ 139700 h 4051300"/>
                <a:gd name="connsiteX98" fmla="*/ 889000 w 2484787"/>
                <a:gd name="connsiteY98" fmla="*/ 139700 h 4051300"/>
                <a:gd name="connsiteX99" fmla="*/ 914400 w 2484787"/>
                <a:gd name="connsiteY99" fmla="*/ 254000 h 4051300"/>
                <a:gd name="connsiteX100" fmla="*/ 857250 w 2484787"/>
                <a:gd name="connsiteY100" fmla="*/ 304800 h 4051300"/>
                <a:gd name="connsiteX101" fmla="*/ 838200 w 2484787"/>
                <a:gd name="connsiteY101" fmla="*/ 342900 h 4051300"/>
                <a:gd name="connsiteX102" fmla="*/ 838200 w 2484787"/>
                <a:gd name="connsiteY102" fmla="*/ 419100 h 4051300"/>
                <a:gd name="connsiteX103" fmla="*/ 838200 w 2484787"/>
                <a:gd name="connsiteY103" fmla="*/ 508000 h 4051300"/>
                <a:gd name="connsiteX104" fmla="*/ 768350 w 2484787"/>
                <a:gd name="connsiteY104" fmla="*/ 546100 h 4051300"/>
                <a:gd name="connsiteX105" fmla="*/ 711200 w 2484787"/>
                <a:gd name="connsiteY105" fmla="*/ 577850 h 4051300"/>
                <a:gd name="connsiteX106" fmla="*/ 711200 w 2484787"/>
                <a:gd name="connsiteY106" fmla="*/ 577850 h 4051300"/>
                <a:gd name="connsiteX107" fmla="*/ 781050 w 2484787"/>
                <a:gd name="connsiteY107" fmla="*/ 673100 h 4051300"/>
                <a:gd name="connsiteX108" fmla="*/ 781050 w 2484787"/>
                <a:gd name="connsiteY108" fmla="*/ 673100 h 4051300"/>
                <a:gd name="connsiteX109" fmla="*/ 717550 w 2484787"/>
                <a:gd name="connsiteY109" fmla="*/ 685800 h 4051300"/>
                <a:gd name="connsiteX110" fmla="*/ 717550 w 2484787"/>
                <a:gd name="connsiteY110" fmla="*/ 685800 h 4051300"/>
                <a:gd name="connsiteX111" fmla="*/ 762000 w 2484787"/>
                <a:gd name="connsiteY111" fmla="*/ 774700 h 4051300"/>
                <a:gd name="connsiteX112" fmla="*/ 806450 w 2484787"/>
                <a:gd name="connsiteY112" fmla="*/ 838200 h 4051300"/>
                <a:gd name="connsiteX113" fmla="*/ 831850 w 2484787"/>
                <a:gd name="connsiteY113" fmla="*/ 889000 h 4051300"/>
                <a:gd name="connsiteX114" fmla="*/ 831850 w 2484787"/>
                <a:gd name="connsiteY114" fmla="*/ 889000 h 4051300"/>
                <a:gd name="connsiteX115" fmla="*/ 850900 w 2484787"/>
                <a:gd name="connsiteY115" fmla="*/ 952500 h 4051300"/>
                <a:gd name="connsiteX116" fmla="*/ 889000 w 2484787"/>
                <a:gd name="connsiteY116" fmla="*/ 1028700 h 4051300"/>
                <a:gd name="connsiteX117" fmla="*/ 908050 w 2484787"/>
                <a:gd name="connsiteY117" fmla="*/ 1104900 h 4051300"/>
                <a:gd name="connsiteX118" fmla="*/ 939800 w 2484787"/>
                <a:gd name="connsiteY118" fmla="*/ 1225550 h 4051300"/>
                <a:gd name="connsiteX119" fmla="*/ 977900 w 2484787"/>
                <a:gd name="connsiteY119" fmla="*/ 1346200 h 4051300"/>
                <a:gd name="connsiteX120" fmla="*/ 1022350 w 2484787"/>
                <a:gd name="connsiteY120" fmla="*/ 1339850 h 4051300"/>
                <a:gd name="connsiteX121" fmla="*/ 1022350 w 2484787"/>
                <a:gd name="connsiteY121" fmla="*/ 1339850 h 4051300"/>
                <a:gd name="connsiteX122" fmla="*/ 1016000 w 2484787"/>
                <a:gd name="connsiteY122" fmla="*/ 1257300 h 4051300"/>
                <a:gd name="connsiteX123" fmla="*/ 1003300 w 2484787"/>
                <a:gd name="connsiteY123" fmla="*/ 1206500 h 4051300"/>
                <a:gd name="connsiteX124" fmla="*/ 1003300 w 2484787"/>
                <a:gd name="connsiteY124" fmla="*/ 1123950 h 4051300"/>
                <a:gd name="connsiteX125" fmla="*/ 1003300 w 2484787"/>
                <a:gd name="connsiteY125" fmla="*/ 1123950 h 4051300"/>
                <a:gd name="connsiteX126" fmla="*/ 1123950 w 2484787"/>
                <a:gd name="connsiteY126" fmla="*/ 1123950 h 4051300"/>
                <a:gd name="connsiteX127" fmla="*/ 1149350 w 2484787"/>
                <a:gd name="connsiteY127" fmla="*/ 1174750 h 4051300"/>
                <a:gd name="connsiteX128" fmla="*/ 1149350 w 2484787"/>
                <a:gd name="connsiteY128" fmla="*/ 1174750 h 4051300"/>
                <a:gd name="connsiteX129" fmla="*/ 1174750 w 2484787"/>
                <a:gd name="connsiteY129" fmla="*/ 1250950 h 4051300"/>
                <a:gd name="connsiteX130" fmla="*/ 1174750 w 2484787"/>
                <a:gd name="connsiteY130" fmla="*/ 1250950 h 4051300"/>
                <a:gd name="connsiteX131" fmla="*/ 1212850 w 2484787"/>
                <a:gd name="connsiteY131" fmla="*/ 1397000 h 4051300"/>
                <a:gd name="connsiteX132" fmla="*/ 1276350 w 2484787"/>
                <a:gd name="connsiteY132" fmla="*/ 1435100 h 4051300"/>
                <a:gd name="connsiteX133" fmla="*/ 1339850 w 2484787"/>
                <a:gd name="connsiteY133" fmla="*/ 1435100 h 4051300"/>
                <a:gd name="connsiteX134" fmla="*/ 1447800 w 2484787"/>
                <a:gd name="connsiteY134" fmla="*/ 1384300 h 4051300"/>
                <a:gd name="connsiteX135" fmla="*/ 1504950 w 2484787"/>
                <a:gd name="connsiteY135" fmla="*/ 1295400 h 4051300"/>
                <a:gd name="connsiteX136" fmla="*/ 1530350 w 2484787"/>
                <a:gd name="connsiteY136" fmla="*/ 1193800 h 4051300"/>
                <a:gd name="connsiteX137" fmla="*/ 1498600 w 2484787"/>
                <a:gd name="connsiteY137" fmla="*/ 1047750 h 4051300"/>
                <a:gd name="connsiteX138" fmla="*/ 1574800 w 2484787"/>
                <a:gd name="connsiteY138" fmla="*/ 996950 h 4051300"/>
                <a:gd name="connsiteX139" fmla="*/ 1606550 w 2484787"/>
                <a:gd name="connsiteY139" fmla="*/ 908050 h 4051300"/>
                <a:gd name="connsiteX140" fmla="*/ 1708150 w 2484787"/>
                <a:gd name="connsiteY140" fmla="*/ 908050 h 4051300"/>
                <a:gd name="connsiteX141" fmla="*/ 1752600 w 2484787"/>
                <a:gd name="connsiteY141" fmla="*/ 793750 h 4051300"/>
                <a:gd name="connsiteX142" fmla="*/ 1733550 w 2484787"/>
                <a:gd name="connsiteY142" fmla="*/ 704850 h 4051300"/>
                <a:gd name="connsiteX143" fmla="*/ 1727200 w 2484787"/>
                <a:gd name="connsiteY143" fmla="*/ 603250 h 4051300"/>
                <a:gd name="connsiteX144" fmla="*/ 1720850 w 2484787"/>
                <a:gd name="connsiteY144" fmla="*/ 546100 h 4051300"/>
                <a:gd name="connsiteX145" fmla="*/ 1720850 w 2484787"/>
                <a:gd name="connsiteY145" fmla="*/ 546100 h 4051300"/>
                <a:gd name="connsiteX146" fmla="*/ 1752600 w 2484787"/>
                <a:gd name="connsiteY146" fmla="*/ 552450 h 4051300"/>
                <a:gd name="connsiteX147" fmla="*/ 1797050 w 2484787"/>
                <a:gd name="connsiteY147" fmla="*/ 622300 h 4051300"/>
                <a:gd name="connsiteX148" fmla="*/ 1797050 w 2484787"/>
                <a:gd name="connsiteY148" fmla="*/ 622300 h 4051300"/>
                <a:gd name="connsiteX149" fmla="*/ 1854200 w 2484787"/>
                <a:gd name="connsiteY149" fmla="*/ 660400 h 4051300"/>
                <a:gd name="connsiteX150" fmla="*/ 1905000 w 2484787"/>
                <a:gd name="connsiteY150" fmla="*/ 590550 h 4051300"/>
                <a:gd name="connsiteX151" fmla="*/ 1993900 w 2484787"/>
                <a:gd name="connsiteY151" fmla="*/ 584200 h 4051300"/>
                <a:gd name="connsiteX152" fmla="*/ 2063750 w 2484787"/>
                <a:gd name="connsiteY152" fmla="*/ 577850 h 4051300"/>
                <a:gd name="connsiteX153" fmla="*/ 2070100 w 2484787"/>
                <a:gd name="connsiteY153" fmla="*/ 641350 h 4051300"/>
                <a:gd name="connsiteX154" fmla="*/ 2076450 w 2484787"/>
                <a:gd name="connsiteY154" fmla="*/ 666750 h 4051300"/>
                <a:gd name="connsiteX155" fmla="*/ 2076450 w 2484787"/>
                <a:gd name="connsiteY155" fmla="*/ 666750 h 4051300"/>
                <a:gd name="connsiteX156" fmla="*/ 2133600 w 2484787"/>
                <a:gd name="connsiteY156" fmla="*/ 558800 h 4051300"/>
                <a:gd name="connsiteX157" fmla="*/ 2171700 w 2484787"/>
                <a:gd name="connsiteY157" fmla="*/ 635000 h 4051300"/>
                <a:gd name="connsiteX158" fmla="*/ 2159000 w 2484787"/>
                <a:gd name="connsiteY158" fmla="*/ 723900 h 4051300"/>
                <a:gd name="connsiteX159" fmla="*/ 2197100 w 2484787"/>
                <a:gd name="connsiteY159" fmla="*/ 774700 h 4051300"/>
                <a:gd name="connsiteX160" fmla="*/ 2235200 w 2484787"/>
                <a:gd name="connsiteY160" fmla="*/ 869950 h 4051300"/>
                <a:gd name="connsiteX161" fmla="*/ 2254250 w 2484787"/>
                <a:gd name="connsiteY161" fmla="*/ 1003300 h 4051300"/>
                <a:gd name="connsiteX162" fmla="*/ 2324100 w 2484787"/>
                <a:gd name="connsiteY162" fmla="*/ 1111250 h 4051300"/>
                <a:gd name="connsiteX163" fmla="*/ 2279650 w 2484787"/>
                <a:gd name="connsiteY163" fmla="*/ 1155700 h 4051300"/>
                <a:gd name="connsiteX164" fmla="*/ 2292350 w 2484787"/>
                <a:gd name="connsiteY164" fmla="*/ 1270000 h 4051300"/>
                <a:gd name="connsiteX165" fmla="*/ 2292350 w 2484787"/>
                <a:gd name="connsiteY165" fmla="*/ 1358900 h 4051300"/>
                <a:gd name="connsiteX166" fmla="*/ 2287938 w 2484787"/>
                <a:gd name="connsiteY166" fmla="*/ 1358900 h 4051300"/>
                <a:gd name="connsiteX167" fmla="*/ 2249838 w 2484787"/>
                <a:gd name="connsiteY167" fmla="*/ 1498600 h 4051300"/>
                <a:gd name="connsiteX168" fmla="*/ 2376838 w 2484787"/>
                <a:gd name="connsiteY168" fmla="*/ 1568450 h 4051300"/>
                <a:gd name="connsiteX169" fmla="*/ 2395888 w 2484787"/>
                <a:gd name="connsiteY169" fmla="*/ 1682750 h 4051300"/>
                <a:gd name="connsiteX170" fmla="*/ 2459387 w 2484787"/>
                <a:gd name="connsiteY170" fmla="*/ 1816100 h 4051300"/>
                <a:gd name="connsiteX171" fmla="*/ 2484787 w 2484787"/>
                <a:gd name="connsiteY171" fmla="*/ 19050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33987 w 2497487"/>
                <a:gd name="connsiteY173" fmla="*/ 196850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91137 w 2497487"/>
                <a:gd name="connsiteY173" fmla="*/ 206375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27637 w 2497487"/>
                <a:gd name="connsiteY173" fmla="*/ 2012950 h 4051300"/>
                <a:gd name="connsiteX0" fmla="*/ 2228850 w 2497487"/>
                <a:gd name="connsiteY0" fmla="*/ 4051300 h 4051300"/>
                <a:gd name="connsiteX1" fmla="*/ 2178050 w 2497487"/>
                <a:gd name="connsiteY1" fmla="*/ 3956050 h 4051300"/>
                <a:gd name="connsiteX2" fmla="*/ 2171700 w 2497487"/>
                <a:gd name="connsiteY2" fmla="*/ 3892550 h 4051300"/>
                <a:gd name="connsiteX3" fmla="*/ 2127250 w 2497487"/>
                <a:gd name="connsiteY3" fmla="*/ 3841750 h 4051300"/>
                <a:gd name="connsiteX4" fmla="*/ 2127250 w 2497487"/>
                <a:gd name="connsiteY4" fmla="*/ 3841750 h 4051300"/>
                <a:gd name="connsiteX5" fmla="*/ 2095500 w 2497487"/>
                <a:gd name="connsiteY5" fmla="*/ 3803650 h 4051300"/>
                <a:gd name="connsiteX6" fmla="*/ 2070100 w 2497487"/>
                <a:gd name="connsiteY6" fmla="*/ 3746500 h 4051300"/>
                <a:gd name="connsiteX7" fmla="*/ 2063750 w 2497487"/>
                <a:gd name="connsiteY7" fmla="*/ 3727450 h 4051300"/>
                <a:gd name="connsiteX8" fmla="*/ 2063750 w 2497487"/>
                <a:gd name="connsiteY8" fmla="*/ 3727450 h 4051300"/>
                <a:gd name="connsiteX9" fmla="*/ 1930400 w 2497487"/>
                <a:gd name="connsiteY9" fmla="*/ 3606800 h 4051300"/>
                <a:gd name="connsiteX10" fmla="*/ 1879600 w 2497487"/>
                <a:gd name="connsiteY10" fmla="*/ 3517900 h 4051300"/>
                <a:gd name="connsiteX11" fmla="*/ 1879600 w 2497487"/>
                <a:gd name="connsiteY11" fmla="*/ 3517900 h 4051300"/>
                <a:gd name="connsiteX12" fmla="*/ 1866900 w 2497487"/>
                <a:gd name="connsiteY12" fmla="*/ 3403600 h 4051300"/>
                <a:gd name="connsiteX13" fmla="*/ 1866900 w 2497487"/>
                <a:gd name="connsiteY13" fmla="*/ 3403600 h 4051300"/>
                <a:gd name="connsiteX14" fmla="*/ 1860550 w 2497487"/>
                <a:gd name="connsiteY14" fmla="*/ 3365500 h 4051300"/>
                <a:gd name="connsiteX15" fmla="*/ 1847850 w 2497487"/>
                <a:gd name="connsiteY15" fmla="*/ 3302000 h 4051300"/>
                <a:gd name="connsiteX16" fmla="*/ 1790700 w 2497487"/>
                <a:gd name="connsiteY16" fmla="*/ 3282950 h 4051300"/>
                <a:gd name="connsiteX17" fmla="*/ 1765300 w 2497487"/>
                <a:gd name="connsiteY17" fmla="*/ 3194050 h 4051300"/>
                <a:gd name="connsiteX18" fmla="*/ 1790700 w 2497487"/>
                <a:gd name="connsiteY18" fmla="*/ 3143250 h 4051300"/>
                <a:gd name="connsiteX19" fmla="*/ 1790700 w 2497487"/>
                <a:gd name="connsiteY19" fmla="*/ 3143250 h 4051300"/>
                <a:gd name="connsiteX20" fmla="*/ 1809750 w 2497487"/>
                <a:gd name="connsiteY20" fmla="*/ 3060700 h 4051300"/>
                <a:gd name="connsiteX21" fmla="*/ 1854200 w 2497487"/>
                <a:gd name="connsiteY21" fmla="*/ 2997200 h 4051300"/>
                <a:gd name="connsiteX22" fmla="*/ 1803400 w 2497487"/>
                <a:gd name="connsiteY22" fmla="*/ 2940050 h 4051300"/>
                <a:gd name="connsiteX23" fmla="*/ 1803400 w 2497487"/>
                <a:gd name="connsiteY23" fmla="*/ 2940050 h 4051300"/>
                <a:gd name="connsiteX24" fmla="*/ 1765300 w 2497487"/>
                <a:gd name="connsiteY24" fmla="*/ 2933700 h 4051300"/>
                <a:gd name="connsiteX25" fmla="*/ 1765300 w 2497487"/>
                <a:gd name="connsiteY25" fmla="*/ 2933700 h 4051300"/>
                <a:gd name="connsiteX26" fmla="*/ 1765300 w 2497487"/>
                <a:gd name="connsiteY26" fmla="*/ 2933700 h 4051300"/>
                <a:gd name="connsiteX27" fmla="*/ 1784350 w 2497487"/>
                <a:gd name="connsiteY27" fmla="*/ 2819400 h 4051300"/>
                <a:gd name="connsiteX28" fmla="*/ 1784350 w 2497487"/>
                <a:gd name="connsiteY28" fmla="*/ 2819400 h 4051300"/>
                <a:gd name="connsiteX29" fmla="*/ 1689100 w 2497487"/>
                <a:gd name="connsiteY29" fmla="*/ 2832100 h 4051300"/>
                <a:gd name="connsiteX30" fmla="*/ 1651000 w 2497487"/>
                <a:gd name="connsiteY30" fmla="*/ 2787650 h 4051300"/>
                <a:gd name="connsiteX31" fmla="*/ 1714500 w 2497487"/>
                <a:gd name="connsiteY31" fmla="*/ 2749550 h 4051300"/>
                <a:gd name="connsiteX32" fmla="*/ 1682750 w 2497487"/>
                <a:gd name="connsiteY32" fmla="*/ 2667000 h 4051300"/>
                <a:gd name="connsiteX33" fmla="*/ 1644650 w 2497487"/>
                <a:gd name="connsiteY33" fmla="*/ 2578100 h 4051300"/>
                <a:gd name="connsiteX34" fmla="*/ 1631950 w 2497487"/>
                <a:gd name="connsiteY34" fmla="*/ 2470150 h 4051300"/>
                <a:gd name="connsiteX35" fmla="*/ 1587500 w 2497487"/>
                <a:gd name="connsiteY35" fmla="*/ 2400300 h 4051300"/>
                <a:gd name="connsiteX36" fmla="*/ 1549400 w 2497487"/>
                <a:gd name="connsiteY36" fmla="*/ 2305050 h 4051300"/>
                <a:gd name="connsiteX37" fmla="*/ 1498600 w 2497487"/>
                <a:gd name="connsiteY37" fmla="*/ 2235200 h 4051300"/>
                <a:gd name="connsiteX38" fmla="*/ 1454150 w 2497487"/>
                <a:gd name="connsiteY38" fmla="*/ 2101850 h 4051300"/>
                <a:gd name="connsiteX39" fmla="*/ 1390650 w 2497487"/>
                <a:gd name="connsiteY39" fmla="*/ 1987550 h 4051300"/>
                <a:gd name="connsiteX40" fmla="*/ 1314450 w 2497487"/>
                <a:gd name="connsiteY40" fmla="*/ 1885950 h 4051300"/>
                <a:gd name="connsiteX41" fmla="*/ 1238250 w 2497487"/>
                <a:gd name="connsiteY41" fmla="*/ 1803400 h 4051300"/>
                <a:gd name="connsiteX42" fmla="*/ 1155700 w 2497487"/>
                <a:gd name="connsiteY42" fmla="*/ 1746250 h 4051300"/>
                <a:gd name="connsiteX43" fmla="*/ 1117600 w 2497487"/>
                <a:gd name="connsiteY43" fmla="*/ 1682750 h 4051300"/>
                <a:gd name="connsiteX44" fmla="*/ 1155700 w 2497487"/>
                <a:gd name="connsiteY44" fmla="*/ 1612900 h 4051300"/>
                <a:gd name="connsiteX45" fmla="*/ 1155700 w 2497487"/>
                <a:gd name="connsiteY45" fmla="*/ 1612900 h 4051300"/>
                <a:gd name="connsiteX46" fmla="*/ 1098550 w 2497487"/>
                <a:gd name="connsiteY46" fmla="*/ 1574800 h 4051300"/>
                <a:gd name="connsiteX47" fmla="*/ 1098550 w 2497487"/>
                <a:gd name="connsiteY47" fmla="*/ 1663700 h 4051300"/>
                <a:gd name="connsiteX48" fmla="*/ 1054100 w 2497487"/>
                <a:gd name="connsiteY48" fmla="*/ 1695450 h 4051300"/>
                <a:gd name="connsiteX49" fmla="*/ 984250 w 2497487"/>
                <a:gd name="connsiteY49" fmla="*/ 1701800 h 4051300"/>
                <a:gd name="connsiteX50" fmla="*/ 920750 w 2497487"/>
                <a:gd name="connsiteY50" fmla="*/ 1733550 h 4051300"/>
                <a:gd name="connsiteX51" fmla="*/ 920750 w 2497487"/>
                <a:gd name="connsiteY51" fmla="*/ 1733550 h 4051300"/>
                <a:gd name="connsiteX52" fmla="*/ 889000 w 2497487"/>
                <a:gd name="connsiteY52" fmla="*/ 1778000 h 4051300"/>
                <a:gd name="connsiteX53" fmla="*/ 819150 w 2497487"/>
                <a:gd name="connsiteY53" fmla="*/ 1752600 h 4051300"/>
                <a:gd name="connsiteX54" fmla="*/ 730250 w 2497487"/>
                <a:gd name="connsiteY54" fmla="*/ 1778000 h 4051300"/>
                <a:gd name="connsiteX55" fmla="*/ 812800 w 2497487"/>
                <a:gd name="connsiteY55" fmla="*/ 1809750 h 4051300"/>
                <a:gd name="connsiteX56" fmla="*/ 876300 w 2497487"/>
                <a:gd name="connsiteY56" fmla="*/ 1854200 h 4051300"/>
                <a:gd name="connsiteX57" fmla="*/ 768350 w 2497487"/>
                <a:gd name="connsiteY57" fmla="*/ 1911350 h 4051300"/>
                <a:gd name="connsiteX58" fmla="*/ 635000 w 2497487"/>
                <a:gd name="connsiteY58" fmla="*/ 1898650 h 4051300"/>
                <a:gd name="connsiteX59" fmla="*/ 590550 w 2497487"/>
                <a:gd name="connsiteY59" fmla="*/ 1866900 h 4051300"/>
                <a:gd name="connsiteX60" fmla="*/ 558800 w 2497487"/>
                <a:gd name="connsiteY60" fmla="*/ 1930400 h 4051300"/>
                <a:gd name="connsiteX61" fmla="*/ 450850 w 2497487"/>
                <a:gd name="connsiteY61" fmla="*/ 1911350 h 4051300"/>
                <a:gd name="connsiteX62" fmla="*/ 400050 w 2497487"/>
                <a:gd name="connsiteY62" fmla="*/ 1841500 h 4051300"/>
                <a:gd name="connsiteX63" fmla="*/ 400050 w 2497487"/>
                <a:gd name="connsiteY63" fmla="*/ 1841500 h 4051300"/>
                <a:gd name="connsiteX64" fmla="*/ 298450 w 2497487"/>
                <a:gd name="connsiteY64" fmla="*/ 1778000 h 4051300"/>
                <a:gd name="connsiteX65" fmla="*/ 266700 w 2497487"/>
                <a:gd name="connsiteY65" fmla="*/ 1714500 h 4051300"/>
                <a:gd name="connsiteX66" fmla="*/ 222250 w 2497487"/>
                <a:gd name="connsiteY66" fmla="*/ 1625600 h 4051300"/>
                <a:gd name="connsiteX67" fmla="*/ 184150 w 2497487"/>
                <a:gd name="connsiteY67" fmla="*/ 1543050 h 4051300"/>
                <a:gd name="connsiteX68" fmla="*/ 133350 w 2497487"/>
                <a:gd name="connsiteY68" fmla="*/ 1454150 h 4051300"/>
                <a:gd name="connsiteX69" fmla="*/ 57150 w 2497487"/>
                <a:gd name="connsiteY69" fmla="*/ 1365250 h 4051300"/>
                <a:gd name="connsiteX70" fmla="*/ 44450 w 2497487"/>
                <a:gd name="connsiteY70" fmla="*/ 1282700 h 4051300"/>
                <a:gd name="connsiteX71" fmla="*/ 63500 w 2497487"/>
                <a:gd name="connsiteY71" fmla="*/ 1187450 h 4051300"/>
                <a:gd name="connsiteX72" fmla="*/ 76200 w 2497487"/>
                <a:gd name="connsiteY72" fmla="*/ 1123950 h 4051300"/>
                <a:gd name="connsiteX73" fmla="*/ 76200 w 2497487"/>
                <a:gd name="connsiteY73" fmla="*/ 1066800 h 4051300"/>
                <a:gd name="connsiteX74" fmla="*/ 0 w 2497487"/>
                <a:gd name="connsiteY74" fmla="*/ 1009650 h 4051300"/>
                <a:gd name="connsiteX75" fmla="*/ 38100 w 2497487"/>
                <a:gd name="connsiteY75" fmla="*/ 908050 h 4051300"/>
                <a:gd name="connsiteX76" fmla="*/ 38100 w 2497487"/>
                <a:gd name="connsiteY76" fmla="*/ 908050 h 4051300"/>
                <a:gd name="connsiteX77" fmla="*/ 6350 w 2497487"/>
                <a:gd name="connsiteY77" fmla="*/ 787400 h 4051300"/>
                <a:gd name="connsiteX78" fmla="*/ 57150 w 2497487"/>
                <a:gd name="connsiteY78" fmla="*/ 774700 h 4051300"/>
                <a:gd name="connsiteX79" fmla="*/ 82550 w 2497487"/>
                <a:gd name="connsiteY79" fmla="*/ 717550 h 4051300"/>
                <a:gd name="connsiteX80" fmla="*/ 165100 w 2497487"/>
                <a:gd name="connsiteY80" fmla="*/ 679450 h 4051300"/>
                <a:gd name="connsiteX81" fmla="*/ 222250 w 2497487"/>
                <a:gd name="connsiteY81" fmla="*/ 685800 h 4051300"/>
                <a:gd name="connsiteX82" fmla="*/ 222250 w 2497487"/>
                <a:gd name="connsiteY82" fmla="*/ 603250 h 4051300"/>
                <a:gd name="connsiteX83" fmla="*/ 254000 w 2497487"/>
                <a:gd name="connsiteY83" fmla="*/ 482600 h 4051300"/>
                <a:gd name="connsiteX84" fmla="*/ 368300 w 2497487"/>
                <a:gd name="connsiteY84" fmla="*/ 476250 h 4051300"/>
                <a:gd name="connsiteX85" fmla="*/ 425450 w 2497487"/>
                <a:gd name="connsiteY85" fmla="*/ 457200 h 4051300"/>
                <a:gd name="connsiteX86" fmla="*/ 482600 w 2497487"/>
                <a:gd name="connsiteY86" fmla="*/ 342900 h 4051300"/>
                <a:gd name="connsiteX87" fmla="*/ 565150 w 2497487"/>
                <a:gd name="connsiteY87" fmla="*/ 273050 h 4051300"/>
                <a:gd name="connsiteX88" fmla="*/ 615950 w 2497487"/>
                <a:gd name="connsiteY88" fmla="*/ 215900 h 4051300"/>
                <a:gd name="connsiteX89" fmla="*/ 571500 w 2497487"/>
                <a:gd name="connsiteY89" fmla="*/ 127000 h 4051300"/>
                <a:gd name="connsiteX90" fmla="*/ 552450 w 2497487"/>
                <a:gd name="connsiteY90" fmla="*/ 57150 h 4051300"/>
                <a:gd name="connsiteX91" fmla="*/ 641350 w 2497487"/>
                <a:gd name="connsiteY91" fmla="*/ 0 h 4051300"/>
                <a:gd name="connsiteX92" fmla="*/ 704850 w 2497487"/>
                <a:gd name="connsiteY92" fmla="*/ 6350 h 4051300"/>
                <a:gd name="connsiteX93" fmla="*/ 800100 w 2497487"/>
                <a:gd name="connsiteY93" fmla="*/ 19050 h 4051300"/>
                <a:gd name="connsiteX94" fmla="*/ 857250 w 2497487"/>
                <a:gd name="connsiteY94" fmla="*/ 6350 h 4051300"/>
                <a:gd name="connsiteX95" fmla="*/ 920750 w 2497487"/>
                <a:gd name="connsiteY95" fmla="*/ 6350 h 4051300"/>
                <a:gd name="connsiteX96" fmla="*/ 920750 w 2497487"/>
                <a:gd name="connsiteY96" fmla="*/ 69850 h 4051300"/>
                <a:gd name="connsiteX97" fmla="*/ 889000 w 2497487"/>
                <a:gd name="connsiteY97" fmla="*/ 139700 h 4051300"/>
                <a:gd name="connsiteX98" fmla="*/ 889000 w 2497487"/>
                <a:gd name="connsiteY98" fmla="*/ 139700 h 4051300"/>
                <a:gd name="connsiteX99" fmla="*/ 914400 w 2497487"/>
                <a:gd name="connsiteY99" fmla="*/ 254000 h 4051300"/>
                <a:gd name="connsiteX100" fmla="*/ 857250 w 2497487"/>
                <a:gd name="connsiteY100" fmla="*/ 304800 h 4051300"/>
                <a:gd name="connsiteX101" fmla="*/ 838200 w 2497487"/>
                <a:gd name="connsiteY101" fmla="*/ 342900 h 4051300"/>
                <a:gd name="connsiteX102" fmla="*/ 838200 w 2497487"/>
                <a:gd name="connsiteY102" fmla="*/ 419100 h 4051300"/>
                <a:gd name="connsiteX103" fmla="*/ 838200 w 2497487"/>
                <a:gd name="connsiteY103" fmla="*/ 508000 h 4051300"/>
                <a:gd name="connsiteX104" fmla="*/ 768350 w 2497487"/>
                <a:gd name="connsiteY104" fmla="*/ 546100 h 4051300"/>
                <a:gd name="connsiteX105" fmla="*/ 711200 w 2497487"/>
                <a:gd name="connsiteY105" fmla="*/ 577850 h 4051300"/>
                <a:gd name="connsiteX106" fmla="*/ 711200 w 2497487"/>
                <a:gd name="connsiteY106" fmla="*/ 577850 h 4051300"/>
                <a:gd name="connsiteX107" fmla="*/ 781050 w 2497487"/>
                <a:gd name="connsiteY107" fmla="*/ 673100 h 4051300"/>
                <a:gd name="connsiteX108" fmla="*/ 781050 w 2497487"/>
                <a:gd name="connsiteY108" fmla="*/ 673100 h 4051300"/>
                <a:gd name="connsiteX109" fmla="*/ 717550 w 2497487"/>
                <a:gd name="connsiteY109" fmla="*/ 685800 h 4051300"/>
                <a:gd name="connsiteX110" fmla="*/ 717550 w 2497487"/>
                <a:gd name="connsiteY110" fmla="*/ 685800 h 4051300"/>
                <a:gd name="connsiteX111" fmla="*/ 762000 w 2497487"/>
                <a:gd name="connsiteY111" fmla="*/ 774700 h 4051300"/>
                <a:gd name="connsiteX112" fmla="*/ 806450 w 2497487"/>
                <a:gd name="connsiteY112" fmla="*/ 838200 h 4051300"/>
                <a:gd name="connsiteX113" fmla="*/ 831850 w 2497487"/>
                <a:gd name="connsiteY113" fmla="*/ 889000 h 4051300"/>
                <a:gd name="connsiteX114" fmla="*/ 831850 w 2497487"/>
                <a:gd name="connsiteY114" fmla="*/ 889000 h 4051300"/>
                <a:gd name="connsiteX115" fmla="*/ 850900 w 2497487"/>
                <a:gd name="connsiteY115" fmla="*/ 952500 h 4051300"/>
                <a:gd name="connsiteX116" fmla="*/ 889000 w 2497487"/>
                <a:gd name="connsiteY116" fmla="*/ 1028700 h 4051300"/>
                <a:gd name="connsiteX117" fmla="*/ 908050 w 2497487"/>
                <a:gd name="connsiteY117" fmla="*/ 1104900 h 4051300"/>
                <a:gd name="connsiteX118" fmla="*/ 939800 w 2497487"/>
                <a:gd name="connsiteY118" fmla="*/ 1225550 h 4051300"/>
                <a:gd name="connsiteX119" fmla="*/ 977900 w 2497487"/>
                <a:gd name="connsiteY119" fmla="*/ 1346200 h 4051300"/>
                <a:gd name="connsiteX120" fmla="*/ 1022350 w 2497487"/>
                <a:gd name="connsiteY120" fmla="*/ 1339850 h 4051300"/>
                <a:gd name="connsiteX121" fmla="*/ 1022350 w 2497487"/>
                <a:gd name="connsiteY121" fmla="*/ 1339850 h 4051300"/>
                <a:gd name="connsiteX122" fmla="*/ 1016000 w 2497487"/>
                <a:gd name="connsiteY122" fmla="*/ 1257300 h 4051300"/>
                <a:gd name="connsiteX123" fmla="*/ 1003300 w 2497487"/>
                <a:gd name="connsiteY123" fmla="*/ 1206500 h 4051300"/>
                <a:gd name="connsiteX124" fmla="*/ 1003300 w 2497487"/>
                <a:gd name="connsiteY124" fmla="*/ 1123950 h 4051300"/>
                <a:gd name="connsiteX125" fmla="*/ 1003300 w 2497487"/>
                <a:gd name="connsiteY125" fmla="*/ 1123950 h 4051300"/>
                <a:gd name="connsiteX126" fmla="*/ 1123950 w 2497487"/>
                <a:gd name="connsiteY126" fmla="*/ 1123950 h 4051300"/>
                <a:gd name="connsiteX127" fmla="*/ 1149350 w 2497487"/>
                <a:gd name="connsiteY127" fmla="*/ 1174750 h 4051300"/>
                <a:gd name="connsiteX128" fmla="*/ 1149350 w 2497487"/>
                <a:gd name="connsiteY128" fmla="*/ 1174750 h 4051300"/>
                <a:gd name="connsiteX129" fmla="*/ 1174750 w 2497487"/>
                <a:gd name="connsiteY129" fmla="*/ 1250950 h 4051300"/>
                <a:gd name="connsiteX130" fmla="*/ 1174750 w 2497487"/>
                <a:gd name="connsiteY130" fmla="*/ 1250950 h 4051300"/>
                <a:gd name="connsiteX131" fmla="*/ 1212850 w 2497487"/>
                <a:gd name="connsiteY131" fmla="*/ 1397000 h 4051300"/>
                <a:gd name="connsiteX132" fmla="*/ 1276350 w 2497487"/>
                <a:gd name="connsiteY132" fmla="*/ 1435100 h 4051300"/>
                <a:gd name="connsiteX133" fmla="*/ 1339850 w 2497487"/>
                <a:gd name="connsiteY133" fmla="*/ 1435100 h 4051300"/>
                <a:gd name="connsiteX134" fmla="*/ 1447800 w 2497487"/>
                <a:gd name="connsiteY134" fmla="*/ 1384300 h 4051300"/>
                <a:gd name="connsiteX135" fmla="*/ 1504950 w 2497487"/>
                <a:gd name="connsiteY135" fmla="*/ 1295400 h 4051300"/>
                <a:gd name="connsiteX136" fmla="*/ 1530350 w 2497487"/>
                <a:gd name="connsiteY136" fmla="*/ 1193800 h 4051300"/>
                <a:gd name="connsiteX137" fmla="*/ 1498600 w 2497487"/>
                <a:gd name="connsiteY137" fmla="*/ 1047750 h 4051300"/>
                <a:gd name="connsiteX138" fmla="*/ 1574800 w 2497487"/>
                <a:gd name="connsiteY138" fmla="*/ 996950 h 4051300"/>
                <a:gd name="connsiteX139" fmla="*/ 1606550 w 2497487"/>
                <a:gd name="connsiteY139" fmla="*/ 908050 h 4051300"/>
                <a:gd name="connsiteX140" fmla="*/ 1708150 w 2497487"/>
                <a:gd name="connsiteY140" fmla="*/ 908050 h 4051300"/>
                <a:gd name="connsiteX141" fmla="*/ 1752600 w 2497487"/>
                <a:gd name="connsiteY141" fmla="*/ 793750 h 4051300"/>
                <a:gd name="connsiteX142" fmla="*/ 1733550 w 2497487"/>
                <a:gd name="connsiteY142" fmla="*/ 704850 h 4051300"/>
                <a:gd name="connsiteX143" fmla="*/ 1727200 w 2497487"/>
                <a:gd name="connsiteY143" fmla="*/ 603250 h 4051300"/>
                <a:gd name="connsiteX144" fmla="*/ 1720850 w 2497487"/>
                <a:gd name="connsiteY144" fmla="*/ 546100 h 4051300"/>
                <a:gd name="connsiteX145" fmla="*/ 1720850 w 2497487"/>
                <a:gd name="connsiteY145" fmla="*/ 546100 h 4051300"/>
                <a:gd name="connsiteX146" fmla="*/ 1752600 w 2497487"/>
                <a:gd name="connsiteY146" fmla="*/ 552450 h 4051300"/>
                <a:gd name="connsiteX147" fmla="*/ 1797050 w 2497487"/>
                <a:gd name="connsiteY147" fmla="*/ 622300 h 4051300"/>
                <a:gd name="connsiteX148" fmla="*/ 1797050 w 2497487"/>
                <a:gd name="connsiteY148" fmla="*/ 622300 h 4051300"/>
                <a:gd name="connsiteX149" fmla="*/ 1854200 w 2497487"/>
                <a:gd name="connsiteY149" fmla="*/ 660400 h 4051300"/>
                <a:gd name="connsiteX150" fmla="*/ 1905000 w 2497487"/>
                <a:gd name="connsiteY150" fmla="*/ 590550 h 4051300"/>
                <a:gd name="connsiteX151" fmla="*/ 1993900 w 2497487"/>
                <a:gd name="connsiteY151" fmla="*/ 584200 h 4051300"/>
                <a:gd name="connsiteX152" fmla="*/ 2063750 w 2497487"/>
                <a:gd name="connsiteY152" fmla="*/ 577850 h 4051300"/>
                <a:gd name="connsiteX153" fmla="*/ 2070100 w 2497487"/>
                <a:gd name="connsiteY153" fmla="*/ 641350 h 4051300"/>
                <a:gd name="connsiteX154" fmla="*/ 2076450 w 2497487"/>
                <a:gd name="connsiteY154" fmla="*/ 666750 h 4051300"/>
                <a:gd name="connsiteX155" fmla="*/ 2076450 w 2497487"/>
                <a:gd name="connsiteY155" fmla="*/ 666750 h 4051300"/>
                <a:gd name="connsiteX156" fmla="*/ 2133600 w 2497487"/>
                <a:gd name="connsiteY156" fmla="*/ 558800 h 4051300"/>
                <a:gd name="connsiteX157" fmla="*/ 2171700 w 2497487"/>
                <a:gd name="connsiteY157" fmla="*/ 635000 h 4051300"/>
                <a:gd name="connsiteX158" fmla="*/ 2159000 w 2497487"/>
                <a:gd name="connsiteY158" fmla="*/ 723900 h 4051300"/>
                <a:gd name="connsiteX159" fmla="*/ 2197100 w 2497487"/>
                <a:gd name="connsiteY159" fmla="*/ 774700 h 4051300"/>
                <a:gd name="connsiteX160" fmla="*/ 2235200 w 2497487"/>
                <a:gd name="connsiteY160" fmla="*/ 869950 h 4051300"/>
                <a:gd name="connsiteX161" fmla="*/ 2254250 w 2497487"/>
                <a:gd name="connsiteY161" fmla="*/ 1003300 h 4051300"/>
                <a:gd name="connsiteX162" fmla="*/ 2324100 w 2497487"/>
                <a:gd name="connsiteY162" fmla="*/ 1111250 h 4051300"/>
                <a:gd name="connsiteX163" fmla="*/ 2279650 w 2497487"/>
                <a:gd name="connsiteY163" fmla="*/ 1155700 h 4051300"/>
                <a:gd name="connsiteX164" fmla="*/ 2292350 w 2497487"/>
                <a:gd name="connsiteY164" fmla="*/ 1270000 h 4051300"/>
                <a:gd name="connsiteX165" fmla="*/ 2292350 w 2497487"/>
                <a:gd name="connsiteY165" fmla="*/ 1358900 h 4051300"/>
                <a:gd name="connsiteX166" fmla="*/ 2287938 w 2497487"/>
                <a:gd name="connsiteY166" fmla="*/ 1358900 h 4051300"/>
                <a:gd name="connsiteX167" fmla="*/ 2249838 w 2497487"/>
                <a:gd name="connsiteY167" fmla="*/ 1498600 h 4051300"/>
                <a:gd name="connsiteX168" fmla="*/ 2376838 w 2497487"/>
                <a:gd name="connsiteY168" fmla="*/ 1568450 h 4051300"/>
                <a:gd name="connsiteX169" fmla="*/ 2395888 w 2497487"/>
                <a:gd name="connsiteY169" fmla="*/ 1682750 h 4051300"/>
                <a:gd name="connsiteX170" fmla="*/ 2459387 w 2497487"/>
                <a:gd name="connsiteY170" fmla="*/ 1816100 h 4051300"/>
                <a:gd name="connsiteX171" fmla="*/ 2484787 w 2497487"/>
                <a:gd name="connsiteY171" fmla="*/ 1905000 h 4051300"/>
                <a:gd name="connsiteX172" fmla="*/ 2497487 w 2497487"/>
                <a:gd name="connsiteY172" fmla="*/ 1917700 h 4051300"/>
                <a:gd name="connsiteX173" fmla="*/ 2427637 w 2497487"/>
                <a:gd name="connsiteY173" fmla="*/ 2012950 h 4051300"/>
                <a:gd name="connsiteX174" fmla="*/ 2440337 w 2497487"/>
                <a:gd name="connsiteY174" fmla="*/ 2032000 h 4051300"/>
                <a:gd name="connsiteX0" fmla="*/ 2228850 w 2541937"/>
                <a:gd name="connsiteY0" fmla="*/ 4051300 h 4051300"/>
                <a:gd name="connsiteX1" fmla="*/ 2178050 w 2541937"/>
                <a:gd name="connsiteY1" fmla="*/ 3956050 h 4051300"/>
                <a:gd name="connsiteX2" fmla="*/ 2171700 w 2541937"/>
                <a:gd name="connsiteY2" fmla="*/ 3892550 h 4051300"/>
                <a:gd name="connsiteX3" fmla="*/ 2127250 w 2541937"/>
                <a:gd name="connsiteY3" fmla="*/ 3841750 h 4051300"/>
                <a:gd name="connsiteX4" fmla="*/ 2127250 w 2541937"/>
                <a:gd name="connsiteY4" fmla="*/ 3841750 h 4051300"/>
                <a:gd name="connsiteX5" fmla="*/ 2095500 w 2541937"/>
                <a:gd name="connsiteY5" fmla="*/ 3803650 h 4051300"/>
                <a:gd name="connsiteX6" fmla="*/ 2070100 w 2541937"/>
                <a:gd name="connsiteY6" fmla="*/ 3746500 h 4051300"/>
                <a:gd name="connsiteX7" fmla="*/ 2063750 w 2541937"/>
                <a:gd name="connsiteY7" fmla="*/ 3727450 h 4051300"/>
                <a:gd name="connsiteX8" fmla="*/ 2063750 w 2541937"/>
                <a:gd name="connsiteY8" fmla="*/ 3727450 h 4051300"/>
                <a:gd name="connsiteX9" fmla="*/ 1930400 w 2541937"/>
                <a:gd name="connsiteY9" fmla="*/ 3606800 h 4051300"/>
                <a:gd name="connsiteX10" fmla="*/ 1879600 w 2541937"/>
                <a:gd name="connsiteY10" fmla="*/ 3517900 h 4051300"/>
                <a:gd name="connsiteX11" fmla="*/ 1879600 w 2541937"/>
                <a:gd name="connsiteY11" fmla="*/ 3517900 h 4051300"/>
                <a:gd name="connsiteX12" fmla="*/ 1866900 w 2541937"/>
                <a:gd name="connsiteY12" fmla="*/ 3403600 h 4051300"/>
                <a:gd name="connsiteX13" fmla="*/ 1866900 w 2541937"/>
                <a:gd name="connsiteY13" fmla="*/ 3403600 h 4051300"/>
                <a:gd name="connsiteX14" fmla="*/ 1860550 w 2541937"/>
                <a:gd name="connsiteY14" fmla="*/ 3365500 h 4051300"/>
                <a:gd name="connsiteX15" fmla="*/ 1847850 w 2541937"/>
                <a:gd name="connsiteY15" fmla="*/ 3302000 h 4051300"/>
                <a:gd name="connsiteX16" fmla="*/ 1790700 w 2541937"/>
                <a:gd name="connsiteY16" fmla="*/ 3282950 h 4051300"/>
                <a:gd name="connsiteX17" fmla="*/ 1765300 w 2541937"/>
                <a:gd name="connsiteY17" fmla="*/ 3194050 h 4051300"/>
                <a:gd name="connsiteX18" fmla="*/ 1790700 w 2541937"/>
                <a:gd name="connsiteY18" fmla="*/ 3143250 h 4051300"/>
                <a:gd name="connsiteX19" fmla="*/ 1790700 w 2541937"/>
                <a:gd name="connsiteY19" fmla="*/ 3143250 h 4051300"/>
                <a:gd name="connsiteX20" fmla="*/ 1809750 w 2541937"/>
                <a:gd name="connsiteY20" fmla="*/ 3060700 h 4051300"/>
                <a:gd name="connsiteX21" fmla="*/ 1854200 w 2541937"/>
                <a:gd name="connsiteY21" fmla="*/ 2997200 h 4051300"/>
                <a:gd name="connsiteX22" fmla="*/ 1803400 w 2541937"/>
                <a:gd name="connsiteY22" fmla="*/ 2940050 h 4051300"/>
                <a:gd name="connsiteX23" fmla="*/ 1803400 w 2541937"/>
                <a:gd name="connsiteY23" fmla="*/ 2940050 h 4051300"/>
                <a:gd name="connsiteX24" fmla="*/ 1765300 w 2541937"/>
                <a:gd name="connsiteY24" fmla="*/ 2933700 h 4051300"/>
                <a:gd name="connsiteX25" fmla="*/ 1765300 w 2541937"/>
                <a:gd name="connsiteY25" fmla="*/ 2933700 h 4051300"/>
                <a:gd name="connsiteX26" fmla="*/ 1765300 w 2541937"/>
                <a:gd name="connsiteY26" fmla="*/ 2933700 h 4051300"/>
                <a:gd name="connsiteX27" fmla="*/ 1784350 w 2541937"/>
                <a:gd name="connsiteY27" fmla="*/ 2819400 h 4051300"/>
                <a:gd name="connsiteX28" fmla="*/ 1784350 w 2541937"/>
                <a:gd name="connsiteY28" fmla="*/ 2819400 h 4051300"/>
                <a:gd name="connsiteX29" fmla="*/ 1689100 w 2541937"/>
                <a:gd name="connsiteY29" fmla="*/ 2832100 h 4051300"/>
                <a:gd name="connsiteX30" fmla="*/ 1651000 w 2541937"/>
                <a:gd name="connsiteY30" fmla="*/ 2787650 h 4051300"/>
                <a:gd name="connsiteX31" fmla="*/ 1714500 w 2541937"/>
                <a:gd name="connsiteY31" fmla="*/ 2749550 h 4051300"/>
                <a:gd name="connsiteX32" fmla="*/ 1682750 w 2541937"/>
                <a:gd name="connsiteY32" fmla="*/ 2667000 h 4051300"/>
                <a:gd name="connsiteX33" fmla="*/ 1644650 w 2541937"/>
                <a:gd name="connsiteY33" fmla="*/ 2578100 h 4051300"/>
                <a:gd name="connsiteX34" fmla="*/ 1631950 w 2541937"/>
                <a:gd name="connsiteY34" fmla="*/ 2470150 h 4051300"/>
                <a:gd name="connsiteX35" fmla="*/ 1587500 w 2541937"/>
                <a:gd name="connsiteY35" fmla="*/ 2400300 h 4051300"/>
                <a:gd name="connsiteX36" fmla="*/ 1549400 w 2541937"/>
                <a:gd name="connsiteY36" fmla="*/ 2305050 h 4051300"/>
                <a:gd name="connsiteX37" fmla="*/ 1498600 w 2541937"/>
                <a:gd name="connsiteY37" fmla="*/ 2235200 h 4051300"/>
                <a:gd name="connsiteX38" fmla="*/ 1454150 w 2541937"/>
                <a:gd name="connsiteY38" fmla="*/ 2101850 h 4051300"/>
                <a:gd name="connsiteX39" fmla="*/ 1390650 w 2541937"/>
                <a:gd name="connsiteY39" fmla="*/ 1987550 h 4051300"/>
                <a:gd name="connsiteX40" fmla="*/ 1314450 w 2541937"/>
                <a:gd name="connsiteY40" fmla="*/ 1885950 h 4051300"/>
                <a:gd name="connsiteX41" fmla="*/ 1238250 w 2541937"/>
                <a:gd name="connsiteY41" fmla="*/ 1803400 h 4051300"/>
                <a:gd name="connsiteX42" fmla="*/ 1155700 w 2541937"/>
                <a:gd name="connsiteY42" fmla="*/ 1746250 h 4051300"/>
                <a:gd name="connsiteX43" fmla="*/ 1117600 w 2541937"/>
                <a:gd name="connsiteY43" fmla="*/ 1682750 h 4051300"/>
                <a:gd name="connsiteX44" fmla="*/ 1155700 w 2541937"/>
                <a:gd name="connsiteY44" fmla="*/ 1612900 h 4051300"/>
                <a:gd name="connsiteX45" fmla="*/ 1155700 w 2541937"/>
                <a:gd name="connsiteY45" fmla="*/ 1612900 h 4051300"/>
                <a:gd name="connsiteX46" fmla="*/ 1098550 w 2541937"/>
                <a:gd name="connsiteY46" fmla="*/ 1574800 h 4051300"/>
                <a:gd name="connsiteX47" fmla="*/ 1098550 w 2541937"/>
                <a:gd name="connsiteY47" fmla="*/ 1663700 h 4051300"/>
                <a:gd name="connsiteX48" fmla="*/ 1054100 w 2541937"/>
                <a:gd name="connsiteY48" fmla="*/ 1695450 h 4051300"/>
                <a:gd name="connsiteX49" fmla="*/ 984250 w 2541937"/>
                <a:gd name="connsiteY49" fmla="*/ 1701800 h 4051300"/>
                <a:gd name="connsiteX50" fmla="*/ 920750 w 2541937"/>
                <a:gd name="connsiteY50" fmla="*/ 1733550 h 4051300"/>
                <a:gd name="connsiteX51" fmla="*/ 920750 w 2541937"/>
                <a:gd name="connsiteY51" fmla="*/ 1733550 h 4051300"/>
                <a:gd name="connsiteX52" fmla="*/ 889000 w 2541937"/>
                <a:gd name="connsiteY52" fmla="*/ 1778000 h 4051300"/>
                <a:gd name="connsiteX53" fmla="*/ 819150 w 2541937"/>
                <a:gd name="connsiteY53" fmla="*/ 1752600 h 4051300"/>
                <a:gd name="connsiteX54" fmla="*/ 730250 w 2541937"/>
                <a:gd name="connsiteY54" fmla="*/ 1778000 h 4051300"/>
                <a:gd name="connsiteX55" fmla="*/ 812800 w 2541937"/>
                <a:gd name="connsiteY55" fmla="*/ 1809750 h 4051300"/>
                <a:gd name="connsiteX56" fmla="*/ 876300 w 2541937"/>
                <a:gd name="connsiteY56" fmla="*/ 1854200 h 4051300"/>
                <a:gd name="connsiteX57" fmla="*/ 768350 w 2541937"/>
                <a:gd name="connsiteY57" fmla="*/ 1911350 h 4051300"/>
                <a:gd name="connsiteX58" fmla="*/ 635000 w 2541937"/>
                <a:gd name="connsiteY58" fmla="*/ 1898650 h 4051300"/>
                <a:gd name="connsiteX59" fmla="*/ 590550 w 2541937"/>
                <a:gd name="connsiteY59" fmla="*/ 1866900 h 4051300"/>
                <a:gd name="connsiteX60" fmla="*/ 558800 w 2541937"/>
                <a:gd name="connsiteY60" fmla="*/ 1930400 h 4051300"/>
                <a:gd name="connsiteX61" fmla="*/ 450850 w 2541937"/>
                <a:gd name="connsiteY61" fmla="*/ 1911350 h 4051300"/>
                <a:gd name="connsiteX62" fmla="*/ 400050 w 2541937"/>
                <a:gd name="connsiteY62" fmla="*/ 1841500 h 4051300"/>
                <a:gd name="connsiteX63" fmla="*/ 400050 w 2541937"/>
                <a:gd name="connsiteY63" fmla="*/ 1841500 h 4051300"/>
                <a:gd name="connsiteX64" fmla="*/ 298450 w 2541937"/>
                <a:gd name="connsiteY64" fmla="*/ 1778000 h 4051300"/>
                <a:gd name="connsiteX65" fmla="*/ 266700 w 2541937"/>
                <a:gd name="connsiteY65" fmla="*/ 1714500 h 4051300"/>
                <a:gd name="connsiteX66" fmla="*/ 222250 w 2541937"/>
                <a:gd name="connsiteY66" fmla="*/ 1625600 h 4051300"/>
                <a:gd name="connsiteX67" fmla="*/ 184150 w 2541937"/>
                <a:gd name="connsiteY67" fmla="*/ 1543050 h 4051300"/>
                <a:gd name="connsiteX68" fmla="*/ 133350 w 2541937"/>
                <a:gd name="connsiteY68" fmla="*/ 1454150 h 4051300"/>
                <a:gd name="connsiteX69" fmla="*/ 57150 w 2541937"/>
                <a:gd name="connsiteY69" fmla="*/ 1365250 h 4051300"/>
                <a:gd name="connsiteX70" fmla="*/ 44450 w 2541937"/>
                <a:gd name="connsiteY70" fmla="*/ 1282700 h 4051300"/>
                <a:gd name="connsiteX71" fmla="*/ 63500 w 2541937"/>
                <a:gd name="connsiteY71" fmla="*/ 1187450 h 4051300"/>
                <a:gd name="connsiteX72" fmla="*/ 76200 w 2541937"/>
                <a:gd name="connsiteY72" fmla="*/ 1123950 h 4051300"/>
                <a:gd name="connsiteX73" fmla="*/ 76200 w 2541937"/>
                <a:gd name="connsiteY73" fmla="*/ 1066800 h 4051300"/>
                <a:gd name="connsiteX74" fmla="*/ 0 w 2541937"/>
                <a:gd name="connsiteY74" fmla="*/ 1009650 h 4051300"/>
                <a:gd name="connsiteX75" fmla="*/ 38100 w 2541937"/>
                <a:gd name="connsiteY75" fmla="*/ 908050 h 4051300"/>
                <a:gd name="connsiteX76" fmla="*/ 38100 w 2541937"/>
                <a:gd name="connsiteY76" fmla="*/ 908050 h 4051300"/>
                <a:gd name="connsiteX77" fmla="*/ 6350 w 2541937"/>
                <a:gd name="connsiteY77" fmla="*/ 787400 h 4051300"/>
                <a:gd name="connsiteX78" fmla="*/ 57150 w 2541937"/>
                <a:gd name="connsiteY78" fmla="*/ 774700 h 4051300"/>
                <a:gd name="connsiteX79" fmla="*/ 82550 w 2541937"/>
                <a:gd name="connsiteY79" fmla="*/ 717550 h 4051300"/>
                <a:gd name="connsiteX80" fmla="*/ 165100 w 2541937"/>
                <a:gd name="connsiteY80" fmla="*/ 679450 h 4051300"/>
                <a:gd name="connsiteX81" fmla="*/ 222250 w 2541937"/>
                <a:gd name="connsiteY81" fmla="*/ 685800 h 4051300"/>
                <a:gd name="connsiteX82" fmla="*/ 222250 w 2541937"/>
                <a:gd name="connsiteY82" fmla="*/ 603250 h 4051300"/>
                <a:gd name="connsiteX83" fmla="*/ 254000 w 2541937"/>
                <a:gd name="connsiteY83" fmla="*/ 482600 h 4051300"/>
                <a:gd name="connsiteX84" fmla="*/ 368300 w 2541937"/>
                <a:gd name="connsiteY84" fmla="*/ 476250 h 4051300"/>
                <a:gd name="connsiteX85" fmla="*/ 425450 w 2541937"/>
                <a:gd name="connsiteY85" fmla="*/ 457200 h 4051300"/>
                <a:gd name="connsiteX86" fmla="*/ 482600 w 2541937"/>
                <a:gd name="connsiteY86" fmla="*/ 342900 h 4051300"/>
                <a:gd name="connsiteX87" fmla="*/ 565150 w 2541937"/>
                <a:gd name="connsiteY87" fmla="*/ 273050 h 4051300"/>
                <a:gd name="connsiteX88" fmla="*/ 615950 w 2541937"/>
                <a:gd name="connsiteY88" fmla="*/ 215900 h 4051300"/>
                <a:gd name="connsiteX89" fmla="*/ 571500 w 2541937"/>
                <a:gd name="connsiteY89" fmla="*/ 127000 h 4051300"/>
                <a:gd name="connsiteX90" fmla="*/ 552450 w 2541937"/>
                <a:gd name="connsiteY90" fmla="*/ 57150 h 4051300"/>
                <a:gd name="connsiteX91" fmla="*/ 641350 w 2541937"/>
                <a:gd name="connsiteY91" fmla="*/ 0 h 4051300"/>
                <a:gd name="connsiteX92" fmla="*/ 704850 w 2541937"/>
                <a:gd name="connsiteY92" fmla="*/ 6350 h 4051300"/>
                <a:gd name="connsiteX93" fmla="*/ 800100 w 2541937"/>
                <a:gd name="connsiteY93" fmla="*/ 19050 h 4051300"/>
                <a:gd name="connsiteX94" fmla="*/ 857250 w 2541937"/>
                <a:gd name="connsiteY94" fmla="*/ 6350 h 4051300"/>
                <a:gd name="connsiteX95" fmla="*/ 920750 w 2541937"/>
                <a:gd name="connsiteY95" fmla="*/ 6350 h 4051300"/>
                <a:gd name="connsiteX96" fmla="*/ 920750 w 2541937"/>
                <a:gd name="connsiteY96" fmla="*/ 69850 h 4051300"/>
                <a:gd name="connsiteX97" fmla="*/ 889000 w 2541937"/>
                <a:gd name="connsiteY97" fmla="*/ 139700 h 4051300"/>
                <a:gd name="connsiteX98" fmla="*/ 889000 w 2541937"/>
                <a:gd name="connsiteY98" fmla="*/ 139700 h 4051300"/>
                <a:gd name="connsiteX99" fmla="*/ 914400 w 2541937"/>
                <a:gd name="connsiteY99" fmla="*/ 254000 h 4051300"/>
                <a:gd name="connsiteX100" fmla="*/ 857250 w 2541937"/>
                <a:gd name="connsiteY100" fmla="*/ 304800 h 4051300"/>
                <a:gd name="connsiteX101" fmla="*/ 838200 w 2541937"/>
                <a:gd name="connsiteY101" fmla="*/ 342900 h 4051300"/>
                <a:gd name="connsiteX102" fmla="*/ 838200 w 2541937"/>
                <a:gd name="connsiteY102" fmla="*/ 419100 h 4051300"/>
                <a:gd name="connsiteX103" fmla="*/ 838200 w 2541937"/>
                <a:gd name="connsiteY103" fmla="*/ 508000 h 4051300"/>
                <a:gd name="connsiteX104" fmla="*/ 768350 w 2541937"/>
                <a:gd name="connsiteY104" fmla="*/ 546100 h 4051300"/>
                <a:gd name="connsiteX105" fmla="*/ 711200 w 2541937"/>
                <a:gd name="connsiteY105" fmla="*/ 577850 h 4051300"/>
                <a:gd name="connsiteX106" fmla="*/ 711200 w 2541937"/>
                <a:gd name="connsiteY106" fmla="*/ 577850 h 4051300"/>
                <a:gd name="connsiteX107" fmla="*/ 781050 w 2541937"/>
                <a:gd name="connsiteY107" fmla="*/ 673100 h 4051300"/>
                <a:gd name="connsiteX108" fmla="*/ 781050 w 2541937"/>
                <a:gd name="connsiteY108" fmla="*/ 673100 h 4051300"/>
                <a:gd name="connsiteX109" fmla="*/ 717550 w 2541937"/>
                <a:gd name="connsiteY109" fmla="*/ 685800 h 4051300"/>
                <a:gd name="connsiteX110" fmla="*/ 717550 w 2541937"/>
                <a:gd name="connsiteY110" fmla="*/ 685800 h 4051300"/>
                <a:gd name="connsiteX111" fmla="*/ 762000 w 2541937"/>
                <a:gd name="connsiteY111" fmla="*/ 774700 h 4051300"/>
                <a:gd name="connsiteX112" fmla="*/ 806450 w 2541937"/>
                <a:gd name="connsiteY112" fmla="*/ 838200 h 4051300"/>
                <a:gd name="connsiteX113" fmla="*/ 831850 w 2541937"/>
                <a:gd name="connsiteY113" fmla="*/ 889000 h 4051300"/>
                <a:gd name="connsiteX114" fmla="*/ 831850 w 2541937"/>
                <a:gd name="connsiteY114" fmla="*/ 889000 h 4051300"/>
                <a:gd name="connsiteX115" fmla="*/ 850900 w 2541937"/>
                <a:gd name="connsiteY115" fmla="*/ 952500 h 4051300"/>
                <a:gd name="connsiteX116" fmla="*/ 889000 w 2541937"/>
                <a:gd name="connsiteY116" fmla="*/ 1028700 h 4051300"/>
                <a:gd name="connsiteX117" fmla="*/ 908050 w 2541937"/>
                <a:gd name="connsiteY117" fmla="*/ 1104900 h 4051300"/>
                <a:gd name="connsiteX118" fmla="*/ 939800 w 2541937"/>
                <a:gd name="connsiteY118" fmla="*/ 1225550 h 4051300"/>
                <a:gd name="connsiteX119" fmla="*/ 977900 w 2541937"/>
                <a:gd name="connsiteY119" fmla="*/ 1346200 h 4051300"/>
                <a:gd name="connsiteX120" fmla="*/ 1022350 w 2541937"/>
                <a:gd name="connsiteY120" fmla="*/ 1339850 h 4051300"/>
                <a:gd name="connsiteX121" fmla="*/ 1022350 w 2541937"/>
                <a:gd name="connsiteY121" fmla="*/ 1339850 h 4051300"/>
                <a:gd name="connsiteX122" fmla="*/ 1016000 w 2541937"/>
                <a:gd name="connsiteY122" fmla="*/ 1257300 h 4051300"/>
                <a:gd name="connsiteX123" fmla="*/ 1003300 w 2541937"/>
                <a:gd name="connsiteY123" fmla="*/ 1206500 h 4051300"/>
                <a:gd name="connsiteX124" fmla="*/ 1003300 w 2541937"/>
                <a:gd name="connsiteY124" fmla="*/ 1123950 h 4051300"/>
                <a:gd name="connsiteX125" fmla="*/ 1003300 w 2541937"/>
                <a:gd name="connsiteY125" fmla="*/ 1123950 h 4051300"/>
                <a:gd name="connsiteX126" fmla="*/ 1123950 w 2541937"/>
                <a:gd name="connsiteY126" fmla="*/ 1123950 h 4051300"/>
                <a:gd name="connsiteX127" fmla="*/ 1149350 w 2541937"/>
                <a:gd name="connsiteY127" fmla="*/ 1174750 h 4051300"/>
                <a:gd name="connsiteX128" fmla="*/ 1149350 w 2541937"/>
                <a:gd name="connsiteY128" fmla="*/ 1174750 h 4051300"/>
                <a:gd name="connsiteX129" fmla="*/ 1174750 w 2541937"/>
                <a:gd name="connsiteY129" fmla="*/ 1250950 h 4051300"/>
                <a:gd name="connsiteX130" fmla="*/ 1174750 w 2541937"/>
                <a:gd name="connsiteY130" fmla="*/ 1250950 h 4051300"/>
                <a:gd name="connsiteX131" fmla="*/ 1212850 w 2541937"/>
                <a:gd name="connsiteY131" fmla="*/ 1397000 h 4051300"/>
                <a:gd name="connsiteX132" fmla="*/ 1276350 w 2541937"/>
                <a:gd name="connsiteY132" fmla="*/ 1435100 h 4051300"/>
                <a:gd name="connsiteX133" fmla="*/ 1339850 w 2541937"/>
                <a:gd name="connsiteY133" fmla="*/ 1435100 h 4051300"/>
                <a:gd name="connsiteX134" fmla="*/ 1447800 w 2541937"/>
                <a:gd name="connsiteY134" fmla="*/ 1384300 h 4051300"/>
                <a:gd name="connsiteX135" fmla="*/ 1504950 w 2541937"/>
                <a:gd name="connsiteY135" fmla="*/ 1295400 h 4051300"/>
                <a:gd name="connsiteX136" fmla="*/ 1530350 w 2541937"/>
                <a:gd name="connsiteY136" fmla="*/ 1193800 h 4051300"/>
                <a:gd name="connsiteX137" fmla="*/ 1498600 w 2541937"/>
                <a:gd name="connsiteY137" fmla="*/ 1047750 h 4051300"/>
                <a:gd name="connsiteX138" fmla="*/ 1574800 w 2541937"/>
                <a:gd name="connsiteY138" fmla="*/ 996950 h 4051300"/>
                <a:gd name="connsiteX139" fmla="*/ 1606550 w 2541937"/>
                <a:gd name="connsiteY139" fmla="*/ 908050 h 4051300"/>
                <a:gd name="connsiteX140" fmla="*/ 1708150 w 2541937"/>
                <a:gd name="connsiteY140" fmla="*/ 908050 h 4051300"/>
                <a:gd name="connsiteX141" fmla="*/ 1752600 w 2541937"/>
                <a:gd name="connsiteY141" fmla="*/ 793750 h 4051300"/>
                <a:gd name="connsiteX142" fmla="*/ 1733550 w 2541937"/>
                <a:gd name="connsiteY142" fmla="*/ 704850 h 4051300"/>
                <a:gd name="connsiteX143" fmla="*/ 1727200 w 2541937"/>
                <a:gd name="connsiteY143" fmla="*/ 603250 h 4051300"/>
                <a:gd name="connsiteX144" fmla="*/ 1720850 w 2541937"/>
                <a:gd name="connsiteY144" fmla="*/ 546100 h 4051300"/>
                <a:gd name="connsiteX145" fmla="*/ 1720850 w 2541937"/>
                <a:gd name="connsiteY145" fmla="*/ 546100 h 4051300"/>
                <a:gd name="connsiteX146" fmla="*/ 1752600 w 2541937"/>
                <a:gd name="connsiteY146" fmla="*/ 552450 h 4051300"/>
                <a:gd name="connsiteX147" fmla="*/ 1797050 w 2541937"/>
                <a:gd name="connsiteY147" fmla="*/ 622300 h 4051300"/>
                <a:gd name="connsiteX148" fmla="*/ 1797050 w 2541937"/>
                <a:gd name="connsiteY148" fmla="*/ 622300 h 4051300"/>
                <a:gd name="connsiteX149" fmla="*/ 1854200 w 2541937"/>
                <a:gd name="connsiteY149" fmla="*/ 660400 h 4051300"/>
                <a:gd name="connsiteX150" fmla="*/ 1905000 w 2541937"/>
                <a:gd name="connsiteY150" fmla="*/ 590550 h 4051300"/>
                <a:gd name="connsiteX151" fmla="*/ 1993900 w 2541937"/>
                <a:gd name="connsiteY151" fmla="*/ 584200 h 4051300"/>
                <a:gd name="connsiteX152" fmla="*/ 2063750 w 2541937"/>
                <a:gd name="connsiteY152" fmla="*/ 577850 h 4051300"/>
                <a:gd name="connsiteX153" fmla="*/ 2070100 w 2541937"/>
                <a:gd name="connsiteY153" fmla="*/ 641350 h 4051300"/>
                <a:gd name="connsiteX154" fmla="*/ 2076450 w 2541937"/>
                <a:gd name="connsiteY154" fmla="*/ 666750 h 4051300"/>
                <a:gd name="connsiteX155" fmla="*/ 2076450 w 2541937"/>
                <a:gd name="connsiteY155" fmla="*/ 666750 h 4051300"/>
                <a:gd name="connsiteX156" fmla="*/ 2133600 w 2541937"/>
                <a:gd name="connsiteY156" fmla="*/ 558800 h 4051300"/>
                <a:gd name="connsiteX157" fmla="*/ 2171700 w 2541937"/>
                <a:gd name="connsiteY157" fmla="*/ 635000 h 4051300"/>
                <a:gd name="connsiteX158" fmla="*/ 2159000 w 2541937"/>
                <a:gd name="connsiteY158" fmla="*/ 723900 h 4051300"/>
                <a:gd name="connsiteX159" fmla="*/ 2197100 w 2541937"/>
                <a:gd name="connsiteY159" fmla="*/ 774700 h 4051300"/>
                <a:gd name="connsiteX160" fmla="*/ 2235200 w 2541937"/>
                <a:gd name="connsiteY160" fmla="*/ 869950 h 4051300"/>
                <a:gd name="connsiteX161" fmla="*/ 2254250 w 2541937"/>
                <a:gd name="connsiteY161" fmla="*/ 1003300 h 4051300"/>
                <a:gd name="connsiteX162" fmla="*/ 2324100 w 2541937"/>
                <a:gd name="connsiteY162" fmla="*/ 1111250 h 4051300"/>
                <a:gd name="connsiteX163" fmla="*/ 2279650 w 2541937"/>
                <a:gd name="connsiteY163" fmla="*/ 1155700 h 4051300"/>
                <a:gd name="connsiteX164" fmla="*/ 2292350 w 2541937"/>
                <a:gd name="connsiteY164" fmla="*/ 1270000 h 4051300"/>
                <a:gd name="connsiteX165" fmla="*/ 2292350 w 2541937"/>
                <a:gd name="connsiteY165" fmla="*/ 1358900 h 4051300"/>
                <a:gd name="connsiteX166" fmla="*/ 2287938 w 2541937"/>
                <a:gd name="connsiteY166" fmla="*/ 1358900 h 4051300"/>
                <a:gd name="connsiteX167" fmla="*/ 2249838 w 2541937"/>
                <a:gd name="connsiteY167" fmla="*/ 1498600 h 4051300"/>
                <a:gd name="connsiteX168" fmla="*/ 2376838 w 2541937"/>
                <a:gd name="connsiteY168" fmla="*/ 1568450 h 4051300"/>
                <a:gd name="connsiteX169" fmla="*/ 2395888 w 2541937"/>
                <a:gd name="connsiteY169" fmla="*/ 1682750 h 4051300"/>
                <a:gd name="connsiteX170" fmla="*/ 2459387 w 2541937"/>
                <a:gd name="connsiteY170" fmla="*/ 1816100 h 4051300"/>
                <a:gd name="connsiteX171" fmla="*/ 2484787 w 2541937"/>
                <a:gd name="connsiteY171" fmla="*/ 1905000 h 4051300"/>
                <a:gd name="connsiteX172" fmla="*/ 2497487 w 2541937"/>
                <a:gd name="connsiteY172" fmla="*/ 1917700 h 4051300"/>
                <a:gd name="connsiteX173" fmla="*/ 2427637 w 2541937"/>
                <a:gd name="connsiteY173" fmla="*/ 2012950 h 4051300"/>
                <a:gd name="connsiteX174" fmla="*/ 2541937 w 2541937"/>
                <a:gd name="connsiteY174" fmla="*/ 2133600 h 4051300"/>
                <a:gd name="connsiteX0" fmla="*/ 2228850 w 2547484"/>
                <a:gd name="connsiteY0" fmla="*/ 4051300 h 4051300"/>
                <a:gd name="connsiteX1" fmla="*/ 2178050 w 2547484"/>
                <a:gd name="connsiteY1" fmla="*/ 3956050 h 4051300"/>
                <a:gd name="connsiteX2" fmla="*/ 2171700 w 2547484"/>
                <a:gd name="connsiteY2" fmla="*/ 3892550 h 4051300"/>
                <a:gd name="connsiteX3" fmla="*/ 2127250 w 2547484"/>
                <a:gd name="connsiteY3" fmla="*/ 3841750 h 4051300"/>
                <a:gd name="connsiteX4" fmla="*/ 2127250 w 2547484"/>
                <a:gd name="connsiteY4" fmla="*/ 3841750 h 4051300"/>
                <a:gd name="connsiteX5" fmla="*/ 2095500 w 2547484"/>
                <a:gd name="connsiteY5" fmla="*/ 3803650 h 4051300"/>
                <a:gd name="connsiteX6" fmla="*/ 2070100 w 2547484"/>
                <a:gd name="connsiteY6" fmla="*/ 3746500 h 4051300"/>
                <a:gd name="connsiteX7" fmla="*/ 2063750 w 2547484"/>
                <a:gd name="connsiteY7" fmla="*/ 3727450 h 4051300"/>
                <a:gd name="connsiteX8" fmla="*/ 2063750 w 2547484"/>
                <a:gd name="connsiteY8" fmla="*/ 3727450 h 4051300"/>
                <a:gd name="connsiteX9" fmla="*/ 1930400 w 2547484"/>
                <a:gd name="connsiteY9" fmla="*/ 3606800 h 4051300"/>
                <a:gd name="connsiteX10" fmla="*/ 1879600 w 2547484"/>
                <a:gd name="connsiteY10" fmla="*/ 3517900 h 4051300"/>
                <a:gd name="connsiteX11" fmla="*/ 1879600 w 2547484"/>
                <a:gd name="connsiteY11" fmla="*/ 3517900 h 4051300"/>
                <a:gd name="connsiteX12" fmla="*/ 1866900 w 2547484"/>
                <a:gd name="connsiteY12" fmla="*/ 3403600 h 4051300"/>
                <a:gd name="connsiteX13" fmla="*/ 1866900 w 2547484"/>
                <a:gd name="connsiteY13" fmla="*/ 3403600 h 4051300"/>
                <a:gd name="connsiteX14" fmla="*/ 1860550 w 2547484"/>
                <a:gd name="connsiteY14" fmla="*/ 3365500 h 4051300"/>
                <a:gd name="connsiteX15" fmla="*/ 1847850 w 2547484"/>
                <a:gd name="connsiteY15" fmla="*/ 3302000 h 4051300"/>
                <a:gd name="connsiteX16" fmla="*/ 1790700 w 2547484"/>
                <a:gd name="connsiteY16" fmla="*/ 3282950 h 4051300"/>
                <a:gd name="connsiteX17" fmla="*/ 1765300 w 2547484"/>
                <a:gd name="connsiteY17" fmla="*/ 3194050 h 4051300"/>
                <a:gd name="connsiteX18" fmla="*/ 1790700 w 2547484"/>
                <a:gd name="connsiteY18" fmla="*/ 3143250 h 4051300"/>
                <a:gd name="connsiteX19" fmla="*/ 1790700 w 2547484"/>
                <a:gd name="connsiteY19" fmla="*/ 3143250 h 4051300"/>
                <a:gd name="connsiteX20" fmla="*/ 1809750 w 2547484"/>
                <a:gd name="connsiteY20" fmla="*/ 3060700 h 4051300"/>
                <a:gd name="connsiteX21" fmla="*/ 1854200 w 2547484"/>
                <a:gd name="connsiteY21" fmla="*/ 2997200 h 4051300"/>
                <a:gd name="connsiteX22" fmla="*/ 1803400 w 2547484"/>
                <a:gd name="connsiteY22" fmla="*/ 2940050 h 4051300"/>
                <a:gd name="connsiteX23" fmla="*/ 1803400 w 2547484"/>
                <a:gd name="connsiteY23" fmla="*/ 2940050 h 4051300"/>
                <a:gd name="connsiteX24" fmla="*/ 1765300 w 2547484"/>
                <a:gd name="connsiteY24" fmla="*/ 2933700 h 4051300"/>
                <a:gd name="connsiteX25" fmla="*/ 1765300 w 2547484"/>
                <a:gd name="connsiteY25" fmla="*/ 2933700 h 4051300"/>
                <a:gd name="connsiteX26" fmla="*/ 1765300 w 2547484"/>
                <a:gd name="connsiteY26" fmla="*/ 2933700 h 4051300"/>
                <a:gd name="connsiteX27" fmla="*/ 1784350 w 2547484"/>
                <a:gd name="connsiteY27" fmla="*/ 2819400 h 4051300"/>
                <a:gd name="connsiteX28" fmla="*/ 1784350 w 2547484"/>
                <a:gd name="connsiteY28" fmla="*/ 2819400 h 4051300"/>
                <a:gd name="connsiteX29" fmla="*/ 1689100 w 2547484"/>
                <a:gd name="connsiteY29" fmla="*/ 2832100 h 4051300"/>
                <a:gd name="connsiteX30" fmla="*/ 1651000 w 2547484"/>
                <a:gd name="connsiteY30" fmla="*/ 2787650 h 4051300"/>
                <a:gd name="connsiteX31" fmla="*/ 1714500 w 2547484"/>
                <a:gd name="connsiteY31" fmla="*/ 2749550 h 4051300"/>
                <a:gd name="connsiteX32" fmla="*/ 1682750 w 2547484"/>
                <a:gd name="connsiteY32" fmla="*/ 2667000 h 4051300"/>
                <a:gd name="connsiteX33" fmla="*/ 1644650 w 2547484"/>
                <a:gd name="connsiteY33" fmla="*/ 2578100 h 4051300"/>
                <a:gd name="connsiteX34" fmla="*/ 1631950 w 2547484"/>
                <a:gd name="connsiteY34" fmla="*/ 2470150 h 4051300"/>
                <a:gd name="connsiteX35" fmla="*/ 1587500 w 2547484"/>
                <a:gd name="connsiteY35" fmla="*/ 2400300 h 4051300"/>
                <a:gd name="connsiteX36" fmla="*/ 1549400 w 2547484"/>
                <a:gd name="connsiteY36" fmla="*/ 2305050 h 4051300"/>
                <a:gd name="connsiteX37" fmla="*/ 1498600 w 2547484"/>
                <a:gd name="connsiteY37" fmla="*/ 2235200 h 4051300"/>
                <a:gd name="connsiteX38" fmla="*/ 1454150 w 2547484"/>
                <a:gd name="connsiteY38" fmla="*/ 2101850 h 4051300"/>
                <a:gd name="connsiteX39" fmla="*/ 1390650 w 2547484"/>
                <a:gd name="connsiteY39" fmla="*/ 1987550 h 4051300"/>
                <a:gd name="connsiteX40" fmla="*/ 1314450 w 2547484"/>
                <a:gd name="connsiteY40" fmla="*/ 1885950 h 4051300"/>
                <a:gd name="connsiteX41" fmla="*/ 1238250 w 2547484"/>
                <a:gd name="connsiteY41" fmla="*/ 1803400 h 4051300"/>
                <a:gd name="connsiteX42" fmla="*/ 1155700 w 2547484"/>
                <a:gd name="connsiteY42" fmla="*/ 1746250 h 4051300"/>
                <a:gd name="connsiteX43" fmla="*/ 1117600 w 2547484"/>
                <a:gd name="connsiteY43" fmla="*/ 1682750 h 4051300"/>
                <a:gd name="connsiteX44" fmla="*/ 1155700 w 2547484"/>
                <a:gd name="connsiteY44" fmla="*/ 1612900 h 4051300"/>
                <a:gd name="connsiteX45" fmla="*/ 1155700 w 2547484"/>
                <a:gd name="connsiteY45" fmla="*/ 1612900 h 4051300"/>
                <a:gd name="connsiteX46" fmla="*/ 1098550 w 2547484"/>
                <a:gd name="connsiteY46" fmla="*/ 1574800 h 4051300"/>
                <a:gd name="connsiteX47" fmla="*/ 1098550 w 2547484"/>
                <a:gd name="connsiteY47" fmla="*/ 1663700 h 4051300"/>
                <a:gd name="connsiteX48" fmla="*/ 1054100 w 2547484"/>
                <a:gd name="connsiteY48" fmla="*/ 1695450 h 4051300"/>
                <a:gd name="connsiteX49" fmla="*/ 984250 w 2547484"/>
                <a:gd name="connsiteY49" fmla="*/ 1701800 h 4051300"/>
                <a:gd name="connsiteX50" fmla="*/ 920750 w 2547484"/>
                <a:gd name="connsiteY50" fmla="*/ 1733550 h 4051300"/>
                <a:gd name="connsiteX51" fmla="*/ 920750 w 2547484"/>
                <a:gd name="connsiteY51" fmla="*/ 1733550 h 4051300"/>
                <a:gd name="connsiteX52" fmla="*/ 889000 w 2547484"/>
                <a:gd name="connsiteY52" fmla="*/ 1778000 h 4051300"/>
                <a:gd name="connsiteX53" fmla="*/ 819150 w 2547484"/>
                <a:gd name="connsiteY53" fmla="*/ 1752600 h 4051300"/>
                <a:gd name="connsiteX54" fmla="*/ 730250 w 2547484"/>
                <a:gd name="connsiteY54" fmla="*/ 1778000 h 4051300"/>
                <a:gd name="connsiteX55" fmla="*/ 812800 w 2547484"/>
                <a:gd name="connsiteY55" fmla="*/ 1809750 h 4051300"/>
                <a:gd name="connsiteX56" fmla="*/ 876300 w 2547484"/>
                <a:gd name="connsiteY56" fmla="*/ 1854200 h 4051300"/>
                <a:gd name="connsiteX57" fmla="*/ 768350 w 2547484"/>
                <a:gd name="connsiteY57" fmla="*/ 1911350 h 4051300"/>
                <a:gd name="connsiteX58" fmla="*/ 635000 w 2547484"/>
                <a:gd name="connsiteY58" fmla="*/ 1898650 h 4051300"/>
                <a:gd name="connsiteX59" fmla="*/ 590550 w 2547484"/>
                <a:gd name="connsiteY59" fmla="*/ 1866900 h 4051300"/>
                <a:gd name="connsiteX60" fmla="*/ 558800 w 2547484"/>
                <a:gd name="connsiteY60" fmla="*/ 1930400 h 4051300"/>
                <a:gd name="connsiteX61" fmla="*/ 450850 w 2547484"/>
                <a:gd name="connsiteY61" fmla="*/ 1911350 h 4051300"/>
                <a:gd name="connsiteX62" fmla="*/ 400050 w 2547484"/>
                <a:gd name="connsiteY62" fmla="*/ 1841500 h 4051300"/>
                <a:gd name="connsiteX63" fmla="*/ 400050 w 2547484"/>
                <a:gd name="connsiteY63" fmla="*/ 1841500 h 4051300"/>
                <a:gd name="connsiteX64" fmla="*/ 298450 w 2547484"/>
                <a:gd name="connsiteY64" fmla="*/ 1778000 h 4051300"/>
                <a:gd name="connsiteX65" fmla="*/ 266700 w 2547484"/>
                <a:gd name="connsiteY65" fmla="*/ 1714500 h 4051300"/>
                <a:gd name="connsiteX66" fmla="*/ 222250 w 2547484"/>
                <a:gd name="connsiteY66" fmla="*/ 1625600 h 4051300"/>
                <a:gd name="connsiteX67" fmla="*/ 184150 w 2547484"/>
                <a:gd name="connsiteY67" fmla="*/ 1543050 h 4051300"/>
                <a:gd name="connsiteX68" fmla="*/ 133350 w 2547484"/>
                <a:gd name="connsiteY68" fmla="*/ 1454150 h 4051300"/>
                <a:gd name="connsiteX69" fmla="*/ 57150 w 2547484"/>
                <a:gd name="connsiteY69" fmla="*/ 1365250 h 4051300"/>
                <a:gd name="connsiteX70" fmla="*/ 44450 w 2547484"/>
                <a:gd name="connsiteY70" fmla="*/ 1282700 h 4051300"/>
                <a:gd name="connsiteX71" fmla="*/ 63500 w 2547484"/>
                <a:gd name="connsiteY71" fmla="*/ 1187450 h 4051300"/>
                <a:gd name="connsiteX72" fmla="*/ 76200 w 2547484"/>
                <a:gd name="connsiteY72" fmla="*/ 1123950 h 4051300"/>
                <a:gd name="connsiteX73" fmla="*/ 76200 w 2547484"/>
                <a:gd name="connsiteY73" fmla="*/ 1066800 h 4051300"/>
                <a:gd name="connsiteX74" fmla="*/ 0 w 2547484"/>
                <a:gd name="connsiteY74" fmla="*/ 1009650 h 4051300"/>
                <a:gd name="connsiteX75" fmla="*/ 38100 w 2547484"/>
                <a:gd name="connsiteY75" fmla="*/ 908050 h 4051300"/>
                <a:gd name="connsiteX76" fmla="*/ 38100 w 2547484"/>
                <a:gd name="connsiteY76" fmla="*/ 908050 h 4051300"/>
                <a:gd name="connsiteX77" fmla="*/ 6350 w 2547484"/>
                <a:gd name="connsiteY77" fmla="*/ 787400 h 4051300"/>
                <a:gd name="connsiteX78" fmla="*/ 57150 w 2547484"/>
                <a:gd name="connsiteY78" fmla="*/ 774700 h 4051300"/>
                <a:gd name="connsiteX79" fmla="*/ 82550 w 2547484"/>
                <a:gd name="connsiteY79" fmla="*/ 717550 h 4051300"/>
                <a:gd name="connsiteX80" fmla="*/ 165100 w 2547484"/>
                <a:gd name="connsiteY80" fmla="*/ 679450 h 4051300"/>
                <a:gd name="connsiteX81" fmla="*/ 222250 w 2547484"/>
                <a:gd name="connsiteY81" fmla="*/ 685800 h 4051300"/>
                <a:gd name="connsiteX82" fmla="*/ 222250 w 2547484"/>
                <a:gd name="connsiteY82" fmla="*/ 603250 h 4051300"/>
                <a:gd name="connsiteX83" fmla="*/ 254000 w 2547484"/>
                <a:gd name="connsiteY83" fmla="*/ 482600 h 4051300"/>
                <a:gd name="connsiteX84" fmla="*/ 368300 w 2547484"/>
                <a:gd name="connsiteY84" fmla="*/ 476250 h 4051300"/>
                <a:gd name="connsiteX85" fmla="*/ 425450 w 2547484"/>
                <a:gd name="connsiteY85" fmla="*/ 457200 h 4051300"/>
                <a:gd name="connsiteX86" fmla="*/ 482600 w 2547484"/>
                <a:gd name="connsiteY86" fmla="*/ 342900 h 4051300"/>
                <a:gd name="connsiteX87" fmla="*/ 565150 w 2547484"/>
                <a:gd name="connsiteY87" fmla="*/ 273050 h 4051300"/>
                <a:gd name="connsiteX88" fmla="*/ 615950 w 2547484"/>
                <a:gd name="connsiteY88" fmla="*/ 215900 h 4051300"/>
                <a:gd name="connsiteX89" fmla="*/ 571500 w 2547484"/>
                <a:gd name="connsiteY89" fmla="*/ 127000 h 4051300"/>
                <a:gd name="connsiteX90" fmla="*/ 552450 w 2547484"/>
                <a:gd name="connsiteY90" fmla="*/ 57150 h 4051300"/>
                <a:gd name="connsiteX91" fmla="*/ 641350 w 2547484"/>
                <a:gd name="connsiteY91" fmla="*/ 0 h 4051300"/>
                <a:gd name="connsiteX92" fmla="*/ 704850 w 2547484"/>
                <a:gd name="connsiteY92" fmla="*/ 6350 h 4051300"/>
                <a:gd name="connsiteX93" fmla="*/ 800100 w 2547484"/>
                <a:gd name="connsiteY93" fmla="*/ 19050 h 4051300"/>
                <a:gd name="connsiteX94" fmla="*/ 857250 w 2547484"/>
                <a:gd name="connsiteY94" fmla="*/ 6350 h 4051300"/>
                <a:gd name="connsiteX95" fmla="*/ 920750 w 2547484"/>
                <a:gd name="connsiteY95" fmla="*/ 6350 h 4051300"/>
                <a:gd name="connsiteX96" fmla="*/ 920750 w 2547484"/>
                <a:gd name="connsiteY96" fmla="*/ 69850 h 4051300"/>
                <a:gd name="connsiteX97" fmla="*/ 889000 w 2547484"/>
                <a:gd name="connsiteY97" fmla="*/ 139700 h 4051300"/>
                <a:gd name="connsiteX98" fmla="*/ 889000 w 2547484"/>
                <a:gd name="connsiteY98" fmla="*/ 139700 h 4051300"/>
                <a:gd name="connsiteX99" fmla="*/ 914400 w 2547484"/>
                <a:gd name="connsiteY99" fmla="*/ 254000 h 4051300"/>
                <a:gd name="connsiteX100" fmla="*/ 857250 w 2547484"/>
                <a:gd name="connsiteY100" fmla="*/ 304800 h 4051300"/>
                <a:gd name="connsiteX101" fmla="*/ 838200 w 2547484"/>
                <a:gd name="connsiteY101" fmla="*/ 342900 h 4051300"/>
                <a:gd name="connsiteX102" fmla="*/ 838200 w 2547484"/>
                <a:gd name="connsiteY102" fmla="*/ 419100 h 4051300"/>
                <a:gd name="connsiteX103" fmla="*/ 838200 w 2547484"/>
                <a:gd name="connsiteY103" fmla="*/ 508000 h 4051300"/>
                <a:gd name="connsiteX104" fmla="*/ 768350 w 2547484"/>
                <a:gd name="connsiteY104" fmla="*/ 546100 h 4051300"/>
                <a:gd name="connsiteX105" fmla="*/ 711200 w 2547484"/>
                <a:gd name="connsiteY105" fmla="*/ 577850 h 4051300"/>
                <a:gd name="connsiteX106" fmla="*/ 711200 w 2547484"/>
                <a:gd name="connsiteY106" fmla="*/ 577850 h 4051300"/>
                <a:gd name="connsiteX107" fmla="*/ 781050 w 2547484"/>
                <a:gd name="connsiteY107" fmla="*/ 673100 h 4051300"/>
                <a:gd name="connsiteX108" fmla="*/ 781050 w 2547484"/>
                <a:gd name="connsiteY108" fmla="*/ 673100 h 4051300"/>
                <a:gd name="connsiteX109" fmla="*/ 717550 w 2547484"/>
                <a:gd name="connsiteY109" fmla="*/ 685800 h 4051300"/>
                <a:gd name="connsiteX110" fmla="*/ 717550 w 2547484"/>
                <a:gd name="connsiteY110" fmla="*/ 685800 h 4051300"/>
                <a:gd name="connsiteX111" fmla="*/ 762000 w 2547484"/>
                <a:gd name="connsiteY111" fmla="*/ 774700 h 4051300"/>
                <a:gd name="connsiteX112" fmla="*/ 806450 w 2547484"/>
                <a:gd name="connsiteY112" fmla="*/ 838200 h 4051300"/>
                <a:gd name="connsiteX113" fmla="*/ 831850 w 2547484"/>
                <a:gd name="connsiteY113" fmla="*/ 889000 h 4051300"/>
                <a:gd name="connsiteX114" fmla="*/ 831850 w 2547484"/>
                <a:gd name="connsiteY114" fmla="*/ 889000 h 4051300"/>
                <a:gd name="connsiteX115" fmla="*/ 850900 w 2547484"/>
                <a:gd name="connsiteY115" fmla="*/ 952500 h 4051300"/>
                <a:gd name="connsiteX116" fmla="*/ 889000 w 2547484"/>
                <a:gd name="connsiteY116" fmla="*/ 1028700 h 4051300"/>
                <a:gd name="connsiteX117" fmla="*/ 908050 w 2547484"/>
                <a:gd name="connsiteY117" fmla="*/ 1104900 h 4051300"/>
                <a:gd name="connsiteX118" fmla="*/ 939800 w 2547484"/>
                <a:gd name="connsiteY118" fmla="*/ 1225550 h 4051300"/>
                <a:gd name="connsiteX119" fmla="*/ 977900 w 2547484"/>
                <a:gd name="connsiteY119" fmla="*/ 1346200 h 4051300"/>
                <a:gd name="connsiteX120" fmla="*/ 1022350 w 2547484"/>
                <a:gd name="connsiteY120" fmla="*/ 1339850 h 4051300"/>
                <a:gd name="connsiteX121" fmla="*/ 1022350 w 2547484"/>
                <a:gd name="connsiteY121" fmla="*/ 1339850 h 4051300"/>
                <a:gd name="connsiteX122" fmla="*/ 1016000 w 2547484"/>
                <a:gd name="connsiteY122" fmla="*/ 1257300 h 4051300"/>
                <a:gd name="connsiteX123" fmla="*/ 1003300 w 2547484"/>
                <a:gd name="connsiteY123" fmla="*/ 1206500 h 4051300"/>
                <a:gd name="connsiteX124" fmla="*/ 1003300 w 2547484"/>
                <a:gd name="connsiteY124" fmla="*/ 1123950 h 4051300"/>
                <a:gd name="connsiteX125" fmla="*/ 1003300 w 2547484"/>
                <a:gd name="connsiteY125" fmla="*/ 1123950 h 4051300"/>
                <a:gd name="connsiteX126" fmla="*/ 1123950 w 2547484"/>
                <a:gd name="connsiteY126" fmla="*/ 1123950 h 4051300"/>
                <a:gd name="connsiteX127" fmla="*/ 1149350 w 2547484"/>
                <a:gd name="connsiteY127" fmla="*/ 1174750 h 4051300"/>
                <a:gd name="connsiteX128" fmla="*/ 1149350 w 2547484"/>
                <a:gd name="connsiteY128" fmla="*/ 1174750 h 4051300"/>
                <a:gd name="connsiteX129" fmla="*/ 1174750 w 2547484"/>
                <a:gd name="connsiteY129" fmla="*/ 1250950 h 4051300"/>
                <a:gd name="connsiteX130" fmla="*/ 1174750 w 2547484"/>
                <a:gd name="connsiteY130" fmla="*/ 1250950 h 4051300"/>
                <a:gd name="connsiteX131" fmla="*/ 1212850 w 2547484"/>
                <a:gd name="connsiteY131" fmla="*/ 1397000 h 4051300"/>
                <a:gd name="connsiteX132" fmla="*/ 1276350 w 2547484"/>
                <a:gd name="connsiteY132" fmla="*/ 1435100 h 4051300"/>
                <a:gd name="connsiteX133" fmla="*/ 1339850 w 2547484"/>
                <a:gd name="connsiteY133" fmla="*/ 1435100 h 4051300"/>
                <a:gd name="connsiteX134" fmla="*/ 1447800 w 2547484"/>
                <a:gd name="connsiteY134" fmla="*/ 1384300 h 4051300"/>
                <a:gd name="connsiteX135" fmla="*/ 1504950 w 2547484"/>
                <a:gd name="connsiteY135" fmla="*/ 1295400 h 4051300"/>
                <a:gd name="connsiteX136" fmla="*/ 1530350 w 2547484"/>
                <a:gd name="connsiteY136" fmla="*/ 1193800 h 4051300"/>
                <a:gd name="connsiteX137" fmla="*/ 1498600 w 2547484"/>
                <a:gd name="connsiteY137" fmla="*/ 1047750 h 4051300"/>
                <a:gd name="connsiteX138" fmla="*/ 1574800 w 2547484"/>
                <a:gd name="connsiteY138" fmla="*/ 996950 h 4051300"/>
                <a:gd name="connsiteX139" fmla="*/ 1606550 w 2547484"/>
                <a:gd name="connsiteY139" fmla="*/ 908050 h 4051300"/>
                <a:gd name="connsiteX140" fmla="*/ 1708150 w 2547484"/>
                <a:gd name="connsiteY140" fmla="*/ 908050 h 4051300"/>
                <a:gd name="connsiteX141" fmla="*/ 1752600 w 2547484"/>
                <a:gd name="connsiteY141" fmla="*/ 793750 h 4051300"/>
                <a:gd name="connsiteX142" fmla="*/ 1733550 w 2547484"/>
                <a:gd name="connsiteY142" fmla="*/ 704850 h 4051300"/>
                <a:gd name="connsiteX143" fmla="*/ 1727200 w 2547484"/>
                <a:gd name="connsiteY143" fmla="*/ 603250 h 4051300"/>
                <a:gd name="connsiteX144" fmla="*/ 1720850 w 2547484"/>
                <a:gd name="connsiteY144" fmla="*/ 546100 h 4051300"/>
                <a:gd name="connsiteX145" fmla="*/ 1720850 w 2547484"/>
                <a:gd name="connsiteY145" fmla="*/ 546100 h 4051300"/>
                <a:gd name="connsiteX146" fmla="*/ 1752600 w 2547484"/>
                <a:gd name="connsiteY146" fmla="*/ 552450 h 4051300"/>
                <a:gd name="connsiteX147" fmla="*/ 1797050 w 2547484"/>
                <a:gd name="connsiteY147" fmla="*/ 622300 h 4051300"/>
                <a:gd name="connsiteX148" fmla="*/ 1797050 w 2547484"/>
                <a:gd name="connsiteY148" fmla="*/ 622300 h 4051300"/>
                <a:gd name="connsiteX149" fmla="*/ 1854200 w 2547484"/>
                <a:gd name="connsiteY149" fmla="*/ 660400 h 4051300"/>
                <a:gd name="connsiteX150" fmla="*/ 1905000 w 2547484"/>
                <a:gd name="connsiteY150" fmla="*/ 590550 h 4051300"/>
                <a:gd name="connsiteX151" fmla="*/ 1993900 w 2547484"/>
                <a:gd name="connsiteY151" fmla="*/ 584200 h 4051300"/>
                <a:gd name="connsiteX152" fmla="*/ 2063750 w 2547484"/>
                <a:gd name="connsiteY152" fmla="*/ 577850 h 4051300"/>
                <a:gd name="connsiteX153" fmla="*/ 2070100 w 2547484"/>
                <a:gd name="connsiteY153" fmla="*/ 641350 h 4051300"/>
                <a:gd name="connsiteX154" fmla="*/ 2076450 w 2547484"/>
                <a:gd name="connsiteY154" fmla="*/ 666750 h 4051300"/>
                <a:gd name="connsiteX155" fmla="*/ 2076450 w 2547484"/>
                <a:gd name="connsiteY155" fmla="*/ 666750 h 4051300"/>
                <a:gd name="connsiteX156" fmla="*/ 2133600 w 2547484"/>
                <a:gd name="connsiteY156" fmla="*/ 558800 h 4051300"/>
                <a:gd name="connsiteX157" fmla="*/ 2171700 w 2547484"/>
                <a:gd name="connsiteY157" fmla="*/ 635000 h 4051300"/>
                <a:gd name="connsiteX158" fmla="*/ 2159000 w 2547484"/>
                <a:gd name="connsiteY158" fmla="*/ 723900 h 4051300"/>
                <a:gd name="connsiteX159" fmla="*/ 2197100 w 2547484"/>
                <a:gd name="connsiteY159" fmla="*/ 774700 h 4051300"/>
                <a:gd name="connsiteX160" fmla="*/ 2235200 w 2547484"/>
                <a:gd name="connsiteY160" fmla="*/ 869950 h 4051300"/>
                <a:gd name="connsiteX161" fmla="*/ 2254250 w 2547484"/>
                <a:gd name="connsiteY161" fmla="*/ 1003300 h 4051300"/>
                <a:gd name="connsiteX162" fmla="*/ 2324100 w 2547484"/>
                <a:gd name="connsiteY162" fmla="*/ 1111250 h 4051300"/>
                <a:gd name="connsiteX163" fmla="*/ 2279650 w 2547484"/>
                <a:gd name="connsiteY163" fmla="*/ 1155700 h 4051300"/>
                <a:gd name="connsiteX164" fmla="*/ 2292350 w 2547484"/>
                <a:gd name="connsiteY164" fmla="*/ 1270000 h 4051300"/>
                <a:gd name="connsiteX165" fmla="*/ 2292350 w 2547484"/>
                <a:gd name="connsiteY165" fmla="*/ 1358900 h 4051300"/>
                <a:gd name="connsiteX166" fmla="*/ 2287938 w 2547484"/>
                <a:gd name="connsiteY166" fmla="*/ 1358900 h 4051300"/>
                <a:gd name="connsiteX167" fmla="*/ 2249838 w 2547484"/>
                <a:gd name="connsiteY167" fmla="*/ 1498600 h 4051300"/>
                <a:gd name="connsiteX168" fmla="*/ 2376838 w 2547484"/>
                <a:gd name="connsiteY168" fmla="*/ 1568450 h 4051300"/>
                <a:gd name="connsiteX169" fmla="*/ 2395888 w 2547484"/>
                <a:gd name="connsiteY169" fmla="*/ 1682750 h 4051300"/>
                <a:gd name="connsiteX170" fmla="*/ 2459387 w 2547484"/>
                <a:gd name="connsiteY170" fmla="*/ 1816100 h 4051300"/>
                <a:gd name="connsiteX171" fmla="*/ 2484787 w 2547484"/>
                <a:gd name="connsiteY171" fmla="*/ 1905000 h 4051300"/>
                <a:gd name="connsiteX172" fmla="*/ 2497487 w 2547484"/>
                <a:gd name="connsiteY172" fmla="*/ 1917700 h 4051300"/>
                <a:gd name="connsiteX173" fmla="*/ 2427637 w 2547484"/>
                <a:gd name="connsiteY173" fmla="*/ 2012950 h 4051300"/>
                <a:gd name="connsiteX174" fmla="*/ 2541937 w 2547484"/>
                <a:gd name="connsiteY174" fmla="*/ 2133600 h 4051300"/>
                <a:gd name="connsiteX175" fmla="*/ 2529237 w 2547484"/>
                <a:gd name="connsiteY175" fmla="*/ 2159000 h 4051300"/>
                <a:gd name="connsiteX0" fmla="*/ 2228850 w 2552465"/>
                <a:gd name="connsiteY0" fmla="*/ 4051300 h 4051300"/>
                <a:gd name="connsiteX1" fmla="*/ 2178050 w 2552465"/>
                <a:gd name="connsiteY1" fmla="*/ 3956050 h 4051300"/>
                <a:gd name="connsiteX2" fmla="*/ 2171700 w 2552465"/>
                <a:gd name="connsiteY2" fmla="*/ 3892550 h 4051300"/>
                <a:gd name="connsiteX3" fmla="*/ 2127250 w 2552465"/>
                <a:gd name="connsiteY3" fmla="*/ 3841750 h 4051300"/>
                <a:gd name="connsiteX4" fmla="*/ 2127250 w 2552465"/>
                <a:gd name="connsiteY4" fmla="*/ 3841750 h 4051300"/>
                <a:gd name="connsiteX5" fmla="*/ 2095500 w 2552465"/>
                <a:gd name="connsiteY5" fmla="*/ 3803650 h 4051300"/>
                <a:gd name="connsiteX6" fmla="*/ 2070100 w 2552465"/>
                <a:gd name="connsiteY6" fmla="*/ 3746500 h 4051300"/>
                <a:gd name="connsiteX7" fmla="*/ 2063750 w 2552465"/>
                <a:gd name="connsiteY7" fmla="*/ 3727450 h 4051300"/>
                <a:gd name="connsiteX8" fmla="*/ 2063750 w 2552465"/>
                <a:gd name="connsiteY8" fmla="*/ 3727450 h 4051300"/>
                <a:gd name="connsiteX9" fmla="*/ 1930400 w 2552465"/>
                <a:gd name="connsiteY9" fmla="*/ 3606800 h 4051300"/>
                <a:gd name="connsiteX10" fmla="*/ 1879600 w 2552465"/>
                <a:gd name="connsiteY10" fmla="*/ 3517900 h 4051300"/>
                <a:gd name="connsiteX11" fmla="*/ 1879600 w 2552465"/>
                <a:gd name="connsiteY11" fmla="*/ 3517900 h 4051300"/>
                <a:gd name="connsiteX12" fmla="*/ 1866900 w 2552465"/>
                <a:gd name="connsiteY12" fmla="*/ 3403600 h 4051300"/>
                <a:gd name="connsiteX13" fmla="*/ 1866900 w 2552465"/>
                <a:gd name="connsiteY13" fmla="*/ 3403600 h 4051300"/>
                <a:gd name="connsiteX14" fmla="*/ 1860550 w 2552465"/>
                <a:gd name="connsiteY14" fmla="*/ 3365500 h 4051300"/>
                <a:gd name="connsiteX15" fmla="*/ 1847850 w 2552465"/>
                <a:gd name="connsiteY15" fmla="*/ 3302000 h 4051300"/>
                <a:gd name="connsiteX16" fmla="*/ 1790700 w 2552465"/>
                <a:gd name="connsiteY16" fmla="*/ 3282950 h 4051300"/>
                <a:gd name="connsiteX17" fmla="*/ 1765300 w 2552465"/>
                <a:gd name="connsiteY17" fmla="*/ 3194050 h 4051300"/>
                <a:gd name="connsiteX18" fmla="*/ 1790700 w 2552465"/>
                <a:gd name="connsiteY18" fmla="*/ 3143250 h 4051300"/>
                <a:gd name="connsiteX19" fmla="*/ 1790700 w 2552465"/>
                <a:gd name="connsiteY19" fmla="*/ 3143250 h 4051300"/>
                <a:gd name="connsiteX20" fmla="*/ 1809750 w 2552465"/>
                <a:gd name="connsiteY20" fmla="*/ 3060700 h 4051300"/>
                <a:gd name="connsiteX21" fmla="*/ 1854200 w 2552465"/>
                <a:gd name="connsiteY21" fmla="*/ 2997200 h 4051300"/>
                <a:gd name="connsiteX22" fmla="*/ 1803400 w 2552465"/>
                <a:gd name="connsiteY22" fmla="*/ 2940050 h 4051300"/>
                <a:gd name="connsiteX23" fmla="*/ 1803400 w 2552465"/>
                <a:gd name="connsiteY23" fmla="*/ 2940050 h 4051300"/>
                <a:gd name="connsiteX24" fmla="*/ 1765300 w 2552465"/>
                <a:gd name="connsiteY24" fmla="*/ 2933700 h 4051300"/>
                <a:gd name="connsiteX25" fmla="*/ 1765300 w 2552465"/>
                <a:gd name="connsiteY25" fmla="*/ 2933700 h 4051300"/>
                <a:gd name="connsiteX26" fmla="*/ 1765300 w 2552465"/>
                <a:gd name="connsiteY26" fmla="*/ 2933700 h 4051300"/>
                <a:gd name="connsiteX27" fmla="*/ 1784350 w 2552465"/>
                <a:gd name="connsiteY27" fmla="*/ 2819400 h 4051300"/>
                <a:gd name="connsiteX28" fmla="*/ 1784350 w 2552465"/>
                <a:gd name="connsiteY28" fmla="*/ 2819400 h 4051300"/>
                <a:gd name="connsiteX29" fmla="*/ 1689100 w 2552465"/>
                <a:gd name="connsiteY29" fmla="*/ 2832100 h 4051300"/>
                <a:gd name="connsiteX30" fmla="*/ 1651000 w 2552465"/>
                <a:gd name="connsiteY30" fmla="*/ 2787650 h 4051300"/>
                <a:gd name="connsiteX31" fmla="*/ 1714500 w 2552465"/>
                <a:gd name="connsiteY31" fmla="*/ 2749550 h 4051300"/>
                <a:gd name="connsiteX32" fmla="*/ 1682750 w 2552465"/>
                <a:gd name="connsiteY32" fmla="*/ 2667000 h 4051300"/>
                <a:gd name="connsiteX33" fmla="*/ 1644650 w 2552465"/>
                <a:gd name="connsiteY33" fmla="*/ 2578100 h 4051300"/>
                <a:gd name="connsiteX34" fmla="*/ 1631950 w 2552465"/>
                <a:gd name="connsiteY34" fmla="*/ 2470150 h 4051300"/>
                <a:gd name="connsiteX35" fmla="*/ 1587500 w 2552465"/>
                <a:gd name="connsiteY35" fmla="*/ 2400300 h 4051300"/>
                <a:gd name="connsiteX36" fmla="*/ 1549400 w 2552465"/>
                <a:gd name="connsiteY36" fmla="*/ 2305050 h 4051300"/>
                <a:gd name="connsiteX37" fmla="*/ 1498600 w 2552465"/>
                <a:gd name="connsiteY37" fmla="*/ 2235200 h 4051300"/>
                <a:gd name="connsiteX38" fmla="*/ 1454150 w 2552465"/>
                <a:gd name="connsiteY38" fmla="*/ 2101850 h 4051300"/>
                <a:gd name="connsiteX39" fmla="*/ 1390650 w 2552465"/>
                <a:gd name="connsiteY39" fmla="*/ 1987550 h 4051300"/>
                <a:gd name="connsiteX40" fmla="*/ 1314450 w 2552465"/>
                <a:gd name="connsiteY40" fmla="*/ 1885950 h 4051300"/>
                <a:gd name="connsiteX41" fmla="*/ 1238250 w 2552465"/>
                <a:gd name="connsiteY41" fmla="*/ 1803400 h 4051300"/>
                <a:gd name="connsiteX42" fmla="*/ 1155700 w 2552465"/>
                <a:gd name="connsiteY42" fmla="*/ 1746250 h 4051300"/>
                <a:gd name="connsiteX43" fmla="*/ 1117600 w 2552465"/>
                <a:gd name="connsiteY43" fmla="*/ 1682750 h 4051300"/>
                <a:gd name="connsiteX44" fmla="*/ 1155700 w 2552465"/>
                <a:gd name="connsiteY44" fmla="*/ 1612900 h 4051300"/>
                <a:gd name="connsiteX45" fmla="*/ 1155700 w 2552465"/>
                <a:gd name="connsiteY45" fmla="*/ 1612900 h 4051300"/>
                <a:gd name="connsiteX46" fmla="*/ 1098550 w 2552465"/>
                <a:gd name="connsiteY46" fmla="*/ 1574800 h 4051300"/>
                <a:gd name="connsiteX47" fmla="*/ 1098550 w 2552465"/>
                <a:gd name="connsiteY47" fmla="*/ 1663700 h 4051300"/>
                <a:gd name="connsiteX48" fmla="*/ 1054100 w 2552465"/>
                <a:gd name="connsiteY48" fmla="*/ 1695450 h 4051300"/>
                <a:gd name="connsiteX49" fmla="*/ 984250 w 2552465"/>
                <a:gd name="connsiteY49" fmla="*/ 1701800 h 4051300"/>
                <a:gd name="connsiteX50" fmla="*/ 920750 w 2552465"/>
                <a:gd name="connsiteY50" fmla="*/ 1733550 h 4051300"/>
                <a:gd name="connsiteX51" fmla="*/ 920750 w 2552465"/>
                <a:gd name="connsiteY51" fmla="*/ 1733550 h 4051300"/>
                <a:gd name="connsiteX52" fmla="*/ 889000 w 2552465"/>
                <a:gd name="connsiteY52" fmla="*/ 1778000 h 4051300"/>
                <a:gd name="connsiteX53" fmla="*/ 819150 w 2552465"/>
                <a:gd name="connsiteY53" fmla="*/ 1752600 h 4051300"/>
                <a:gd name="connsiteX54" fmla="*/ 730250 w 2552465"/>
                <a:gd name="connsiteY54" fmla="*/ 1778000 h 4051300"/>
                <a:gd name="connsiteX55" fmla="*/ 812800 w 2552465"/>
                <a:gd name="connsiteY55" fmla="*/ 1809750 h 4051300"/>
                <a:gd name="connsiteX56" fmla="*/ 876300 w 2552465"/>
                <a:gd name="connsiteY56" fmla="*/ 1854200 h 4051300"/>
                <a:gd name="connsiteX57" fmla="*/ 768350 w 2552465"/>
                <a:gd name="connsiteY57" fmla="*/ 1911350 h 4051300"/>
                <a:gd name="connsiteX58" fmla="*/ 635000 w 2552465"/>
                <a:gd name="connsiteY58" fmla="*/ 1898650 h 4051300"/>
                <a:gd name="connsiteX59" fmla="*/ 590550 w 2552465"/>
                <a:gd name="connsiteY59" fmla="*/ 1866900 h 4051300"/>
                <a:gd name="connsiteX60" fmla="*/ 558800 w 2552465"/>
                <a:gd name="connsiteY60" fmla="*/ 1930400 h 4051300"/>
                <a:gd name="connsiteX61" fmla="*/ 450850 w 2552465"/>
                <a:gd name="connsiteY61" fmla="*/ 1911350 h 4051300"/>
                <a:gd name="connsiteX62" fmla="*/ 400050 w 2552465"/>
                <a:gd name="connsiteY62" fmla="*/ 1841500 h 4051300"/>
                <a:gd name="connsiteX63" fmla="*/ 400050 w 2552465"/>
                <a:gd name="connsiteY63" fmla="*/ 1841500 h 4051300"/>
                <a:gd name="connsiteX64" fmla="*/ 298450 w 2552465"/>
                <a:gd name="connsiteY64" fmla="*/ 1778000 h 4051300"/>
                <a:gd name="connsiteX65" fmla="*/ 266700 w 2552465"/>
                <a:gd name="connsiteY65" fmla="*/ 1714500 h 4051300"/>
                <a:gd name="connsiteX66" fmla="*/ 222250 w 2552465"/>
                <a:gd name="connsiteY66" fmla="*/ 1625600 h 4051300"/>
                <a:gd name="connsiteX67" fmla="*/ 184150 w 2552465"/>
                <a:gd name="connsiteY67" fmla="*/ 1543050 h 4051300"/>
                <a:gd name="connsiteX68" fmla="*/ 133350 w 2552465"/>
                <a:gd name="connsiteY68" fmla="*/ 1454150 h 4051300"/>
                <a:gd name="connsiteX69" fmla="*/ 57150 w 2552465"/>
                <a:gd name="connsiteY69" fmla="*/ 1365250 h 4051300"/>
                <a:gd name="connsiteX70" fmla="*/ 44450 w 2552465"/>
                <a:gd name="connsiteY70" fmla="*/ 1282700 h 4051300"/>
                <a:gd name="connsiteX71" fmla="*/ 63500 w 2552465"/>
                <a:gd name="connsiteY71" fmla="*/ 1187450 h 4051300"/>
                <a:gd name="connsiteX72" fmla="*/ 76200 w 2552465"/>
                <a:gd name="connsiteY72" fmla="*/ 1123950 h 4051300"/>
                <a:gd name="connsiteX73" fmla="*/ 76200 w 2552465"/>
                <a:gd name="connsiteY73" fmla="*/ 1066800 h 4051300"/>
                <a:gd name="connsiteX74" fmla="*/ 0 w 2552465"/>
                <a:gd name="connsiteY74" fmla="*/ 1009650 h 4051300"/>
                <a:gd name="connsiteX75" fmla="*/ 38100 w 2552465"/>
                <a:gd name="connsiteY75" fmla="*/ 908050 h 4051300"/>
                <a:gd name="connsiteX76" fmla="*/ 38100 w 2552465"/>
                <a:gd name="connsiteY76" fmla="*/ 908050 h 4051300"/>
                <a:gd name="connsiteX77" fmla="*/ 6350 w 2552465"/>
                <a:gd name="connsiteY77" fmla="*/ 787400 h 4051300"/>
                <a:gd name="connsiteX78" fmla="*/ 57150 w 2552465"/>
                <a:gd name="connsiteY78" fmla="*/ 774700 h 4051300"/>
                <a:gd name="connsiteX79" fmla="*/ 82550 w 2552465"/>
                <a:gd name="connsiteY79" fmla="*/ 717550 h 4051300"/>
                <a:gd name="connsiteX80" fmla="*/ 165100 w 2552465"/>
                <a:gd name="connsiteY80" fmla="*/ 679450 h 4051300"/>
                <a:gd name="connsiteX81" fmla="*/ 222250 w 2552465"/>
                <a:gd name="connsiteY81" fmla="*/ 685800 h 4051300"/>
                <a:gd name="connsiteX82" fmla="*/ 222250 w 2552465"/>
                <a:gd name="connsiteY82" fmla="*/ 603250 h 4051300"/>
                <a:gd name="connsiteX83" fmla="*/ 254000 w 2552465"/>
                <a:gd name="connsiteY83" fmla="*/ 482600 h 4051300"/>
                <a:gd name="connsiteX84" fmla="*/ 368300 w 2552465"/>
                <a:gd name="connsiteY84" fmla="*/ 476250 h 4051300"/>
                <a:gd name="connsiteX85" fmla="*/ 425450 w 2552465"/>
                <a:gd name="connsiteY85" fmla="*/ 457200 h 4051300"/>
                <a:gd name="connsiteX86" fmla="*/ 482600 w 2552465"/>
                <a:gd name="connsiteY86" fmla="*/ 342900 h 4051300"/>
                <a:gd name="connsiteX87" fmla="*/ 565150 w 2552465"/>
                <a:gd name="connsiteY87" fmla="*/ 273050 h 4051300"/>
                <a:gd name="connsiteX88" fmla="*/ 615950 w 2552465"/>
                <a:gd name="connsiteY88" fmla="*/ 215900 h 4051300"/>
                <a:gd name="connsiteX89" fmla="*/ 571500 w 2552465"/>
                <a:gd name="connsiteY89" fmla="*/ 127000 h 4051300"/>
                <a:gd name="connsiteX90" fmla="*/ 552450 w 2552465"/>
                <a:gd name="connsiteY90" fmla="*/ 57150 h 4051300"/>
                <a:gd name="connsiteX91" fmla="*/ 641350 w 2552465"/>
                <a:gd name="connsiteY91" fmla="*/ 0 h 4051300"/>
                <a:gd name="connsiteX92" fmla="*/ 704850 w 2552465"/>
                <a:gd name="connsiteY92" fmla="*/ 6350 h 4051300"/>
                <a:gd name="connsiteX93" fmla="*/ 800100 w 2552465"/>
                <a:gd name="connsiteY93" fmla="*/ 19050 h 4051300"/>
                <a:gd name="connsiteX94" fmla="*/ 857250 w 2552465"/>
                <a:gd name="connsiteY94" fmla="*/ 6350 h 4051300"/>
                <a:gd name="connsiteX95" fmla="*/ 920750 w 2552465"/>
                <a:gd name="connsiteY95" fmla="*/ 6350 h 4051300"/>
                <a:gd name="connsiteX96" fmla="*/ 920750 w 2552465"/>
                <a:gd name="connsiteY96" fmla="*/ 69850 h 4051300"/>
                <a:gd name="connsiteX97" fmla="*/ 889000 w 2552465"/>
                <a:gd name="connsiteY97" fmla="*/ 139700 h 4051300"/>
                <a:gd name="connsiteX98" fmla="*/ 889000 w 2552465"/>
                <a:gd name="connsiteY98" fmla="*/ 139700 h 4051300"/>
                <a:gd name="connsiteX99" fmla="*/ 914400 w 2552465"/>
                <a:gd name="connsiteY99" fmla="*/ 254000 h 4051300"/>
                <a:gd name="connsiteX100" fmla="*/ 857250 w 2552465"/>
                <a:gd name="connsiteY100" fmla="*/ 304800 h 4051300"/>
                <a:gd name="connsiteX101" fmla="*/ 838200 w 2552465"/>
                <a:gd name="connsiteY101" fmla="*/ 342900 h 4051300"/>
                <a:gd name="connsiteX102" fmla="*/ 838200 w 2552465"/>
                <a:gd name="connsiteY102" fmla="*/ 419100 h 4051300"/>
                <a:gd name="connsiteX103" fmla="*/ 838200 w 2552465"/>
                <a:gd name="connsiteY103" fmla="*/ 508000 h 4051300"/>
                <a:gd name="connsiteX104" fmla="*/ 768350 w 2552465"/>
                <a:gd name="connsiteY104" fmla="*/ 546100 h 4051300"/>
                <a:gd name="connsiteX105" fmla="*/ 711200 w 2552465"/>
                <a:gd name="connsiteY105" fmla="*/ 577850 h 4051300"/>
                <a:gd name="connsiteX106" fmla="*/ 711200 w 2552465"/>
                <a:gd name="connsiteY106" fmla="*/ 577850 h 4051300"/>
                <a:gd name="connsiteX107" fmla="*/ 781050 w 2552465"/>
                <a:gd name="connsiteY107" fmla="*/ 673100 h 4051300"/>
                <a:gd name="connsiteX108" fmla="*/ 781050 w 2552465"/>
                <a:gd name="connsiteY108" fmla="*/ 673100 h 4051300"/>
                <a:gd name="connsiteX109" fmla="*/ 717550 w 2552465"/>
                <a:gd name="connsiteY109" fmla="*/ 685800 h 4051300"/>
                <a:gd name="connsiteX110" fmla="*/ 717550 w 2552465"/>
                <a:gd name="connsiteY110" fmla="*/ 685800 h 4051300"/>
                <a:gd name="connsiteX111" fmla="*/ 762000 w 2552465"/>
                <a:gd name="connsiteY111" fmla="*/ 774700 h 4051300"/>
                <a:gd name="connsiteX112" fmla="*/ 806450 w 2552465"/>
                <a:gd name="connsiteY112" fmla="*/ 838200 h 4051300"/>
                <a:gd name="connsiteX113" fmla="*/ 831850 w 2552465"/>
                <a:gd name="connsiteY113" fmla="*/ 889000 h 4051300"/>
                <a:gd name="connsiteX114" fmla="*/ 831850 w 2552465"/>
                <a:gd name="connsiteY114" fmla="*/ 889000 h 4051300"/>
                <a:gd name="connsiteX115" fmla="*/ 850900 w 2552465"/>
                <a:gd name="connsiteY115" fmla="*/ 952500 h 4051300"/>
                <a:gd name="connsiteX116" fmla="*/ 889000 w 2552465"/>
                <a:gd name="connsiteY116" fmla="*/ 1028700 h 4051300"/>
                <a:gd name="connsiteX117" fmla="*/ 908050 w 2552465"/>
                <a:gd name="connsiteY117" fmla="*/ 1104900 h 4051300"/>
                <a:gd name="connsiteX118" fmla="*/ 939800 w 2552465"/>
                <a:gd name="connsiteY118" fmla="*/ 1225550 h 4051300"/>
                <a:gd name="connsiteX119" fmla="*/ 977900 w 2552465"/>
                <a:gd name="connsiteY119" fmla="*/ 1346200 h 4051300"/>
                <a:gd name="connsiteX120" fmla="*/ 1022350 w 2552465"/>
                <a:gd name="connsiteY120" fmla="*/ 1339850 h 4051300"/>
                <a:gd name="connsiteX121" fmla="*/ 1022350 w 2552465"/>
                <a:gd name="connsiteY121" fmla="*/ 1339850 h 4051300"/>
                <a:gd name="connsiteX122" fmla="*/ 1016000 w 2552465"/>
                <a:gd name="connsiteY122" fmla="*/ 1257300 h 4051300"/>
                <a:gd name="connsiteX123" fmla="*/ 1003300 w 2552465"/>
                <a:gd name="connsiteY123" fmla="*/ 1206500 h 4051300"/>
                <a:gd name="connsiteX124" fmla="*/ 1003300 w 2552465"/>
                <a:gd name="connsiteY124" fmla="*/ 1123950 h 4051300"/>
                <a:gd name="connsiteX125" fmla="*/ 1003300 w 2552465"/>
                <a:gd name="connsiteY125" fmla="*/ 1123950 h 4051300"/>
                <a:gd name="connsiteX126" fmla="*/ 1123950 w 2552465"/>
                <a:gd name="connsiteY126" fmla="*/ 1123950 h 4051300"/>
                <a:gd name="connsiteX127" fmla="*/ 1149350 w 2552465"/>
                <a:gd name="connsiteY127" fmla="*/ 1174750 h 4051300"/>
                <a:gd name="connsiteX128" fmla="*/ 1149350 w 2552465"/>
                <a:gd name="connsiteY128" fmla="*/ 1174750 h 4051300"/>
                <a:gd name="connsiteX129" fmla="*/ 1174750 w 2552465"/>
                <a:gd name="connsiteY129" fmla="*/ 1250950 h 4051300"/>
                <a:gd name="connsiteX130" fmla="*/ 1174750 w 2552465"/>
                <a:gd name="connsiteY130" fmla="*/ 1250950 h 4051300"/>
                <a:gd name="connsiteX131" fmla="*/ 1212850 w 2552465"/>
                <a:gd name="connsiteY131" fmla="*/ 1397000 h 4051300"/>
                <a:gd name="connsiteX132" fmla="*/ 1276350 w 2552465"/>
                <a:gd name="connsiteY132" fmla="*/ 1435100 h 4051300"/>
                <a:gd name="connsiteX133" fmla="*/ 1339850 w 2552465"/>
                <a:gd name="connsiteY133" fmla="*/ 1435100 h 4051300"/>
                <a:gd name="connsiteX134" fmla="*/ 1447800 w 2552465"/>
                <a:gd name="connsiteY134" fmla="*/ 1384300 h 4051300"/>
                <a:gd name="connsiteX135" fmla="*/ 1504950 w 2552465"/>
                <a:gd name="connsiteY135" fmla="*/ 1295400 h 4051300"/>
                <a:gd name="connsiteX136" fmla="*/ 1530350 w 2552465"/>
                <a:gd name="connsiteY136" fmla="*/ 1193800 h 4051300"/>
                <a:gd name="connsiteX137" fmla="*/ 1498600 w 2552465"/>
                <a:gd name="connsiteY137" fmla="*/ 1047750 h 4051300"/>
                <a:gd name="connsiteX138" fmla="*/ 1574800 w 2552465"/>
                <a:gd name="connsiteY138" fmla="*/ 996950 h 4051300"/>
                <a:gd name="connsiteX139" fmla="*/ 1606550 w 2552465"/>
                <a:gd name="connsiteY139" fmla="*/ 908050 h 4051300"/>
                <a:gd name="connsiteX140" fmla="*/ 1708150 w 2552465"/>
                <a:gd name="connsiteY140" fmla="*/ 908050 h 4051300"/>
                <a:gd name="connsiteX141" fmla="*/ 1752600 w 2552465"/>
                <a:gd name="connsiteY141" fmla="*/ 793750 h 4051300"/>
                <a:gd name="connsiteX142" fmla="*/ 1733550 w 2552465"/>
                <a:gd name="connsiteY142" fmla="*/ 704850 h 4051300"/>
                <a:gd name="connsiteX143" fmla="*/ 1727200 w 2552465"/>
                <a:gd name="connsiteY143" fmla="*/ 603250 h 4051300"/>
                <a:gd name="connsiteX144" fmla="*/ 1720850 w 2552465"/>
                <a:gd name="connsiteY144" fmla="*/ 546100 h 4051300"/>
                <a:gd name="connsiteX145" fmla="*/ 1720850 w 2552465"/>
                <a:gd name="connsiteY145" fmla="*/ 546100 h 4051300"/>
                <a:gd name="connsiteX146" fmla="*/ 1752600 w 2552465"/>
                <a:gd name="connsiteY146" fmla="*/ 552450 h 4051300"/>
                <a:gd name="connsiteX147" fmla="*/ 1797050 w 2552465"/>
                <a:gd name="connsiteY147" fmla="*/ 622300 h 4051300"/>
                <a:gd name="connsiteX148" fmla="*/ 1797050 w 2552465"/>
                <a:gd name="connsiteY148" fmla="*/ 622300 h 4051300"/>
                <a:gd name="connsiteX149" fmla="*/ 1854200 w 2552465"/>
                <a:gd name="connsiteY149" fmla="*/ 660400 h 4051300"/>
                <a:gd name="connsiteX150" fmla="*/ 1905000 w 2552465"/>
                <a:gd name="connsiteY150" fmla="*/ 590550 h 4051300"/>
                <a:gd name="connsiteX151" fmla="*/ 1993900 w 2552465"/>
                <a:gd name="connsiteY151" fmla="*/ 584200 h 4051300"/>
                <a:gd name="connsiteX152" fmla="*/ 2063750 w 2552465"/>
                <a:gd name="connsiteY152" fmla="*/ 577850 h 4051300"/>
                <a:gd name="connsiteX153" fmla="*/ 2070100 w 2552465"/>
                <a:gd name="connsiteY153" fmla="*/ 641350 h 4051300"/>
                <a:gd name="connsiteX154" fmla="*/ 2076450 w 2552465"/>
                <a:gd name="connsiteY154" fmla="*/ 666750 h 4051300"/>
                <a:gd name="connsiteX155" fmla="*/ 2076450 w 2552465"/>
                <a:gd name="connsiteY155" fmla="*/ 666750 h 4051300"/>
                <a:gd name="connsiteX156" fmla="*/ 2133600 w 2552465"/>
                <a:gd name="connsiteY156" fmla="*/ 558800 h 4051300"/>
                <a:gd name="connsiteX157" fmla="*/ 2171700 w 2552465"/>
                <a:gd name="connsiteY157" fmla="*/ 635000 h 4051300"/>
                <a:gd name="connsiteX158" fmla="*/ 2159000 w 2552465"/>
                <a:gd name="connsiteY158" fmla="*/ 723900 h 4051300"/>
                <a:gd name="connsiteX159" fmla="*/ 2197100 w 2552465"/>
                <a:gd name="connsiteY159" fmla="*/ 774700 h 4051300"/>
                <a:gd name="connsiteX160" fmla="*/ 2235200 w 2552465"/>
                <a:gd name="connsiteY160" fmla="*/ 869950 h 4051300"/>
                <a:gd name="connsiteX161" fmla="*/ 2254250 w 2552465"/>
                <a:gd name="connsiteY161" fmla="*/ 1003300 h 4051300"/>
                <a:gd name="connsiteX162" fmla="*/ 2324100 w 2552465"/>
                <a:gd name="connsiteY162" fmla="*/ 1111250 h 4051300"/>
                <a:gd name="connsiteX163" fmla="*/ 2279650 w 2552465"/>
                <a:gd name="connsiteY163" fmla="*/ 1155700 h 4051300"/>
                <a:gd name="connsiteX164" fmla="*/ 2292350 w 2552465"/>
                <a:gd name="connsiteY164" fmla="*/ 1270000 h 4051300"/>
                <a:gd name="connsiteX165" fmla="*/ 2292350 w 2552465"/>
                <a:gd name="connsiteY165" fmla="*/ 1358900 h 4051300"/>
                <a:gd name="connsiteX166" fmla="*/ 2287938 w 2552465"/>
                <a:gd name="connsiteY166" fmla="*/ 1358900 h 4051300"/>
                <a:gd name="connsiteX167" fmla="*/ 2249838 w 2552465"/>
                <a:gd name="connsiteY167" fmla="*/ 1498600 h 4051300"/>
                <a:gd name="connsiteX168" fmla="*/ 2376838 w 2552465"/>
                <a:gd name="connsiteY168" fmla="*/ 1568450 h 4051300"/>
                <a:gd name="connsiteX169" fmla="*/ 2395888 w 2552465"/>
                <a:gd name="connsiteY169" fmla="*/ 1682750 h 4051300"/>
                <a:gd name="connsiteX170" fmla="*/ 2459387 w 2552465"/>
                <a:gd name="connsiteY170" fmla="*/ 1816100 h 4051300"/>
                <a:gd name="connsiteX171" fmla="*/ 2484787 w 2552465"/>
                <a:gd name="connsiteY171" fmla="*/ 1905000 h 4051300"/>
                <a:gd name="connsiteX172" fmla="*/ 2497487 w 2552465"/>
                <a:gd name="connsiteY172" fmla="*/ 1917700 h 4051300"/>
                <a:gd name="connsiteX173" fmla="*/ 2427637 w 2552465"/>
                <a:gd name="connsiteY173" fmla="*/ 2012950 h 4051300"/>
                <a:gd name="connsiteX174" fmla="*/ 2541937 w 2552465"/>
                <a:gd name="connsiteY174" fmla="*/ 2133600 h 4051300"/>
                <a:gd name="connsiteX175" fmla="*/ 2548287 w 2552465"/>
                <a:gd name="connsiteY175" fmla="*/ 224155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27965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177" fmla="*/ 2548285 w 2560986"/>
                <a:gd name="connsiteY177" fmla="*/ 2413000 h 4051300"/>
                <a:gd name="connsiteX0" fmla="*/ 2228850 w 2560986"/>
                <a:gd name="connsiteY0" fmla="*/ 4051300 h 4051300"/>
                <a:gd name="connsiteX1" fmla="*/ 2178050 w 2560986"/>
                <a:gd name="connsiteY1" fmla="*/ 3956050 h 4051300"/>
                <a:gd name="connsiteX2" fmla="*/ 2171700 w 2560986"/>
                <a:gd name="connsiteY2" fmla="*/ 3892550 h 4051300"/>
                <a:gd name="connsiteX3" fmla="*/ 2127250 w 2560986"/>
                <a:gd name="connsiteY3" fmla="*/ 3841750 h 4051300"/>
                <a:gd name="connsiteX4" fmla="*/ 2127250 w 2560986"/>
                <a:gd name="connsiteY4" fmla="*/ 3841750 h 4051300"/>
                <a:gd name="connsiteX5" fmla="*/ 2095500 w 2560986"/>
                <a:gd name="connsiteY5" fmla="*/ 3803650 h 4051300"/>
                <a:gd name="connsiteX6" fmla="*/ 2070100 w 2560986"/>
                <a:gd name="connsiteY6" fmla="*/ 3746500 h 4051300"/>
                <a:gd name="connsiteX7" fmla="*/ 2063750 w 2560986"/>
                <a:gd name="connsiteY7" fmla="*/ 3727450 h 4051300"/>
                <a:gd name="connsiteX8" fmla="*/ 2063750 w 2560986"/>
                <a:gd name="connsiteY8" fmla="*/ 3727450 h 4051300"/>
                <a:gd name="connsiteX9" fmla="*/ 1930400 w 2560986"/>
                <a:gd name="connsiteY9" fmla="*/ 3606800 h 4051300"/>
                <a:gd name="connsiteX10" fmla="*/ 1879600 w 2560986"/>
                <a:gd name="connsiteY10" fmla="*/ 3517900 h 4051300"/>
                <a:gd name="connsiteX11" fmla="*/ 1879600 w 2560986"/>
                <a:gd name="connsiteY11" fmla="*/ 3517900 h 4051300"/>
                <a:gd name="connsiteX12" fmla="*/ 1866900 w 2560986"/>
                <a:gd name="connsiteY12" fmla="*/ 3403600 h 4051300"/>
                <a:gd name="connsiteX13" fmla="*/ 1866900 w 2560986"/>
                <a:gd name="connsiteY13" fmla="*/ 3403600 h 4051300"/>
                <a:gd name="connsiteX14" fmla="*/ 1860550 w 2560986"/>
                <a:gd name="connsiteY14" fmla="*/ 3365500 h 4051300"/>
                <a:gd name="connsiteX15" fmla="*/ 1847850 w 2560986"/>
                <a:gd name="connsiteY15" fmla="*/ 3302000 h 4051300"/>
                <a:gd name="connsiteX16" fmla="*/ 1790700 w 2560986"/>
                <a:gd name="connsiteY16" fmla="*/ 3282950 h 4051300"/>
                <a:gd name="connsiteX17" fmla="*/ 1765300 w 2560986"/>
                <a:gd name="connsiteY17" fmla="*/ 3194050 h 4051300"/>
                <a:gd name="connsiteX18" fmla="*/ 1790700 w 2560986"/>
                <a:gd name="connsiteY18" fmla="*/ 3143250 h 4051300"/>
                <a:gd name="connsiteX19" fmla="*/ 1790700 w 2560986"/>
                <a:gd name="connsiteY19" fmla="*/ 3143250 h 4051300"/>
                <a:gd name="connsiteX20" fmla="*/ 1809750 w 2560986"/>
                <a:gd name="connsiteY20" fmla="*/ 3060700 h 4051300"/>
                <a:gd name="connsiteX21" fmla="*/ 1854200 w 2560986"/>
                <a:gd name="connsiteY21" fmla="*/ 2997200 h 4051300"/>
                <a:gd name="connsiteX22" fmla="*/ 1803400 w 2560986"/>
                <a:gd name="connsiteY22" fmla="*/ 2940050 h 4051300"/>
                <a:gd name="connsiteX23" fmla="*/ 1803400 w 2560986"/>
                <a:gd name="connsiteY23" fmla="*/ 2940050 h 4051300"/>
                <a:gd name="connsiteX24" fmla="*/ 1765300 w 2560986"/>
                <a:gd name="connsiteY24" fmla="*/ 2933700 h 4051300"/>
                <a:gd name="connsiteX25" fmla="*/ 1765300 w 2560986"/>
                <a:gd name="connsiteY25" fmla="*/ 2933700 h 4051300"/>
                <a:gd name="connsiteX26" fmla="*/ 1765300 w 2560986"/>
                <a:gd name="connsiteY26" fmla="*/ 2933700 h 4051300"/>
                <a:gd name="connsiteX27" fmla="*/ 1784350 w 2560986"/>
                <a:gd name="connsiteY27" fmla="*/ 2819400 h 4051300"/>
                <a:gd name="connsiteX28" fmla="*/ 1784350 w 2560986"/>
                <a:gd name="connsiteY28" fmla="*/ 2819400 h 4051300"/>
                <a:gd name="connsiteX29" fmla="*/ 1689100 w 2560986"/>
                <a:gd name="connsiteY29" fmla="*/ 2832100 h 4051300"/>
                <a:gd name="connsiteX30" fmla="*/ 1651000 w 2560986"/>
                <a:gd name="connsiteY30" fmla="*/ 2787650 h 4051300"/>
                <a:gd name="connsiteX31" fmla="*/ 1714500 w 2560986"/>
                <a:gd name="connsiteY31" fmla="*/ 2749550 h 4051300"/>
                <a:gd name="connsiteX32" fmla="*/ 1682750 w 2560986"/>
                <a:gd name="connsiteY32" fmla="*/ 2667000 h 4051300"/>
                <a:gd name="connsiteX33" fmla="*/ 1644650 w 2560986"/>
                <a:gd name="connsiteY33" fmla="*/ 2578100 h 4051300"/>
                <a:gd name="connsiteX34" fmla="*/ 1631950 w 2560986"/>
                <a:gd name="connsiteY34" fmla="*/ 2470150 h 4051300"/>
                <a:gd name="connsiteX35" fmla="*/ 1587500 w 2560986"/>
                <a:gd name="connsiteY35" fmla="*/ 2400300 h 4051300"/>
                <a:gd name="connsiteX36" fmla="*/ 1549400 w 2560986"/>
                <a:gd name="connsiteY36" fmla="*/ 2305050 h 4051300"/>
                <a:gd name="connsiteX37" fmla="*/ 1498600 w 2560986"/>
                <a:gd name="connsiteY37" fmla="*/ 2235200 h 4051300"/>
                <a:gd name="connsiteX38" fmla="*/ 1454150 w 2560986"/>
                <a:gd name="connsiteY38" fmla="*/ 2101850 h 4051300"/>
                <a:gd name="connsiteX39" fmla="*/ 1390650 w 2560986"/>
                <a:gd name="connsiteY39" fmla="*/ 1987550 h 4051300"/>
                <a:gd name="connsiteX40" fmla="*/ 1314450 w 2560986"/>
                <a:gd name="connsiteY40" fmla="*/ 1885950 h 4051300"/>
                <a:gd name="connsiteX41" fmla="*/ 1238250 w 2560986"/>
                <a:gd name="connsiteY41" fmla="*/ 1803400 h 4051300"/>
                <a:gd name="connsiteX42" fmla="*/ 1155700 w 2560986"/>
                <a:gd name="connsiteY42" fmla="*/ 1746250 h 4051300"/>
                <a:gd name="connsiteX43" fmla="*/ 1117600 w 2560986"/>
                <a:gd name="connsiteY43" fmla="*/ 1682750 h 4051300"/>
                <a:gd name="connsiteX44" fmla="*/ 1155700 w 2560986"/>
                <a:gd name="connsiteY44" fmla="*/ 1612900 h 4051300"/>
                <a:gd name="connsiteX45" fmla="*/ 1155700 w 2560986"/>
                <a:gd name="connsiteY45" fmla="*/ 1612900 h 4051300"/>
                <a:gd name="connsiteX46" fmla="*/ 1098550 w 2560986"/>
                <a:gd name="connsiteY46" fmla="*/ 1574800 h 4051300"/>
                <a:gd name="connsiteX47" fmla="*/ 1098550 w 2560986"/>
                <a:gd name="connsiteY47" fmla="*/ 1663700 h 4051300"/>
                <a:gd name="connsiteX48" fmla="*/ 1054100 w 2560986"/>
                <a:gd name="connsiteY48" fmla="*/ 1695450 h 4051300"/>
                <a:gd name="connsiteX49" fmla="*/ 984250 w 2560986"/>
                <a:gd name="connsiteY49" fmla="*/ 1701800 h 4051300"/>
                <a:gd name="connsiteX50" fmla="*/ 920750 w 2560986"/>
                <a:gd name="connsiteY50" fmla="*/ 1733550 h 4051300"/>
                <a:gd name="connsiteX51" fmla="*/ 920750 w 2560986"/>
                <a:gd name="connsiteY51" fmla="*/ 1733550 h 4051300"/>
                <a:gd name="connsiteX52" fmla="*/ 889000 w 2560986"/>
                <a:gd name="connsiteY52" fmla="*/ 1778000 h 4051300"/>
                <a:gd name="connsiteX53" fmla="*/ 819150 w 2560986"/>
                <a:gd name="connsiteY53" fmla="*/ 1752600 h 4051300"/>
                <a:gd name="connsiteX54" fmla="*/ 730250 w 2560986"/>
                <a:gd name="connsiteY54" fmla="*/ 1778000 h 4051300"/>
                <a:gd name="connsiteX55" fmla="*/ 812800 w 2560986"/>
                <a:gd name="connsiteY55" fmla="*/ 1809750 h 4051300"/>
                <a:gd name="connsiteX56" fmla="*/ 876300 w 2560986"/>
                <a:gd name="connsiteY56" fmla="*/ 1854200 h 4051300"/>
                <a:gd name="connsiteX57" fmla="*/ 768350 w 2560986"/>
                <a:gd name="connsiteY57" fmla="*/ 1911350 h 4051300"/>
                <a:gd name="connsiteX58" fmla="*/ 635000 w 2560986"/>
                <a:gd name="connsiteY58" fmla="*/ 1898650 h 4051300"/>
                <a:gd name="connsiteX59" fmla="*/ 590550 w 2560986"/>
                <a:gd name="connsiteY59" fmla="*/ 1866900 h 4051300"/>
                <a:gd name="connsiteX60" fmla="*/ 558800 w 2560986"/>
                <a:gd name="connsiteY60" fmla="*/ 1930400 h 4051300"/>
                <a:gd name="connsiteX61" fmla="*/ 450850 w 2560986"/>
                <a:gd name="connsiteY61" fmla="*/ 1911350 h 4051300"/>
                <a:gd name="connsiteX62" fmla="*/ 400050 w 2560986"/>
                <a:gd name="connsiteY62" fmla="*/ 1841500 h 4051300"/>
                <a:gd name="connsiteX63" fmla="*/ 400050 w 2560986"/>
                <a:gd name="connsiteY63" fmla="*/ 1841500 h 4051300"/>
                <a:gd name="connsiteX64" fmla="*/ 298450 w 2560986"/>
                <a:gd name="connsiteY64" fmla="*/ 1778000 h 4051300"/>
                <a:gd name="connsiteX65" fmla="*/ 266700 w 2560986"/>
                <a:gd name="connsiteY65" fmla="*/ 1714500 h 4051300"/>
                <a:gd name="connsiteX66" fmla="*/ 222250 w 2560986"/>
                <a:gd name="connsiteY66" fmla="*/ 1625600 h 4051300"/>
                <a:gd name="connsiteX67" fmla="*/ 184150 w 2560986"/>
                <a:gd name="connsiteY67" fmla="*/ 1543050 h 4051300"/>
                <a:gd name="connsiteX68" fmla="*/ 133350 w 2560986"/>
                <a:gd name="connsiteY68" fmla="*/ 1454150 h 4051300"/>
                <a:gd name="connsiteX69" fmla="*/ 57150 w 2560986"/>
                <a:gd name="connsiteY69" fmla="*/ 1365250 h 4051300"/>
                <a:gd name="connsiteX70" fmla="*/ 44450 w 2560986"/>
                <a:gd name="connsiteY70" fmla="*/ 1282700 h 4051300"/>
                <a:gd name="connsiteX71" fmla="*/ 63500 w 2560986"/>
                <a:gd name="connsiteY71" fmla="*/ 1187450 h 4051300"/>
                <a:gd name="connsiteX72" fmla="*/ 76200 w 2560986"/>
                <a:gd name="connsiteY72" fmla="*/ 1123950 h 4051300"/>
                <a:gd name="connsiteX73" fmla="*/ 76200 w 2560986"/>
                <a:gd name="connsiteY73" fmla="*/ 1066800 h 4051300"/>
                <a:gd name="connsiteX74" fmla="*/ 0 w 2560986"/>
                <a:gd name="connsiteY74" fmla="*/ 1009650 h 4051300"/>
                <a:gd name="connsiteX75" fmla="*/ 38100 w 2560986"/>
                <a:gd name="connsiteY75" fmla="*/ 908050 h 4051300"/>
                <a:gd name="connsiteX76" fmla="*/ 38100 w 2560986"/>
                <a:gd name="connsiteY76" fmla="*/ 908050 h 4051300"/>
                <a:gd name="connsiteX77" fmla="*/ 6350 w 2560986"/>
                <a:gd name="connsiteY77" fmla="*/ 787400 h 4051300"/>
                <a:gd name="connsiteX78" fmla="*/ 57150 w 2560986"/>
                <a:gd name="connsiteY78" fmla="*/ 774700 h 4051300"/>
                <a:gd name="connsiteX79" fmla="*/ 82550 w 2560986"/>
                <a:gd name="connsiteY79" fmla="*/ 717550 h 4051300"/>
                <a:gd name="connsiteX80" fmla="*/ 165100 w 2560986"/>
                <a:gd name="connsiteY80" fmla="*/ 679450 h 4051300"/>
                <a:gd name="connsiteX81" fmla="*/ 222250 w 2560986"/>
                <a:gd name="connsiteY81" fmla="*/ 685800 h 4051300"/>
                <a:gd name="connsiteX82" fmla="*/ 222250 w 2560986"/>
                <a:gd name="connsiteY82" fmla="*/ 603250 h 4051300"/>
                <a:gd name="connsiteX83" fmla="*/ 254000 w 2560986"/>
                <a:gd name="connsiteY83" fmla="*/ 482600 h 4051300"/>
                <a:gd name="connsiteX84" fmla="*/ 368300 w 2560986"/>
                <a:gd name="connsiteY84" fmla="*/ 476250 h 4051300"/>
                <a:gd name="connsiteX85" fmla="*/ 425450 w 2560986"/>
                <a:gd name="connsiteY85" fmla="*/ 457200 h 4051300"/>
                <a:gd name="connsiteX86" fmla="*/ 482600 w 2560986"/>
                <a:gd name="connsiteY86" fmla="*/ 342900 h 4051300"/>
                <a:gd name="connsiteX87" fmla="*/ 565150 w 2560986"/>
                <a:gd name="connsiteY87" fmla="*/ 273050 h 4051300"/>
                <a:gd name="connsiteX88" fmla="*/ 615950 w 2560986"/>
                <a:gd name="connsiteY88" fmla="*/ 215900 h 4051300"/>
                <a:gd name="connsiteX89" fmla="*/ 571500 w 2560986"/>
                <a:gd name="connsiteY89" fmla="*/ 127000 h 4051300"/>
                <a:gd name="connsiteX90" fmla="*/ 552450 w 2560986"/>
                <a:gd name="connsiteY90" fmla="*/ 57150 h 4051300"/>
                <a:gd name="connsiteX91" fmla="*/ 641350 w 2560986"/>
                <a:gd name="connsiteY91" fmla="*/ 0 h 4051300"/>
                <a:gd name="connsiteX92" fmla="*/ 704850 w 2560986"/>
                <a:gd name="connsiteY92" fmla="*/ 6350 h 4051300"/>
                <a:gd name="connsiteX93" fmla="*/ 800100 w 2560986"/>
                <a:gd name="connsiteY93" fmla="*/ 19050 h 4051300"/>
                <a:gd name="connsiteX94" fmla="*/ 857250 w 2560986"/>
                <a:gd name="connsiteY94" fmla="*/ 6350 h 4051300"/>
                <a:gd name="connsiteX95" fmla="*/ 920750 w 2560986"/>
                <a:gd name="connsiteY95" fmla="*/ 6350 h 4051300"/>
                <a:gd name="connsiteX96" fmla="*/ 920750 w 2560986"/>
                <a:gd name="connsiteY96" fmla="*/ 69850 h 4051300"/>
                <a:gd name="connsiteX97" fmla="*/ 889000 w 2560986"/>
                <a:gd name="connsiteY97" fmla="*/ 139700 h 4051300"/>
                <a:gd name="connsiteX98" fmla="*/ 889000 w 2560986"/>
                <a:gd name="connsiteY98" fmla="*/ 139700 h 4051300"/>
                <a:gd name="connsiteX99" fmla="*/ 914400 w 2560986"/>
                <a:gd name="connsiteY99" fmla="*/ 254000 h 4051300"/>
                <a:gd name="connsiteX100" fmla="*/ 857250 w 2560986"/>
                <a:gd name="connsiteY100" fmla="*/ 304800 h 4051300"/>
                <a:gd name="connsiteX101" fmla="*/ 838200 w 2560986"/>
                <a:gd name="connsiteY101" fmla="*/ 342900 h 4051300"/>
                <a:gd name="connsiteX102" fmla="*/ 838200 w 2560986"/>
                <a:gd name="connsiteY102" fmla="*/ 419100 h 4051300"/>
                <a:gd name="connsiteX103" fmla="*/ 838200 w 2560986"/>
                <a:gd name="connsiteY103" fmla="*/ 508000 h 4051300"/>
                <a:gd name="connsiteX104" fmla="*/ 768350 w 2560986"/>
                <a:gd name="connsiteY104" fmla="*/ 546100 h 4051300"/>
                <a:gd name="connsiteX105" fmla="*/ 711200 w 2560986"/>
                <a:gd name="connsiteY105" fmla="*/ 577850 h 4051300"/>
                <a:gd name="connsiteX106" fmla="*/ 711200 w 2560986"/>
                <a:gd name="connsiteY106" fmla="*/ 577850 h 4051300"/>
                <a:gd name="connsiteX107" fmla="*/ 781050 w 2560986"/>
                <a:gd name="connsiteY107" fmla="*/ 673100 h 4051300"/>
                <a:gd name="connsiteX108" fmla="*/ 781050 w 2560986"/>
                <a:gd name="connsiteY108" fmla="*/ 673100 h 4051300"/>
                <a:gd name="connsiteX109" fmla="*/ 717550 w 2560986"/>
                <a:gd name="connsiteY109" fmla="*/ 685800 h 4051300"/>
                <a:gd name="connsiteX110" fmla="*/ 717550 w 2560986"/>
                <a:gd name="connsiteY110" fmla="*/ 685800 h 4051300"/>
                <a:gd name="connsiteX111" fmla="*/ 762000 w 2560986"/>
                <a:gd name="connsiteY111" fmla="*/ 774700 h 4051300"/>
                <a:gd name="connsiteX112" fmla="*/ 806450 w 2560986"/>
                <a:gd name="connsiteY112" fmla="*/ 838200 h 4051300"/>
                <a:gd name="connsiteX113" fmla="*/ 831850 w 2560986"/>
                <a:gd name="connsiteY113" fmla="*/ 889000 h 4051300"/>
                <a:gd name="connsiteX114" fmla="*/ 831850 w 2560986"/>
                <a:gd name="connsiteY114" fmla="*/ 889000 h 4051300"/>
                <a:gd name="connsiteX115" fmla="*/ 850900 w 2560986"/>
                <a:gd name="connsiteY115" fmla="*/ 952500 h 4051300"/>
                <a:gd name="connsiteX116" fmla="*/ 889000 w 2560986"/>
                <a:gd name="connsiteY116" fmla="*/ 1028700 h 4051300"/>
                <a:gd name="connsiteX117" fmla="*/ 908050 w 2560986"/>
                <a:gd name="connsiteY117" fmla="*/ 1104900 h 4051300"/>
                <a:gd name="connsiteX118" fmla="*/ 939800 w 2560986"/>
                <a:gd name="connsiteY118" fmla="*/ 1225550 h 4051300"/>
                <a:gd name="connsiteX119" fmla="*/ 977900 w 2560986"/>
                <a:gd name="connsiteY119" fmla="*/ 1346200 h 4051300"/>
                <a:gd name="connsiteX120" fmla="*/ 1022350 w 2560986"/>
                <a:gd name="connsiteY120" fmla="*/ 1339850 h 4051300"/>
                <a:gd name="connsiteX121" fmla="*/ 1022350 w 2560986"/>
                <a:gd name="connsiteY121" fmla="*/ 1339850 h 4051300"/>
                <a:gd name="connsiteX122" fmla="*/ 1016000 w 2560986"/>
                <a:gd name="connsiteY122" fmla="*/ 1257300 h 4051300"/>
                <a:gd name="connsiteX123" fmla="*/ 1003300 w 2560986"/>
                <a:gd name="connsiteY123" fmla="*/ 1206500 h 4051300"/>
                <a:gd name="connsiteX124" fmla="*/ 1003300 w 2560986"/>
                <a:gd name="connsiteY124" fmla="*/ 1123950 h 4051300"/>
                <a:gd name="connsiteX125" fmla="*/ 1003300 w 2560986"/>
                <a:gd name="connsiteY125" fmla="*/ 1123950 h 4051300"/>
                <a:gd name="connsiteX126" fmla="*/ 1123950 w 2560986"/>
                <a:gd name="connsiteY126" fmla="*/ 1123950 h 4051300"/>
                <a:gd name="connsiteX127" fmla="*/ 1149350 w 2560986"/>
                <a:gd name="connsiteY127" fmla="*/ 1174750 h 4051300"/>
                <a:gd name="connsiteX128" fmla="*/ 1149350 w 2560986"/>
                <a:gd name="connsiteY128" fmla="*/ 1174750 h 4051300"/>
                <a:gd name="connsiteX129" fmla="*/ 1174750 w 2560986"/>
                <a:gd name="connsiteY129" fmla="*/ 1250950 h 4051300"/>
                <a:gd name="connsiteX130" fmla="*/ 1174750 w 2560986"/>
                <a:gd name="connsiteY130" fmla="*/ 1250950 h 4051300"/>
                <a:gd name="connsiteX131" fmla="*/ 1212850 w 2560986"/>
                <a:gd name="connsiteY131" fmla="*/ 1397000 h 4051300"/>
                <a:gd name="connsiteX132" fmla="*/ 1276350 w 2560986"/>
                <a:gd name="connsiteY132" fmla="*/ 1435100 h 4051300"/>
                <a:gd name="connsiteX133" fmla="*/ 1339850 w 2560986"/>
                <a:gd name="connsiteY133" fmla="*/ 1435100 h 4051300"/>
                <a:gd name="connsiteX134" fmla="*/ 1447800 w 2560986"/>
                <a:gd name="connsiteY134" fmla="*/ 1384300 h 4051300"/>
                <a:gd name="connsiteX135" fmla="*/ 1504950 w 2560986"/>
                <a:gd name="connsiteY135" fmla="*/ 1295400 h 4051300"/>
                <a:gd name="connsiteX136" fmla="*/ 1530350 w 2560986"/>
                <a:gd name="connsiteY136" fmla="*/ 1193800 h 4051300"/>
                <a:gd name="connsiteX137" fmla="*/ 1498600 w 2560986"/>
                <a:gd name="connsiteY137" fmla="*/ 1047750 h 4051300"/>
                <a:gd name="connsiteX138" fmla="*/ 1574800 w 2560986"/>
                <a:gd name="connsiteY138" fmla="*/ 996950 h 4051300"/>
                <a:gd name="connsiteX139" fmla="*/ 1606550 w 2560986"/>
                <a:gd name="connsiteY139" fmla="*/ 908050 h 4051300"/>
                <a:gd name="connsiteX140" fmla="*/ 1708150 w 2560986"/>
                <a:gd name="connsiteY140" fmla="*/ 908050 h 4051300"/>
                <a:gd name="connsiteX141" fmla="*/ 1752600 w 2560986"/>
                <a:gd name="connsiteY141" fmla="*/ 793750 h 4051300"/>
                <a:gd name="connsiteX142" fmla="*/ 1733550 w 2560986"/>
                <a:gd name="connsiteY142" fmla="*/ 704850 h 4051300"/>
                <a:gd name="connsiteX143" fmla="*/ 1727200 w 2560986"/>
                <a:gd name="connsiteY143" fmla="*/ 603250 h 4051300"/>
                <a:gd name="connsiteX144" fmla="*/ 1720850 w 2560986"/>
                <a:gd name="connsiteY144" fmla="*/ 546100 h 4051300"/>
                <a:gd name="connsiteX145" fmla="*/ 1720850 w 2560986"/>
                <a:gd name="connsiteY145" fmla="*/ 546100 h 4051300"/>
                <a:gd name="connsiteX146" fmla="*/ 1752600 w 2560986"/>
                <a:gd name="connsiteY146" fmla="*/ 552450 h 4051300"/>
                <a:gd name="connsiteX147" fmla="*/ 1797050 w 2560986"/>
                <a:gd name="connsiteY147" fmla="*/ 622300 h 4051300"/>
                <a:gd name="connsiteX148" fmla="*/ 1797050 w 2560986"/>
                <a:gd name="connsiteY148" fmla="*/ 622300 h 4051300"/>
                <a:gd name="connsiteX149" fmla="*/ 1854200 w 2560986"/>
                <a:gd name="connsiteY149" fmla="*/ 660400 h 4051300"/>
                <a:gd name="connsiteX150" fmla="*/ 1905000 w 2560986"/>
                <a:gd name="connsiteY150" fmla="*/ 590550 h 4051300"/>
                <a:gd name="connsiteX151" fmla="*/ 1993900 w 2560986"/>
                <a:gd name="connsiteY151" fmla="*/ 584200 h 4051300"/>
                <a:gd name="connsiteX152" fmla="*/ 2063750 w 2560986"/>
                <a:gd name="connsiteY152" fmla="*/ 577850 h 4051300"/>
                <a:gd name="connsiteX153" fmla="*/ 2070100 w 2560986"/>
                <a:gd name="connsiteY153" fmla="*/ 641350 h 4051300"/>
                <a:gd name="connsiteX154" fmla="*/ 2076450 w 2560986"/>
                <a:gd name="connsiteY154" fmla="*/ 666750 h 4051300"/>
                <a:gd name="connsiteX155" fmla="*/ 2076450 w 2560986"/>
                <a:gd name="connsiteY155" fmla="*/ 666750 h 4051300"/>
                <a:gd name="connsiteX156" fmla="*/ 2133600 w 2560986"/>
                <a:gd name="connsiteY156" fmla="*/ 558800 h 4051300"/>
                <a:gd name="connsiteX157" fmla="*/ 2171700 w 2560986"/>
                <a:gd name="connsiteY157" fmla="*/ 635000 h 4051300"/>
                <a:gd name="connsiteX158" fmla="*/ 2159000 w 2560986"/>
                <a:gd name="connsiteY158" fmla="*/ 723900 h 4051300"/>
                <a:gd name="connsiteX159" fmla="*/ 2197100 w 2560986"/>
                <a:gd name="connsiteY159" fmla="*/ 774700 h 4051300"/>
                <a:gd name="connsiteX160" fmla="*/ 2235200 w 2560986"/>
                <a:gd name="connsiteY160" fmla="*/ 869950 h 4051300"/>
                <a:gd name="connsiteX161" fmla="*/ 2254250 w 2560986"/>
                <a:gd name="connsiteY161" fmla="*/ 1003300 h 4051300"/>
                <a:gd name="connsiteX162" fmla="*/ 2324100 w 2560986"/>
                <a:gd name="connsiteY162" fmla="*/ 1111250 h 4051300"/>
                <a:gd name="connsiteX163" fmla="*/ 2279650 w 2560986"/>
                <a:gd name="connsiteY163" fmla="*/ 1155700 h 4051300"/>
                <a:gd name="connsiteX164" fmla="*/ 2292350 w 2560986"/>
                <a:gd name="connsiteY164" fmla="*/ 1270000 h 4051300"/>
                <a:gd name="connsiteX165" fmla="*/ 2292350 w 2560986"/>
                <a:gd name="connsiteY165" fmla="*/ 1358900 h 4051300"/>
                <a:gd name="connsiteX166" fmla="*/ 2287938 w 2560986"/>
                <a:gd name="connsiteY166" fmla="*/ 1358900 h 4051300"/>
                <a:gd name="connsiteX167" fmla="*/ 2249838 w 2560986"/>
                <a:gd name="connsiteY167" fmla="*/ 1498600 h 4051300"/>
                <a:gd name="connsiteX168" fmla="*/ 2376838 w 2560986"/>
                <a:gd name="connsiteY168" fmla="*/ 1568450 h 4051300"/>
                <a:gd name="connsiteX169" fmla="*/ 2395888 w 2560986"/>
                <a:gd name="connsiteY169" fmla="*/ 1682750 h 4051300"/>
                <a:gd name="connsiteX170" fmla="*/ 2459387 w 2560986"/>
                <a:gd name="connsiteY170" fmla="*/ 1816100 h 4051300"/>
                <a:gd name="connsiteX171" fmla="*/ 2484787 w 2560986"/>
                <a:gd name="connsiteY171" fmla="*/ 1905000 h 4051300"/>
                <a:gd name="connsiteX172" fmla="*/ 2497487 w 2560986"/>
                <a:gd name="connsiteY172" fmla="*/ 1917700 h 4051300"/>
                <a:gd name="connsiteX173" fmla="*/ 2427637 w 2560986"/>
                <a:gd name="connsiteY173" fmla="*/ 2012950 h 4051300"/>
                <a:gd name="connsiteX174" fmla="*/ 2541937 w 2560986"/>
                <a:gd name="connsiteY174" fmla="*/ 2133600 h 4051300"/>
                <a:gd name="connsiteX175" fmla="*/ 2548287 w 2560986"/>
                <a:gd name="connsiteY175" fmla="*/ 2241550 h 4051300"/>
                <a:gd name="connsiteX176" fmla="*/ 2560986 w 2560986"/>
                <a:gd name="connsiteY176" fmla="*/ 2387600 h 4051300"/>
                <a:gd name="connsiteX177" fmla="*/ 2548285 w 2560986"/>
                <a:gd name="connsiteY177" fmla="*/ 2495550 h 4051300"/>
                <a:gd name="connsiteX0" fmla="*/ 2228850 w 2573685"/>
                <a:gd name="connsiteY0" fmla="*/ 4051300 h 4051300"/>
                <a:gd name="connsiteX1" fmla="*/ 2178050 w 2573685"/>
                <a:gd name="connsiteY1" fmla="*/ 3956050 h 4051300"/>
                <a:gd name="connsiteX2" fmla="*/ 2171700 w 2573685"/>
                <a:gd name="connsiteY2" fmla="*/ 3892550 h 4051300"/>
                <a:gd name="connsiteX3" fmla="*/ 2127250 w 2573685"/>
                <a:gd name="connsiteY3" fmla="*/ 3841750 h 4051300"/>
                <a:gd name="connsiteX4" fmla="*/ 2127250 w 2573685"/>
                <a:gd name="connsiteY4" fmla="*/ 3841750 h 4051300"/>
                <a:gd name="connsiteX5" fmla="*/ 2095500 w 2573685"/>
                <a:gd name="connsiteY5" fmla="*/ 3803650 h 4051300"/>
                <a:gd name="connsiteX6" fmla="*/ 2070100 w 2573685"/>
                <a:gd name="connsiteY6" fmla="*/ 3746500 h 4051300"/>
                <a:gd name="connsiteX7" fmla="*/ 2063750 w 2573685"/>
                <a:gd name="connsiteY7" fmla="*/ 3727450 h 4051300"/>
                <a:gd name="connsiteX8" fmla="*/ 2063750 w 2573685"/>
                <a:gd name="connsiteY8" fmla="*/ 3727450 h 4051300"/>
                <a:gd name="connsiteX9" fmla="*/ 1930400 w 2573685"/>
                <a:gd name="connsiteY9" fmla="*/ 3606800 h 4051300"/>
                <a:gd name="connsiteX10" fmla="*/ 1879600 w 2573685"/>
                <a:gd name="connsiteY10" fmla="*/ 3517900 h 4051300"/>
                <a:gd name="connsiteX11" fmla="*/ 1879600 w 2573685"/>
                <a:gd name="connsiteY11" fmla="*/ 3517900 h 4051300"/>
                <a:gd name="connsiteX12" fmla="*/ 1866900 w 2573685"/>
                <a:gd name="connsiteY12" fmla="*/ 3403600 h 4051300"/>
                <a:gd name="connsiteX13" fmla="*/ 1866900 w 2573685"/>
                <a:gd name="connsiteY13" fmla="*/ 3403600 h 4051300"/>
                <a:gd name="connsiteX14" fmla="*/ 1860550 w 2573685"/>
                <a:gd name="connsiteY14" fmla="*/ 3365500 h 4051300"/>
                <a:gd name="connsiteX15" fmla="*/ 1847850 w 2573685"/>
                <a:gd name="connsiteY15" fmla="*/ 3302000 h 4051300"/>
                <a:gd name="connsiteX16" fmla="*/ 1790700 w 2573685"/>
                <a:gd name="connsiteY16" fmla="*/ 3282950 h 4051300"/>
                <a:gd name="connsiteX17" fmla="*/ 1765300 w 2573685"/>
                <a:gd name="connsiteY17" fmla="*/ 3194050 h 4051300"/>
                <a:gd name="connsiteX18" fmla="*/ 1790700 w 2573685"/>
                <a:gd name="connsiteY18" fmla="*/ 3143250 h 4051300"/>
                <a:gd name="connsiteX19" fmla="*/ 1790700 w 2573685"/>
                <a:gd name="connsiteY19" fmla="*/ 3143250 h 4051300"/>
                <a:gd name="connsiteX20" fmla="*/ 1809750 w 2573685"/>
                <a:gd name="connsiteY20" fmla="*/ 3060700 h 4051300"/>
                <a:gd name="connsiteX21" fmla="*/ 1854200 w 2573685"/>
                <a:gd name="connsiteY21" fmla="*/ 2997200 h 4051300"/>
                <a:gd name="connsiteX22" fmla="*/ 1803400 w 2573685"/>
                <a:gd name="connsiteY22" fmla="*/ 2940050 h 4051300"/>
                <a:gd name="connsiteX23" fmla="*/ 1803400 w 2573685"/>
                <a:gd name="connsiteY23" fmla="*/ 2940050 h 4051300"/>
                <a:gd name="connsiteX24" fmla="*/ 1765300 w 2573685"/>
                <a:gd name="connsiteY24" fmla="*/ 2933700 h 4051300"/>
                <a:gd name="connsiteX25" fmla="*/ 1765300 w 2573685"/>
                <a:gd name="connsiteY25" fmla="*/ 2933700 h 4051300"/>
                <a:gd name="connsiteX26" fmla="*/ 1765300 w 2573685"/>
                <a:gd name="connsiteY26" fmla="*/ 2933700 h 4051300"/>
                <a:gd name="connsiteX27" fmla="*/ 1784350 w 2573685"/>
                <a:gd name="connsiteY27" fmla="*/ 2819400 h 4051300"/>
                <a:gd name="connsiteX28" fmla="*/ 1784350 w 2573685"/>
                <a:gd name="connsiteY28" fmla="*/ 2819400 h 4051300"/>
                <a:gd name="connsiteX29" fmla="*/ 1689100 w 2573685"/>
                <a:gd name="connsiteY29" fmla="*/ 2832100 h 4051300"/>
                <a:gd name="connsiteX30" fmla="*/ 1651000 w 2573685"/>
                <a:gd name="connsiteY30" fmla="*/ 2787650 h 4051300"/>
                <a:gd name="connsiteX31" fmla="*/ 1714500 w 2573685"/>
                <a:gd name="connsiteY31" fmla="*/ 2749550 h 4051300"/>
                <a:gd name="connsiteX32" fmla="*/ 1682750 w 2573685"/>
                <a:gd name="connsiteY32" fmla="*/ 2667000 h 4051300"/>
                <a:gd name="connsiteX33" fmla="*/ 1644650 w 2573685"/>
                <a:gd name="connsiteY33" fmla="*/ 2578100 h 4051300"/>
                <a:gd name="connsiteX34" fmla="*/ 1631950 w 2573685"/>
                <a:gd name="connsiteY34" fmla="*/ 2470150 h 4051300"/>
                <a:gd name="connsiteX35" fmla="*/ 1587500 w 2573685"/>
                <a:gd name="connsiteY35" fmla="*/ 2400300 h 4051300"/>
                <a:gd name="connsiteX36" fmla="*/ 1549400 w 2573685"/>
                <a:gd name="connsiteY36" fmla="*/ 2305050 h 4051300"/>
                <a:gd name="connsiteX37" fmla="*/ 1498600 w 2573685"/>
                <a:gd name="connsiteY37" fmla="*/ 2235200 h 4051300"/>
                <a:gd name="connsiteX38" fmla="*/ 1454150 w 2573685"/>
                <a:gd name="connsiteY38" fmla="*/ 2101850 h 4051300"/>
                <a:gd name="connsiteX39" fmla="*/ 1390650 w 2573685"/>
                <a:gd name="connsiteY39" fmla="*/ 1987550 h 4051300"/>
                <a:gd name="connsiteX40" fmla="*/ 1314450 w 2573685"/>
                <a:gd name="connsiteY40" fmla="*/ 1885950 h 4051300"/>
                <a:gd name="connsiteX41" fmla="*/ 1238250 w 2573685"/>
                <a:gd name="connsiteY41" fmla="*/ 1803400 h 4051300"/>
                <a:gd name="connsiteX42" fmla="*/ 1155700 w 2573685"/>
                <a:gd name="connsiteY42" fmla="*/ 1746250 h 4051300"/>
                <a:gd name="connsiteX43" fmla="*/ 1117600 w 2573685"/>
                <a:gd name="connsiteY43" fmla="*/ 1682750 h 4051300"/>
                <a:gd name="connsiteX44" fmla="*/ 1155700 w 2573685"/>
                <a:gd name="connsiteY44" fmla="*/ 1612900 h 4051300"/>
                <a:gd name="connsiteX45" fmla="*/ 1155700 w 2573685"/>
                <a:gd name="connsiteY45" fmla="*/ 1612900 h 4051300"/>
                <a:gd name="connsiteX46" fmla="*/ 1098550 w 2573685"/>
                <a:gd name="connsiteY46" fmla="*/ 1574800 h 4051300"/>
                <a:gd name="connsiteX47" fmla="*/ 1098550 w 2573685"/>
                <a:gd name="connsiteY47" fmla="*/ 1663700 h 4051300"/>
                <a:gd name="connsiteX48" fmla="*/ 1054100 w 2573685"/>
                <a:gd name="connsiteY48" fmla="*/ 1695450 h 4051300"/>
                <a:gd name="connsiteX49" fmla="*/ 984250 w 2573685"/>
                <a:gd name="connsiteY49" fmla="*/ 1701800 h 4051300"/>
                <a:gd name="connsiteX50" fmla="*/ 920750 w 2573685"/>
                <a:gd name="connsiteY50" fmla="*/ 1733550 h 4051300"/>
                <a:gd name="connsiteX51" fmla="*/ 920750 w 2573685"/>
                <a:gd name="connsiteY51" fmla="*/ 1733550 h 4051300"/>
                <a:gd name="connsiteX52" fmla="*/ 889000 w 2573685"/>
                <a:gd name="connsiteY52" fmla="*/ 1778000 h 4051300"/>
                <a:gd name="connsiteX53" fmla="*/ 819150 w 2573685"/>
                <a:gd name="connsiteY53" fmla="*/ 1752600 h 4051300"/>
                <a:gd name="connsiteX54" fmla="*/ 730250 w 2573685"/>
                <a:gd name="connsiteY54" fmla="*/ 1778000 h 4051300"/>
                <a:gd name="connsiteX55" fmla="*/ 812800 w 2573685"/>
                <a:gd name="connsiteY55" fmla="*/ 1809750 h 4051300"/>
                <a:gd name="connsiteX56" fmla="*/ 876300 w 2573685"/>
                <a:gd name="connsiteY56" fmla="*/ 1854200 h 4051300"/>
                <a:gd name="connsiteX57" fmla="*/ 768350 w 2573685"/>
                <a:gd name="connsiteY57" fmla="*/ 1911350 h 4051300"/>
                <a:gd name="connsiteX58" fmla="*/ 635000 w 2573685"/>
                <a:gd name="connsiteY58" fmla="*/ 1898650 h 4051300"/>
                <a:gd name="connsiteX59" fmla="*/ 590550 w 2573685"/>
                <a:gd name="connsiteY59" fmla="*/ 1866900 h 4051300"/>
                <a:gd name="connsiteX60" fmla="*/ 558800 w 2573685"/>
                <a:gd name="connsiteY60" fmla="*/ 1930400 h 4051300"/>
                <a:gd name="connsiteX61" fmla="*/ 450850 w 2573685"/>
                <a:gd name="connsiteY61" fmla="*/ 1911350 h 4051300"/>
                <a:gd name="connsiteX62" fmla="*/ 400050 w 2573685"/>
                <a:gd name="connsiteY62" fmla="*/ 1841500 h 4051300"/>
                <a:gd name="connsiteX63" fmla="*/ 400050 w 2573685"/>
                <a:gd name="connsiteY63" fmla="*/ 1841500 h 4051300"/>
                <a:gd name="connsiteX64" fmla="*/ 298450 w 2573685"/>
                <a:gd name="connsiteY64" fmla="*/ 1778000 h 4051300"/>
                <a:gd name="connsiteX65" fmla="*/ 266700 w 2573685"/>
                <a:gd name="connsiteY65" fmla="*/ 1714500 h 4051300"/>
                <a:gd name="connsiteX66" fmla="*/ 222250 w 2573685"/>
                <a:gd name="connsiteY66" fmla="*/ 1625600 h 4051300"/>
                <a:gd name="connsiteX67" fmla="*/ 184150 w 2573685"/>
                <a:gd name="connsiteY67" fmla="*/ 1543050 h 4051300"/>
                <a:gd name="connsiteX68" fmla="*/ 133350 w 2573685"/>
                <a:gd name="connsiteY68" fmla="*/ 1454150 h 4051300"/>
                <a:gd name="connsiteX69" fmla="*/ 57150 w 2573685"/>
                <a:gd name="connsiteY69" fmla="*/ 1365250 h 4051300"/>
                <a:gd name="connsiteX70" fmla="*/ 44450 w 2573685"/>
                <a:gd name="connsiteY70" fmla="*/ 1282700 h 4051300"/>
                <a:gd name="connsiteX71" fmla="*/ 63500 w 2573685"/>
                <a:gd name="connsiteY71" fmla="*/ 1187450 h 4051300"/>
                <a:gd name="connsiteX72" fmla="*/ 76200 w 2573685"/>
                <a:gd name="connsiteY72" fmla="*/ 1123950 h 4051300"/>
                <a:gd name="connsiteX73" fmla="*/ 76200 w 2573685"/>
                <a:gd name="connsiteY73" fmla="*/ 1066800 h 4051300"/>
                <a:gd name="connsiteX74" fmla="*/ 0 w 2573685"/>
                <a:gd name="connsiteY74" fmla="*/ 1009650 h 4051300"/>
                <a:gd name="connsiteX75" fmla="*/ 38100 w 2573685"/>
                <a:gd name="connsiteY75" fmla="*/ 908050 h 4051300"/>
                <a:gd name="connsiteX76" fmla="*/ 38100 w 2573685"/>
                <a:gd name="connsiteY76" fmla="*/ 908050 h 4051300"/>
                <a:gd name="connsiteX77" fmla="*/ 6350 w 2573685"/>
                <a:gd name="connsiteY77" fmla="*/ 787400 h 4051300"/>
                <a:gd name="connsiteX78" fmla="*/ 57150 w 2573685"/>
                <a:gd name="connsiteY78" fmla="*/ 774700 h 4051300"/>
                <a:gd name="connsiteX79" fmla="*/ 82550 w 2573685"/>
                <a:gd name="connsiteY79" fmla="*/ 717550 h 4051300"/>
                <a:gd name="connsiteX80" fmla="*/ 165100 w 2573685"/>
                <a:gd name="connsiteY80" fmla="*/ 679450 h 4051300"/>
                <a:gd name="connsiteX81" fmla="*/ 222250 w 2573685"/>
                <a:gd name="connsiteY81" fmla="*/ 685800 h 4051300"/>
                <a:gd name="connsiteX82" fmla="*/ 222250 w 2573685"/>
                <a:gd name="connsiteY82" fmla="*/ 603250 h 4051300"/>
                <a:gd name="connsiteX83" fmla="*/ 254000 w 2573685"/>
                <a:gd name="connsiteY83" fmla="*/ 482600 h 4051300"/>
                <a:gd name="connsiteX84" fmla="*/ 368300 w 2573685"/>
                <a:gd name="connsiteY84" fmla="*/ 476250 h 4051300"/>
                <a:gd name="connsiteX85" fmla="*/ 425450 w 2573685"/>
                <a:gd name="connsiteY85" fmla="*/ 457200 h 4051300"/>
                <a:gd name="connsiteX86" fmla="*/ 482600 w 2573685"/>
                <a:gd name="connsiteY86" fmla="*/ 342900 h 4051300"/>
                <a:gd name="connsiteX87" fmla="*/ 565150 w 2573685"/>
                <a:gd name="connsiteY87" fmla="*/ 273050 h 4051300"/>
                <a:gd name="connsiteX88" fmla="*/ 615950 w 2573685"/>
                <a:gd name="connsiteY88" fmla="*/ 215900 h 4051300"/>
                <a:gd name="connsiteX89" fmla="*/ 571500 w 2573685"/>
                <a:gd name="connsiteY89" fmla="*/ 127000 h 4051300"/>
                <a:gd name="connsiteX90" fmla="*/ 552450 w 2573685"/>
                <a:gd name="connsiteY90" fmla="*/ 57150 h 4051300"/>
                <a:gd name="connsiteX91" fmla="*/ 641350 w 2573685"/>
                <a:gd name="connsiteY91" fmla="*/ 0 h 4051300"/>
                <a:gd name="connsiteX92" fmla="*/ 704850 w 2573685"/>
                <a:gd name="connsiteY92" fmla="*/ 6350 h 4051300"/>
                <a:gd name="connsiteX93" fmla="*/ 800100 w 2573685"/>
                <a:gd name="connsiteY93" fmla="*/ 19050 h 4051300"/>
                <a:gd name="connsiteX94" fmla="*/ 857250 w 2573685"/>
                <a:gd name="connsiteY94" fmla="*/ 6350 h 4051300"/>
                <a:gd name="connsiteX95" fmla="*/ 920750 w 2573685"/>
                <a:gd name="connsiteY95" fmla="*/ 6350 h 4051300"/>
                <a:gd name="connsiteX96" fmla="*/ 920750 w 2573685"/>
                <a:gd name="connsiteY96" fmla="*/ 69850 h 4051300"/>
                <a:gd name="connsiteX97" fmla="*/ 889000 w 2573685"/>
                <a:gd name="connsiteY97" fmla="*/ 139700 h 4051300"/>
                <a:gd name="connsiteX98" fmla="*/ 889000 w 2573685"/>
                <a:gd name="connsiteY98" fmla="*/ 139700 h 4051300"/>
                <a:gd name="connsiteX99" fmla="*/ 914400 w 2573685"/>
                <a:gd name="connsiteY99" fmla="*/ 254000 h 4051300"/>
                <a:gd name="connsiteX100" fmla="*/ 857250 w 2573685"/>
                <a:gd name="connsiteY100" fmla="*/ 304800 h 4051300"/>
                <a:gd name="connsiteX101" fmla="*/ 838200 w 2573685"/>
                <a:gd name="connsiteY101" fmla="*/ 342900 h 4051300"/>
                <a:gd name="connsiteX102" fmla="*/ 838200 w 2573685"/>
                <a:gd name="connsiteY102" fmla="*/ 419100 h 4051300"/>
                <a:gd name="connsiteX103" fmla="*/ 838200 w 2573685"/>
                <a:gd name="connsiteY103" fmla="*/ 508000 h 4051300"/>
                <a:gd name="connsiteX104" fmla="*/ 768350 w 2573685"/>
                <a:gd name="connsiteY104" fmla="*/ 546100 h 4051300"/>
                <a:gd name="connsiteX105" fmla="*/ 711200 w 2573685"/>
                <a:gd name="connsiteY105" fmla="*/ 577850 h 4051300"/>
                <a:gd name="connsiteX106" fmla="*/ 711200 w 2573685"/>
                <a:gd name="connsiteY106" fmla="*/ 577850 h 4051300"/>
                <a:gd name="connsiteX107" fmla="*/ 781050 w 2573685"/>
                <a:gd name="connsiteY107" fmla="*/ 673100 h 4051300"/>
                <a:gd name="connsiteX108" fmla="*/ 781050 w 2573685"/>
                <a:gd name="connsiteY108" fmla="*/ 673100 h 4051300"/>
                <a:gd name="connsiteX109" fmla="*/ 717550 w 2573685"/>
                <a:gd name="connsiteY109" fmla="*/ 685800 h 4051300"/>
                <a:gd name="connsiteX110" fmla="*/ 717550 w 2573685"/>
                <a:gd name="connsiteY110" fmla="*/ 685800 h 4051300"/>
                <a:gd name="connsiteX111" fmla="*/ 762000 w 2573685"/>
                <a:gd name="connsiteY111" fmla="*/ 774700 h 4051300"/>
                <a:gd name="connsiteX112" fmla="*/ 806450 w 2573685"/>
                <a:gd name="connsiteY112" fmla="*/ 838200 h 4051300"/>
                <a:gd name="connsiteX113" fmla="*/ 831850 w 2573685"/>
                <a:gd name="connsiteY113" fmla="*/ 889000 h 4051300"/>
                <a:gd name="connsiteX114" fmla="*/ 831850 w 2573685"/>
                <a:gd name="connsiteY114" fmla="*/ 889000 h 4051300"/>
                <a:gd name="connsiteX115" fmla="*/ 850900 w 2573685"/>
                <a:gd name="connsiteY115" fmla="*/ 952500 h 4051300"/>
                <a:gd name="connsiteX116" fmla="*/ 889000 w 2573685"/>
                <a:gd name="connsiteY116" fmla="*/ 1028700 h 4051300"/>
                <a:gd name="connsiteX117" fmla="*/ 908050 w 2573685"/>
                <a:gd name="connsiteY117" fmla="*/ 1104900 h 4051300"/>
                <a:gd name="connsiteX118" fmla="*/ 939800 w 2573685"/>
                <a:gd name="connsiteY118" fmla="*/ 1225550 h 4051300"/>
                <a:gd name="connsiteX119" fmla="*/ 977900 w 2573685"/>
                <a:gd name="connsiteY119" fmla="*/ 1346200 h 4051300"/>
                <a:gd name="connsiteX120" fmla="*/ 1022350 w 2573685"/>
                <a:gd name="connsiteY120" fmla="*/ 1339850 h 4051300"/>
                <a:gd name="connsiteX121" fmla="*/ 1022350 w 2573685"/>
                <a:gd name="connsiteY121" fmla="*/ 1339850 h 4051300"/>
                <a:gd name="connsiteX122" fmla="*/ 1016000 w 2573685"/>
                <a:gd name="connsiteY122" fmla="*/ 1257300 h 4051300"/>
                <a:gd name="connsiteX123" fmla="*/ 1003300 w 2573685"/>
                <a:gd name="connsiteY123" fmla="*/ 1206500 h 4051300"/>
                <a:gd name="connsiteX124" fmla="*/ 1003300 w 2573685"/>
                <a:gd name="connsiteY124" fmla="*/ 1123950 h 4051300"/>
                <a:gd name="connsiteX125" fmla="*/ 1003300 w 2573685"/>
                <a:gd name="connsiteY125" fmla="*/ 1123950 h 4051300"/>
                <a:gd name="connsiteX126" fmla="*/ 1123950 w 2573685"/>
                <a:gd name="connsiteY126" fmla="*/ 1123950 h 4051300"/>
                <a:gd name="connsiteX127" fmla="*/ 1149350 w 2573685"/>
                <a:gd name="connsiteY127" fmla="*/ 1174750 h 4051300"/>
                <a:gd name="connsiteX128" fmla="*/ 1149350 w 2573685"/>
                <a:gd name="connsiteY128" fmla="*/ 1174750 h 4051300"/>
                <a:gd name="connsiteX129" fmla="*/ 1174750 w 2573685"/>
                <a:gd name="connsiteY129" fmla="*/ 1250950 h 4051300"/>
                <a:gd name="connsiteX130" fmla="*/ 1174750 w 2573685"/>
                <a:gd name="connsiteY130" fmla="*/ 1250950 h 4051300"/>
                <a:gd name="connsiteX131" fmla="*/ 1212850 w 2573685"/>
                <a:gd name="connsiteY131" fmla="*/ 1397000 h 4051300"/>
                <a:gd name="connsiteX132" fmla="*/ 1276350 w 2573685"/>
                <a:gd name="connsiteY132" fmla="*/ 1435100 h 4051300"/>
                <a:gd name="connsiteX133" fmla="*/ 1339850 w 2573685"/>
                <a:gd name="connsiteY133" fmla="*/ 1435100 h 4051300"/>
                <a:gd name="connsiteX134" fmla="*/ 1447800 w 2573685"/>
                <a:gd name="connsiteY134" fmla="*/ 1384300 h 4051300"/>
                <a:gd name="connsiteX135" fmla="*/ 1504950 w 2573685"/>
                <a:gd name="connsiteY135" fmla="*/ 1295400 h 4051300"/>
                <a:gd name="connsiteX136" fmla="*/ 1530350 w 2573685"/>
                <a:gd name="connsiteY136" fmla="*/ 1193800 h 4051300"/>
                <a:gd name="connsiteX137" fmla="*/ 1498600 w 2573685"/>
                <a:gd name="connsiteY137" fmla="*/ 1047750 h 4051300"/>
                <a:gd name="connsiteX138" fmla="*/ 1574800 w 2573685"/>
                <a:gd name="connsiteY138" fmla="*/ 996950 h 4051300"/>
                <a:gd name="connsiteX139" fmla="*/ 1606550 w 2573685"/>
                <a:gd name="connsiteY139" fmla="*/ 908050 h 4051300"/>
                <a:gd name="connsiteX140" fmla="*/ 1708150 w 2573685"/>
                <a:gd name="connsiteY140" fmla="*/ 908050 h 4051300"/>
                <a:gd name="connsiteX141" fmla="*/ 1752600 w 2573685"/>
                <a:gd name="connsiteY141" fmla="*/ 793750 h 4051300"/>
                <a:gd name="connsiteX142" fmla="*/ 1733550 w 2573685"/>
                <a:gd name="connsiteY142" fmla="*/ 704850 h 4051300"/>
                <a:gd name="connsiteX143" fmla="*/ 1727200 w 2573685"/>
                <a:gd name="connsiteY143" fmla="*/ 603250 h 4051300"/>
                <a:gd name="connsiteX144" fmla="*/ 1720850 w 2573685"/>
                <a:gd name="connsiteY144" fmla="*/ 546100 h 4051300"/>
                <a:gd name="connsiteX145" fmla="*/ 1720850 w 2573685"/>
                <a:gd name="connsiteY145" fmla="*/ 546100 h 4051300"/>
                <a:gd name="connsiteX146" fmla="*/ 1752600 w 2573685"/>
                <a:gd name="connsiteY146" fmla="*/ 552450 h 4051300"/>
                <a:gd name="connsiteX147" fmla="*/ 1797050 w 2573685"/>
                <a:gd name="connsiteY147" fmla="*/ 622300 h 4051300"/>
                <a:gd name="connsiteX148" fmla="*/ 1797050 w 2573685"/>
                <a:gd name="connsiteY148" fmla="*/ 622300 h 4051300"/>
                <a:gd name="connsiteX149" fmla="*/ 1854200 w 2573685"/>
                <a:gd name="connsiteY149" fmla="*/ 660400 h 4051300"/>
                <a:gd name="connsiteX150" fmla="*/ 1905000 w 2573685"/>
                <a:gd name="connsiteY150" fmla="*/ 590550 h 4051300"/>
                <a:gd name="connsiteX151" fmla="*/ 1993900 w 2573685"/>
                <a:gd name="connsiteY151" fmla="*/ 584200 h 4051300"/>
                <a:gd name="connsiteX152" fmla="*/ 2063750 w 2573685"/>
                <a:gd name="connsiteY152" fmla="*/ 577850 h 4051300"/>
                <a:gd name="connsiteX153" fmla="*/ 2070100 w 2573685"/>
                <a:gd name="connsiteY153" fmla="*/ 641350 h 4051300"/>
                <a:gd name="connsiteX154" fmla="*/ 2076450 w 2573685"/>
                <a:gd name="connsiteY154" fmla="*/ 666750 h 4051300"/>
                <a:gd name="connsiteX155" fmla="*/ 2076450 w 2573685"/>
                <a:gd name="connsiteY155" fmla="*/ 666750 h 4051300"/>
                <a:gd name="connsiteX156" fmla="*/ 2133600 w 2573685"/>
                <a:gd name="connsiteY156" fmla="*/ 558800 h 4051300"/>
                <a:gd name="connsiteX157" fmla="*/ 2171700 w 2573685"/>
                <a:gd name="connsiteY157" fmla="*/ 635000 h 4051300"/>
                <a:gd name="connsiteX158" fmla="*/ 2159000 w 2573685"/>
                <a:gd name="connsiteY158" fmla="*/ 723900 h 4051300"/>
                <a:gd name="connsiteX159" fmla="*/ 2197100 w 2573685"/>
                <a:gd name="connsiteY159" fmla="*/ 774700 h 4051300"/>
                <a:gd name="connsiteX160" fmla="*/ 2235200 w 2573685"/>
                <a:gd name="connsiteY160" fmla="*/ 869950 h 4051300"/>
                <a:gd name="connsiteX161" fmla="*/ 2254250 w 2573685"/>
                <a:gd name="connsiteY161" fmla="*/ 1003300 h 4051300"/>
                <a:gd name="connsiteX162" fmla="*/ 2324100 w 2573685"/>
                <a:gd name="connsiteY162" fmla="*/ 1111250 h 4051300"/>
                <a:gd name="connsiteX163" fmla="*/ 2279650 w 2573685"/>
                <a:gd name="connsiteY163" fmla="*/ 1155700 h 4051300"/>
                <a:gd name="connsiteX164" fmla="*/ 2292350 w 2573685"/>
                <a:gd name="connsiteY164" fmla="*/ 1270000 h 4051300"/>
                <a:gd name="connsiteX165" fmla="*/ 2292350 w 2573685"/>
                <a:gd name="connsiteY165" fmla="*/ 1358900 h 4051300"/>
                <a:gd name="connsiteX166" fmla="*/ 2287938 w 2573685"/>
                <a:gd name="connsiteY166" fmla="*/ 1358900 h 4051300"/>
                <a:gd name="connsiteX167" fmla="*/ 2249838 w 2573685"/>
                <a:gd name="connsiteY167" fmla="*/ 1498600 h 4051300"/>
                <a:gd name="connsiteX168" fmla="*/ 2376838 w 2573685"/>
                <a:gd name="connsiteY168" fmla="*/ 1568450 h 4051300"/>
                <a:gd name="connsiteX169" fmla="*/ 2395888 w 2573685"/>
                <a:gd name="connsiteY169" fmla="*/ 1682750 h 4051300"/>
                <a:gd name="connsiteX170" fmla="*/ 2459387 w 2573685"/>
                <a:gd name="connsiteY170" fmla="*/ 1816100 h 4051300"/>
                <a:gd name="connsiteX171" fmla="*/ 2484787 w 2573685"/>
                <a:gd name="connsiteY171" fmla="*/ 1905000 h 4051300"/>
                <a:gd name="connsiteX172" fmla="*/ 2497487 w 2573685"/>
                <a:gd name="connsiteY172" fmla="*/ 1917700 h 4051300"/>
                <a:gd name="connsiteX173" fmla="*/ 2427637 w 2573685"/>
                <a:gd name="connsiteY173" fmla="*/ 2012950 h 4051300"/>
                <a:gd name="connsiteX174" fmla="*/ 2541937 w 2573685"/>
                <a:gd name="connsiteY174" fmla="*/ 2133600 h 4051300"/>
                <a:gd name="connsiteX175" fmla="*/ 2548287 w 2573685"/>
                <a:gd name="connsiteY175" fmla="*/ 2241550 h 4051300"/>
                <a:gd name="connsiteX176" fmla="*/ 2560986 w 2573685"/>
                <a:gd name="connsiteY176" fmla="*/ 2387600 h 4051300"/>
                <a:gd name="connsiteX177" fmla="*/ 2548285 w 2573685"/>
                <a:gd name="connsiteY177" fmla="*/ 2495550 h 4051300"/>
                <a:gd name="connsiteX178" fmla="*/ 2573685 w 2573685"/>
                <a:gd name="connsiteY178" fmla="*/ 2527300 h 4051300"/>
                <a:gd name="connsiteX0" fmla="*/ 2228850 w 2592735"/>
                <a:gd name="connsiteY0" fmla="*/ 4051300 h 4051300"/>
                <a:gd name="connsiteX1" fmla="*/ 2178050 w 2592735"/>
                <a:gd name="connsiteY1" fmla="*/ 3956050 h 4051300"/>
                <a:gd name="connsiteX2" fmla="*/ 2171700 w 2592735"/>
                <a:gd name="connsiteY2" fmla="*/ 3892550 h 4051300"/>
                <a:gd name="connsiteX3" fmla="*/ 2127250 w 2592735"/>
                <a:gd name="connsiteY3" fmla="*/ 3841750 h 4051300"/>
                <a:gd name="connsiteX4" fmla="*/ 2127250 w 2592735"/>
                <a:gd name="connsiteY4" fmla="*/ 3841750 h 4051300"/>
                <a:gd name="connsiteX5" fmla="*/ 2095500 w 2592735"/>
                <a:gd name="connsiteY5" fmla="*/ 3803650 h 4051300"/>
                <a:gd name="connsiteX6" fmla="*/ 2070100 w 2592735"/>
                <a:gd name="connsiteY6" fmla="*/ 3746500 h 4051300"/>
                <a:gd name="connsiteX7" fmla="*/ 2063750 w 2592735"/>
                <a:gd name="connsiteY7" fmla="*/ 3727450 h 4051300"/>
                <a:gd name="connsiteX8" fmla="*/ 2063750 w 2592735"/>
                <a:gd name="connsiteY8" fmla="*/ 3727450 h 4051300"/>
                <a:gd name="connsiteX9" fmla="*/ 1930400 w 2592735"/>
                <a:gd name="connsiteY9" fmla="*/ 3606800 h 4051300"/>
                <a:gd name="connsiteX10" fmla="*/ 1879600 w 2592735"/>
                <a:gd name="connsiteY10" fmla="*/ 3517900 h 4051300"/>
                <a:gd name="connsiteX11" fmla="*/ 1879600 w 2592735"/>
                <a:gd name="connsiteY11" fmla="*/ 3517900 h 4051300"/>
                <a:gd name="connsiteX12" fmla="*/ 1866900 w 2592735"/>
                <a:gd name="connsiteY12" fmla="*/ 3403600 h 4051300"/>
                <a:gd name="connsiteX13" fmla="*/ 1866900 w 2592735"/>
                <a:gd name="connsiteY13" fmla="*/ 3403600 h 4051300"/>
                <a:gd name="connsiteX14" fmla="*/ 1860550 w 2592735"/>
                <a:gd name="connsiteY14" fmla="*/ 3365500 h 4051300"/>
                <a:gd name="connsiteX15" fmla="*/ 1847850 w 2592735"/>
                <a:gd name="connsiteY15" fmla="*/ 3302000 h 4051300"/>
                <a:gd name="connsiteX16" fmla="*/ 1790700 w 2592735"/>
                <a:gd name="connsiteY16" fmla="*/ 3282950 h 4051300"/>
                <a:gd name="connsiteX17" fmla="*/ 1765300 w 2592735"/>
                <a:gd name="connsiteY17" fmla="*/ 3194050 h 4051300"/>
                <a:gd name="connsiteX18" fmla="*/ 1790700 w 2592735"/>
                <a:gd name="connsiteY18" fmla="*/ 3143250 h 4051300"/>
                <a:gd name="connsiteX19" fmla="*/ 1790700 w 2592735"/>
                <a:gd name="connsiteY19" fmla="*/ 3143250 h 4051300"/>
                <a:gd name="connsiteX20" fmla="*/ 1809750 w 2592735"/>
                <a:gd name="connsiteY20" fmla="*/ 3060700 h 4051300"/>
                <a:gd name="connsiteX21" fmla="*/ 1854200 w 2592735"/>
                <a:gd name="connsiteY21" fmla="*/ 2997200 h 4051300"/>
                <a:gd name="connsiteX22" fmla="*/ 1803400 w 2592735"/>
                <a:gd name="connsiteY22" fmla="*/ 2940050 h 4051300"/>
                <a:gd name="connsiteX23" fmla="*/ 1803400 w 2592735"/>
                <a:gd name="connsiteY23" fmla="*/ 2940050 h 4051300"/>
                <a:gd name="connsiteX24" fmla="*/ 1765300 w 2592735"/>
                <a:gd name="connsiteY24" fmla="*/ 2933700 h 4051300"/>
                <a:gd name="connsiteX25" fmla="*/ 1765300 w 2592735"/>
                <a:gd name="connsiteY25" fmla="*/ 2933700 h 4051300"/>
                <a:gd name="connsiteX26" fmla="*/ 1765300 w 2592735"/>
                <a:gd name="connsiteY26" fmla="*/ 2933700 h 4051300"/>
                <a:gd name="connsiteX27" fmla="*/ 1784350 w 2592735"/>
                <a:gd name="connsiteY27" fmla="*/ 2819400 h 4051300"/>
                <a:gd name="connsiteX28" fmla="*/ 1784350 w 2592735"/>
                <a:gd name="connsiteY28" fmla="*/ 2819400 h 4051300"/>
                <a:gd name="connsiteX29" fmla="*/ 1689100 w 2592735"/>
                <a:gd name="connsiteY29" fmla="*/ 2832100 h 4051300"/>
                <a:gd name="connsiteX30" fmla="*/ 1651000 w 2592735"/>
                <a:gd name="connsiteY30" fmla="*/ 2787650 h 4051300"/>
                <a:gd name="connsiteX31" fmla="*/ 1714500 w 2592735"/>
                <a:gd name="connsiteY31" fmla="*/ 2749550 h 4051300"/>
                <a:gd name="connsiteX32" fmla="*/ 1682750 w 2592735"/>
                <a:gd name="connsiteY32" fmla="*/ 2667000 h 4051300"/>
                <a:gd name="connsiteX33" fmla="*/ 1644650 w 2592735"/>
                <a:gd name="connsiteY33" fmla="*/ 2578100 h 4051300"/>
                <a:gd name="connsiteX34" fmla="*/ 1631950 w 2592735"/>
                <a:gd name="connsiteY34" fmla="*/ 2470150 h 4051300"/>
                <a:gd name="connsiteX35" fmla="*/ 1587500 w 2592735"/>
                <a:gd name="connsiteY35" fmla="*/ 2400300 h 4051300"/>
                <a:gd name="connsiteX36" fmla="*/ 1549400 w 2592735"/>
                <a:gd name="connsiteY36" fmla="*/ 2305050 h 4051300"/>
                <a:gd name="connsiteX37" fmla="*/ 1498600 w 2592735"/>
                <a:gd name="connsiteY37" fmla="*/ 2235200 h 4051300"/>
                <a:gd name="connsiteX38" fmla="*/ 1454150 w 2592735"/>
                <a:gd name="connsiteY38" fmla="*/ 2101850 h 4051300"/>
                <a:gd name="connsiteX39" fmla="*/ 1390650 w 2592735"/>
                <a:gd name="connsiteY39" fmla="*/ 1987550 h 4051300"/>
                <a:gd name="connsiteX40" fmla="*/ 1314450 w 2592735"/>
                <a:gd name="connsiteY40" fmla="*/ 1885950 h 4051300"/>
                <a:gd name="connsiteX41" fmla="*/ 1238250 w 2592735"/>
                <a:gd name="connsiteY41" fmla="*/ 1803400 h 4051300"/>
                <a:gd name="connsiteX42" fmla="*/ 1155700 w 2592735"/>
                <a:gd name="connsiteY42" fmla="*/ 1746250 h 4051300"/>
                <a:gd name="connsiteX43" fmla="*/ 1117600 w 2592735"/>
                <a:gd name="connsiteY43" fmla="*/ 1682750 h 4051300"/>
                <a:gd name="connsiteX44" fmla="*/ 1155700 w 2592735"/>
                <a:gd name="connsiteY44" fmla="*/ 1612900 h 4051300"/>
                <a:gd name="connsiteX45" fmla="*/ 1155700 w 2592735"/>
                <a:gd name="connsiteY45" fmla="*/ 1612900 h 4051300"/>
                <a:gd name="connsiteX46" fmla="*/ 1098550 w 2592735"/>
                <a:gd name="connsiteY46" fmla="*/ 1574800 h 4051300"/>
                <a:gd name="connsiteX47" fmla="*/ 1098550 w 2592735"/>
                <a:gd name="connsiteY47" fmla="*/ 1663700 h 4051300"/>
                <a:gd name="connsiteX48" fmla="*/ 1054100 w 2592735"/>
                <a:gd name="connsiteY48" fmla="*/ 1695450 h 4051300"/>
                <a:gd name="connsiteX49" fmla="*/ 984250 w 2592735"/>
                <a:gd name="connsiteY49" fmla="*/ 1701800 h 4051300"/>
                <a:gd name="connsiteX50" fmla="*/ 920750 w 2592735"/>
                <a:gd name="connsiteY50" fmla="*/ 1733550 h 4051300"/>
                <a:gd name="connsiteX51" fmla="*/ 920750 w 2592735"/>
                <a:gd name="connsiteY51" fmla="*/ 1733550 h 4051300"/>
                <a:gd name="connsiteX52" fmla="*/ 889000 w 2592735"/>
                <a:gd name="connsiteY52" fmla="*/ 1778000 h 4051300"/>
                <a:gd name="connsiteX53" fmla="*/ 819150 w 2592735"/>
                <a:gd name="connsiteY53" fmla="*/ 1752600 h 4051300"/>
                <a:gd name="connsiteX54" fmla="*/ 730250 w 2592735"/>
                <a:gd name="connsiteY54" fmla="*/ 1778000 h 4051300"/>
                <a:gd name="connsiteX55" fmla="*/ 812800 w 2592735"/>
                <a:gd name="connsiteY55" fmla="*/ 1809750 h 4051300"/>
                <a:gd name="connsiteX56" fmla="*/ 876300 w 2592735"/>
                <a:gd name="connsiteY56" fmla="*/ 1854200 h 4051300"/>
                <a:gd name="connsiteX57" fmla="*/ 768350 w 2592735"/>
                <a:gd name="connsiteY57" fmla="*/ 1911350 h 4051300"/>
                <a:gd name="connsiteX58" fmla="*/ 635000 w 2592735"/>
                <a:gd name="connsiteY58" fmla="*/ 1898650 h 4051300"/>
                <a:gd name="connsiteX59" fmla="*/ 590550 w 2592735"/>
                <a:gd name="connsiteY59" fmla="*/ 1866900 h 4051300"/>
                <a:gd name="connsiteX60" fmla="*/ 558800 w 2592735"/>
                <a:gd name="connsiteY60" fmla="*/ 1930400 h 4051300"/>
                <a:gd name="connsiteX61" fmla="*/ 450850 w 2592735"/>
                <a:gd name="connsiteY61" fmla="*/ 1911350 h 4051300"/>
                <a:gd name="connsiteX62" fmla="*/ 400050 w 2592735"/>
                <a:gd name="connsiteY62" fmla="*/ 1841500 h 4051300"/>
                <a:gd name="connsiteX63" fmla="*/ 400050 w 2592735"/>
                <a:gd name="connsiteY63" fmla="*/ 1841500 h 4051300"/>
                <a:gd name="connsiteX64" fmla="*/ 298450 w 2592735"/>
                <a:gd name="connsiteY64" fmla="*/ 1778000 h 4051300"/>
                <a:gd name="connsiteX65" fmla="*/ 266700 w 2592735"/>
                <a:gd name="connsiteY65" fmla="*/ 1714500 h 4051300"/>
                <a:gd name="connsiteX66" fmla="*/ 222250 w 2592735"/>
                <a:gd name="connsiteY66" fmla="*/ 1625600 h 4051300"/>
                <a:gd name="connsiteX67" fmla="*/ 184150 w 2592735"/>
                <a:gd name="connsiteY67" fmla="*/ 1543050 h 4051300"/>
                <a:gd name="connsiteX68" fmla="*/ 133350 w 2592735"/>
                <a:gd name="connsiteY68" fmla="*/ 1454150 h 4051300"/>
                <a:gd name="connsiteX69" fmla="*/ 57150 w 2592735"/>
                <a:gd name="connsiteY69" fmla="*/ 1365250 h 4051300"/>
                <a:gd name="connsiteX70" fmla="*/ 44450 w 2592735"/>
                <a:gd name="connsiteY70" fmla="*/ 1282700 h 4051300"/>
                <a:gd name="connsiteX71" fmla="*/ 63500 w 2592735"/>
                <a:gd name="connsiteY71" fmla="*/ 1187450 h 4051300"/>
                <a:gd name="connsiteX72" fmla="*/ 76200 w 2592735"/>
                <a:gd name="connsiteY72" fmla="*/ 1123950 h 4051300"/>
                <a:gd name="connsiteX73" fmla="*/ 76200 w 2592735"/>
                <a:gd name="connsiteY73" fmla="*/ 1066800 h 4051300"/>
                <a:gd name="connsiteX74" fmla="*/ 0 w 2592735"/>
                <a:gd name="connsiteY74" fmla="*/ 1009650 h 4051300"/>
                <a:gd name="connsiteX75" fmla="*/ 38100 w 2592735"/>
                <a:gd name="connsiteY75" fmla="*/ 908050 h 4051300"/>
                <a:gd name="connsiteX76" fmla="*/ 38100 w 2592735"/>
                <a:gd name="connsiteY76" fmla="*/ 908050 h 4051300"/>
                <a:gd name="connsiteX77" fmla="*/ 6350 w 2592735"/>
                <a:gd name="connsiteY77" fmla="*/ 787400 h 4051300"/>
                <a:gd name="connsiteX78" fmla="*/ 57150 w 2592735"/>
                <a:gd name="connsiteY78" fmla="*/ 774700 h 4051300"/>
                <a:gd name="connsiteX79" fmla="*/ 82550 w 2592735"/>
                <a:gd name="connsiteY79" fmla="*/ 717550 h 4051300"/>
                <a:gd name="connsiteX80" fmla="*/ 165100 w 2592735"/>
                <a:gd name="connsiteY80" fmla="*/ 679450 h 4051300"/>
                <a:gd name="connsiteX81" fmla="*/ 222250 w 2592735"/>
                <a:gd name="connsiteY81" fmla="*/ 685800 h 4051300"/>
                <a:gd name="connsiteX82" fmla="*/ 222250 w 2592735"/>
                <a:gd name="connsiteY82" fmla="*/ 603250 h 4051300"/>
                <a:gd name="connsiteX83" fmla="*/ 254000 w 2592735"/>
                <a:gd name="connsiteY83" fmla="*/ 482600 h 4051300"/>
                <a:gd name="connsiteX84" fmla="*/ 368300 w 2592735"/>
                <a:gd name="connsiteY84" fmla="*/ 476250 h 4051300"/>
                <a:gd name="connsiteX85" fmla="*/ 425450 w 2592735"/>
                <a:gd name="connsiteY85" fmla="*/ 457200 h 4051300"/>
                <a:gd name="connsiteX86" fmla="*/ 482600 w 2592735"/>
                <a:gd name="connsiteY86" fmla="*/ 342900 h 4051300"/>
                <a:gd name="connsiteX87" fmla="*/ 565150 w 2592735"/>
                <a:gd name="connsiteY87" fmla="*/ 273050 h 4051300"/>
                <a:gd name="connsiteX88" fmla="*/ 615950 w 2592735"/>
                <a:gd name="connsiteY88" fmla="*/ 215900 h 4051300"/>
                <a:gd name="connsiteX89" fmla="*/ 571500 w 2592735"/>
                <a:gd name="connsiteY89" fmla="*/ 127000 h 4051300"/>
                <a:gd name="connsiteX90" fmla="*/ 552450 w 2592735"/>
                <a:gd name="connsiteY90" fmla="*/ 57150 h 4051300"/>
                <a:gd name="connsiteX91" fmla="*/ 641350 w 2592735"/>
                <a:gd name="connsiteY91" fmla="*/ 0 h 4051300"/>
                <a:gd name="connsiteX92" fmla="*/ 704850 w 2592735"/>
                <a:gd name="connsiteY92" fmla="*/ 6350 h 4051300"/>
                <a:gd name="connsiteX93" fmla="*/ 800100 w 2592735"/>
                <a:gd name="connsiteY93" fmla="*/ 19050 h 4051300"/>
                <a:gd name="connsiteX94" fmla="*/ 857250 w 2592735"/>
                <a:gd name="connsiteY94" fmla="*/ 6350 h 4051300"/>
                <a:gd name="connsiteX95" fmla="*/ 920750 w 2592735"/>
                <a:gd name="connsiteY95" fmla="*/ 6350 h 4051300"/>
                <a:gd name="connsiteX96" fmla="*/ 920750 w 2592735"/>
                <a:gd name="connsiteY96" fmla="*/ 69850 h 4051300"/>
                <a:gd name="connsiteX97" fmla="*/ 889000 w 2592735"/>
                <a:gd name="connsiteY97" fmla="*/ 139700 h 4051300"/>
                <a:gd name="connsiteX98" fmla="*/ 889000 w 2592735"/>
                <a:gd name="connsiteY98" fmla="*/ 139700 h 4051300"/>
                <a:gd name="connsiteX99" fmla="*/ 914400 w 2592735"/>
                <a:gd name="connsiteY99" fmla="*/ 254000 h 4051300"/>
                <a:gd name="connsiteX100" fmla="*/ 857250 w 2592735"/>
                <a:gd name="connsiteY100" fmla="*/ 304800 h 4051300"/>
                <a:gd name="connsiteX101" fmla="*/ 838200 w 2592735"/>
                <a:gd name="connsiteY101" fmla="*/ 342900 h 4051300"/>
                <a:gd name="connsiteX102" fmla="*/ 838200 w 2592735"/>
                <a:gd name="connsiteY102" fmla="*/ 419100 h 4051300"/>
                <a:gd name="connsiteX103" fmla="*/ 838200 w 2592735"/>
                <a:gd name="connsiteY103" fmla="*/ 508000 h 4051300"/>
                <a:gd name="connsiteX104" fmla="*/ 768350 w 2592735"/>
                <a:gd name="connsiteY104" fmla="*/ 546100 h 4051300"/>
                <a:gd name="connsiteX105" fmla="*/ 711200 w 2592735"/>
                <a:gd name="connsiteY105" fmla="*/ 577850 h 4051300"/>
                <a:gd name="connsiteX106" fmla="*/ 711200 w 2592735"/>
                <a:gd name="connsiteY106" fmla="*/ 577850 h 4051300"/>
                <a:gd name="connsiteX107" fmla="*/ 781050 w 2592735"/>
                <a:gd name="connsiteY107" fmla="*/ 673100 h 4051300"/>
                <a:gd name="connsiteX108" fmla="*/ 781050 w 2592735"/>
                <a:gd name="connsiteY108" fmla="*/ 673100 h 4051300"/>
                <a:gd name="connsiteX109" fmla="*/ 717550 w 2592735"/>
                <a:gd name="connsiteY109" fmla="*/ 685800 h 4051300"/>
                <a:gd name="connsiteX110" fmla="*/ 717550 w 2592735"/>
                <a:gd name="connsiteY110" fmla="*/ 685800 h 4051300"/>
                <a:gd name="connsiteX111" fmla="*/ 762000 w 2592735"/>
                <a:gd name="connsiteY111" fmla="*/ 774700 h 4051300"/>
                <a:gd name="connsiteX112" fmla="*/ 806450 w 2592735"/>
                <a:gd name="connsiteY112" fmla="*/ 838200 h 4051300"/>
                <a:gd name="connsiteX113" fmla="*/ 831850 w 2592735"/>
                <a:gd name="connsiteY113" fmla="*/ 889000 h 4051300"/>
                <a:gd name="connsiteX114" fmla="*/ 831850 w 2592735"/>
                <a:gd name="connsiteY114" fmla="*/ 889000 h 4051300"/>
                <a:gd name="connsiteX115" fmla="*/ 850900 w 2592735"/>
                <a:gd name="connsiteY115" fmla="*/ 952500 h 4051300"/>
                <a:gd name="connsiteX116" fmla="*/ 889000 w 2592735"/>
                <a:gd name="connsiteY116" fmla="*/ 1028700 h 4051300"/>
                <a:gd name="connsiteX117" fmla="*/ 908050 w 2592735"/>
                <a:gd name="connsiteY117" fmla="*/ 1104900 h 4051300"/>
                <a:gd name="connsiteX118" fmla="*/ 939800 w 2592735"/>
                <a:gd name="connsiteY118" fmla="*/ 1225550 h 4051300"/>
                <a:gd name="connsiteX119" fmla="*/ 977900 w 2592735"/>
                <a:gd name="connsiteY119" fmla="*/ 1346200 h 4051300"/>
                <a:gd name="connsiteX120" fmla="*/ 1022350 w 2592735"/>
                <a:gd name="connsiteY120" fmla="*/ 1339850 h 4051300"/>
                <a:gd name="connsiteX121" fmla="*/ 1022350 w 2592735"/>
                <a:gd name="connsiteY121" fmla="*/ 1339850 h 4051300"/>
                <a:gd name="connsiteX122" fmla="*/ 1016000 w 2592735"/>
                <a:gd name="connsiteY122" fmla="*/ 1257300 h 4051300"/>
                <a:gd name="connsiteX123" fmla="*/ 1003300 w 2592735"/>
                <a:gd name="connsiteY123" fmla="*/ 1206500 h 4051300"/>
                <a:gd name="connsiteX124" fmla="*/ 1003300 w 2592735"/>
                <a:gd name="connsiteY124" fmla="*/ 1123950 h 4051300"/>
                <a:gd name="connsiteX125" fmla="*/ 1003300 w 2592735"/>
                <a:gd name="connsiteY125" fmla="*/ 1123950 h 4051300"/>
                <a:gd name="connsiteX126" fmla="*/ 1123950 w 2592735"/>
                <a:gd name="connsiteY126" fmla="*/ 1123950 h 4051300"/>
                <a:gd name="connsiteX127" fmla="*/ 1149350 w 2592735"/>
                <a:gd name="connsiteY127" fmla="*/ 1174750 h 4051300"/>
                <a:gd name="connsiteX128" fmla="*/ 1149350 w 2592735"/>
                <a:gd name="connsiteY128" fmla="*/ 1174750 h 4051300"/>
                <a:gd name="connsiteX129" fmla="*/ 1174750 w 2592735"/>
                <a:gd name="connsiteY129" fmla="*/ 1250950 h 4051300"/>
                <a:gd name="connsiteX130" fmla="*/ 1174750 w 2592735"/>
                <a:gd name="connsiteY130" fmla="*/ 1250950 h 4051300"/>
                <a:gd name="connsiteX131" fmla="*/ 1212850 w 2592735"/>
                <a:gd name="connsiteY131" fmla="*/ 1397000 h 4051300"/>
                <a:gd name="connsiteX132" fmla="*/ 1276350 w 2592735"/>
                <a:gd name="connsiteY132" fmla="*/ 1435100 h 4051300"/>
                <a:gd name="connsiteX133" fmla="*/ 1339850 w 2592735"/>
                <a:gd name="connsiteY133" fmla="*/ 1435100 h 4051300"/>
                <a:gd name="connsiteX134" fmla="*/ 1447800 w 2592735"/>
                <a:gd name="connsiteY134" fmla="*/ 1384300 h 4051300"/>
                <a:gd name="connsiteX135" fmla="*/ 1504950 w 2592735"/>
                <a:gd name="connsiteY135" fmla="*/ 1295400 h 4051300"/>
                <a:gd name="connsiteX136" fmla="*/ 1530350 w 2592735"/>
                <a:gd name="connsiteY136" fmla="*/ 1193800 h 4051300"/>
                <a:gd name="connsiteX137" fmla="*/ 1498600 w 2592735"/>
                <a:gd name="connsiteY137" fmla="*/ 1047750 h 4051300"/>
                <a:gd name="connsiteX138" fmla="*/ 1574800 w 2592735"/>
                <a:gd name="connsiteY138" fmla="*/ 996950 h 4051300"/>
                <a:gd name="connsiteX139" fmla="*/ 1606550 w 2592735"/>
                <a:gd name="connsiteY139" fmla="*/ 908050 h 4051300"/>
                <a:gd name="connsiteX140" fmla="*/ 1708150 w 2592735"/>
                <a:gd name="connsiteY140" fmla="*/ 908050 h 4051300"/>
                <a:gd name="connsiteX141" fmla="*/ 1752600 w 2592735"/>
                <a:gd name="connsiteY141" fmla="*/ 793750 h 4051300"/>
                <a:gd name="connsiteX142" fmla="*/ 1733550 w 2592735"/>
                <a:gd name="connsiteY142" fmla="*/ 704850 h 4051300"/>
                <a:gd name="connsiteX143" fmla="*/ 1727200 w 2592735"/>
                <a:gd name="connsiteY143" fmla="*/ 603250 h 4051300"/>
                <a:gd name="connsiteX144" fmla="*/ 1720850 w 2592735"/>
                <a:gd name="connsiteY144" fmla="*/ 546100 h 4051300"/>
                <a:gd name="connsiteX145" fmla="*/ 1720850 w 2592735"/>
                <a:gd name="connsiteY145" fmla="*/ 546100 h 4051300"/>
                <a:gd name="connsiteX146" fmla="*/ 1752600 w 2592735"/>
                <a:gd name="connsiteY146" fmla="*/ 552450 h 4051300"/>
                <a:gd name="connsiteX147" fmla="*/ 1797050 w 2592735"/>
                <a:gd name="connsiteY147" fmla="*/ 622300 h 4051300"/>
                <a:gd name="connsiteX148" fmla="*/ 1797050 w 2592735"/>
                <a:gd name="connsiteY148" fmla="*/ 622300 h 4051300"/>
                <a:gd name="connsiteX149" fmla="*/ 1854200 w 2592735"/>
                <a:gd name="connsiteY149" fmla="*/ 660400 h 4051300"/>
                <a:gd name="connsiteX150" fmla="*/ 1905000 w 2592735"/>
                <a:gd name="connsiteY150" fmla="*/ 590550 h 4051300"/>
                <a:gd name="connsiteX151" fmla="*/ 1993900 w 2592735"/>
                <a:gd name="connsiteY151" fmla="*/ 584200 h 4051300"/>
                <a:gd name="connsiteX152" fmla="*/ 2063750 w 2592735"/>
                <a:gd name="connsiteY152" fmla="*/ 577850 h 4051300"/>
                <a:gd name="connsiteX153" fmla="*/ 2070100 w 2592735"/>
                <a:gd name="connsiteY153" fmla="*/ 641350 h 4051300"/>
                <a:gd name="connsiteX154" fmla="*/ 2076450 w 2592735"/>
                <a:gd name="connsiteY154" fmla="*/ 666750 h 4051300"/>
                <a:gd name="connsiteX155" fmla="*/ 2076450 w 2592735"/>
                <a:gd name="connsiteY155" fmla="*/ 666750 h 4051300"/>
                <a:gd name="connsiteX156" fmla="*/ 2133600 w 2592735"/>
                <a:gd name="connsiteY156" fmla="*/ 558800 h 4051300"/>
                <a:gd name="connsiteX157" fmla="*/ 2171700 w 2592735"/>
                <a:gd name="connsiteY157" fmla="*/ 635000 h 4051300"/>
                <a:gd name="connsiteX158" fmla="*/ 2159000 w 2592735"/>
                <a:gd name="connsiteY158" fmla="*/ 723900 h 4051300"/>
                <a:gd name="connsiteX159" fmla="*/ 2197100 w 2592735"/>
                <a:gd name="connsiteY159" fmla="*/ 774700 h 4051300"/>
                <a:gd name="connsiteX160" fmla="*/ 2235200 w 2592735"/>
                <a:gd name="connsiteY160" fmla="*/ 869950 h 4051300"/>
                <a:gd name="connsiteX161" fmla="*/ 2254250 w 2592735"/>
                <a:gd name="connsiteY161" fmla="*/ 1003300 h 4051300"/>
                <a:gd name="connsiteX162" fmla="*/ 2324100 w 2592735"/>
                <a:gd name="connsiteY162" fmla="*/ 1111250 h 4051300"/>
                <a:gd name="connsiteX163" fmla="*/ 2279650 w 2592735"/>
                <a:gd name="connsiteY163" fmla="*/ 1155700 h 4051300"/>
                <a:gd name="connsiteX164" fmla="*/ 2292350 w 2592735"/>
                <a:gd name="connsiteY164" fmla="*/ 1270000 h 4051300"/>
                <a:gd name="connsiteX165" fmla="*/ 2292350 w 2592735"/>
                <a:gd name="connsiteY165" fmla="*/ 1358900 h 4051300"/>
                <a:gd name="connsiteX166" fmla="*/ 2287938 w 2592735"/>
                <a:gd name="connsiteY166" fmla="*/ 1358900 h 4051300"/>
                <a:gd name="connsiteX167" fmla="*/ 2249838 w 2592735"/>
                <a:gd name="connsiteY167" fmla="*/ 1498600 h 4051300"/>
                <a:gd name="connsiteX168" fmla="*/ 2376838 w 2592735"/>
                <a:gd name="connsiteY168" fmla="*/ 1568450 h 4051300"/>
                <a:gd name="connsiteX169" fmla="*/ 2395888 w 2592735"/>
                <a:gd name="connsiteY169" fmla="*/ 1682750 h 4051300"/>
                <a:gd name="connsiteX170" fmla="*/ 2459387 w 2592735"/>
                <a:gd name="connsiteY170" fmla="*/ 1816100 h 4051300"/>
                <a:gd name="connsiteX171" fmla="*/ 2484787 w 2592735"/>
                <a:gd name="connsiteY171" fmla="*/ 1905000 h 4051300"/>
                <a:gd name="connsiteX172" fmla="*/ 2497487 w 2592735"/>
                <a:gd name="connsiteY172" fmla="*/ 1917700 h 4051300"/>
                <a:gd name="connsiteX173" fmla="*/ 2427637 w 2592735"/>
                <a:gd name="connsiteY173" fmla="*/ 2012950 h 4051300"/>
                <a:gd name="connsiteX174" fmla="*/ 2541937 w 2592735"/>
                <a:gd name="connsiteY174" fmla="*/ 2133600 h 4051300"/>
                <a:gd name="connsiteX175" fmla="*/ 2548287 w 2592735"/>
                <a:gd name="connsiteY175" fmla="*/ 2241550 h 4051300"/>
                <a:gd name="connsiteX176" fmla="*/ 2560986 w 2592735"/>
                <a:gd name="connsiteY176" fmla="*/ 2387600 h 4051300"/>
                <a:gd name="connsiteX177" fmla="*/ 2548285 w 2592735"/>
                <a:gd name="connsiteY177" fmla="*/ 2495550 h 4051300"/>
                <a:gd name="connsiteX178" fmla="*/ 2592735 w 2592735"/>
                <a:gd name="connsiteY178" fmla="*/ 2667000 h 4051300"/>
                <a:gd name="connsiteX0" fmla="*/ 2228850 w 2599085"/>
                <a:gd name="connsiteY0" fmla="*/ 4051300 h 4051300"/>
                <a:gd name="connsiteX1" fmla="*/ 2178050 w 2599085"/>
                <a:gd name="connsiteY1" fmla="*/ 3956050 h 4051300"/>
                <a:gd name="connsiteX2" fmla="*/ 2171700 w 2599085"/>
                <a:gd name="connsiteY2" fmla="*/ 3892550 h 4051300"/>
                <a:gd name="connsiteX3" fmla="*/ 2127250 w 2599085"/>
                <a:gd name="connsiteY3" fmla="*/ 3841750 h 4051300"/>
                <a:gd name="connsiteX4" fmla="*/ 2127250 w 2599085"/>
                <a:gd name="connsiteY4" fmla="*/ 3841750 h 4051300"/>
                <a:gd name="connsiteX5" fmla="*/ 2095500 w 2599085"/>
                <a:gd name="connsiteY5" fmla="*/ 3803650 h 4051300"/>
                <a:gd name="connsiteX6" fmla="*/ 2070100 w 2599085"/>
                <a:gd name="connsiteY6" fmla="*/ 3746500 h 4051300"/>
                <a:gd name="connsiteX7" fmla="*/ 2063750 w 2599085"/>
                <a:gd name="connsiteY7" fmla="*/ 3727450 h 4051300"/>
                <a:gd name="connsiteX8" fmla="*/ 2063750 w 2599085"/>
                <a:gd name="connsiteY8" fmla="*/ 3727450 h 4051300"/>
                <a:gd name="connsiteX9" fmla="*/ 1930400 w 2599085"/>
                <a:gd name="connsiteY9" fmla="*/ 3606800 h 4051300"/>
                <a:gd name="connsiteX10" fmla="*/ 1879600 w 2599085"/>
                <a:gd name="connsiteY10" fmla="*/ 3517900 h 4051300"/>
                <a:gd name="connsiteX11" fmla="*/ 1879600 w 2599085"/>
                <a:gd name="connsiteY11" fmla="*/ 3517900 h 4051300"/>
                <a:gd name="connsiteX12" fmla="*/ 1866900 w 2599085"/>
                <a:gd name="connsiteY12" fmla="*/ 3403600 h 4051300"/>
                <a:gd name="connsiteX13" fmla="*/ 1866900 w 2599085"/>
                <a:gd name="connsiteY13" fmla="*/ 3403600 h 4051300"/>
                <a:gd name="connsiteX14" fmla="*/ 1860550 w 2599085"/>
                <a:gd name="connsiteY14" fmla="*/ 3365500 h 4051300"/>
                <a:gd name="connsiteX15" fmla="*/ 1847850 w 2599085"/>
                <a:gd name="connsiteY15" fmla="*/ 3302000 h 4051300"/>
                <a:gd name="connsiteX16" fmla="*/ 1790700 w 2599085"/>
                <a:gd name="connsiteY16" fmla="*/ 3282950 h 4051300"/>
                <a:gd name="connsiteX17" fmla="*/ 1765300 w 2599085"/>
                <a:gd name="connsiteY17" fmla="*/ 3194050 h 4051300"/>
                <a:gd name="connsiteX18" fmla="*/ 1790700 w 2599085"/>
                <a:gd name="connsiteY18" fmla="*/ 3143250 h 4051300"/>
                <a:gd name="connsiteX19" fmla="*/ 1790700 w 2599085"/>
                <a:gd name="connsiteY19" fmla="*/ 3143250 h 4051300"/>
                <a:gd name="connsiteX20" fmla="*/ 1809750 w 2599085"/>
                <a:gd name="connsiteY20" fmla="*/ 3060700 h 4051300"/>
                <a:gd name="connsiteX21" fmla="*/ 1854200 w 2599085"/>
                <a:gd name="connsiteY21" fmla="*/ 2997200 h 4051300"/>
                <a:gd name="connsiteX22" fmla="*/ 1803400 w 2599085"/>
                <a:gd name="connsiteY22" fmla="*/ 2940050 h 4051300"/>
                <a:gd name="connsiteX23" fmla="*/ 1803400 w 2599085"/>
                <a:gd name="connsiteY23" fmla="*/ 2940050 h 4051300"/>
                <a:gd name="connsiteX24" fmla="*/ 1765300 w 2599085"/>
                <a:gd name="connsiteY24" fmla="*/ 2933700 h 4051300"/>
                <a:gd name="connsiteX25" fmla="*/ 1765300 w 2599085"/>
                <a:gd name="connsiteY25" fmla="*/ 2933700 h 4051300"/>
                <a:gd name="connsiteX26" fmla="*/ 1765300 w 2599085"/>
                <a:gd name="connsiteY26" fmla="*/ 2933700 h 4051300"/>
                <a:gd name="connsiteX27" fmla="*/ 1784350 w 2599085"/>
                <a:gd name="connsiteY27" fmla="*/ 2819400 h 4051300"/>
                <a:gd name="connsiteX28" fmla="*/ 1784350 w 2599085"/>
                <a:gd name="connsiteY28" fmla="*/ 2819400 h 4051300"/>
                <a:gd name="connsiteX29" fmla="*/ 1689100 w 2599085"/>
                <a:gd name="connsiteY29" fmla="*/ 2832100 h 4051300"/>
                <a:gd name="connsiteX30" fmla="*/ 1651000 w 2599085"/>
                <a:gd name="connsiteY30" fmla="*/ 2787650 h 4051300"/>
                <a:gd name="connsiteX31" fmla="*/ 1714500 w 2599085"/>
                <a:gd name="connsiteY31" fmla="*/ 2749550 h 4051300"/>
                <a:gd name="connsiteX32" fmla="*/ 1682750 w 2599085"/>
                <a:gd name="connsiteY32" fmla="*/ 2667000 h 4051300"/>
                <a:gd name="connsiteX33" fmla="*/ 1644650 w 2599085"/>
                <a:gd name="connsiteY33" fmla="*/ 2578100 h 4051300"/>
                <a:gd name="connsiteX34" fmla="*/ 1631950 w 2599085"/>
                <a:gd name="connsiteY34" fmla="*/ 2470150 h 4051300"/>
                <a:gd name="connsiteX35" fmla="*/ 1587500 w 2599085"/>
                <a:gd name="connsiteY35" fmla="*/ 2400300 h 4051300"/>
                <a:gd name="connsiteX36" fmla="*/ 1549400 w 2599085"/>
                <a:gd name="connsiteY36" fmla="*/ 2305050 h 4051300"/>
                <a:gd name="connsiteX37" fmla="*/ 1498600 w 2599085"/>
                <a:gd name="connsiteY37" fmla="*/ 2235200 h 4051300"/>
                <a:gd name="connsiteX38" fmla="*/ 1454150 w 2599085"/>
                <a:gd name="connsiteY38" fmla="*/ 2101850 h 4051300"/>
                <a:gd name="connsiteX39" fmla="*/ 1390650 w 2599085"/>
                <a:gd name="connsiteY39" fmla="*/ 1987550 h 4051300"/>
                <a:gd name="connsiteX40" fmla="*/ 1314450 w 2599085"/>
                <a:gd name="connsiteY40" fmla="*/ 1885950 h 4051300"/>
                <a:gd name="connsiteX41" fmla="*/ 1238250 w 2599085"/>
                <a:gd name="connsiteY41" fmla="*/ 1803400 h 4051300"/>
                <a:gd name="connsiteX42" fmla="*/ 1155700 w 2599085"/>
                <a:gd name="connsiteY42" fmla="*/ 1746250 h 4051300"/>
                <a:gd name="connsiteX43" fmla="*/ 1117600 w 2599085"/>
                <a:gd name="connsiteY43" fmla="*/ 1682750 h 4051300"/>
                <a:gd name="connsiteX44" fmla="*/ 1155700 w 2599085"/>
                <a:gd name="connsiteY44" fmla="*/ 1612900 h 4051300"/>
                <a:gd name="connsiteX45" fmla="*/ 1155700 w 2599085"/>
                <a:gd name="connsiteY45" fmla="*/ 1612900 h 4051300"/>
                <a:gd name="connsiteX46" fmla="*/ 1098550 w 2599085"/>
                <a:gd name="connsiteY46" fmla="*/ 1574800 h 4051300"/>
                <a:gd name="connsiteX47" fmla="*/ 1098550 w 2599085"/>
                <a:gd name="connsiteY47" fmla="*/ 1663700 h 4051300"/>
                <a:gd name="connsiteX48" fmla="*/ 1054100 w 2599085"/>
                <a:gd name="connsiteY48" fmla="*/ 1695450 h 4051300"/>
                <a:gd name="connsiteX49" fmla="*/ 984250 w 2599085"/>
                <a:gd name="connsiteY49" fmla="*/ 1701800 h 4051300"/>
                <a:gd name="connsiteX50" fmla="*/ 920750 w 2599085"/>
                <a:gd name="connsiteY50" fmla="*/ 1733550 h 4051300"/>
                <a:gd name="connsiteX51" fmla="*/ 920750 w 2599085"/>
                <a:gd name="connsiteY51" fmla="*/ 1733550 h 4051300"/>
                <a:gd name="connsiteX52" fmla="*/ 889000 w 2599085"/>
                <a:gd name="connsiteY52" fmla="*/ 1778000 h 4051300"/>
                <a:gd name="connsiteX53" fmla="*/ 819150 w 2599085"/>
                <a:gd name="connsiteY53" fmla="*/ 1752600 h 4051300"/>
                <a:gd name="connsiteX54" fmla="*/ 730250 w 2599085"/>
                <a:gd name="connsiteY54" fmla="*/ 1778000 h 4051300"/>
                <a:gd name="connsiteX55" fmla="*/ 812800 w 2599085"/>
                <a:gd name="connsiteY55" fmla="*/ 1809750 h 4051300"/>
                <a:gd name="connsiteX56" fmla="*/ 876300 w 2599085"/>
                <a:gd name="connsiteY56" fmla="*/ 1854200 h 4051300"/>
                <a:gd name="connsiteX57" fmla="*/ 768350 w 2599085"/>
                <a:gd name="connsiteY57" fmla="*/ 1911350 h 4051300"/>
                <a:gd name="connsiteX58" fmla="*/ 635000 w 2599085"/>
                <a:gd name="connsiteY58" fmla="*/ 1898650 h 4051300"/>
                <a:gd name="connsiteX59" fmla="*/ 590550 w 2599085"/>
                <a:gd name="connsiteY59" fmla="*/ 1866900 h 4051300"/>
                <a:gd name="connsiteX60" fmla="*/ 558800 w 2599085"/>
                <a:gd name="connsiteY60" fmla="*/ 1930400 h 4051300"/>
                <a:gd name="connsiteX61" fmla="*/ 450850 w 2599085"/>
                <a:gd name="connsiteY61" fmla="*/ 1911350 h 4051300"/>
                <a:gd name="connsiteX62" fmla="*/ 400050 w 2599085"/>
                <a:gd name="connsiteY62" fmla="*/ 1841500 h 4051300"/>
                <a:gd name="connsiteX63" fmla="*/ 400050 w 2599085"/>
                <a:gd name="connsiteY63" fmla="*/ 1841500 h 4051300"/>
                <a:gd name="connsiteX64" fmla="*/ 298450 w 2599085"/>
                <a:gd name="connsiteY64" fmla="*/ 1778000 h 4051300"/>
                <a:gd name="connsiteX65" fmla="*/ 266700 w 2599085"/>
                <a:gd name="connsiteY65" fmla="*/ 1714500 h 4051300"/>
                <a:gd name="connsiteX66" fmla="*/ 222250 w 2599085"/>
                <a:gd name="connsiteY66" fmla="*/ 1625600 h 4051300"/>
                <a:gd name="connsiteX67" fmla="*/ 184150 w 2599085"/>
                <a:gd name="connsiteY67" fmla="*/ 1543050 h 4051300"/>
                <a:gd name="connsiteX68" fmla="*/ 133350 w 2599085"/>
                <a:gd name="connsiteY68" fmla="*/ 1454150 h 4051300"/>
                <a:gd name="connsiteX69" fmla="*/ 57150 w 2599085"/>
                <a:gd name="connsiteY69" fmla="*/ 1365250 h 4051300"/>
                <a:gd name="connsiteX70" fmla="*/ 44450 w 2599085"/>
                <a:gd name="connsiteY70" fmla="*/ 1282700 h 4051300"/>
                <a:gd name="connsiteX71" fmla="*/ 63500 w 2599085"/>
                <a:gd name="connsiteY71" fmla="*/ 1187450 h 4051300"/>
                <a:gd name="connsiteX72" fmla="*/ 76200 w 2599085"/>
                <a:gd name="connsiteY72" fmla="*/ 1123950 h 4051300"/>
                <a:gd name="connsiteX73" fmla="*/ 76200 w 2599085"/>
                <a:gd name="connsiteY73" fmla="*/ 1066800 h 4051300"/>
                <a:gd name="connsiteX74" fmla="*/ 0 w 2599085"/>
                <a:gd name="connsiteY74" fmla="*/ 1009650 h 4051300"/>
                <a:gd name="connsiteX75" fmla="*/ 38100 w 2599085"/>
                <a:gd name="connsiteY75" fmla="*/ 908050 h 4051300"/>
                <a:gd name="connsiteX76" fmla="*/ 38100 w 2599085"/>
                <a:gd name="connsiteY76" fmla="*/ 908050 h 4051300"/>
                <a:gd name="connsiteX77" fmla="*/ 6350 w 2599085"/>
                <a:gd name="connsiteY77" fmla="*/ 787400 h 4051300"/>
                <a:gd name="connsiteX78" fmla="*/ 57150 w 2599085"/>
                <a:gd name="connsiteY78" fmla="*/ 774700 h 4051300"/>
                <a:gd name="connsiteX79" fmla="*/ 82550 w 2599085"/>
                <a:gd name="connsiteY79" fmla="*/ 717550 h 4051300"/>
                <a:gd name="connsiteX80" fmla="*/ 165100 w 2599085"/>
                <a:gd name="connsiteY80" fmla="*/ 679450 h 4051300"/>
                <a:gd name="connsiteX81" fmla="*/ 222250 w 2599085"/>
                <a:gd name="connsiteY81" fmla="*/ 685800 h 4051300"/>
                <a:gd name="connsiteX82" fmla="*/ 222250 w 2599085"/>
                <a:gd name="connsiteY82" fmla="*/ 603250 h 4051300"/>
                <a:gd name="connsiteX83" fmla="*/ 254000 w 2599085"/>
                <a:gd name="connsiteY83" fmla="*/ 482600 h 4051300"/>
                <a:gd name="connsiteX84" fmla="*/ 368300 w 2599085"/>
                <a:gd name="connsiteY84" fmla="*/ 476250 h 4051300"/>
                <a:gd name="connsiteX85" fmla="*/ 425450 w 2599085"/>
                <a:gd name="connsiteY85" fmla="*/ 457200 h 4051300"/>
                <a:gd name="connsiteX86" fmla="*/ 482600 w 2599085"/>
                <a:gd name="connsiteY86" fmla="*/ 342900 h 4051300"/>
                <a:gd name="connsiteX87" fmla="*/ 565150 w 2599085"/>
                <a:gd name="connsiteY87" fmla="*/ 273050 h 4051300"/>
                <a:gd name="connsiteX88" fmla="*/ 615950 w 2599085"/>
                <a:gd name="connsiteY88" fmla="*/ 215900 h 4051300"/>
                <a:gd name="connsiteX89" fmla="*/ 571500 w 2599085"/>
                <a:gd name="connsiteY89" fmla="*/ 127000 h 4051300"/>
                <a:gd name="connsiteX90" fmla="*/ 552450 w 2599085"/>
                <a:gd name="connsiteY90" fmla="*/ 57150 h 4051300"/>
                <a:gd name="connsiteX91" fmla="*/ 641350 w 2599085"/>
                <a:gd name="connsiteY91" fmla="*/ 0 h 4051300"/>
                <a:gd name="connsiteX92" fmla="*/ 704850 w 2599085"/>
                <a:gd name="connsiteY92" fmla="*/ 6350 h 4051300"/>
                <a:gd name="connsiteX93" fmla="*/ 800100 w 2599085"/>
                <a:gd name="connsiteY93" fmla="*/ 19050 h 4051300"/>
                <a:gd name="connsiteX94" fmla="*/ 857250 w 2599085"/>
                <a:gd name="connsiteY94" fmla="*/ 6350 h 4051300"/>
                <a:gd name="connsiteX95" fmla="*/ 920750 w 2599085"/>
                <a:gd name="connsiteY95" fmla="*/ 6350 h 4051300"/>
                <a:gd name="connsiteX96" fmla="*/ 920750 w 2599085"/>
                <a:gd name="connsiteY96" fmla="*/ 69850 h 4051300"/>
                <a:gd name="connsiteX97" fmla="*/ 889000 w 2599085"/>
                <a:gd name="connsiteY97" fmla="*/ 139700 h 4051300"/>
                <a:gd name="connsiteX98" fmla="*/ 889000 w 2599085"/>
                <a:gd name="connsiteY98" fmla="*/ 139700 h 4051300"/>
                <a:gd name="connsiteX99" fmla="*/ 914400 w 2599085"/>
                <a:gd name="connsiteY99" fmla="*/ 254000 h 4051300"/>
                <a:gd name="connsiteX100" fmla="*/ 857250 w 2599085"/>
                <a:gd name="connsiteY100" fmla="*/ 304800 h 4051300"/>
                <a:gd name="connsiteX101" fmla="*/ 838200 w 2599085"/>
                <a:gd name="connsiteY101" fmla="*/ 342900 h 4051300"/>
                <a:gd name="connsiteX102" fmla="*/ 838200 w 2599085"/>
                <a:gd name="connsiteY102" fmla="*/ 419100 h 4051300"/>
                <a:gd name="connsiteX103" fmla="*/ 838200 w 2599085"/>
                <a:gd name="connsiteY103" fmla="*/ 508000 h 4051300"/>
                <a:gd name="connsiteX104" fmla="*/ 768350 w 2599085"/>
                <a:gd name="connsiteY104" fmla="*/ 546100 h 4051300"/>
                <a:gd name="connsiteX105" fmla="*/ 711200 w 2599085"/>
                <a:gd name="connsiteY105" fmla="*/ 577850 h 4051300"/>
                <a:gd name="connsiteX106" fmla="*/ 711200 w 2599085"/>
                <a:gd name="connsiteY106" fmla="*/ 577850 h 4051300"/>
                <a:gd name="connsiteX107" fmla="*/ 781050 w 2599085"/>
                <a:gd name="connsiteY107" fmla="*/ 673100 h 4051300"/>
                <a:gd name="connsiteX108" fmla="*/ 781050 w 2599085"/>
                <a:gd name="connsiteY108" fmla="*/ 673100 h 4051300"/>
                <a:gd name="connsiteX109" fmla="*/ 717550 w 2599085"/>
                <a:gd name="connsiteY109" fmla="*/ 685800 h 4051300"/>
                <a:gd name="connsiteX110" fmla="*/ 717550 w 2599085"/>
                <a:gd name="connsiteY110" fmla="*/ 685800 h 4051300"/>
                <a:gd name="connsiteX111" fmla="*/ 762000 w 2599085"/>
                <a:gd name="connsiteY111" fmla="*/ 774700 h 4051300"/>
                <a:gd name="connsiteX112" fmla="*/ 806450 w 2599085"/>
                <a:gd name="connsiteY112" fmla="*/ 838200 h 4051300"/>
                <a:gd name="connsiteX113" fmla="*/ 831850 w 2599085"/>
                <a:gd name="connsiteY113" fmla="*/ 889000 h 4051300"/>
                <a:gd name="connsiteX114" fmla="*/ 831850 w 2599085"/>
                <a:gd name="connsiteY114" fmla="*/ 889000 h 4051300"/>
                <a:gd name="connsiteX115" fmla="*/ 850900 w 2599085"/>
                <a:gd name="connsiteY115" fmla="*/ 952500 h 4051300"/>
                <a:gd name="connsiteX116" fmla="*/ 889000 w 2599085"/>
                <a:gd name="connsiteY116" fmla="*/ 1028700 h 4051300"/>
                <a:gd name="connsiteX117" fmla="*/ 908050 w 2599085"/>
                <a:gd name="connsiteY117" fmla="*/ 1104900 h 4051300"/>
                <a:gd name="connsiteX118" fmla="*/ 939800 w 2599085"/>
                <a:gd name="connsiteY118" fmla="*/ 1225550 h 4051300"/>
                <a:gd name="connsiteX119" fmla="*/ 977900 w 2599085"/>
                <a:gd name="connsiteY119" fmla="*/ 1346200 h 4051300"/>
                <a:gd name="connsiteX120" fmla="*/ 1022350 w 2599085"/>
                <a:gd name="connsiteY120" fmla="*/ 1339850 h 4051300"/>
                <a:gd name="connsiteX121" fmla="*/ 1022350 w 2599085"/>
                <a:gd name="connsiteY121" fmla="*/ 1339850 h 4051300"/>
                <a:gd name="connsiteX122" fmla="*/ 1016000 w 2599085"/>
                <a:gd name="connsiteY122" fmla="*/ 1257300 h 4051300"/>
                <a:gd name="connsiteX123" fmla="*/ 1003300 w 2599085"/>
                <a:gd name="connsiteY123" fmla="*/ 1206500 h 4051300"/>
                <a:gd name="connsiteX124" fmla="*/ 1003300 w 2599085"/>
                <a:gd name="connsiteY124" fmla="*/ 1123950 h 4051300"/>
                <a:gd name="connsiteX125" fmla="*/ 1003300 w 2599085"/>
                <a:gd name="connsiteY125" fmla="*/ 1123950 h 4051300"/>
                <a:gd name="connsiteX126" fmla="*/ 1123950 w 2599085"/>
                <a:gd name="connsiteY126" fmla="*/ 1123950 h 4051300"/>
                <a:gd name="connsiteX127" fmla="*/ 1149350 w 2599085"/>
                <a:gd name="connsiteY127" fmla="*/ 1174750 h 4051300"/>
                <a:gd name="connsiteX128" fmla="*/ 1149350 w 2599085"/>
                <a:gd name="connsiteY128" fmla="*/ 1174750 h 4051300"/>
                <a:gd name="connsiteX129" fmla="*/ 1174750 w 2599085"/>
                <a:gd name="connsiteY129" fmla="*/ 1250950 h 4051300"/>
                <a:gd name="connsiteX130" fmla="*/ 1174750 w 2599085"/>
                <a:gd name="connsiteY130" fmla="*/ 1250950 h 4051300"/>
                <a:gd name="connsiteX131" fmla="*/ 1212850 w 2599085"/>
                <a:gd name="connsiteY131" fmla="*/ 1397000 h 4051300"/>
                <a:gd name="connsiteX132" fmla="*/ 1276350 w 2599085"/>
                <a:gd name="connsiteY132" fmla="*/ 1435100 h 4051300"/>
                <a:gd name="connsiteX133" fmla="*/ 1339850 w 2599085"/>
                <a:gd name="connsiteY133" fmla="*/ 1435100 h 4051300"/>
                <a:gd name="connsiteX134" fmla="*/ 1447800 w 2599085"/>
                <a:gd name="connsiteY134" fmla="*/ 1384300 h 4051300"/>
                <a:gd name="connsiteX135" fmla="*/ 1504950 w 2599085"/>
                <a:gd name="connsiteY135" fmla="*/ 1295400 h 4051300"/>
                <a:gd name="connsiteX136" fmla="*/ 1530350 w 2599085"/>
                <a:gd name="connsiteY136" fmla="*/ 1193800 h 4051300"/>
                <a:gd name="connsiteX137" fmla="*/ 1498600 w 2599085"/>
                <a:gd name="connsiteY137" fmla="*/ 1047750 h 4051300"/>
                <a:gd name="connsiteX138" fmla="*/ 1574800 w 2599085"/>
                <a:gd name="connsiteY138" fmla="*/ 996950 h 4051300"/>
                <a:gd name="connsiteX139" fmla="*/ 1606550 w 2599085"/>
                <a:gd name="connsiteY139" fmla="*/ 908050 h 4051300"/>
                <a:gd name="connsiteX140" fmla="*/ 1708150 w 2599085"/>
                <a:gd name="connsiteY140" fmla="*/ 908050 h 4051300"/>
                <a:gd name="connsiteX141" fmla="*/ 1752600 w 2599085"/>
                <a:gd name="connsiteY141" fmla="*/ 793750 h 4051300"/>
                <a:gd name="connsiteX142" fmla="*/ 1733550 w 2599085"/>
                <a:gd name="connsiteY142" fmla="*/ 704850 h 4051300"/>
                <a:gd name="connsiteX143" fmla="*/ 1727200 w 2599085"/>
                <a:gd name="connsiteY143" fmla="*/ 603250 h 4051300"/>
                <a:gd name="connsiteX144" fmla="*/ 1720850 w 2599085"/>
                <a:gd name="connsiteY144" fmla="*/ 546100 h 4051300"/>
                <a:gd name="connsiteX145" fmla="*/ 1720850 w 2599085"/>
                <a:gd name="connsiteY145" fmla="*/ 546100 h 4051300"/>
                <a:gd name="connsiteX146" fmla="*/ 1752600 w 2599085"/>
                <a:gd name="connsiteY146" fmla="*/ 552450 h 4051300"/>
                <a:gd name="connsiteX147" fmla="*/ 1797050 w 2599085"/>
                <a:gd name="connsiteY147" fmla="*/ 622300 h 4051300"/>
                <a:gd name="connsiteX148" fmla="*/ 1797050 w 2599085"/>
                <a:gd name="connsiteY148" fmla="*/ 622300 h 4051300"/>
                <a:gd name="connsiteX149" fmla="*/ 1854200 w 2599085"/>
                <a:gd name="connsiteY149" fmla="*/ 660400 h 4051300"/>
                <a:gd name="connsiteX150" fmla="*/ 1905000 w 2599085"/>
                <a:gd name="connsiteY150" fmla="*/ 590550 h 4051300"/>
                <a:gd name="connsiteX151" fmla="*/ 1993900 w 2599085"/>
                <a:gd name="connsiteY151" fmla="*/ 584200 h 4051300"/>
                <a:gd name="connsiteX152" fmla="*/ 2063750 w 2599085"/>
                <a:gd name="connsiteY152" fmla="*/ 577850 h 4051300"/>
                <a:gd name="connsiteX153" fmla="*/ 2070100 w 2599085"/>
                <a:gd name="connsiteY153" fmla="*/ 641350 h 4051300"/>
                <a:gd name="connsiteX154" fmla="*/ 2076450 w 2599085"/>
                <a:gd name="connsiteY154" fmla="*/ 666750 h 4051300"/>
                <a:gd name="connsiteX155" fmla="*/ 2076450 w 2599085"/>
                <a:gd name="connsiteY155" fmla="*/ 666750 h 4051300"/>
                <a:gd name="connsiteX156" fmla="*/ 2133600 w 2599085"/>
                <a:gd name="connsiteY156" fmla="*/ 558800 h 4051300"/>
                <a:gd name="connsiteX157" fmla="*/ 2171700 w 2599085"/>
                <a:gd name="connsiteY157" fmla="*/ 635000 h 4051300"/>
                <a:gd name="connsiteX158" fmla="*/ 2159000 w 2599085"/>
                <a:gd name="connsiteY158" fmla="*/ 723900 h 4051300"/>
                <a:gd name="connsiteX159" fmla="*/ 2197100 w 2599085"/>
                <a:gd name="connsiteY159" fmla="*/ 774700 h 4051300"/>
                <a:gd name="connsiteX160" fmla="*/ 2235200 w 2599085"/>
                <a:gd name="connsiteY160" fmla="*/ 869950 h 4051300"/>
                <a:gd name="connsiteX161" fmla="*/ 2254250 w 2599085"/>
                <a:gd name="connsiteY161" fmla="*/ 1003300 h 4051300"/>
                <a:gd name="connsiteX162" fmla="*/ 2324100 w 2599085"/>
                <a:gd name="connsiteY162" fmla="*/ 1111250 h 4051300"/>
                <a:gd name="connsiteX163" fmla="*/ 2279650 w 2599085"/>
                <a:gd name="connsiteY163" fmla="*/ 1155700 h 4051300"/>
                <a:gd name="connsiteX164" fmla="*/ 2292350 w 2599085"/>
                <a:gd name="connsiteY164" fmla="*/ 1270000 h 4051300"/>
                <a:gd name="connsiteX165" fmla="*/ 2292350 w 2599085"/>
                <a:gd name="connsiteY165" fmla="*/ 1358900 h 4051300"/>
                <a:gd name="connsiteX166" fmla="*/ 2287938 w 2599085"/>
                <a:gd name="connsiteY166" fmla="*/ 1358900 h 4051300"/>
                <a:gd name="connsiteX167" fmla="*/ 2249838 w 2599085"/>
                <a:gd name="connsiteY167" fmla="*/ 1498600 h 4051300"/>
                <a:gd name="connsiteX168" fmla="*/ 2376838 w 2599085"/>
                <a:gd name="connsiteY168" fmla="*/ 1568450 h 4051300"/>
                <a:gd name="connsiteX169" fmla="*/ 2395888 w 2599085"/>
                <a:gd name="connsiteY169" fmla="*/ 1682750 h 4051300"/>
                <a:gd name="connsiteX170" fmla="*/ 2459387 w 2599085"/>
                <a:gd name="connsiteY170" fmla="*/ 1816100 h 4051300"/>
                <a:gd name="connsiteX171" fmla="*/ 2484787 w 2599085"/>
                <a:gd name="connsiteY171" fmla="*/ 1905000 h 4051300"/>
                <a:gd name="connsiteX172" fmla="*/ 2497487 w 2599085"/>
                <a:gd name="connsiteY172" fmla="*/ 1917700 h 4051300"/>
                <a:gd name="connsiteX173" fmla="*/ 2427637 w 2599085"/>
                <a:gd name="connsiteY173" fmla="*/ 2012950 h 4051300"/>
                <a:gd name="connsiteX174" fmla="*/ 2541937 w 2599085"/>
                <a:gd name="connsiteY174" fmla="*/ 2133600 h 4051300"/>
                <a:gd name="connsiteX175" fmla="*/ 2548287 w 2599085"/>
                <a:gd name="connsiteY175" fmla="*/ 2241550 h 4051300"/>
                <a:gd name="connsiteX176" fmla="*/ 2560986 w 2599085"/>
                <a:gd name="connsiteY176" fmla="*/ 2387600 h 4051300"/>
                <a:gd name="connsiteX177" fmla="*/ 2548285 w 2599085"/>
                <a:gd name="connsiteY177" fmla="*/ 2495550 h 4051300"/>
                <a:gd name="connsiteX178" fmla="*/ 2592735 w 2599085"/>
                <a:gd name="connsiteY178" fmla="*/ 2667000 h 4051300"/>
                <a:gd name="connsiteX179" fmla="*/ 2599085 w 2599085"/>
                <a:gd name="connsiteY179" fmla="*/ 2667000 h 4051300"/>
                <a:gd name="connsiteX0" fmla="*/ 2228850 w 2599085"/>
                <a:gd name="connsiteY0" fmla="*/ 4051300 h 4051300"/>
                <a:gd name="connsiteX1" fmla="*/ 2178050 w 2599085"/>
                <a:gd name="connsiteY1" fmla="*/ 3956050 h 4051300"/>
                <a:gd name="connsiteX2" fmla="*/ 2171700 w 2599085"/>
                <a:gd name="connsiteY2" fmla="*/ 3892550 h 4051300"/>
                <a:gd name="connsiteX3" fmla="*/ 2127250 w 2599085"/>
                <a:gd name="connsiteY3" fmla="*/ 3841750 h 4051300"/>
                <a:gd name="connsiteX4" fmla="*/ 2127250 w 2599085"/>
                <a:gd name="connsiteY4" fmla="*/ 3841750 h 4051300"/>
                <a:gd name="connsiteX5" fmla="*/ 2095500 w 2599085"/>
                <a:gd name="connsiteY5" fmla="*/ 3803650 h 4051300"/>
                <a:gd name="connsiteX6" fmla="*/ 2070100 w 2599085"/>
                <a:gd name="connsiteY6" fmla="*/ 3746500 h 4051300"/>
                <a:gd name="connsiteX7" fmla="*/ 2063750 w 2599085"/>
                <a:gd name="connsiteY7" fmla="*/ 3727450 h 4051300"/>
                <a:gd name="connsiteX8" fmla="*/ 2063750 w 2599085"/>
                <a:gd name="connsiteY8" fmla="*/ 3727450 h 4051300"/>
                <a:gd name="connsiteX9" fmla="*/ 1930400 w 2599085"/>
                <a:gd name="connsiteY9" fmla="*/ 3606800 h 4051300"/>
                <a:gd name="connsiteX10" fmla="*/ 1879600 w 2599085"/>
                <a:gd name="connsiteY10" fmla="*/ 3517900 h 4051300"/>
                <a:gd name="connsiteX11" fmla="*/ 1879600 w 2599085"/>
                <a:gd name="connsiteY11" fmla="*/ 3517900 h 4051300"/>
                <a:gd name="connsiteX12" fmla="*/ 1866900 w 2599085"/>
                <a:gd name="connsiteY12" fmla="*/ 3403600 h 4051300"/>
                <a:gd name="connsiteX13" fmla="*/ 1866900 w 2599085"/>
                <a:gd name="connsiteY13" fmla="*/ 3403600 h 4051300"/>
                <a:gd name="connsiteX14" fmla="*/ 1860550 w 2599085"/>
                <a:gd name="connsiteY14" fmla="*/ 3365500 h 4051300"/>
                <a:gd name="connsiteX15" fmla="*/ 1847850 w 2599085"/>
                <a:gd name="connsiteY15" fmla="*/ 3302000 h 4051300"/>
                <a:gd name="connsiteX16" fmla="*/ 1790700 w 2599085"/>
                <a:gd name="connsiteY16" fmla="*/ 3282950 h 4051300"/>
                <a:gd name="connsiteX17" fmla="*/ 1765300 w 2599085"/>
                <a:gd name="connsiteY17" fmla="*/ 3194050 h 4051300"/>
                <a:gd name="connsiteX18" fmla="*/ 1790700 w 2599085"/>
                <a:gd name="connsiteY18" fmla="*/ 3143250 h 4051300"/>
                <a:gd name="connsiteX19" fmla="*/ 1790700 w 2599085"/>
                <a:gd name="connsiteY19" fmla="*/ 3143250 h 4051300"/>
                <a:gd name="connsiteX20" fmla="*/ 1809750 w 2599085"/>
                <a:gd name="connsiteY20" fmla="*/ 3060700 h 4051300"/>
                <a:gd name="connsiteX21" fmla="*/ 1854200 w 2599085"/>
                <a:gd name="connsiteY21" fmla="*/ 2997200 h 4051300"/>
                <a:gd name="connsiteX22" fmla="*/ 1803400 w 2599085"/>
                <a:gd name="connsiteY22" fmla="*/ 2940050 h 4051300"/>
                <a:gd name="connsiteX23" fmla="*/ 1803400 w 2599085"/>
                <a:gd name="connsiteY23" fmla="*/ 2940050 h 4051300"/>
                <a:gd name="connsiteX24" fmla="*/ 1765300 w 2599085"/>
                <a:gd name="connsiteY24" fmla="*/ 2933700 h 4051300"/>
                <a:gd name="connsiteX25" fmla="*/ 1765300 w 2599085"/>
                <a:gd name="connsiteY25" fmla="*/ 2933700 h 4051300"/>
                <a:gd name="connsiteX26" fmla="*/ 1765300 w 2599085"/>
                <a:gd name="connsiteY26" fmla="*/ 2933700 h 4051300"/>
                <a:gd name="connsiteX27" fmla="*/ 1784350 w 2599085"/>
                <a:gd name="connsiteY27" fmla="*/ 2819400 h 4051300"/>
                <a:gd name="connsiteX28" fmla="*/ 1784350 w 2599085"/>
                <a:gd name="connsiteY28" fmla="*/ 2819400 h 4051300"/>
                <a:gd name="connsiteX29" fmla="*/ 1689100 w 2599085"/>
                <a:gd name="connsiteY29" fmla="*/ 2832100 h 4051300"/>
                <a:gd name="connsiteX30" fmla="*/ 1651000 w 2599085"/>
                <a:gd name="connsiteY30" fmla="*/ 2787650 h 4051300"/>
                <a:gd name="connsiteX31" fmla="*/ 1714500 w 2599085"/>
                <a:gd name="connsiteY31" fmla="*/ 2749550 h 4051300"/>
                <a:gd name="connsiteX32" fmla="*/ 1682750 w 2599085"/>
                <a:gd name="connsiteY32" fmla="*/ 2667000 h 4051300"/>
                <a:gd name="connsiteX33" fmla="*/ 1644650 w 2599085"/>
                <a:gd name="connsiteY33" fmla="*/ 2578100 h 4051300"/>
                <a:gd name="connsiteX34" fmla="*/ 1631950 w 2599085"/>
                <a:gd name="connsiteY34" fmla="*/ 2470150 h 4051300"/>
                <a:gd name="connsiteX35" fmla="*/ 1587500 w 2599085"/>
                <a:gd name="connsiteY35" fmla="*/ 2400300 h 4051300"/>
                <a:gd name="connsiteX36" fmla="*/ 1549400 w 2599085"/>
                <a:gd name="connsiteY36" fmla="*/ 2305050 h 4051300"/>
                <a:gd name="connsiteX37" fmla="*/ 1498600 w 2599085"/>
                <a:gd name="connsiteY37" fmla="*/ 2235200 h 4051300"/>
                <a:gd name="connsiteX38" fmla="*/ 1454150 w 2599085"/>
                <a:gd name="connsiteY38" fmla="*/ 2101850 h 4051300"/>
                <a:gd name="connsiteX39" fmla="*/ 1390650 w 2599085"/>
                <a:gd name="connsiteY39" fmla="*/ 1987550 h 4051300"/>
                <a:gd name="connsiteX40" fmla="*/ 1314450 w 2599085"/>
                <a:gd name="connsiteY40" fmla="*/ 1885950 h 4051300"/>
                <a:gd name="connsiteX41" fmla="*/ 1238250 w 2599085"/>
                <a:gd name="connsiteY41" fmla="*/ 1803400 h 4051300"/>
                <a:gd name="connsiteX42" fmla="*/ 1155700 w 2599085"/>
                <a:gd name="connsiteY42" fmla="*/ 1746250 h 4051300"/>
                <a:gd name="connsiteX43" fmla="*/ 1117600 w 2599085"/>
                <a:gd name="connsiteY43" fmla="*/ 1682750 h 4051300"/>
                <a:gd name="connsiteX44" fmla="*/ 1155700 w 2599085"/>
                <a:gd name="connsiteY44" fmla="*/ 1612900 h 4051300"/>
                <a:gd name="connsiteX45" fmla="*/ 1155700 w 2599085"/>
                <a:gd name="connsiteY45" fmla="*/ 1612900 h 4051300"/>
                <a:gd name="connsiteX46" fmla="*/ 1098550 w 2599085"/>
                <a:gd name="connsiteY46" fmla="*/ 1574800 h 4051300"/>
                <a:gd name="connsiteX47" fmla="*/ 1098550 w 2599085"/>
                <a:gd name="connsiteY47" fmla="*/ 1663700 h 4051300"/>
                <a:gd name="connsiteX48" fmla="*/ 1054100 w 2599085"/>
                <a:gd name="connsiteY48" fmla="*/ 1695450 h 4051300"/>
                <a:gd name="connsiteX49" fmla="*/ 984250 w 2599085"/>
                <a:gd name="connsiteY49" fmla="*/ 1701800 h 4051300"/>
                <a:gd name="connsiteX50" fmla="*/ 920750 w 2599085"/>
                <a:gd name="connsiteY50" fmla="*/ 1733550 h 4051300"/>
                <a:gd name="connsiteX51" fmla="*/ 920750 w 2599085"/>
                <a:gd name="connsiteY51" fmla="*/ 1733550 h 4051300"/>
                <a:gd name="connsiteX52" fmla="*/ 889000 w 2599085"/>
                <a:gd name="connsiteY52" fmla="*/ 1778000 h 4051300"/>
                <a:gd name="connsiteX53" fmla="*/ 819150 w 2599085"/>
                <a:gd name="connsiteY53" fmla="*/ 1752600 h 4051300"/>
                <a:gd name="connsiteX54" fmla="*/ 730250 w 2599085"/>
                <a:gd name="connsiteY54" fmla="*/ 1778000 h 4051300"/>
                <a:gd name="connsiteX55" fmla="*/ 812800 w 2599085"/>
                <a:gd name="connsiteY55" fmla="*/ 1809750 h 4051300"/>
                <a:gd name="connsiteX56" fmla="*/ 876300 w 2599085"/>
                <a:gd name="connsiteY56" fmla="*/ 1854200 h 4051300"/>
                <a:gd name="connsiteX57" fmla="*/ 768350 w 2599085"/>
                <a:gd name="connsiteY57" fmla="*/ 1911350 h 4051300"/>
                <a:gd name="connsiteX58" fmla="*/ 635000 w 2599085"/>
                <a:gd name="connsiteY58" fmla="*/ 1898650 h 4051300"/>
                <a:gd name="connsiteX59" fmla="*/ 590550 w 2599085"/>
                <a:gd name="connsiteY59" fmla="*/ 1866900 h 4051300"/>
                <a:gd name="connsiteX60" fmla="*/ 558800 w 2599085"/>
                <a:gd name="connsiteY60" fmla="*/ 1930400 h 4051300"/>
                <a:gd name="connsiteX61" fmla="*/ 450850 w 2599085"/>
                <a:gd name="connsiteY61" fmla="*/ 1911350 h 4051300"/>
                <a:gd name="connsiteX62" fmla="*/ 400050 w 2599085"/>
                <a:gd name="connsiteY62" fmla="*/ 1841500 h 4051300"/>
                <a:gd name="connsiteX63" fmla="*/ 400050 w 2599085"/>
                <a:gd name="connsiteY63" fmla="*/ 1841500 h 4051300"/>
                <a:gd name="connsiteX64" fmla="*/ 298450 w 2599085"/>
                <a:gd name="connsiteY64" fmla="*/ 1778000 h 4051300"/>
                <a:gd name="connsiteX65" fmla="*/ 266700 w 2599085"/>
                <a:gd name="connsiteY65" fmla="*/ 1714500 h 4051300"/>
                <a:gd name="connsiteX66" fmla="*/ 222250 w 2599085"/>
                <a:gd name="connsiteY66" fmla="*/ 1625600 h 4051300"/>
                <a:gd name="connsiteX67" fmla="*/ 184150 w 2599085"/>
                <a:gd name="connsiteY67" fmla="*/ 1543050 h 4051300"/>
                <a:gd name="connsiteX68" fmla="*/ 133350 w 2599085"/>
                <a:gd name="connsiteY68" fmla="*/ 1454150 h 4051300"/>
                <a:gd name="connsiteX69" fmla="*/ 57150 w 2599085"/>
                <a:gd name="connsiteY69" fmla="*/ 1365250 h 4051300"/>
                <a:gd name="connsiteX70" fmla="*/ 44450 w 2599085"/>
                <a:gd name="connsiteY70" fmla="*/ 1282700 h 4051300"/>
                <a:gd name="connsiteX71" fmla="*/ 63500 w 2599085"/>
                <a:gd name="connsiteY71" fmla="*/ 1187450 h 4051300"/>
                <a:gd name="connsiteX72" fmla="*/ 76200 w 2599085"/>
                <a:gd name="connsiteY72" fmla="*/ 1123950 h 4051300"/>
                <a:gd name="connsiteX73" fmla="*/ 76200 w 2599085"/>
                <a:gd name="connsiteY73" fmla="*/ 1066800 h 4051300"/>
                <a:gd name="connsiteX74" fmla="*/ 0 w 2599085"/>
                <a:gd name="connsiteY74" fmla="*/ 1009650 h 4051300"/>
                <a:gd name="connsiteX75" fmla="*/ 38100 w 2599085"/>
                <a:gd name="connsiteY75" fmla="*/ 908050 h 4051300"/>
                <a:gd name="connsiteX76" fmla="*/ 38100 w 2599085"/>
                <a:gd name="connsiteY76" fmla="*/ 908050 h 4051300"/>
                <a:gd name="connsiteX77" fmla="*/ 6350 w 2599085"/>
                <a:gd name="connsiteY77" fmla="*/ 787400 h 4051300"/>
                <a:gd name="connsiteX78" fmla="*/ 57150 w 2599085"/>
                <a:gd name="connsiteY78" fmla="*/ 774700 h 4051300"/>
                <a:gd name="connsiteX79" fmla="*/ 82550 w 2599085"/>
                <a:gd name="connsiteY79" fmla="*/ 717550 h 4051300"/>
                <a:gd name="connsiteX80" fmla="*/ 165100 w 2599085"/>
                <a:gd name="connsiteY80" fmla="*/ 679450 h 4051300"/>
                <a:gd name="connsiteX81" fmla="*/ 222250 w 2599085"/>
                <a:gd name="connsiteY81" fmla="*/ 685800 h 4051300"/>
                <a:gd name="connsiteX82" fmla="*/ 222250 w 2599085"/>
                <a:gd name="connsiteY82" fmla="*/ 603250 h 4051300"/>
                <a:gd name="connsiteX83" fmla="*/ 254000 w 2599085"/>
                <a:gd name="connsiteY83" fmla="*/ 482600 h 4051300"/>
                <a:gd name="connsiteX84" fmla="*/ 368300 w 2599085"/>
                <a:gd name="connsiteY84" fmla="*/ 476250 h 4051300"/>
                <a:gd name="connsiteX85" fmla="*/ 425450 w 2599085"/>
                <a:gd name="connsiteY85" fmla="*/ 457200 h 4051300"/>
                <a:gd name="connsiteX86" fmla="*/ 482600 w 2599085"/>
                <a:gd name="connsiteY86" fmla="*/ 342900 h 4051300"/>
                <a:gd name="connsiteX87" fmla="*/ 565150 w 2599085"/>
                <a:gd name="connsiteY87" fmla="*/ 273050 h 4051300"/>
                <a:gd name="connsiteX88" fmla="*/ 615950 w 2599085"/>
                <a:gd name="connsiteY88" fmla="*/ 215900 h 4051300"/>
                <a:gd name="connsiteX89" fmla="*/ 571500 w 2599085"/>
                <a:gd name="connsiteY89" fmla="*/ 127000 h 4051300"/>
                <a:gd name="connsiteX90" fmla="*/ 552450 w 2599085"/>
                <a:gd name="connsiteY90" fmla="*/ 57150 h 4051300"/>
                <a:gd name="connsiteX91" fmla="*/ 641350 w 2599085"/>
                <a:gd name="connsiteY91" fmla="*/ 0 h 4051300"/>
                <a:gd name="connsiteX92" fmla="*/ 704850 w 2599085"/>
                <a:gd name="connsiteY92" fmla="*/ 6350 h 4051300"/>
                <a:gd name="connsiteX93" fmla="*/ 800100 w 2599085"/>
                <a:gd name="connsiteY93" fmla="*/ 19050 h 4051300"/>
                <a:gd name="connsiteX94" fmla="*/ 857250 w 2599085"/>
                <a:gd name="connsiteY94" fmla="*/ 6350 h 4051300"/>
                <a:gd name="connsiteX95" fmla="*/ 920750 w 2599085"/>
                <a:gd name="connsiteY95" fmla="*/ 6350 h 4051300"/>
                <a:gd name="connsiteX96" fmla="*/ 920750 w 2599085"/>
                <a:gd name="connsiteY96" fmla="*/ 69850 h 4051300"/>
                <a:gd name="connsiteX97" fmla="*/ 889000 w 2599085"/>
                <a:gd name="connsiteY97" fmla="*/ 139700 h 4051300"/>
                <a:gd name="connsiteX98" fmla="*/ 889000 w 2599085"/>
                <a:gd name="connsiteY98" fmla="*/ 139700 h 4051300"/>
                <a:gd name="connsiteX99" fmla="*/ 914400 w 2599085"/>
                <a:gd name="connsiteY99" fmla="*/ 254000 h 4051300"/>
                <a:gd name="connsiteX100" fmla="*/ 857250 w 2599085"/>
                <a:gd name="connsiteY100" fmla="*/ 304800 h 4051300"/>
                <a:gd name="connsiteX101" fmla="*/ 838200 w 2599085"/>
                <a:gd name="connsiteY101" fmla="*/ 342900 h 4051300"/>
                <a:gd name="connsiteX102" fmla="*/ 838200 w 2599085"/>
                <a:gd name="connsiteY102" fmla="*/ 419100 h 4051300"/>
                <a:gd name="connsiteX103" fmla="*/ 838200 w 2599085"/>
                <a:gd name="connsiteY103" fmla="*/ 508000 h 4051300"/>
                <a:gd name="connsiteX104" fmla="*/ 768350 w 2599085"/>
                <a:gd name="connsiteY104" fmla="*/ 546100 h 4051300"/>
                <a:gd name="connsiteX105" fmla="*/ 711200 w 2599085"/>
                <a:gd name="connsiteY105" fmla="*/ 577850 h 4051300"/>
                <a:gd name="connsiteX106" fmla="*/ 711200 w 2599085"/>
                <a:gd name="connsiteY106" fmla="*/ 577850 h 4051300"/>
                <a:gd name="connsiteX107" fmla="*/ 781050 w 2599085"/>
                <a:gd name="connsiteY107" fmla="*/ 673100 h 4051300"/>
                <a:gd name="connsiteX108" fmla="*/ 781050 w 2599085"/>
                <a:gd name="connsiteY108" fmla="*/ 673100 h 4051300"/>
                <a:gd name="connsiteX109" fmla="*/ 717550 w 2599085"/>
                <a:gd name="connsiteY109" fmla="*/ 685800 h 4051300"/>
                <a:gd name="connsiteX110" fmla="*/ 717550 w 2599085"/>
                <a:gd name="connsiteY110" fmla="*/ 685800 h 4051300"/>
                <a:gd name="connsiteX111" fmla="*/ 762000 w 2599085"/>
                <a:gd name="connsiteY111" fmla="*/ 774700 h 4051300"/>
                <a:gd name="connsiteX112" fmla="*/ 806450 w 2599085"/>
                <a:gd name="connsiteY112" fmla="*/ 838200 h 4051300"/>
                <a:gd name="connsiteX113" fmla="*/ 831850 w 2599085"/>
                <a:gd name="connsiteY113" fmla="*/ 889000 h 4051300"/>
                <a:gd name="connsiteX114" fmla="*/ 831850 w 2599085"/>
                <a:gd name="connsiteY114" fmla="*/ 889000 h 4051300"/>
                <a:gd name="connsiteX115" fmla="*/ 850900 w 2599085"/>
                <a:gd name="connsiteY115" fmla="*/ 952500 h 4051300"/>
                <a:gd name="connsiteX116" fmla="*/ 889000 w 2599085"/>
                <a:gd name="connsiteY116" fmla="*/ 1028700 h 4051300"/>
                <a:gd name="connsiteX117" fmla="*/ 908050 w 2599085"/>
                <a:gd name="connsiteY117" fmla="*/ 1104900 h 4051300"/>
                <a:gd name="connsiteX118" fmla="*/ 939800 w 2599085"/>
                <a:gd name="connsiteY118" fmla="*/ 1225550 h 4051300"/>
                <a:gd name="connsiteX119" fmla="*/ 977900 w 2599085"/>
                <a:gd name="connsiteY119" fmla="*/ 1346200 h 4051300"/>
                <a:gd name="connsiteX120" fmla="*/ 1022350 w 2599085"/>
                <a:gd name="connsiteY120" fmla="*/ 1339850 h 4051300"/>
                <a:gd name="connsiteX121" fmla="*/ 1022350 w 2599085"/>
                <a:gd name="connsiteY121" fmla="*/ 1339850 h 4051300"/>
                <a:gd name="connsiteX122" fmla="*/ 1016000 w 2599085"/>
                <a:gd name="connsiteY122" fmla="*/ 1257300 h 4051300"/>
                <a:gd name="connsiteX123" fmla="*/ 1003300 w 2599085"/>
                <a:gd name="connsiteY123" fmla="*/ 1206500 h 4051300"/>
                <a:gd name="connsiteX124" fmla="*/ 1003300 w 2599085"/>
                <a:gd name="connsiteY124" fmla="*/ 1123950 h 4051300"/>
                <a:gd name="connsiteX125" fmla="*/ 1003300 w 2599085"/>
                <a:gd name="connsiteY125" fmla="*/ 1123950 h 4051300"/>
                <a:gd name="connsiteX126" fmla="*/ 1123950 w 2599085"/>
                <a:gd name="connsiteY126" fmla="*/ 1123950 h 4051300"/>
                <a:gd name="connsiteX127" fmla="*/ 1149350 w 2599085"/>
                <a:gd name="connsiteY127" fmla="*/ 1174750 h 4051300"/>
                <a:gd name="connsiteX128" fmla="*/ 1149350 w 2599085"/>
                <a:gd name="connsiteY128" fmla="*/ 1174750 h 4051300"/>
                <a:gd name="connsiteX129" fmla="*/ 1174750 w 2599085"/>
                <a:gd name="connsiteY129" fmla="*/ 1250950 h 4051300"/>
                <a:gd name="connsiteX130" fmla="*/ 1174750 w 2599085"/>
                <a:gd name="connsiteY130" fmla="*/ 1250950 h 4051300"/>
                <a:gd name="connsiteX131" fmla="*/ 1212850 w 2599085"/>
                <a:gd name="connsiteY131" fmla="*/ 1397000 h 4051300"/>
                <a:gd name="connsiteX132" fmla="*/ 1276350 w 2599085"/>
                <a:gd name="connsiteY132" fmla="*/ 1435100 h 4051300"/>
                <a:gd name="connsiteX133" fmla="*/ 1339850 w 2599085"/>
                <a:gd name="connsiteY133" fmla="*/ 1435100 h 4051300"/>
                <a:gd name="connsiteX134" fmla="*/ 1447800 w 2599085"/>
                <a:gd name="connsiteY134" fmla="*/ 1384300 h 4051300"/>
                <a:gd name="connsiteX135" fmla="*/ 1504950 w 2599085"/>
                <a:gd name="connsiteY135" fmla="*/ 1295400 h 4051300"/>
                <a:gd name="connsiteX136" fmla="*/ 1530350 w 2599085"/>
                <a:gd name="connsiteY136" fmla="*/ 1193800 h 4051300"/>
                <a:gd name="connsiteX137" fmla="*/ 1498600 w 2599085"/>
                <a:gd name="connsiteY137" fmla="*/ 1047750 h 4051300"/>
                <a:gd name="connsiteX138" fmla="*/ 1574800 w 2599085"/>
                <a:gd name="connsiteY138" fmla="*/ 996950 h 4051300"/>
                <a:gd name="connsiteX139" fmla="*/ 1606550 w 2599085"/>
                <a:gd name="connsiteY139" fmla="*/ 908050 h 4051300"/>
                <a:gd name="connsiteX140" fmla="*/ 1708150 w 2599085"/>
                <a:gd name="connsiteY140" fmla="*/ 908050 h 4051300"/>
                <a:gd name="connsiteX141" fmla="*/ 1752600 w 2599085"/>
                <a:gd name="connsiteY141" fmla="*/ 793750 h 4051300"/>
                <a:gd name="connsiteX142" fmla="*/ 1733550 w 2599085"/>
                <a:gd name="connsiteY142" fmla="*/ 704850 h 4051300"/>
                <a:gd name="connsiteX143" fmla="*/ 1727200 w 2599085"/>
                <a:gd name="connsiteY143" fmla="*/ 603250 h 4051300"/>
                <a:gd name="connsiteX144" fmla="*/ 1720850 w 2599085"/>
                <a:gd name="connsiteY144" fmla="*/ 546100 h 4051300"/>
                <a:gd name="connsiteX145" fmla="*/ 1720850 w 2599085"/>
                <a:gd name="connsiteY145" fmla="*/ 546100 h 4051300"/>
                <a:gd name="connsiteX146" fmla="*/ 1752600 w 2599085"/>
                <a:gd name="connsiteY146" fmla="*/ 552450 h 4051300"/>
                <a:gd name="connsiteX147" fmla="*/ 1797050 w 2599085"/>
                <a:gd name="connsiteY147" fmla="*/ 622300 h 4051300"/>
                <a:gd name="connsiteX148" fmla="*/ 1797050 w 2599085"/>
                <a:gd name="connsiteY148" fmla="*/ 622300 h 4051300"/>
                <a:gd name="connsiteX149" fmla="*/ 1854200 w 2599085"/>
                <a:gd name="connsiteY149" fmla="*/ 660400 h 4051300"/>
                <a:gd name="connsiteX150" fmla="*/ 1905000 w 2599085"/>
                <a:gd name="connsiteY150" fmla="*/ 590550 h 4051300"/>
                <a:gd name="connsiteX151" fmla="*/ 1993900 w 2599085"/>
                <a:gd name="connsiteY151" fmla="*/ 584200 h 4051300"/>
                <a:gd name="connsiteX152" fmla="*/ 2063750 w 2599085"/>
                <a:gd name="connsiteY152" fmla="*/ 577850 h 4051300"/>
                <a:gd name="connsiteX153" fmla="*/ 2070100 w 2599085"/>
                <a:gd name="connsiteY153" fmla="*/ 641350 h 4051300"/>
                <a:gd name="connsiteX154" fmla="*/ 2076450 w 2599085"/>
                <a:gd name="connsiteY154" fmla="*/ 666750 h 4051300"/>
                <a:gd name="connsiteX155" fmla="*/ 2076450 w 2599085"/>
                <a:gd name="connsiteY155" fmla="*/ 666750 h 4051300"/>
                <a:gd name="connsiteX156" fmla="*/ 2133600 w 2599085"/>
                <a:gd name="connsiteY156" fmla="*/ 558800 h 4051300"/>
                <a:gd name="connsiteX157" fmla="*/ 2171700 w 2599085"/>
                <a:gd name="connsiteY157" fmla="*/ 635000 h 4051300"/>
                <a:gd name="connsiteX158" fmla="*/ 2159000 w 2599085"/>
                <a:gd name="connsiteY158" fmla="*/ 723900 h 4051300"/>
                <a:gd name="connsiteX159" fmla="*/ 2197100 w 2599085"/>
                <a:gd name="connsiteY159" fmla="*/ 774700 h 4051300"/>
                <a:gd name="connsiteX160" fmla="*/ 2235200 w 2599085"/>
                <a:gd name="connsiteY160" fmla="*/ 869950 h 4051300"/>
                <a:gd name="connsiteX161" fmla="*/ 2254250 w 2599085"/>
                <a:gd name="connsiteY161" fmla="*/ 1003300 h 4051300"/>
                <a:gd name="connsiteX162" fmla="*/ 2324100 w 2599085"/>
                <a:gd name="connsiteY162" fmla="*/ 1111250 h 4051300"/>
                <a:gd name="connsiteX163" fmla="*/ 2279650 w 2599085"/>
                <a:gd name="connsiteY163" fmla="*/ 1155700 h 4051300"/>
                <a:gd name="connsiteX164" fmla="*/ 2292350 w 2599085"/>
                <a:gd name="connsiteY164" fmla="*/ 1270000 h 4051300"/>
                <a:gd name="connsiteX165" fmla="*/ 2292350 w 2599085"/>
                <a:gd name="connsiteY165" fmla="*/ 1358900 h 4051300"/>
                <a:gd name="connsiteX166" fmla="*/ 2287938 w 2599085"/>
                <a:gd name="connsiteY166" fmla="*/ 1358900 h 4051300"/>
                <a:gd name="connsiteX167" fmla="*/ 2249838 w 2599085"/>
                <a:gd name="connsiteY167" fmla="*/ 1498600 h 4051300"/>
                <a:gd name="connsiteX168" fmla="*/ 2376838 w 2599085"/>
                <a:gd name="connsiteY168" fmla="*/ 1568450 h 4051300"/>
                <a:gd name="connsiteX169" fmla="*/ 2395888 w 2599085"/>
                <a:gd name="connsiteY169" fmla="*/ 1682750 h 4051300"/>
                <a:gd name="connsiteX170" fmla="*/ 2459387 w 2599085"/>
                <a:gd name="connsiteY170" fmla="*/ 1816100 h 4051300"/>
                <a:gd name="connsiteX171" fmla="*/ 2484787 w 2599085"/>
                <a:gd name="connsiteY171" fmla="*/ 1905000 h 4051300"/>
                <a:gd name="connsiteX172" fmla="*/ 2497487 w 2599085"/>
                <a:gd name="connsiteY172" fmla="*/ 1917700 h 4051300"/>
                <a:gd name="connsiteX173" fmla="*/ 2427637 w 2599085"/>
                <a:gd name="connsiteY173" fmla="*/ 2012950 h 4051300"/>
                <a:gd name="connsiteX174" fmla="*/ 2541937 w 2599085"/>
                <a:gd name="connsiteY174" fmla="*/ 2133600 h 4051300"/>
                <a:gd name="connsiteX175" fmla="*/ 2548287 w 2599085"/>
                <a:gd name="connsiteY175" fmla="*/ 2241550 h 4051300"/>
                <a:gd name="connsiteX176" fmla="*/ 2560986 w 2599085"/>
                <a:gd name="connsiteY176" fmla="*/ 2387600 h 4051300"/>
                <a:gd name="connsiteX177" fmla="*/ 2548285 w 2599085"/>
                <a:gd name="connsiteY177" fmla="*/ 2495550 h 4051300"/>
                <a:gd name="connsiteX178" fmla="*/ 2592735 w 2599085"/>
                <a:gd name="connsiteY178" fmla="*/ 2667000 h 4051300"/>
                <a:gd name="connsiteX179" fmla="*/ 2599085 w 2599085"/>
                <a:gd name="connsiteY179" fmla="*/ 2774950 h 4051300"/>
                <a:gd name="connsiteX0" fmla="*/ 2228850 w 2611785"/>
                <a:gd name="connsiteY0" fmla="*/ 4051300 h 4051300"/>
                <a:gd name="connsiteX1" fmla="*/ 2178050 w 2611785"/>
                <a:gd name="connsiteY1" fmla="*/ 3956050 h 4051300"/>
                <a:gd name="connsiteX2" fmla="*/ 2171700 w 2611785"/>
                <a:gd name="connsiteY2" fmla="*/ 3892550 h 4051300"/>
                <a:gd name="connsiteX3" fmla="*/ 2127250 w 2611785"/>
                <a:gd name="connsiteY3" fmla="*/ 3841750 h 4051300"/>
                <a:gd name="connsiteX4" fmla="*/ 2127250 w 2611785"/>
                <a:gd name="connsiteY4" fmla="*/ 3841750 h 4051300"/>
                <a:gd name="connsiteX5" fmla="*/ 2095500 w 2611785"/>
                <a:gd name="connsiteY5" fmla="*/ 3803650 h 4051300"/>
                <a:gd name="connsiteX6" fmla="*/ 2070100 w 2611785"/>
                <a:gd name="connsiteY6" fmla="*/ 3746500 h 4051300"/>
                <a:gd name="connsiteX7" fmla="*/ 2063750 w 2611785"/>
                <a:gd name="connsiteY7" fmla="*/ 3727450 h 4051300"/>
                <a:gd name="connsiteX8" fmla="*/ 2063750 w 2611785"/>
                <a:gd name="connsiteY8" fmla="*/ 3727450 h 4051300"/>
                <a:gd name="connsiteX9" fmla="*/ 1930400 w 2611785"/>
                <a:gd name="connsiteY9" fmla="*/ 3606800 h 4051300"/>
                <a:gd name="connsiteX10" fmla="*/ 1879600 w 2611785"/>
                <a:gd name="connsiteY10" fmla="*/ 3517900 h 4051300"/>
                <a:gd name="connsiteX11" fmla="*/ 1879600 w 2611785"/>
                <a:gd name="connsiteY11" fmla="*/ 3517900 h 4051300"/>
                <a:gd name="connsiteX12" fmla="*/ 1866900 w 2611785"/>
                <a:gd name="connsiteY12" fmla="*/ 3403600 h 4051300"/>
                <a:gd name="connsiteX13" fmla="*/ 1866900 w 2611785"/>
                <a:gd name="connsiteY13" fmla="*/ 3403600 h 4051300"/>
                <a:gd name="connsiteX14" fmla="*/ 1860550 w 2611785"/>
                <a:gd name="connsiteY14" fmla="*/ 3365500 h 4051300"/>
                <a:gd name="connsiteX15" fmla="*/ 1847850 w 2611785"/>
                <a:gd name="connsiteY15" fmla="*/ 3302000 h 4051300"/>
                <a:gd name="connsiteX16" fmla="*/ 1790700 w 2611785"/>
                <a:gd name="connsiteY16" fmla="*/ 3282950 h 4051300"/>
                <a:gd name="connsiteX17" fmla="*/ 1765300 w 2611785"/>
                <a:gd name="connsiteY17" fmla="*/ 3194050 h 4051300"/>
                <a:gd name="connsiteX18" fmla="*/ 1790700 w 2611785"/>
                <a:gd name="connsiteY18" fmla="*/ 3143250 h 4051300"/>
                <a:gd name="connsiteX19" fmla="*/ 1790700 w 2611785"/>
                <a:gd name="connsiteY19" fmla="*/ 3143250 h 4051300"/>
                <a:gd name="connsiteX20" fmla="*/ 1809750 w 2611785"/>
                <a:gd name="connsiteY20" fmla="*/ 3060700 h 4051300"/>
                <a:gd name="connsiteX21" fmla="*/ 1854200 w 2611785"/>
                <a:gd name="connsiteY21" fmla="*/ 2997200 h 4051300"/>
                <a:gd name="connsiteX22" fmla="*/ 1803400 w 2611785"/>
                <a:gd name="connsiteY22" fmla="*/ 2940050 h 4051300"/>
                <a:gd name="connsiteX23" fmla="*/ 1803400 w 2611785"/>
                <a:gd name="connsiteY23" fmla="*/ 2940050 h 4051300"/>
                <a:gd name="connsiteX24" fmla="*/ 1765300 w 2611785"/>
                <a:gd name="connsiteY24" fmla="*/ 2933700 h 4051300"/>
                <a:gd name="connsiteX25" fmla="*/ 1765300 w 2611785"/>
                <a:gd name="connsiteY25" fmla="*/ 2933700 h 4051300"/>
                <a:gd name="connsiteX26" fmla="*/ 1765300 w 2611785"/>
                <a:gd name="connsiteY26" fmla="*/ 2933700 h 4051300"/>
                <a:gd name="connsiteX27" fmla="*/ 1784350 w 2611785"/>
                <a:gd name="connsiteY27" fmla="*/ 2819400 h 4051300"/>
                <a:gd name="connsiteX28" fmla="*/ 1784350 w 2611785"/>
                <a:gd name="connsiteY28" fmla="*/ 2819400 h 4051300"/>
                <a:gd name="connsiteX29" fmla="*/ 1689100 w 2611785"/>
                <a:gd name="connsiteY29" fmla="*/ 2832100 h 4051300"/>
                <a:gd name="connsiteX30" fmla="*/ 1651000 w 2611785"/>
                <a:gd name="connsiteY30" fmla="*/ 2787650 h 4051300"/>
                <a:gd name="connsiteX31" fmla="*/ 1714500 w 2611785"/>
                <a:gd name="connsiteY31" fmla="*/ 2749550 h 4051300"/>
                <a:gd name="connsiteX32" fmla="*/ 1682750 w 2611785"/>
                <a:gd name="connsiteY32" fmla="*/ 2667000 h 4051300"/>
                <a:gd name="connsiteX33" fmla="*/ 1644650 w 2611785"/>
                <a:gd name="connsiteY33" fmla="*/ 2578100 h 4051300"/>
                <a:gd name="connsiteX34" fmla="*/ 1631950 w 2611785"/>
                <a:gd name="connsiteY34" fmla="*/ 2470150 h 4051300"/>
                <a:gd name="connsiteX35" fmla="*/ 1587500 w 2611785"/>
                <a:gd name="connsiteY35" fmla="*/ 2400300 h 4051300"/>
                <a:gd name="connsiteX36" fmla="*/ 1549400 w 2611785"/>
                <a:gd name="connsiteY36" fmla="*/ 2305050 h 4051300"/>
                <a:gd name="connsiteX37" fmla="*/ 1498600 w 2611785"/>
                <a:gd name="connsiteY37" fmla="*/ 2235200 h 4051300"/>
                <a:gd name="connsiteX38" fmla="*/ 1454150 w 2611785"/>
                <a:gd name="connsiteY38" fmla="*/ 2101850 h 4051300"/>
                <a:gd name="connsiteX39" fmla="*/ 1390650 w 2611785"/>
                <a:gd name="connsiteY39" fmla="*/ 1987550 h 4051300"/>
                <a:gd name="connsiteX40" fmla="*/ 1314450 w 2611785"/>
                <a:gd name="connsiteY40" fmla="*/ 1885950 h 4051300"/>
                <a:gd name="connsiteX41" fmla="*/ 1238250 w 2611785"/>
                <a:gd name="connsiteY41" fmla="*/ 1803400 h 4051300"/>
                <a:gd name="connsiteX42" fmla="*/ 1155700 w 2611785"/>
                <a:gd name="connsiteY42" fmla="*/ 1746250 h 4051300"/>
                <a:gd name="connsiteX43" fmla="*/ 1117600 w 2611785"/>
                <a:gd name="connsiteY43" fmla="*/ 1682750 h 4051300"/>
                <a:gd name="connsiteX44" fmla="*/ 1155700 w 2611785"/>
                <a:gd name="connsiteY44" fmla="*/ 1612900 h 4051300"/>
                <a:gd name="connsiteX45" fmla="*/ 1155700 w 2611785"/>
                <a:gd name="connsiteY45" fmla="*/ 1612900 h 4051300"/>
                <a:gd name="connsiteX46" fmla="*/ 1098550 w 2611785"/>
                <a:gd name="connsiteY46" fmla="*/ 1574800 h 4051300"/>
                <a:gd name="connsiteX47" fmla="*/ 1098550 w 2611785"/>
                <a:gd name="connsiteY47" fmla="*/ 1663700 h 4051300"/>
                <a:gd name="connsiteX48" fmla="*/ 1054100 w 2611785"/>
                <a:gd name="connsiteY48" fmla="*/ 1695450 h 4051300"/>
                <a:gd name="connsiteX49" fmla="*/ 984250 w 2611785"/>
                <a:gd name="connsiteY49" fmla="*/ 1701800 h 4051300"/>
                <a:gd name="connsiteX50" fmla="*/ 920750 w 2611785"/>
                <a:gd name="connsiteY50" fmla="*/ 1733550 h 4051300"/>
                <a:gd name="connsiteX51" fmla="*/ 920750 w 2611785"/>
                <a:gd name="connsiteY51" fmla="*/ 1733550 h 4051300"/>
                <a:gd name="connsiteX52" fmla="*/ 889000 w 2611785"/>
                <a:gd name="connsiteY52" fmla="*/ 1778000 h 4051300"/>
                <a:gd name="connsiteX53" fmla="*/ 819150 w 2611785"/>
                <a:gd name="connsiteY53" fmla="*/ 1752600 h 4051300"/>
                <a:gd name="connsiteX54" fmla="*/ 730250 w 2611785"/>
                <a:gd name="connsiteY54" fmla="*/ 1778000 h 4051300"/>
                <a:gd name="connsiteX55" fmla="*/ 812800 w 2611785"/>
                <a:gd name="connsiteY55" fmla="*/ 1809750 h 4051300"/>
                <a:gd name="connsiteX56" fmla="*/ 876300 w 2611785"/>
                <a:gd name="connsiteY56" fmla="*/ 1854200 h 4051300"/>
                <a:gd name="connsiteX57" fmla="*/ 768350 w 2611785"/>
                <a:gd name="connsiteY57" fmla="*/ 1911350 h 4051300"/>
                <a:gd name="connsiteX58" fmla="*/ 635000 w 2611785"/>
                <a:gd name="connsiteY58" fmla="*/ 1898650 h 4051300"/>
                <a:gd name="connsiteX59" fmla="*/ 590550 w 2611785"/>
                <a:gd name="connsiteY59" fmla="*/ 1866900 h 4051300"/>
                <a:gd name="connsiteX60" fmla="*/ 558800 w 2611785"/>
                <a:gd name="connsiteY60" fmla="*/ 1930400 h 4051300"/>
                <a:gd name="connsiteX61" fmla="*/ 450850 w 2611785"/>
                <a:gd name="connsiteY61" fmla="*/ 1911350 h 4051300"/>
                <a:gd name="connsiteX62" fmla="*/ 400050 w 2611785"/>
                <a:gd name="connsiteY62" fmla="*/ 1841500 h 4051300"/>
                <a:gd name="connsiteX63" fmla="*/ 400050 w 2611785"/>
                <a:gd name="connsiteY63" fmla="*/ 1841500 h 4051300"/>
                <a:gd name="connsiteX64" fmla="*/ 298450 w 2611785"/>
                <a:gd name="connsiteY64" fmla="*/ 1778000 h 4051300"/>
                <a:gd name="connsiteX65" fmla="*/ 266700 w 2611785"/>
                <a:gd name="connsiteY65" fmla="*/ 1714500 h 4051300"/>
                <a:gd name="connsiteX66" fmla="*/ 222250 w 2611785"/>
                <a:gd name="connsiteY66" fmla="*/ 1625600 h 4051300"/>
                <a:gd name="connsiteX67" fmla="*/ 184150 w 2611785"/>
                <a:gd name="connsiteY67" fmla="*/ 1543050 h 4051300"/>
                <a:gd name="connsiteX68" fmla="*/ 133350 w 2611785"/>
                <a:gd name="connsiteY68" fmla="*/ 1454150 h 4051300"/>
                <a:gd name="connsiteX69" fmla="*/ 57150 w 2611785"/>
                <a:gd name="connsiteY69" fmla="*/ 1365250 h 4051300"/>
                <a:gd name="connsiteX70" fmla="*/ 44450 w 2611785"/>
                <a:gd name="connsiteY70" fmla="*/ 1282700 h 4051300"/>
                <a:gd name="connsiteX71" fmla="*/ 63500 w 2611785"/>
                <a:gd name="connsiteY71" fmla="*/ 1187450 h 4051300"/>
                <a:gd name="connsiteX72" fmla="*/ 76200 w 2611785"/>
                <a:gd name="connsiteY72" fmla="*/ 1123950 h 4051300"/>
                <a:gd name="connsiteX73" fmla="*/ 76200 w 2611785"/>
                <a:gd name="connsiteY73" fmla="*/ 1066800 h 4051300"/>
                <a:gd name="connsiteX74" fmla="*/ 0 w 2611785"/>
                <a:gd name="connsiteY74" fmla="*/ 1009650 h 4051300"/>
                <a:gd name="connsiteX75" fmla="*/ 38100 w 2611785"/>
                <a:gd name="connsiteY75" fmla="*/ 908050 h 4051300"/>
                <a:gd name="connsiteX76" fmla="*/ 38100 w 2611785"/>
                <a:gd name="connsiteY76" fmla="*/ 908050 h 4051300"/>
                <a:gd name="connsiteX77" fmla="*/ 6350 w 2611785"/>
                <a:gd name="connsiteY77" fmla="*/ 787400 h 4051300"/>
                <a:gd name="connsiteX78" fmla="*/ 57150 w 2611785"/>
                <a:gd name="connsiteY78" fmla="*/ 774700 h 4051300"/>
                <a:gd name="connsiteX79" fmla="*/ 82550 w 2611785"/>
                <a:gd name="connsiteY79" fmla="*/ 717550 h 4051300"/>
                <a:gd name="connsiteX80" fmla="*/ 165100 w 2611785"/>
                <a:gd name="connsiteY80" fmla="*/ 679450 h 4051300"/>
                <a:gd name="connsiteX81" fmla="*/ 222250 w 2611785"/>
                <a:gd name="connsiteY81" fmla="*/ 685800 h 4051300"/>
                <a:gd name="connsiteX82" fmla="*/ 222250 w 2611785"/>
                <a:gd name="connsiteY82" fmla="*/ 603250 h 4051300"/>
                <a:gd name="connsiteX83" fmla="*/ 254000 w 2611785"/>
                <a:gd name="connsiteY83" fmla="*/ 482600 h 4051300"/>
                <a:gd name="connsiteX84" fmla="*/ 368300 w 2611785"/>
                <a:gd name="connsiteY84" fmla="*/ 476250 h 4051300"/>
                <a:gd name="connsiteX85" fmla="*/ 425450 w 2611785"/>
                <a:gd name="connsiteY85" fmla="*/ 457200 h 4051300"/>
                <a:gd name="connsiteX86" fmla="*/ 482600 w 2611785"/>
                <a:gd name="connsiteY86" fmla="*/ 342900 h 4051300"/>
                <a:gd name="connsiteX87" fmla="*/ 565150 w 2611785"/>
                <a:gd name="connsiteY87" fmla="*/ 273050 h 4051300"/>
                <a:gd name="connsiteX88" fmla="*/ 615950 w 2611785"/>
                <a:gd name="connsiteY88" fmla="*/ 215900 h 4051300"/>
                <a:gd name="connsiteX89" fmla="*/ 571500 w 2611785"/>
                <a:gd name="connsiteY89" fmla="*/ 127000 h 4051300"/>
                <a:gd name="connsiteX90" fmla="*/ 552450 w 2611785"/>
                <a:gd name="connsiteY90" fmla="*/ 57150 h 4051300"/>
                <a:gd name="connsiteX91" fmla="*/ 641350 w 2611785"/>
                <a:gd name="connsiteY91" fmla="*/ 0 h 4051300"/>
                <a:gd name="connsiteX92" fmla="*/ 704850 w 2611785"/>
                <a:gd name="connsiteY92" fmla="*/ 6350 h 4051300"/>
                <a:gd name="connsiteX93" fmla="*/ 800100 w 2611785"/>
                <a:gd name="connsiteY93" fmla="*/ 19050 h 4051300"/>
                <a:gd name="connsiteX94" fmla="*/ 857250 w 2611785"/>
                <a:gd name="connsiteY94" fmla="*/ 6350 h 4051300"/>
                <a:gd name="connsiteX95" fmla="*/ 920750 w 2611785"/>
                <a:gd name="connsiteY95" fmla="*/ 6350 h 4051300"/>
                <a:gd name="connsiteX96" fmla="*/ 920750 w 2611785"/>
                <a:gd name="connsiteY96" fmla="*/ 69850 h 4051300"/>
                <a:gd name="connsiteX97" fmla="*/ 889000 w 2611785"/>
                <a:gd name="connsiteY97" fmla="*/ 139700 h 4051300"/>
                <a:gd name="connsiteX98" fmla="*/ 889000 w 2611785"/>
                <a:gd name="connsiteY98" fmla="*/ 139700 h 4051300"/>
                <a:gd name="connsiteX99" fmla="*/ 914400 w 2611785"/>
                <a:gd name="connsiteY99" fmla="*/ 254000 h 4051300"/>
                <a:gd name="connsiteX100" fmla="*/ 857250 w 2611785"/>
                <a:gd name="connsiteY100" fmla="*/ 304800 h 4051300"/>
                <a:gd name="connsiteX101" fmla="*/ 838200 w 2611785"/>
                <a:gd name="connsiteY101" fmla="*/ 342900 h 4051300"/>
                <a:gd name="connsiteX102" fmla="*/ 838200 w 2611785"/>
                <a:gd name="connsiteY102" fmla="*/ 419100 h 4051300"/>
                <a:gd name="connsiteX103" fmla="*/ 838200 w 2611785"/>
                <a:gd name="connsiteY103" fmla="*/ 508000 h 4051300"/>
                <a:gd name="connsiteX104" fmla="*/ 768350 w 2611785"/>
                <a:gd name="connsiteY104" fmla="*/ 546100 h 4051300"/>
                <a:gd name="connsiteX105" fmla="*/ 711200 w 2611785"/>
                <a:gd name="connsiteY105" fmla="*/ 577850 h 4051300"/>
                <a:gd name="connsiteX106" fmla="*/ 711200 w 2611785"/>
                <a:gd name="connsiteY106" fmla="*/ 577850 h 4051300"/>
                <a:gd name="connsiteX107" fmla="*/ 781050 w 2611785"/>
                <a:gd name="connsiteY107" fmla="*/ 673100 h 4051300"/>
                <a:gd name="connsiteX108" fmla="*/ 781050 w 2611785"/>
                <a:gd name="connsiteY108" fmla="*/ 673100 h 4051300"/>
                <a:gd name="connsiteX109" fmla="*/ 717550 w 2611785"/>
                <a:gd name="connsiteY109" fmla="*/ 685800 h 4051300"/>
                <a:gd name="connsiteX110" fmla="*/ 717550 w 2611785"/>
                <a:gd name="connsiteY110" fmla="*/ 685800 h 4051300"/>
                <a:gd name="connsiteX111" fmla="*/ 762000 w 2611785"/>
                <a:gd name="connsiteY111" fmla="*/ 774700 h 4051300"/>
                <a:gd name="connsiteX112" fmla="*/ 806450 w 2611785"/>
                <a:gd name="connsiteY112" fmla="*/ 838200 h 4051300"/>
                <a:gd name="connsiteX113" fmla="*/ 831850 w 2611785"/>
                <a:gd name="connsiteY113" fmla="*/ 889000 h 4051300"/>
                <a:gd name="connsiteX114" fmla="*/ 831850 w 2611785"/>
                <a:gd name="connsiteY114" fmla="*/ 889000 h 4051300"/>
                <a:gd name="connsiteX115" fmla="*/ 850900 w 2611785"/>
                <a:gd name="connsiteY115" fmla="*/ 952500 h 4051300"/>
                <a:gd name="connsiteX116" fmla="*/ 889000 w 2611785"/>
                <a:gd name="connsiteY116" fmla="*/ 1028700 h 4051300"/>
                <a:gd name="connsiteX117" fmla="*/ 908050 w 2611785"/>
                <a:gd name="connsiteY117" fmla="*/ 1104900 h 4051300"/>
                <a:gd name="connsiteX118" fmla="*/ 939800 w 2611785"/>
                <a:gd name="connsiteY118" fmla="*/ 1225550 h 4051300"/>
                <a:gd name="connsiteX119" fmla="*/ 977900 w 2611785"/>
                <a:gd name="connsiteY119" fmla="*/ 1346200 h 4051300"/>
                <a:gd name="connsiteX120" fmla="*/ 1022350 w 2611785"/>
                <a:gd name="connsiteY120" fmla="*/ 1339850 h 4051300"/>
                <a:gd name="connsiteX121" fmla="*/ 1022350 w 2611785"/>
                <a:gd name="connsiteY121" fmla="*/ 1339850 h 4051300"/>
                <a:gd name="connsiteX122" fmla="*/ 1016000 w 2611785"/>
                <a:gd name="connsiteY122" fmla="*/ 1257300 h 4051300"/>
                <a:gd name="connsiteX123" fmla="*/ 1003300 w 2611785"/>
                <a:gd name="connsiteY123" fmla="*/ 1206500 h 4051300"/>
                <a:gd name="connsiteX124" fmla="*/ 1003300 w 2611785"/>
                <a:gd name="connsiteY124" fmla="*/ 1123950 h 4051300"/>
                <a:gd name="connsiteX125" fmla="*/ 1003300 w 2611785"/>
                <a:gd name="connsiteY125" fmla="*/ 1123950 h 4051300"/>
                <a:gd name="connsiteX126" fmla="*/ 1123950 w 2611785"/>
                <a:gd name="connsiteY126" fmla="*/ 1123950 h 4051300"/>
                <a:gd name="connsiteX127" fmla="*/ 1149350 w 2611785"/>
                <a:gd name="connsiteY127" fmla="*/ 1174750 h 4051300"/>
                <a:gd name="connsiteX128" fmla="*/ 1149350 w 2611785"/>
                <a:gd name="connsiteY128" fmla="*/ 1174750 h 4051300"/>
                <a:gd name="connsiteX129" fmla="*/ 1174750 w 2611785"/>
                <a:gd name="connsiteY129" fmla="*/ 1250950 h 4051300"/>
                <a:gd name="connsiteX130" fmla="*/ 1174750 w 2611785"/>
                <a:gd name="connsiteY130" fmla="*/ 1250950 h 4051300"/>
                <a:gd name="connsiteX131" fmla="*/ 1212850 w 2611785"/>
                <a:gd name="connsiteY131" fmla="*/ 1397000 h 4051300"/>
                <a:gd name="connsiteX132" fmla="*/ 1276350 w 2611785"/>
                <a:gd name="connsiteY132" fmla="*/ 1435100 h 4051300"/>
                <a:gd name="connsiteX133" fmla="*/ 1339850 w 2611785"/>
                <a:gd name="connsiteY133" fmla="*/ 1435100 h 4051300"/>
                <a:gd name="connsiteX134" fmla="*/ 1447800 w 2611785"/>
                <a:gd name="connsiteY134" fmla="*/ 1384300 h 4051300"/>
                <a:gd name="connsiteX135" fmla="*/ 1504950 w 2611785"/>
                <a:gd name="connsiteY135" fmla="*/ 1295400 h 4051300"/>
                <a:gd name="connsiteX136" fmla="*/ 1530350 w 2611785"/>
                <a:gd name="connsiteY136" fmla="*/ 1193800 h 4051300"/>
                <a:gd name="connsiteX137" fmla="*/ 1498600 w 2611785"/>
                <a:gd name="connsiteY137" fmla="*/ 1047750 h 4051300"/>
                <a:gd name="connsiteX138" fmla="*/ 1574800 w 2611785"/>
                <a:gd name="connsiteY138" fmla="*/ 996950 h 4051300"/>
                <a:gd name="connsiteX139" fmla="*/ 1606550 w 2611785"/>
                <a:gd name="connsiteY139" fmla="*/ 908050 h 4051300"/>
                <a:gd name="connsiteX140" fmla="*/ 1708150 w 2611785"/>
                <a:gd name="connsiteY140" fmla="*/ 908050 h 4051300"/>
                <a:gd name="connsiteX141" fmla="*/ 1752600 w 2611785"/>
                <a:gd name="connsiteY141" fmla="*/ 793750 h 4051300"/>
                <a:gd name="connsiteX142" fmla="*/ 1733550 w 2611785"/>
                <a:gd name="connsiteY142" fmla="*/ 704850 h 4051300"/>
                <a:gd name="connsiteX143" fmla="*/ 1727200 w 2611785"/>
                <a:gd name="connsiteY143" fmla="*/ 603250 h 4051300"/>
                <a:gd name="connsiteX144" fmla="*/ 1720850 w 2611785"/>
                <a:gd name="connsiteY144" fmla="*/ 546100 h 4051300"/>
                <a:gd name="connsiteX145" fmla="*/ 1720850 w 2611785"/>
                <a:gd name="connsiteY145" fmla="*/ 546100 h 4051300"/>
                <a:gd name="connsiteX146" fmla="*/ 1752600 w 2611785"/>
                <a:gd name="connsiteY146" fmla="*/ 552450 h 4051300"/>
                <a:gd name="connsiteX147" fmla="*/ 1797050 w 2611785"/>
                <a:gd name="connsiteY147" fmla="*/ 622300 h 4051300"/>
                <a:gd name="connsiteX148" fmla="*/ 1797050 w 2611785"/>
                <a:gd name="connsiteY148" fmla="*/ 622300 h 4051300"/>
                <a:gd name="connsiteX149" fmla="*/ 1854200 w 2611785"/>
                <a:gd name="connsiteY149" fmla="*/ 660400 h 4051300"/>
                <a:gd name="connsiteX150" fmla="*/ 1905000 w 2611785"/>
                <a:gd name="connsiteY150" fmla="*/ 590550 h 4051300"/>
                <a:gd name="connsiteX151" fmla="*/ 1993900 w 2611785"/>
                <a:gd name="connsiteY151" fmla="*/ 584200 h 4051300"/>
                <a:gd name="connsiteX152" fmla="*/ 2063750 w 2611785"/>
                <a:gd name="connsiteY152" fmla="*/ 577850 h 4051300"/>
                <a:gd name="connsiteX153" fmla="*/ 2070100 w 2611785"/>
                <a:gd name="connsiteY153" fmla="*/ 641350 h 4051300"/>
                <a:gd name="connsiteX154" fmla="*/ 2076450 w 2611785"/>
                <a:gd name="connsiteY154" fmla="*/ 666750 h 4051300"/>
                <a:gd name="connsiteX155" fmla="*/ 2076450 w 2611785"/>
                <a:gd name="connsiteY155" fmla="*/ 666750 h 4051300"/>
                <a:gd name="connsiteX156" fmla="*/ 2133600 w 2611785"/>
                <a:gd name="connsiteY156" fmla="*/ 558800 h 4051300"/>
                <a:gd name="connsiteX157" fmla="*/ 2171700 w 2611785"/>
                <a:gd name="connsiteY157" fmla="*/ 635000 h 4051300"/>
                <a:gd name="connsiteX158" fmla="*/ 2159000 w 2611785"/>
                <a:gd name="connsiteY158" fmla="*/ 723900 h 4051300"/>
                <a:gd name="connsiteX159" fmla="*/ 2197100 w 2611785"/>
                <a:gd name="connsiteY159" fmla="*/ 774700 h 4051300"/>
                <a:gd name="connsiteX160" fmla="*/ 2235200 w 2611785"/>
                <a:gd name="connsiteY160" fmla="*/ 869950 h 4051300"/>
                <a:gd name="connsiteX161" fmla="*/ 2254250 w 2611785"/>
                <a:gd name="connsiteY161" fmla="*/ 1003300 h 4051300"/>
                <a:gd name="connsiteX162" fmla="*/ 2324100 w 2611785"/>
                <a:gd name="connsiteY162" fmla="*/ 1111250 h 4051300"/>
                <a:gd name="connsiteX163" fmla="*/ 2279650 w 2611785"/>
                <a:gd name="connsiteY163" fmla="*/ 1155700 h 4051300"/>
                <a:gd name="connsiteX164" fmla="*/ 2292350 w 2611785"/>
                <a:gd name="connsiteY164" fmla="*/ 1270000 h 4051300"/>
                <a:gd name="connsiteX165" fmla="*/ 2292350 w 2611785"/>
                <a:gd name="connsiteY165" fmla="*/ 1358900 h 4051300"/>
                <a:gd name="connsiteX166" fmla="*/ 2287938 w 2611785"/>
                <a:gd name="connsiteY166" fmla="*/ 1358900 h 4051300"/>
                <a:gd name="connsiteX167" fmla="*/ 2249838 w 2611785"/>
                <a:gd name="connsiteY167" fmla="*/ 1498600 h 4051300"/>
                <a:gd name="connsiteX168" fmla="*/ 2376838 w 2611785"/>
                <a:gd name="connsiteY168" fmla="*/ 1568450 h 4051300"/>
                <a:gd name="connsiteX169" fmla="*/ 2395888 w 2611785"/>
                <a:gd name="connsiteY169" fmla="*/ 1682750 h 4051300"/>
                <a:gd name="connsiteX170" fmla="*/ 2459387 w 2611785"/>
                <a:gd name="connsiteY170" fmla="*/ 1816100 h 4051300"/>
                <a:gd name="connsiteX171" fmla="*/ 2484787 w 2611785"/>
                <a:gd name="connsiteY171" fmla="*/ 1905000 h 4051300"/>
                <a:gd name="connsiteX172" fmla="*/ 2497487 w 2611785"/>
                <a:gd name="connsiteY172" fmla="*/ 1917700 h 4051300"/>
                <a:gd name="connsiteX173" fmla="*/ 2427637 w 2611785"/>
                <a:gd name="connsiteY173" fmla="*/ 2012950 h 4051300"/>
                <a:gd name="connsiteX174" fmla="*/ 2541937 w 2611785"/>
                <a:gd name="connsiteY174" fmla="*/ 2133600 h 4051300"/>
                <a:gd name="connsiteX175" fmla="*/ 2548287 w 2611785"/>
                <a:gd name="connsiteY175" fmla="*/ 2241550 h 4051300"/>
                <a:gd name="connsiteX176" fmla="*/ 2560986 w 2611785"/>
                <a:gd name="connsiteY176" fmla="*/ 2387600 h 4051300"/>
                <a:gd name="connsiteX177" fmla="*/ 2548285 w 2611785"/>
                <a:gd name="connsiteY177" fmla="*/ 2495550 h 4051300"/>
                <a:gd name="connsiteX178" fmla="*/ 2592735 w 2611785"/>
                <a:gd name="connsiteY178" fmla="*/ 2667000 h 4051300"/>
                <a:gd name="connsiteX179" fmla="*/ 2599085 w 2611785"/>
                <a:gd name="connsiteY179" fmla="*/ 2774950 h 4051300"/>
                <a:gd name="connsiteX180" fmla="*/ 2611785 w 2611785"/>
                <a:gd name="connsiteY180" fmla="*/ 276860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83210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940050 h 4051300"/>
                <a:gd name="connsiteX0" fmla="*/ 2228850 w 2599229"/>
                <a:gd name="connsiteY0" fmla="*/ 4051300 h 4051300"/>
                <a:gd name="connsiteX1" fmla="*/ 2178050 w 2599229"/>
                <a:gd name="connsiteY1" fmla="*/ 3956050 h 4051300"/>
                <a:gd name="connsiteX2" fmla="*/ 2171700 w 2599229"/>
                <a:gd name="connsiteY2" fmla="*/ 3892550 h 4051300"/>
                <a:gd name="connsiteX3" fmla="*/ 2127250 w 2599229"/>
                <a:gd name="connsiteY3" fmla="*/ 3841750 h 4051300"/>
                <a:gd name="connsiteX4" fmla="*/ 2127250 w 2599229"/>
                <a:gd name="connsiteY4" fmla="*/ 3841750 h 4051300"/>
                <a:gd name="connsiteX5" fmla="*/ 2095500 w 2599229"/>
                <a:gd name="connsiteY5" fmla="*/ 3803650 h 4051300"/>
                <a:gd name="connsiteX6" fmla="*/ 2070100 w 2599229"/>
                <a:gd name="connsiteY6" fmla="*/ 3746500 h 4051300"/>
                <a:gd name="connsiteX7" fmla="*/ 2063750 w 2599229"/>
                <a:gd name="connsiteY7" fmla="*/ 3727450 h 4051300"/>
                <a:gd name="connsiteX8" fmla="*/ 2063750 w 2599229"/>
                <a:gd name="connsiteY8" fmla="*/ 3727450 h 4051300"/>
                <a:gd name="connsiteX9" fmla="*/ 1930400 w 2599229"/>
                <a:gd name="connsiteY9" fmla="*/ 3606800 h 4051300"/>
                <a:gd name="connsiteX10" fmla="*/ 1879600 w 2599229"/>
                <a:gd name="connsiteY10" fmla="*/ 3517900 h 4051300"/>
                <a:gd name="connsiteX11" fmla="*/ 1879600 w 2599229"/>
                <a:gd name="connsiteY11" fmla="*/ 3517900 h 4051300"/>
                <a:gd name="connsiteX12" fmla="*/ 1866900 w 2599229"/>
                <a:gd name="connsiteY12" fmla="*/ 3403600 h 4051300"/>
                <a:gd name="connsiteX13" fmla="*/ 1866900 w 2599229"/>
                <a:gd name="connsiteY13" fmla="*/ 3403600 h 4051300"/>
                <a:gd name="connsiteX14" fmla="*/ 1860550 w 2599229"/>
                <a:gd name="connsiteY14" fmla="*/ 3365500 h 4051300"/>
                <a:gd name="connsiteX15" fmla="*/ 1847850 w 2599229"/>
                <a:gd name="connsiteY15" fmla="*/ 3302000 h 4051300"/>
                <a:gd name="connsiteX16" fmla="*/ 1790700 w 2599229"/>
                <a:gd name="connsiteY16" fmla="*/ 3282950 h 4051300"/>
                <a:gd name="connsiteX17" fmla="*/ 1765300 w 2599229"/>
                <a:gd name="connsiteY17" fmla="*/ 3194050 h 4051300"/>
                <a:gd name="connsiteX18" fmla="*/ 1790700 w 2599229"/>
                <a:gd name="connsiteY18" fmla="*/ 3143250 h 4051300"/>
                <a:gd name="connsiteX19" fmla="*/ 1790700 w 2599229"/>
                <a:gd name="connsiteY19" fmla="*/ 3143250 h 4051300"/>
                <a:gd name="connsiteX20" fmla="*/ 1809750 w 2599229"/>
                <a:gd name="connsiteY20" fmla="*/ 3060700 h 4051300"/>
                <a:gd name="connsiteX21" fmla="*/ 1854200 w 2599229"/>
                <a:gd name="connsiteY21" fmla="*/ 2997200 h 4051300"/>
                <a:gd name="connsiteX22" fmla="*/ 1803400 w 2599229"/>
                <a:gd name="connsiteY22" fmla="*/ 2940050 h 4051300"/>
                <a:gd name="connsiteX23" fmla="*/ 1803400 w 2599229"/>
                <a:gd name="connsiteY23" fmla="*/ 2940050 h 4051300"/>
                <a:gd name="connsiteX24" fmla="*/ 1765300 w 2599229"/>
                <a:gd name="connsiteY24" fmla="*/ 2933700 h 4051300"/>
                <a:gd name="connsiteX25" fmla="*/ 1765300 w 2599229"/>
                <a:gd name="connsiteY25" fmla="*/ 2933700 h 4051300"/>
                <a:gd name="connsiteX26" fmla="*/ 1765300 w 2599229"/>
                <a:gd name="connsiteY26" fmla="*/ 2933700 h 4051300"/>
                <a:gd name="connsiteX27" fmla="*/ 1784350 w 2599229"/>
                <a:gd name="connsiteY27" fmla="*/ 2819400 h 4051300"/>
                <a:gd name="connsiteX28" fmla="*/ 1784350 w 2599229"/>
                <a:gd name="connsiteY28" fmla="*/ 2819400 h 4051300"/>
                <a:gd name="connsiteX29" fmla="*/ 1689100 w 2599229"/>
                <a:gd name="connsiteY29" fmla="*/ 2832100 h 4051300"/>
                <a:gd name="connsiteX30" fmla="*/ 1651000 w 2599229"/>
                <a:gd name="connsiteY30" fmla="*/ 2787650 h 4051300"/>
                <a:gd name="connsiteX31" fmla="*/ 1714500 w 2599229"/>
                <a:gd name="connsiteY31" fmla="*/ 2749550 h 4051300"/>
                <a:gd name="connsiteX32" fmla="*/ 1682750 w 2599229"/>
                <a:gd name="connsiteY32" fmla="*/ 2667000 h 4051300"/>
                <a:gd name="connsiteX33" fmla="*/ 1644650 w 2599229"/>
                <a:gd name="connsiteY33" fmla="*/ 2578100 h 4051300"/>
                <a:gd name="connsiteX34" fmla="*/ 1631950 w 2599229"/>
                <a:gd name="connsiteY34" fmla="*/ 2470150 h 4051300"/>
                <a:gd name="connsiteX35" fmla="*/ 1587500 w 2599229"/>
                <a:gd name="connsiteY35" fmla="*/ 2400300 h 4051300"/>
                <a:gd name="connsiteX36" fmla="*/ 1549400 w 2599229"/>
                <a:gd name="connsiteY36" fmla="*/ 2305050 h 4051300"/>
                <a:gd name="connsiteX37" fmla="*/ 1498600 w 2599229"/>
                <a:gd name="connsiteY37" fmla="*/ 2235200 h 4051300"/>
                <a:gd name="connsiteX38" fmla="*/ 1454150 w 2599229"/>
                <a:gd name="connsiteY38" fmla="*/ 2101850 h 4051300"/>
                <a:gd name="connsiteX39" fmla="*/ 1390650 w 2599229"/>
                <a:gd name="connsiteY39" fmla="*/ 1987550 h 4051300"/>
                <a:gd name="connsiteX40" fmla="*/ 1314450 w 2599229"/>
                <a:gd name="connsiteY40" fmla="*/ 1885950 h 4051300"/>
                <a:gd name="connsiteX41" fmla="*/ 1238250 w 2599229"/>
                <a:gd name="connsiteY41" fmla="*/ 1803400 h 4051300"/>
                <a:gd name="connsiteX42" fmla="*/ 1155700 w 2599229"/>
                <a:gd name="connsiteY42" fmla="*/ 1746250 h 4051300"/>
                <a:gd name="connsiteX43" fmla="*/ 1117600 w 2599229"/>
                <a:gd name="connsiteY43" fmla="*/ 1682750 h 4051300"/>
                <a:gd name="connsiteX44" fmla="*/ 1155700 w 2599229"/>
                <a:gd name="connsiteY44" fmla="*/ 1612900 h 4051300"/>
                <a:gd name="connsiteX45" fmla="*/ 1155700 w 2599229"/>
                <a:gd name="connsiteY45" fmla="*/ 1612900 h 4051300"/>
                <a:gd name="connsiteX46" fmla="*/ 1098550 w 2599229"/>
                <a:gd name="connsiteY46" fmla="*/ 1574800 h 4051300"/>
                <a:gd name="connsiteX47" fmla="*/ 1098550 w 2599229"/>
                <a:gd name="connsiteY47" fmla="*/ 1663700 h 4051300"/>
                <a:gd name="connsiteX48" fmla="*/ 1054100 w 2599229"/>
                <a:gd name="connsiteY48" fmla="*/ 1695450 h 4051300"/>
                <a:gd name="connsiteX49" fmla="*/ 984250 w 2599229"/>
                <a:gd name="connsiteY49" fmla="*/ 1701800 h 4051300"/>
                <a:gd name="connsiteX50" fmla="*/ 920750 w 2599229"/>
                <a:gd name="connsiteY50" fmla="*/ 1733550 h 4051300"/>
                <a:gd name="connsiteX51" fmla="*/ 920750 w 2599229"/>
                <a:gd name="connsiteY51" fmla="*/ 1733550 h 4051300"/>
                <a:gd name="connsiteX52" fmla="*/ 889000 w 2599229"/>
                <a:gd name="connsiteY52" fmla="*/ 1778000 h 4051300"/>
                <a:gd name="connsiteX53" fmla="*/ 819150 w 2599229"/>
                <a:gd name="connsiteY53" fmla="*/ 1752600 h 4051300"/>
                <a:gd name="connsiteX54" fmla="*/ 730250 w 2599229"/>
                <a:gd name="connsiteY54" fmla="*/ 1778000 h 4051300"/>
                <a:gd name="connsiteX55" fmla="*/ 812800 w 2599229"/>
                <a:gd name="connsiteY55" fmla="*/ 1809750 h 4051300"/>
                <a:gd name="connsiteX56" fmla="*/ 876300 w 2599229"/>
                <a:gd name="connsiteY56" fmla="*/ 1854200 h 4051300"/>
                <a:gd name="connsiteX57" fmla="*/ 768350 w 2599229"/>
                <a:gd name="connsiteY57" fmla="*/ 1911350 h 4051300"/>
                <a:gd name="connsiteX58" fmla="*/ 635000 w 2599229"/>
                <a:gd name="connsiteY58" fmla="*/ 1898650 h 4051300"/>
                <a:gd name="connsiteX59" fmla="*/ 590550 w 2599229"/>
                <a:gd name="connsiteY59" fmla="*/ 1866900 h 4051300"/>
                <a:gd name="connsiteX60" fmla="*/ 558800 w 2599229"/>
                <a:gd name="connsiteY60" fmla="*/ 1930400 h 4051300"/>
                <a:gd name="connsiteX61" fmla="*/ 450850 w 2599229"/>
                <a:gd name="connsiteY61" fmla="*/ 1911350 h 4051300"/>
                <a:gd name="connsiteX62" fmla="*/ 400050 w 2599229"/>
                <a:gd name="connsiteY62" fmla="*/ 1841500 h 4051300"/>
                <a:gd name="connsiteX63" fmla="*/ 400050 w 2599229"/>
                <a:gd name="connsiteY63" fmla="*/ 1841500 h 4051300"/>
                <a:gd name="connsiteX64" fmla="*/ 298450 w 2599229"/>
                <a:gd name="connsiteY64" fmla="*/ 1778000 h 4051300"/>
                <a:gd name="connsiteX65" fmla="*/ 266700 w 2599229"/>
                <a:gd name="connsiteY65" fmla="*/ 1714500 h 4051300"/>
                <a:gd name="connsiteX66" fmla="*/ 222250 w 2599229"/>
                <a:gd name="connsiteY66" fmla="*/ 1625600 h 4051300"/>
                <a:gd name="connsiteX67" fmla="*/ 184150 w 2599229"/>
                <a:gd name="connsiteY67" fmla="*/ 1543050 h 4051300"/>
                <a:gd name="connsiteX68" fmla="*/ 133350 w 2599229"/>
                <a:gd name="connsiteY68" fmla="*/ 1454150 h 4051300"/>
                <a:gd name="connsiteX69" fmla="*/ 57150 w 2599229"/>
                <a:gd name="connsiteY69" fmla="*/ 1365250 h 4051300"/>
                <a:gd name="connsiteX70" fmla="*/ 44450 w 2599229"/>
                <a:gd name="connsiteY70" fmla="*/ 1282700 h 4051300"/>
                <a:gd name="connsiteX71" fmla="*/ 63500 w 2599229"/>
                <a:gd name="connsiteY71" fmla="*/ 1187450 h 4051300"/>
                <a:gd name="connsiteX72" fmla="*/ 76200 w 2599229"/>
                <a:gd name="connsiteY72" fmla="*/ 1123950 h 4051300"/>
                <a:gd name="connsiteX73" fmla="*/ 76200 w 2599229"/>
                <a:gd name="connsiteY73" fmla="*/ 1066800 h 4051300"/>
                <a:gd name="connsiteX74" fmla="*/ 0 w 2599229"/>
                <a:gd name="connsiteY74" fmla="*/ 1009650 h 4051300"/>
                <a:gd name="connsiteX75" fmla="*/ 38100 w 2599229"/>
                <a:gd name="connsiteY75" fmla="*/ 908050 h 4051300"/>
                <a:gd name="connsiteX76" fmla="*/ 38100 w 2599229"/>
                <a:gd name="connsiteY76" fmla="*/ 908050 h 4051300"/>
                <a:gd name="connsiteX77" fmla="*/ 6350 w 2599229"/>
                <a:gd name="connsiteY77" fmla="*/ 787400 h 4051300"/>
                <a:gd name="connsiteX78" fmla="*/ 57150 w 2599229"/>
                <a:gd name="connsiteY78" fmla="*/ 774700 h 4051300"/>
                <a:gd name="connsiteX79" fmla="*/ 82550 w 2599229"/>
                <a:gd name="connsiteY79" fmla="*/ 717550 h 4051300"/>
                <a:gd name="connsiteX80" fmla="*/ 165100 w 2599229"/>
                <a:gd name="connsiteY80" fmla="*/ 679450 h 4051300"/>
                <a:gd name="connsiteX81" fmla="*/ 222250 w 2599229"/>
                <a:gd name="connsiteY81" fmla="*/ 685800 h 4051300"/>
                <a:gd name="connsiteX82" fmla="*/ 222250 w 2599229"/>
                <a:gd name="connsiteY82" fmla="*/ 603250 h 4051300"/>
                <a:gd name="connsiteX83" fmla="*/ 254000 w 2599229"/>
                <a:gd name="connsiteY83" fmla="*/ 482600 h 4051300"/>
                <a:gd name="connsiteX84" fmla="*/ 368300 w 2599229"/>
                <a:gd name="connsiteY84" fmla="*/ 476250 h 4051300"/>
                <a:gd name="connsiteX85" fmla="*/ 425450 w 2599229"/>
                <a:gd name="connsiteY85" fmla="*/ 457200 h 4051300"/>
                <a:gd name="connsiteX86" fmla="*/ 482600 w 2599229"/>
                <a:gd name="connsiteY86" fmla="*/ 342900 h 4051300"/>
                <a:gd name="connsiteX87" fmla="*/ 565150 w 2599229"/>
                <a:gd name="connsiteY87" fmla="*/ 273050 h 4051300"/>
                <a:gd name="connsiteX88" fmla="*/ 615950 w 2599229"/>
                <a:gd name="connsiteY88" fmla="*/ 215900 h 4051300"/>
                <a:gd name="connsiteX89" fmla="*/ 571500 w 2599229"/>
                <a:gd name="connsiteY89" fmla="*/ 127000 h 4051300"/>
                <a:gd name="connsiteX90" fmla="*/ 552450 w 2599229"/>
                <a:gd name="connsiteY90" fmla="*/ 57150 h 4051300"/>
                <a:gd name="connsiteX91" fmla="*/ 641350 w 2599229"/>
                <a:gd name="connsiteY91" fmla="*/ 0 h 4051300"/>
                <a:gd name="connsiteX92" fmla="*/ 704850 w 2599229"/>
                <a:gd name="connsiteY92" fmla="*/ 6350 h 4051300"/>
                <a:gd name="connsiteX93" fmla="*/ 800100 w 2599229"/>
                <a:gd name="connsiteY93" fmla="*/ 19050 h 4051300"/>
                <a:gd name="connsiteX94" fmla="*/ 857250 w 2599229"/>
                <a:gd name="connsiteY94" fmla="*/ 6350 h 4051300"/>
                <a:gd name="connsiteX95" fmla="*/ 920750 w 2599229"/>
                <a:gd name="connsiteY95" fmla="*/ 6350 h 4051300"/>
                <a:gd name="connsiteX96" fmla="*/ 920750 w 2599229"/>
                <a:gd name="connsiteY96" fmla="*/ 69850 h 4051300"/>
                <a:gd name="connsiteX97" fmla="*/ 889000 w 2599229"/>
                <a:gd name="connsiteY97" fmla="*/ 139700 h 4051300"/>
                <a:gd name="connsiteX98" fmla="*/ 889000 w 2599229"/>
                <a:gd name="connsiteY98" fmla="*/ 139700 h 4051300"/>
                <a:gd name="connsiteX99" fmla="*/ 914400 w 2599229"/>
                <a:gd name="connsiteY99" fmla="*/ 254000 h 4051300"/>
                <a:gd name="connsiteX100" fmla="*/ 857250 w 2599229"/>
                <a:gd name="connsiteY100" fmla="*/ 304800 h 4051300"/>
                <a:gd name="connsiteX101" fmla="*/ 838200 w 2599229"/>
                <a:gd name="connsiteY101" fmla="*/ 342900 h 4051300"/>
                <a:gd name="connsiteX102" fmla="*/ 838200 w 2599229"/>
                <a:gd name="connsiteY102" fmla="*/ 419100 h 4051300"/>
                <a:gd name="connsiteX103" fmla="*/ 838200 w 2599229"/>
                <a:gd name="connsiteY103" fmla="*/ 508000 h 4051300"/>
                <a:gd name="connsiteX104" fmla="*/ 768350 w 2599229"/>
                <a:gd name="connsiteY104" fmla="*/ 546100 h 4051300"/>
                <a:gd name="connsiteX105" fmla="*/ 711200 w 2599229"/>
                <a:gd name="connsiteY105" fmla="*/ 577850 h 4051300"/>
                <a:gd name="connsiteX106" fmla="*/ 711200 w 2599229"/>
                <a:gd name="connsiteY106" fmla="*/ 577850 h 4051300"/>
                <a:gd name="connsiteX107" fmla="*/ 781050 w 2599229"/>
                <a:gd name="connsiteY107" fmla="*/ 673100 h 4051300"/>
                <a:gd name="connsiteX108" fmla="*/ 781050 w 2599229"/>
                <a:gd name="connsiteY108" fmla="*/ 673100 h 4051300"/>
                <a:gd name="connsiteX109" fmla="*/ 717550 w 2599229"/>
                <a:gd name="connsiteY109" fmla="*/ 685800 h 4051300"/>
                <a:gd name="connsiteX110" fmla="*/ 717550 w 2599229"/>
                <a:gd name="connsiteY110" fmla="*/ 685800 h 4051300"/>
                <a:gd name="connsiteX111" fmla="*/ 762000 w 2599229"/>
                <a:gd name="connsiteY111" fmla="*/ 774700 h 4051300"/>
                <a:gd name="connsiteX112" fmla="*/ 806450 w 2599229"/>
                <a:gd name="connsiteY112" fmla="*/ 838200 h 4051300"/>
                <a:gd name="connsiteX113" fmla="*/ 831850 w 2599229"/>
                <a:gd name="connsiteY113" fmla="*/ 889000 h 4051300"/>
                <a:gd name="connsiteX114" fmla="*/ 831850 w 2599229"/>
                <a:gd name="connsiteY114" fmla="*/ 889000 h 4051300"/>
                <a:gd name="connsiteX115" fmla="*/ 850900 w 2599229"/>
                <a:gd name="connsiteY115" fmla="*/ 952500 h 4051300"/>
                <a:gd name="connsiteX116" fmla="*/ 889000 w 2599229"/>
                <a:gd name="connsiteY116" fmla="*/ 1028700 h 4051300"/>
                <a:gd name="connsiteX117" fmla="*/ 908050 w 2599229"/>
                <a:gd name="connsiteY117" fmla="*/ 1104900 h 4051300"/>
                <a:gd name="connsiteX118" fmla="*/ 939800 w 2599229"/>
                <a:gd name="connsiteY118" fmla="*/ 1225550 h 4051300"/>
                <a:gd name="connsiteX119" fmla="*/ 977900 w 2599229"/>
                <a:gd name="connsiteY119" fmla="*/ 1346200 h 4051300"/>
                <a:gd name="connsiteX120" fmla="*/ 1022350 w 2599229"/>
                <a:gd name="connsiteY120" fmla="*/ 1339850 h 4051300"/>
                <a:gd name="connsiteX121" fmla="*/ 1022350 w 2599229"/>
                <a:gd name="connsiteY121" fmla="*/ 1339850 h 4051300"/>
                <a:gd name="connsiteX122" fmla="*/ 1016000 w 2599229"/>
                <a:gd name="connsiteY122" fmla="*/ 1257300 h 4051300"/>
                <a:gd name="connsiteX123" fmla="*/ 1003300 w 2599229"/>
                <a:gd name="connsiteY123" fmla="*/ 1206500 h 4051300"/>
                <a:gd name="connsiteX124" fmla="*/ 1003300 w 2599229"/>
                <a:gd name="connsiteY124" fmla="*/ 1123950 h 4051300"/>
                <a:gd name="connsiteX125" fmla="*/ 1003300 w 2599229"/>
                <a:gd name="connsiteY125" fmla="*/ 1123950 h 4051300"/>
                <a:gd name="connsiteX126" fmla="*/ 1123950 w 2599229"/>
                <a:gd name="connsiteY126" fmla="*/ 1123950 h 4051300"/>
                <a:gd name="connsiteX127" fmla="*/ 1149350 w 2599229"/>
                <a:gd name="connsiteY127" fmla="*/ 1174750 h 4051300"/>
                <a:gd name="connsiteX128" fmla="*/ 1149350 w 2599229"/>
                <a:gd name="connsiteY128" fmla="*/ 1174750 h 4051300"/>
                <a:gd name="connsiteX129" fmla="*/ 1174750 w 2599229"/>
                <a:gd name="connsiteY129" fmla="*/ 1250950 h 4051300"/>
                <a:gd name="connsiteX130" fmla="*/ 1174750 w 2599229"/>
                <a:gd name="connsiteY130" fmla="*/ 1250950 h 4051300"/>
                <a:gd name="connsiteX131" fmla="*/ 1212850 w 2599229"/>
                <a:gd name="connsiteY131" fmla="*/ 1397000 h 4051300"/>
                <a:gd name="connsiteX132" fmla="*/ 1276350 w 2599229"/>
                <a:gd name="connsiteY132" fmla="*/ 1435100 h 4051300"/>
                <a:gd name="connsiteX133" fmla="*/ 1339850 w 2599229"/>
                <a:gd name="connsiteY133" fmla="*/ 1435100 h 4051300"/>
                <a:gd name="connsiteX134" fmla="*/ 1447800 w 2599229"/>
                <a:gd name="connsiteY134" fmla="*/ 1384300 h 4051300"/>
                <a:gd name="connsiteX135" fmla="*/ 1504950 w 2599229"/>
                <a:gd name="connsiteY135" fmla="*/ 1295400 h 4051300"/>
                <a:gd name="connsiteX136" fmla="*/ 1530350 w 2599229"/>
                <a:gd name="connsiteY136" fmla="*/ 1193800 h 4051300"/>
                <a:gd name="connsiteX137" fmla="*/ 1498600 w 2599229"/>
                <a:gd name="connsiteY137" fmla="*/ 1047750 h 4051300"/>
                <a:gd name="connsiteX138" fmla="*/ 1574800 w 2599229"/>
                <a:gd name="connsiteY138" fmla="*/ 996950 h 4051300"/>
                <a:gd name="connsiteX139" fmla="*/ 1606550 w 2599229"/>
                <a:gd name="connsiteY139" fmla="*/ 908050 h 4051300"/>
                <a:gd name="connsiteX140" fmla="*/ 1708150 w 2599229"/>
                <a:gd name="connsiteY140" fmla="*/ 908050 h 4051300"/>
                <a:gd name="connsiteX141" fmla="*/ 1752600 w 2599229"/>
                <a:gd name="connsiteY141" fmla="*/ 793750 h 4051300"/>
                <a:gd name="connsiteX142" fmla="*/ 1733550 w 2599229"/>
                <a:gd name="connsiteY142" fmla="*/ 704850 h 4051300"/>
                <a:gd name="connsiteX143" fmla="*/ 1727200 w 2599229"/>
                <a:gd name="connsiteY143" fmla="*/ 603250 h 4051300"/>
                <a:gd name="connsiteX144" fmla="*/ 1720850 w 2599229"/>
                <a:gd name="connsiteY144" fmla="*/ 546100 h 4051300"/>
                <a:gd name="connsiteX145" fmla="*/ 1720850 w 2599229"/>
                <a:gd name="connsiteY145" fmla="*/ 546100 h 4051300"/>
                <a:gd name="connsiteX146" fmla="*/ 1752600 w 2599229"/>
                <a:gd name="connsiteY146" fmla="*/ 552450 h 4051300"/>
                <a:gd name="connsiteX147" fmla="*/ 1797050 w 2599229"/>
                <a:gd name="connsiteY147" fmla="*/ 622300 h 4051300"/>
                <a:gd name="connsiteX148" fmla="*/ 1797050 w 2599229"/>
                <a:gd name="connsiteY148" fmla="*/ 622300 h 4051300"/>
                <a:gd name="connsiteX149" fmla="*/ 1854200 w 2599229"/>
                <a:gd name="connsiteY149" fmla="*/ 660400 h 4051300"/>
                <a:gd name="connsiteX150" fmla="*/ 1905000 w 2599229"/>
                <a:gd name="connsiteY150" fmla="*/ 590550 h 4051300"/>
                <a:gd name="connsiteX151" fmla="*/ 1993900 w 2599229"/>
                <a:gd name="connsiteY151" fmla="*/ 584200 h 4051300"/>
                <a:gd name="connsiteX152" fmla="*/ 2063750 w 2599229"/>
                <a:gd name="connsiteY152" fmla="*/ 577850 h 4051300"/>
                <a:gd name="connsiteX153" fmla="*/ 2070100 w 2599229"/>
                <a:gd name="connsiteY153" fmla="*/ 641350 h 4051300"/>
                <a:gd name="connsiteX154" fmla="*/ 2076450 w 2599229"/>
                <a:gd name="connsiteY154" fmla="*/ 666750 h 4051300"/>
                <a:gd name="connsiteX155" fmla="*/ 2076450 w 2599229"/>
                <a:gd name="connsiteY155" fmla="*/ 666750 h 4051300"/>
                <a:gd name="connsiteX156" fmla="*/ 2133600 w 2599229"/>
                <a:gd name="connsiteY156" fmla="*/ 558800 h 4051300"/>
                <a:gd name="connsiteX157" fmla="*/ 2171700 w 2599229"/>
                <a:gd name="connsiteY157" fmla="*/ 635000 h 4051300"/>
                <a:gd name="connsiteX158" fmla="*/ 2159000 w 2599229"/>
                <a:gd name="connsiteY158" fmla="*/ 723900 h 4051300"/>
                <a:gd name="connsiteX159" fmla="*/ 2197100 w 2599229"/>
                <a:gd name="connsiteY159" fmla="*/ 774700 h 4051300"/>
                <a:gd name="connsiteX160" fmla="*/ 2235200 w 2599229"/>
                <a:gd name="connsiteY160" fmla="*/ 869950 h 4051300"/>
                <a:gd name="connsiteX161" fmla="*/ 2254250 w 2599229"/>
                <a:gd name="connsiteY161" fmla="*/ 1003300 h 4051300"/>
                <a:gd name="connsiteX162" fmla="*/ 2324100 w 2599229"/>
                <a:gd name="connsiteY162" fmla="*/ 1111250 h 4051300"/>
                <a:gd name="connsiteX163" fmla="*/ 2279650 w 2599229"/>
                <a:gd name="connsiteY163" fmla="*/ 1155700 h 4051300"/>
                <a:gd name="connsiteX164" fmla="*/ 2292350 w 2599229"/>
                <a:gd name="connsiteY164" fmla="*/ 1270000 h 4051300"/>
                <a:gd name="connsiteX165" fmla="*/ 2292350 w 2599229"/>
                <a:gd name="connsiteY165" fmla="*/ 1358900 h 4051300"/>
                <a:gd name="connsiteX166" fmla="*/ 2287938 w 2599229"/>
                <a:gd name="connsiteY166" fmla="*/ 1358900 h 4051300"/>
                <a:gd name="connsiteX167" fmla="*/ 2249838 w 2599229"/>
                <a:gd name="connsiteY167" fmla="*/ 1498600 h 4051300"/>
                <a:gd name="connsiteX168" fmla="*/ 2376838 w 2599229"/>
                <a:gd name="connsiteY168" fmla="*/ 1568450 h 4051300"/>
                <a:gd name="connsiteX169" fmla="*/ 2395888 w 2599229"/>
                <a:gd name="connsiteY169" fmla="*/ 1682750 h 4051300"/>
                <a:gd name="connsiteX170" fmla="*/ 2459387 w 2599229"/>
                <a:gd name="connsiteY170" fmla="*/ 1816100 h 4051300"/>
                <a:gd name="connsiteX171" fmla="*/ 2484787 w 2599229"/>
                <a:gd name="connsiteY171" fmla="*/ 1905000 h 4051300"/>
                <a:gd name="connsiteX172" fmla="*/ 2497487 w 2599229"/>
                <a:gd name="connsiteY172" fmla="*/ 1917700 h 4051300"/>
                <a:gd name="connsiteX173" fmla="*/ 2427637 w 2599229"/>
                <a:gd name="connsiteY173" fmla="*/ 2012950 h 4051300"/>
                <a:gd name="connsiteX174" fmla="*/ 2541937 w 2599229"/>
                <a:gd name="connsiteY174" fmla="*/ 2133600 h 4051300"/>
                <a:gd name="connsiteX175" fmla="*/ 2548287 w 2599229"/>
                <a:gd name="connsiteY175" fmla="*/ 2241550 h 4051300"/>
                <a:gd name="connsiteX176" fmla="*/ 2560986 w 2599229"/>
                <a:gd name="connsiteY176" fmla="*/ 2387600 h 4051300"/>
                <a:gd name="connsiteX177" fmla="*/ 2548285 w 2599229"/>
                <a:gd name="connsiteY177" fmla="*/ 2495550 h 4051300"/>
                <a:gd name="connsiteX178" fmla="*/ 2592735 w 2599229"/>
                <a:gd name="connsiteY178" fmla="*/ 2667000 h 4051300"/>
                <a:gd name="connsiteX179" fmla="*/ 2599085 w 2599229"/>
                <a:gd name="connsiteY179" fmla="*/ 2774950 h 4051300"/>
                <a:gd name="connsiteX180" fmla="*/ 2554635 w 2599229"/>
                <a:gd name="connsiteY180" fmla="*/ 2838450 h 4051300"/>
                <a:gd name="connsiteX181" fmla="*/ 2560985 w 2599229"/>
                <a:gd name="connsiteY181" fmla="*/ 2940050 h 4051300"/>
                <a:gd name="connsiteX182" fmla="*/ 2548285 w 2599229"/>
                <a:gd name="connsiteY182" fmla="*/ 2965450 h 4051300"/>
                <a:gd name="connsiteX0" fmla="*/ 2228850 w 2618218"/>
                <a:gd name="connsiteY0" fmla="*/ 4051300 h 4051300"/>
                <a:gd name="connsiteX1" fmla="*/ 2178050 w 2618218"/>
                <a:gd name="connsiteY1" fmla="*/ 3956050 h 4051300"/>
                <a:gd name="connsiteX2" fmla="*/ 2171700 w 2618218"/>
                <a:gd name="connsiteY2" fmla="*/ 3892550 h 4051300"/>
                <a:gd name="connsiteX3" fmla="*/ 2127250 w 2618218"/>
                <a:gd name="connsiteY3" fmla="*/ 3841750 h 4051300"/>
                <a:gd name="connsiteX4" fmla="*/ 2127250 w 2618218"/>
                <a:gd name="connsiteY4" fmla="*/ 3841750 h 4051300"/>
                <a:gd name="connsiteX5" fmla="*/ 2095500 w 2618218"/>
                <a:gd name="connsiteY5" fmla="*/ 3803650 h 4051300"/>
                <a:gd name="connsiteX6" fmla="*/ 2070100 w 2618218"/>
                <a:gd name="connsiteY6" fmla="*/ 3746500 h 4051300"/>
                <a:gd name="connsiteX7" fmla="*/ 2063750 w 2618218"/>
                <a:gd name="connsiteY7" fmla="*/ 3727450 h 4051300"/>
                <a:gd name="connsiteX8" fmla="*/ 2063750 w 2618218"/>
                <a:gd name="connsiteY8" fmla="*/ 3727450 h 4051300"/>
                <a:gd name="connsiteX9" fmla="*/ 1930400 w 2618218"/>
                <a:gd name="connsiteY9" fmla="*/ 3606800 h 4051300"/>
                <a:gd name="connsiteX10" fmla="*/ 1879600 w 2618218"/>
                <a:gd name="connsiteY10" fmla="*/ 3517900 h 4051300"/>
                <a:gd name="connsiteX11" fmla="*/ 1879600 w 2618218"/>
                <a:gd name="connsiteY11" fmla="*/ 3517900 h 4051300"/>
                <a:gd name="connsiteX12" fmla="*/ 1866900 w 2618218"/>
                <a:gd name="connsiteY12" fmla="*/ 3403600 h 4051300"/>
                <a:gd name="connsiteX13" fmla="*/ 1866900 w 2618218"/>
                <a:gd name="connsiteY13" fmla="*/ 3403600 h 4051300"/>
                <a:gd name="connsiteX14" fmla="*/ 1860550 w 2618218"/>
                <a:gd name="connsiteY14" fmla="*/ 3365500 h 4051300"/>
                <a:gd name="connsiteX15" fmla="*/ 1847850 w 2618218"/>
                <a:gd name="connsiteY15" fmla="*/ 3302000 h 4051300"/>
                <a:gd name="connsiteX16" fmla="*/ 1790700 w 2618218"/>
                <a:gd name="connsiteY16" fmla="*/ 3282950 h 4051300"/>
                <a:gd name="connsiteX17" fmla="*/ 1765300 w 2618218"/>
                <a:gd name="connsiteY17" fmla="*/ 3194050 h 4051300"/>
                <a:gd name="connsiteX18" fmla="*/ 1790700 w 2618218"/>
                <a:gd name="connsiteY18" fmla="*/ 3143250 h 4051300"/>
                <a:gd name="connsiteX19" fmla="*/ 1790700 w 2618218"/>
                <a:gd name="connsiteY19" fmla="*/ 3143250 h 4051300"/>
                <a:gd name="connsiteX20" fmla="*/ 1809750 w 2618218"/>
                <a:gd name="connsiteY20" fmla="*/ 3060700 h 4051300"/>
                <a:gd name="connsiteX21" fmla="*/ 1854200 w 2618218"/>
                <a:gd name="connsiteY21" fmla="*/ 2997200 h 4051300"/>
                <a:gd name="connsiteX22" fmla="*/ 1803400 w 2618218"/>
                <a:gd name="connsiteY22" fmla="*/ 2940050 h 4051300"/>
                <a:gd name="connsiteX23" fmla="*/ 1803400 w 2618218"/>
                <a:gd name="connsiteY23" fmla="*/ 2940050 h 4051300"/>
                <a:gd name="connsiteX24" fmla="*/ 1765300 w 2618218"/>
                <a:gd name="connsiteY24" fmla="*/ 2933700 h 4051300"/>
                <a:gd name="connsiteX25" fmla="*/ 1765300 w 2618218"/>
                <a:gd name="connsiteY25" fmla="*/ 2933700 h 4051300"/>
                <a:gd name="connsiteX26" fmla="*/ 1765300 w 2618218"/>
                <a:gd name="connsiteY26" fmla="*/ 2933700 h 4051300"/>
                <a:gd name="connsiteX27" fmla="*/ 1784350 w 2618218"/>
                <a:gd name="connsiteY27" fmla="*/ 2819400 h 4051300"/>
                <a:gd name="connsiteX28" fmla="*/ 1784350 w 2618218"/>
                <a:gd name="connsiteY28" fmla="*/ 2819400 h 4051300"/>
                <a:gd name="connsiteX29" fmla="*/ 1689100 w 2618218"/>
                <a:gd name="connsiteY29" fmla="*/ 2832100 h 4051300"/>
                <a:gd name="connsiteX30" fmla="*/ 1651000 w 2618218"/>
                <a:gd name="connsiteY30" fmla="*/ 2787650 h 4051300"/>
                <a:gd name="connsiteX31" fmla="*/ 1714500 w 2618218"/>
                <a:gd name="connsiteY31" fmla="*/ 2749550 h 4051300"/>
                <a:gd name="connsiteX32" fmla="*/ 1682750 w 2618218"/>
                <a:gd name="connsiteY32" fmla="*/ 2667000 h 4051300"/>
                <a:gd name="connsiteX33" fmla="*/ 1644650 w 2618218"/>
                <a:gd name="connsiteY33" fmla="*/ 2578100 h 4051300"/>
                <a:gd name="connsiteX34" fmla="*/ 1631950 w 2618218"/>
                <a:gd name="connsiteY34" fmla="*/ 2470150 h 4051300"/>
                <a:gd name="connsiteX35" fmla="*/ 1587500 w 2618218"/>
                <a:gd name="connsiteY35" fmla="*/ 2400300 h 4051300"/>
                <a:gd name="connsiteX36" fmla="*/ 1549400 w 2618218"/>
                <a:gd name="connsiteY36" fmla="*/ 2305050 h 4051300"/>
                <a:gd name="connsiteX37" fmla="*/ 1498600 w 2618218"/>
                <a:gd name="connsiteY37" fmla="*/ 2235200 h 4051300"/>
                <a:gd name="connsiteX38" fmla="*/ 1454150 w 2618218"/>
                <a:gd name="connsiteY38" fmla="*/ 2101850 h 4051300"/>
                <a:gd name="connsiteX39" fmla="*/ 1390650 w 2618218"/>
                <a:gd name="connsiteY39" fmla="*/ 1987550 h 4051300"/>
                <a:gd name="connsiteX40" fmla="*/ 1314450 w 2618218"/>
                <a:gd name="connsiteY40" fmla="*/ 1885950 h 4051300"/>
                <a:gd name="connsiteX41" fmla="*/ 1238250 w 2618218"/>
                <a:gd name="connsiteY41" fmla="*/ 1803400 h 4051300"/>
                <a:gd name="connsiteX42" fmla="*/ 1155700 w 2618218"/>
                <a:gd name="connsiteY42" fmla="*/ 1746250 h 4051300"/>
                <a:gd name="connsiteX43" fmla="*/ 1117600 w 2618218"/>
                <a:gd name="connsiteY43" fmla="*/ 1682750 h 4051300"/>
                <a:gd name="connsiteX44" fmla="*/ 1155700 w 2618218"/>
                <a:gd name="connsiteY44" fmla="*/ 1612900 h 4051300"/>
                <a:gd name="connsiteX45" fmla="*/ 1155700 w 2618218"/>
                <a:gd name="connsiteY45" fmla="*/ 1612900 h 4051300"/>
                <a:gd name="connsiteX46" fmla="*/ 1098550 w 2618218"/>
                <a:gd name="connsiteY46" fmla="*/ 1574800 h 4051300"/>
                <a:gd name="connsiteX47" fmla="*/ 1098550 w 2618218"/>
                <a:gd name="connsiteY47" fmla="*/ 1663700 h 4051300"/>
                <a:gd name="connsiteX48" fmla="*/ 1054100 w 2618218"/>
                <a:gd name="connsiteY48" fmla="*/ 1695450 h 4051300"/>
                <a:gd name="connsiteX49" fmla="*/ 984250 w 2618218"/>
                <a:gd name="connsiteY49" fmla="*/ 1701800 h 4051300"/>
                <a:gd name="connsiteX50" fmla="*/ 920750 w 2618218"/>
                <a:gd name="connsiteY50" fmla="*/ 1733550 h 4051300"/>
                <a:gd name="connsiteX51" fmla="*/ 920750 w 2618218"/>
                <a:gd name="connsiteY51" fmla="*/ 1733550 h 4051300"/>
                <a:gd name="connsiteX52" fmla="*/ 889000 w 2618218"/>
                <a:gd name="connsiteY52" fmla="*/ 1778000 h 4051300"/>
                <a:gd name="connsiteX53" fmla="*/ 819150 w 2618218"/>
                <a:gd name="connsiteY53" fmla="*/ 1752600 h 4051300"/>
                <a:gd name="connsiteX54" fmla="*/ 730250 w 2618218"/>
                <a:gd name="connsiteY54" fmla="*/ 1778000 h 4051300"/>
                <a:gd name="connsiteX55" fmla="*/ 812800 w 2618218"/>
                <a:gd name="connsiteY55" fmla="*/ 1809750 h 4051300"/>
                <a:gd name="connsiteX56" fmla="*/ 876300 w 2618218"/>
                <a:gd name="connsiteY56" fmla="*/ 1854200 h 4051300"/>
                <a:gd name="connsiteX57" fmla="*/ 768350 w 2618218"/>
                <a:gd name="connsiteY57" fmla="*/ 1911350 h 4051300"/>
                <a:gd name="connsiteX58" fmla="*/ 635000 w 2618218"/>
                <a:gd name="connsiteY58" fmla="*/ 1898650 h 4051300"/>
                <a:gd name="connsiteX59" fmla="*/ 590550 w 2618218"/>
                <a:gd name="connsiteY59" fmla="*/ 1866900 h 4051300"/>
                <a:gd name="connsiteX60" fmla="*/ 558800 w 2618218"/>
                <a:gd name="connsiteY60" fmla="*/ 1930400 h 4051300"/>
                <a:gd name="connsiteX61" fmla="*/ 450850 w 2618218"/>
                <a:gd name="connsiteY61" fmla="*/ 1911350 h 4051300"/>
                <a:gd name="connsiteX62" fmla="*/ 400050 w 2618218"/>
                <a:gd name="connsiteY62" fmla="*/ 1841500 h 4051300"/>
                <a:gd name="connsiteX63" fmla="*/ 400050 w 2618218"/>
                <a:gd name="connsiteY63" fmla="*/ 1841500 h 4051300"/>
                <a:gd name="connsiteX64" fmla="*/ 298450 w 2618218"/>
                <a:gd name="connsiteY64" fmla="*/ 1778000 h 4051300"/>
                <a:gd name="connsiteX65" fmla="*/ 266700 w 2618218"/>
                <a:gd name="connsiteY65" fmla="*/ 1714500 h 4051300"/>
                <a:gd name="connsiteX66" fmla="*/ 222250 w 2618218"/>
                <a:gd name="connsiteY66" fmla="*/ 1625600 h 4051300"/>
                <a:gd name="connsiteX67" fmla="*/ 184150 w 2618218"/>
                <a:gd name="connsiteY67" fmla="*/ 1543050 h 4051300"/>
                <a:gd name="connsiteX68" fmla="*/ 133350 w 2618218"/>
                <a:gd name="connsiteY68" fmla="*/ 1454150 h 4051300"/>
                <a:gd name="connsiteX69" fmla="*/ 57150 w 2618218"/>
                <a:gd name="connsiteY69" fmla="*/ 1365250 h 4051300"/>
                <a:gd name="connsiteX70" fmla="*/ 44450 w 2618218"/>
                <a:gd name="connsiteY70" fmla="*/ 1282700 h 4051300"/>
                <a:gd name="connsiteX71" fmla="*/ 63500 w 2618218"/>
                <a:gd name="connsiteY71" fmla="*/ 1187450 h 4051300"/>
                <a:gd name="connsiteX72" fmla="*/ 76200 w 2618218"/>
                <a:gd name="connsiteY72" fmla="*/ 1123950 h 4051300"/>
                <a:gd name="connsiteX73" fmla="*/ 76200 w 2618218"/>
                <a:gd name="connsiteY73" fmla="*/ 1066800 h 4051300"/>
                <a:gd name="connsiteX74" fmla="*/ 0 w 2618218"/>
                <a:gd name="connsiteY74" fmla="*/ 1009650 h 4051300"/>
                <a:gd name="connsiteX75" fmla="*/ 38100 w 2618218"/>
                <a:gd name="connsiteY75" fmla="*/ 908050 h 4051300"/>
                <a:gd name="connsiteX76" fmla="*/ 38100 w 2618218"/>
                <a:gd name="connsiteY76" fmla="*/ 908050 h 4051300"/>
                <a:gd name="connsiteX77" fmla="*/ 6350 w 2618218"/>
                <a:gd name="connsiteY77" fmla="*/ 787400 h 4051300"/>
                <a:gd name="connsiteX78" fmla="*/ 57150 w 2618218"/>
                <a:gd name="connsiteY78" fmla="*/ 774700 h 4051300"/>
                <a:gd name="connsiteX79" fmla="*/ 82550 w 2618218"/>
                <a:gd name="connsiteY79" fmla="*/ 717550 h 4051300"/>
                <a:gd name="connsiteX80" fmla="*/ 165100 w 2618218"/>
                <a:gd name="connsiteY80" fmla="*/ 679450 h 4051300"/>
                <a:gd name="connsiteX81" fmla="*/ 222250 w 2618218"/>
                <a:gd name="connsiteY81" fmla="*/ 685800 h 4051300"/>
                <a:gd name="connsiteX82" fmla="*/ 222250 w 2618218"/>
                <a:gd name="connsiteY82" fmla="*/ 603250 h 4051300"/>
                <a:gd name="connsiteX83" fmla="*/ 254000 w 2618218"/>
                <a:gd name="connsiteY83" fmla="*/ 482600 h 4051300"/>
                <a:gd name="connsiteX84" fmla="*/ 368300 w 2618218"/>
                <a:gd name="connsiteY84" fmla="*/ 476250 h 4051300"/>
                <a:gd name="connsiteX85" fmla="*/ 425450 w 2618218"/>
                <a:gd name="connsiteY85" fmla="*/ 457200 h 4051300"/>
                <a:gd name="connsiteX86" fmla="*/ 482600 w 2618218"/>
                <a:gd name="connsiteY86" fmla="*/ 342900 h 4051300"/>
                <a:gd name="connsiteX87" fmla="*/ 565150 w 2618218"/>
                <a:gd name="connsiteY87" fmla="*/ 273050 h 4051300"/>
                <a:gd name="connsiteX88" fmla="*/ 615950 w 2618218"/>
                <a:gd name="connsiteY88" fmla="*/ 215900 h 4051300"/>
                <a:gd name="connsiteX89" fmla="*/ 571500 w 2618218"/>
                <a:gd name="connsiteY89" fmla="*/ 127000 h 4051300"/>
                <a:gd name="connsiteX90" fmla="*/ 552450 w 2618218"/>
                <a:gd name="connsiteY90" fmla="*/ 57150 h 4051300"/>
                <a:gd name="connsiteX91" fmla="*/ 641350 w 2618218"/>
                <a:gd name="connsiteY91" fmla="*/ 0 h 4051300"/>
                <a:gd name="connsiteX92" fmla="*/ 704850 w 2618218"/>
                <a:gd name="connsiteY92" fmla="*/ 6350 h 4051300"/>
                <a:gd name="connsiteX93" fmla="*/ 800100 w 2618218"/>
                <a:gd name="connsiteY93" fmla="*/ 19050 h 4051300"/>
                <a:gd name="connsiteX94" fmla="*/ 857250 w 2618218"/>
                <a:gd name="connsiteY94" fmla="*/ 6350 h 4051300"/>
                <a:gd name="connsiteX95" fmla="*/ 920750 w 2618218"/>
                <a:gd name="connsiteY95" fmla="*/ 6350 h 4051300"/>
                <a:gd name="connsiteX96" fmla="*/ 920750 w 2618218"/>
                <a:gd name="connsiteY96" fmla="*/ 69850 h 4051300"/>
                <a:gd name="connsiteX97" fmla="*/ 889000 w 2618218"/>
                <a:gd name="connsiteY97" fmla="*/ 139700 h 4051300"/>
                <a:gd name="connsiteX98" fmla="*/ 889000 w 2618218"/>
                <a:gd name="connsiteY98" fmla="*/ 139700 h 4051300"/>
                <a:gd name="connsiteX99" fmla="*/ 914400 w 2618218"/>
                <a:gd name="connsiteY99" fmla="*/ 254000 h 4051300"/>
                <a:gd name="connsiteX100" fmla="*/ 857250 w 2618218"/>
                <a:gd name="connsiteY100" fmla="*/ 304800 h 4051300"/>
                <a:gd name="connsiteX101" fmla="*/ 838200 w 2618218"/>
                <a:gd name="connsiteY101" fmla="*/ 342900 h 4051300"/>
                <a:gd name="connsiteX102" fmla="*/ 838200 w 2618218"/>
                <a:gd name="connsiteY102" fmla="*/ 419100 h 4051300"/>
                <a:gd name="connsiteX103" fmla="*/ 838200 w 2618218"/>
                <a:gd name="connsiteY103" fmla="*/ 508000 h 4051300"/>
                <a:gd name="connsiteX104" fmla="*/ 768350 w 2618218"/>
                <a:gd name="connsiteY104" fmla="*/ 546100 h 4051300"/>
                <a:gd name="connsiteX105" fmla="*/ 711200 w 2618218"/>
                <a:gd name="connsiteY105" fmla="*/ 577850 h 4051300"/>
                <a:gd name="connsiteX106" fmla="*/ 711200 w 2618218"/>
                <a:gd name="connsiteY106" fmla="*/ 577850 h 4051300"/>
                <a:gd name="connsiteX107" fmla="*/ 781050 w 2618218"/>
                <a:gd name="connsiteY107" fmla="*/ 673100 h 4051300"/>
                <a:gd name="connsiteX108" fmla="*/ 781050 w 2618218"/>
                <a:gd name="connsiteY108" fmla="*/ 673100 h 4051300"/>
                <a:gd name="connsiteX109" fmla="*/ 717550 w 2618218"/>
                <a:gd name="connsiteY109" fmla="*/ 685800 h 4051300"/>
                <a:gd name="connsiteX110" fmla="*/ 717550 w 2618218"/>
                <a:gd name="connsiteY110" fmla="*/ 685800 h 4051300"/>
                <a:gd name="connsiteX111" fmla="*/ 762000 w 2618218"/>
                <a:gd name="connsiteY111" fmla="*/ 774700 h 4051300"/>
                <a:gd name="connsiteX112" fmla="*/ 806450 w 2618218"/>
                <a:gd name="connsiteY112" fmla="*/ 838200 h 4051300"/>
                <a:gd name="connsiteX113" fmla="*/ 831850 w 2618218"/>
                <a:gd name="connsiteY113" fmla="*/ 889000 h 4051300"/>
                <a:gd name="connsiteX114" fmla="*/ 831850 w 2618218"/>
                <a:gd name="connsiteY114" fmla="*/ 889000 h 4051300"/>
                <a:gd name="connsiteX115" fmla="*/ 850900 w 2618218"/>
                <a:gd name="connsiteY115" fmla="*/ 952500 h 4051300"/>
                <a:gd name="connsiteX116" fmla="*/ 889000 w 2618218"/>
                <a:gd name="connsiteY116" fmla="*/ 1028700 h 4051300"/>
                <a:gd name="connsiteX117" fmla="*/ 908050 w 2618218"/>
                <a:gd name="connsiteY117" fmla="*/ 1104900 h 4051300"/>
                <a:gd name="connsiteX118" fmla="*/ 939800 w 2618218"/>
                <a:gd name="connsiteY118" fmla="*/ 1225550 h 4051300"/>
                <a:gd name="connsiteX119" fmla="*/ 977900 w 2618218"/>
                <a:gd name="connsiteY119" fmla="*/ 1346200 h 4051300"/>
                <a:gd name="connsiteX120" fmla="*/ 1022350 w 2618218"/>
                <a:gd name="connsiteY120" fmla="*/ 1339850 h 4051300"/>
                <a:gd name="connsiteX121" fmla="*/ 1022350 w 2618218"/>
                <a:gd name="connsiteY121" fmla="*/ 1339850 h 4051300"/>
                <a:gd name="connsiteX122" fmla="*/ 1016000 w 2618218"/>
                <a:gd name="connsiteY122" fmla="*/ 1257300 h 4051300"/>
                <a:gd name="connsiteX123" fmla="*/ 1003300 w 2618218"/>
                <a:gd name="connsiteY123" fmla="*/ 1206500 h 4051300"/>
                <a:gd name="connsiteX124" fmla="*/ 1003300 w 2618218"/>
                <a:gd name="connsiteY124" fmla="*/ 1123950 h 4051300"/>
                <a:gd name="connsiteX125" fmla="*/ 1003300 w 2618218"/>
                <a:gd name="connsiteY125" fmla="*/ 1123950 h 4051300"/>
                <a:gd name="connsiteX126" fmla="*/ 1123950 w 2618218"/>
                <a:gd name="connsiteY126" fmla="*/ 1123950 h 4051300"/>
                <a:gd name="connsiteX127" fmla="*/ 1149350 w 2618218"/>
                <a:gd name="connsiteY127" fmla="*/ 1174750 h 4051300"/>
                <a:gd name="connsiteX128" fmla="*/ 1149350 w 2618218"/>
                <a:gd name="connsiteY128" fmla="*/ 1174750 h 4051300"/>
                <a:gd name="connsiteX129" fmla="*/ 1174750 w 2618218"/>
                <a:gd name="connsiteY129" fmla="*/ 1250950 h 4051300"/>
                <a:gd name="connsiteX130" fmla="*/ 1174750 w 2618218"/>
                <a:gd name="connsiteY130" fmla="*/ 1250950 h 4051300"/>
                <a:gd name="connsiteX131" fmla="*/ 1212850 w 2618218"/>
                <a:gd name="connsiteY131" fmla="*/ 1397000 h 4051300"/>
                <a:gd name="connsiteX132" fmla="*/ 1276350 w 2618218"/>
                <a:gd name="connsiteY132" fmla="*/ 1435100 h 4051300"/>
                <a:gd name="connsiteX133" fmla="*/ 1339850 w 2618218"/>
                <a:gd name="connsiteY133" fmla="*/ 1435100 h 4051300"/>
                <a:gd name="connsiteX134" fmla="*/ 1447800 w 2618218"/>
                <a:gd name="connsiteY134" fmla="*/ 1384300 h 4051300"/>
                <a:gd name="connsiteX135" fmla="*/ 1504950 w 2618218"/>
                <a:gd name="connsiteY135" fmla="*/ 1295400 h 4051300"/>
                <a:gd name="connsiteX136" fmla="*/ 1530350 w 2618218"/>
                <a:gd name="connsiteY136" fmla="*/ 1193800 h 4051300"/>
                <a:gd name="connsiteX137" fmla="*/ 1498600 w 2618218"/>
                <a:gd name="connsiteY137" fmla="*/ 1047750 h 4051300"/>
                <a:gd name="connsiteX138" fmla="*/ 1574800 w 2618218"/>
                <a:gd name="connsiteY138" fmla="*/ 996950 h 4051300"/>
                <a:gd name="connsiteX139" fmla="*/ 1606550 w 2618218"/>
                <a:gd name="connsiteY139" fmla="*/ 908050 h 4051300"/>
                <a:gd name="connsiteX140" fmla="*/ 1708150 w 2618218"/>
                <a:gd name="connsiteY140" fmla="*/ 908050 h 4051300"/>
                <a:gd name="connsiteX141" fmla="*/ 1752600 w 2618218"/>
                <a:gd name="connsiteY141" fmla="*/ 793750 h 4051300"/>
                <a:gd name="connsiteX142" fmla="*/ 1733550 w 2618218"/>
                <a:gd name="connsiteY142" fmla="*/ 704850 h 4051300"/>
                <a:gd name="connsiteX143" fmla="*/ 1727200 w 2618218"/>
                <a:gd name="connsiteY143" fmla="*/ 603250 h 4051300"/>
                <a:gd name="connsiteX144" fmla="*/ 1720850 w 2618218"/>
                <a:gd name="connsiteY144" fmla="*/ 546100 h 4051300"/>
                <a:gd name="connsiteX145" fmla="*/ 1720850 w 2618218"/>
                <a:gd name="connsiteY145" fmla="*/ 546100 h 4051300"/>
                <a:gd name="connsiteX146" fmla="*/ 1752600 w 2618218"/>
                <a:gd name="connsiteY146" fmla="*/ 552450 h 4051300"/>
                <a:gd name="connsiteX147" fmla="*/ 1797050 w 2618218"/>
                <a:gd name="connsiteY147" fmla="*/ 622300 h 4051300"/>
                <a:gd name="connsiteX148" fmla="*/ 1797050 w 2618218"/>
                <a:gd name="connsiteY148" fmla="*/ 622300 h 4051300"/>
                <a:gd name="connsiteX149" fmla="*/ 1854200 w 2618218"/>
                <a:gd name="connsiteY149" fmla="*/ 660400 h 4051300"/>
                <a:gd name="connsiteX150" fmla="*/ 1905000 w 2618218"/>
                <a:gd name="connsiteY150" fmla="*/ 590550 h 4051300"/>
                <a:gd name="connsiteX151" fmla="*/ 1993900 w 2618218"/>
                <a:gd name="connsiteY151" fmla="*/ 584200 h 4051300"/>
                <a:gd name="connsiteX152" fmla="*/ 2063750 w 2618218"/>
                <a:gd name="connsiteY152" fmla="*/ 577850 h 4051300"/>
                <a:gd name="connsiteX153" fmla="*/ 2070100 w 2618218"/>
                <a:gd name="connsiteY153" fmla="*/ 641350 h 4051300"/>
                <a:gd name="connsiteX154" fmla="*/ 2076450 w 2618218"/>
                <a:gd name="connsiteY154" fmla="*/ 666750 h 4051300"/>
                <a:gd name="connsiteX155" fmla="*/ 2076450 w 2618218"/>
                <a:gd name="connsiteY155" fmla="*/ 666750 h 4051300"/>
                <a:gd name="connsiteX156" fmla="*/ 2133600 w 2618218"/>
                <a:gd name="connsiteY156" fmla="*/ 558800 h 4051300"/>
                <a:gd name="connsiteX157" fmla="*/ 2171700 w 2618218"/>
                <a:gd name="connsiteY157" fmla="*/ 635000 h 4051300"/>
                <a:gd name="connsiteX158" fmla="*/ 2159000 w 2618218"/>
                <a:gd name="connsiteY158" fmla="*/ 723900 h 4051300"/>
                <a:gd name="connsiteX159" fmla="*/ 2197100 w 2618218"/>
                <a:gd name="connsiteY159" fmla="*/ 774700 h 4051300"/>
                <a:gd name="connsiteX160" fmla="*/ 2235200 w 2618218"/>
                <a:gd name="connsiteY160" fmla="*/ 869950 h 4051300"/>
                <a:gd name="connsiteX161" fmla="*/ 2254250 w 2618218"/>
                <a:gd name="connsiteY161" fmla="*/ 1003300 h 4051300"/>
                <a:gd name="connsiteX162" fmla="*/ 2324100 w 2618218"/>
                <a:gd name="connsiteY162" fmla="*/ 1111250 h 4051300"/>
                <a:gd name="connsiteX163" fmla="*/ 2279650 w 2618218"/>
                <a:gd name="connsiteY163" fmla="*/ 1155700 h 4051300"/>
                <a:gd name="connsiteX164" fmla="*/ 2292350 w 2618218"/>
                <a:gd name="connsiteY164" fmla="*/ 1270000 h 4051300"/>
                <a:gd name="connsiteX165" fmla="*/ 2292350 w 2618218"/>
                <a:gd name="connsiteY165" fmla="*/ 1358900 h 4051300"/>
                <a:gd name="connsiteX166" fmla="*/ 2287938 w 2618218"/>
                <a:gd name="connsiteY166" fmla="*/ 1358900 h 4051300"/>
                <a:gd name="connsiteX167" fmla="*/ 2249838 w 2618218"/>
                <a:gd name="connsiteY167" fmla="*/ 1498600 h 4051300"/>
                <a:gd name="connsiteX168" fmla="*/ 2376838 w 2618218"/>
                <a:gd name="connsiteY168" fmla="*/ 1568450 h 4051300"/>
                <a:gd name="connsiteX169" fmla="*/ 2395888 w 2618218"/>
                <a:gd name="connsiteY169" fmla="*/ 1682750 h 4051300"/>
                <a:gd name="connsiteX170" fmla="*/ 2459387 w 2618218"/>
                <a:gd name="connsiteY170" fmla="*/ 1816100 h 4051300"/>
                <a:gd name="connsiteX171" fmla="*/ 2484787 w 2618218"/>
                <a:gd name="connsiteY171" fmla="*/ 1905000 h 4051300"/>
                <a:gd name="connsiteX172" fmla="*/ 2497487 w 2618218"/>
                <a:gd name="connsiteY172" fmla="*/ 1917700 h 4051300"/>
                <a:gd name="connsiteX173" fmla="*/ 2427637 w 2618218"/>
                <a:gd name="connsiteY173" fmla="*/ 2012950 h 4051300"/>
                <a:gd name="connsiteX174" fmla="*/ 2541937 w 2618218"/>
                <a:gd name="connsiteY174" fmla="*/ 2133600 h 4051300"/>
                <a:gd name="connsiteX175" fmla="*/ 2548287 w 2618218"/>
                <a:gd name="connsiteY175" fmla="*/ 2241550 h 4051300"/>
                <a:gd name="connsiteX176" fmla="*/ 2560986 w 2618218"/>
                <a:gd name="connsiteY176" fmla="*/ 2387600 h 4051300"/>
                <a:gd name="connsiteX177" fmla="*/ 2548285 w 2618218"/>
                <a:gd name="connsiteY177" fmla="*/ 2495550 h 4051300"/>
                <a:gd name="connsiteX178" fmla="*/ 2592735 w 2618218"/>
                <a:gd name="connsiteY178" fmla="*/ 2667000 h 4051300"/>
                <a:gd name="connsiteX179" fmla="*/ 2599085 w 2618218"/>
                <a:gd name="connsiteY179" fmla="*/ 2774950 h 4051300"/>
                <a:gd name="connsiteX180" fmla="*/ 2554635 w 2618218"/>
                <a:gd name="connsiteY180" fmla="*/ 2838450 h 4051300"/>
                <a:gd name="connsiteX181" fmla="*/ 2560985 w 2618218"/>
                <a:gd name="connsiteY181" fmla="*/ 2940050 h 4051300"/>
                <a:gd name="connsiteX182" fmla="*/ 2618135 w 2618218"/>
                <a:gd name="connsiteY182" fmla="*/ 3067050 h 4051300"/>
                <a:gd name="connsiteX0" fmla="*/ 2228850 w 2637184"/>
                <a:gd name="connsiteY0" fmla="*/ 4051300 h 4051300"/>
                <a:gd name="connsiteX1" fmla="*/ 2178050 w 2637184"/>
                <a:gd name="connsiteY1" fmla="*/ 3956050 h 4051300"/>
                <a:gd name="connsiteX2" fmla="*/ 2171700 w 2637184"/>
                <a:gd name="connsiteY2" fmla="*/ 3892550 h 4051300"/>
                <a:gd name="connsiteX3" fmla="*/ 2127250 w 2637184"/>
                <a:gd name="connsiteY3" fmla="*/ 3841750 h 4051300"/>
                <a:gd name="connsiteX4" fmla="*/ 2127250 w 2637184"/>
                <a:gd name="connsiteY4" fmla="*/ 3841750 h 4051300"/>
                <a:gd name="connsiteX5" fmla="*/ 2095500 w 2637184"/>
                <a:gd name="connsiteY5" fmla="*/ 3803650 h 4051300"/>
                <a:gd name="connsiteX6" fmla="*/ 2070100 w 2637184"/>
                <a:gd name="connsiteY6" fmla="*/ 3746500 h 4051300"/>
                <a:gd name="connsiteX7" fmla="*/ 2063750 w 2637184"/>
                <a:gd name="connsiteY7" fmla="*/ 3727450 h 4051300"/>
                <a:gd name="connsiteX8" fmla="*/ 2063750 w 2637184"/>
                <a:gd name="connsiteY8" fmla="*/ 3727450 h 4051300"/>
                <a:gd name="connsiteX9" fmla="*/ 1930400 w 2637184"/>
                <a:gd name="connsiteY9" fmla="*/ 3606800 h 4051300"/>
                <a:gd name="connsiteX10" fmla="*/ 1879600 w 2637184"/>
                <a:gd name="connsiteY10" fmla="*/ 3517900 h 4051300"/>
                <a:gd name="connsiteX11" fmla="*/ 1879600 w 2637184"/>
                <a:gd name="connsiteY11" fmla="*/ 3517900 h 4051300"/>
                <a:gd name="connsiteX12" fmla="*/ 1866900 w 2637184"/>
                <a:gd name="connsiteY12" fmla="*/ 3403600 h 4051300"/>
                <a:gd name="connsiteX13" fmla="*/ 1866900 w 2637184"/>
                <a:gd name="connsiteY13" fmla="*/ 3403600 h 4051300"/>
                <a:gd name="connsiteX14" fmla="*/ 1860550 w 2637184"/>
                <a:gd name="connsiteY14" fmla="*/ 3365500 h 4051300"/>
                <a:gd name="connsiteX15" fmla="*/ 1847850 w 2637184"/>
                <a:gd name="connsiteY15" fmla="*/ 3302000 h 4051300"/>
                <a:gd name="connsiteX16" fmla="*/ 1790700 w 2637184"/>
                <a:gd name="connsiteY16" fmla="*/ 3282950 h 4051300"/>
                <a:gd name="connsiteX17" fmla="*/ 1765300 w 2637184"/>
                <a:gd name="connsiteY17" fmla="*/ 3194050 h 4051300"/>
                <a:gd name="connsiteX18" fmla="*/ 1790700 w 2637184"/>
                <a:gd name="connsiteY18" fmla="*/ 3143250 h 4051300"/>
                <a:gd name="connsiteX19" fmla="*/ 1790700 w 2637184"/>
                <a:gd name="connsiteY19" fmla="*/ 3143250 h 4051300"/>
                <a:gd name="connsiteX20" fmla="*/ 1809750 w 2637184"/>
                <a:gd name="connsiteY20" fmla="*/ 3060700 h 4051300"/>
                <a:gd name="connsiteX21" fmla="*/ 1854200 w 2637184"/>
                <a:gd name="connsiteY21" fmla="*/ 2997200 h 4051300"/>
                <a:gd name="connsiteX22" fmla="*/ 1803400 w 2637184"/>
                <a:gd name="connsiteY22" fmla="*/ 2940050 h 4051300"/>
                <a:gd name="connsiteX23" fmla="*/ 1803400 w 2637184"/>
                <a:gd name="connsiteY23" fmla="*/ 2940050 h 4051300"/>
                <a:gd name="connsiteX24" fmla="*/ 1765300 w 2637184"/>
                <a:gd name="connsiteY24" fmla="*/ 2933700 h 4051300"/>
                <a:gd name="connsiteX25" fmla="*/ 1765300 w 2637184"/>
                <a:gd name="connsiteY25" fmla="*/ 2933700 h 4051300"/>
                <a:gd name="connsiteX26" fmla="*/ 1765300 w 2637184"/>
                <a:gd name="connsiteY26" fmla="*/ 2933700 h 4051300"/>
                <a:gd name="connsiteX27" fmla="*/ 1784350 w 2637184"/>
                <a:gd name="connsiteY27" fmla="*/ 2819400 h 4051300"/>
                <a:gd name="connsiteX28" fmla="*/ 1784350 w 2637184"/>
                <a:gd name="connsiteY28" fmla="*/ 2819400 h 4051300"/>
                <a:gd name="connsiteX29" fmla="*/ 1689100 w 2637184"/>
                <a:gd name="connsiteY29" fmla="*/ 2832100 h 4051300"/>
                <a:gd name="connsiteX30" fmla="*/ 1651000 w 2637184"/>
                <a:gd name="connsiteY30" fmla="*/ 2787650 h 4051300"/>
                <a:gd name="connsiteX31" fmla="*/ 1714500 w 2637184"/>
                <a:gd name="connsiteY31" fmla="*/ 2749550 h 4051300"/>
                <a:gd name="connsiteX32" fmla="*/ 1682750 w 2637184"/>
                <a:gd name="connsiteY32" fmla="*/ 2667000 h 4051300"/>
                <a:gd name="connsiteX33" fmla="*/ 1644650 w 2637184"/>
                <a:gd name="connsiteY33" fmla="*/ 2578100 h 4051300"/>
                <a:gd name="connsiteX34" fmla="*/ 1631950 w 2637184"/>
                <a:gd name="connsiteY34" fmla="*/ 2470150 h 4051300"/>
                <a:gd name="connsiteX35" fmla="*/ 1587500 w 2637184"/>
                <a:gd name="connsiteY35" fmla="*/ 2400300 h 4051300"/>
                <a:gd name="connsiteX36" fmla="*/ 1549400 w 2637184"/>
                <a:gd name="connsiteY36" fmla="*/ 2305050 h 4051300"/>
                <a:gd name="connsiteX37" fmla="*/ 1498600 w 2637184"/>
                <a:gd name="connsiteY37" fmla="*/ 2235200 h 4051300"/>
                <a:gd name="connsiteX38" fmla="*/ 1454150 w 2637184"/>
                <a:gd name="connsiteY38" fmla="*/ 2101850 h 4051300"/>
                <a:gd name="connsiteX39" fmla="*/ 1390650 w 2637184"/>
                <a:gd name="connsiteY39" fmla="*/ 1987550 h 4051300"/>
                <a:gd name="connsiteX40" fmla="*/ 1314450 w 2637184"/>
                <a:gd name="connsiteY40" fmla="*/ 1885950 h 4051300"/>
                <a:gd name="connsiteX41" fmla="*/ 1238250 w 2637184"/>
                <a:gd name="connsiteY41" fmla="*/ 1803400 h 4051300"/>
                <a:gd name="connsiteX42" fmla="*/ 1155700 w 2637184"/>
                <a:gd name="connsiteY42" fmla="*/ 1746250 h 4051300"/>
                <a:gd name="connsiteX43" fmla="*/ 1117600 w 2637184"/>
                <a:gd name="connsiteY43" fmla="*/ 1682750 h 4051300"/>
                <a:gd name="connsiteX44" fmla="*/ 1155700 w 2637184"/>
                <a:gd name="connsiteY44" fmla="*/ 1612900 h 4051300"/>
                <a:gd name="connsiteX45" fmla="*/ 1155700 w 2637184"/>
                <a:gd name="connsiteY45" fmla="*/ 1612900 h 4051300"/>
                <a:gd name="connsiteX46" fmla="*/ 1098550 w 2637184"/>
                <a:gd name="connsiteY46" fmla="*/ 1574800 h 4051300"/>
                <a:gd name="connsiteX47" fmla="*/ 1098550 w 2637184"/>
                <a:gd name="connsiteY47" fmla="*/ 1663700 h 4051300"/>
                <a:gd name="connsiteX48" fmla="*/ 1054100 w 2637184"/>
                <a:gd name="connsiteY48" fmla="*/ 1695450 h 4051300"/>
                <a:gd name="connsiteX49" fmla="*/ 984250 w 2637184"/>
                <a:gd name="connsiteY49" fmla="*/ 1701800 h 4051300"/>
                <a:gd name="connsiteX50" fmla="*/ 920750 w 2637184"/>
                <a:gd name="connsiteY50" fmla="*/ 1733550 h 4051300"/>
                <a:gd name="connsiteX51" fmla="*/ 920750 w 2637184"/>
                <a:gd name="connsiteY51" fmla="*/ 1733550 h 4051300"/>
                <a:gd name="connsiteX52" fmla="*/ 889000 w 2637184"/>
                <a:gd name="connsiteY52" fmla="*/ 1778000 h 4051300"/>
                <a:gd name="connsiteX53" fmla="*/ 819150 w 2637184"/>
                <a:gd name="connsiteY53" fmla="*/ 1752600 h 4051300"/>
                <a:gd name="connsiteX54" fmla="*/ 730250 w 2637184"/>
                <a:gd name="connsiteY54" fmla="*/ 1778000 h 4051300"/>
                <a:gd name="connsiteX55" fmla="*/ 812800 w 2637184"/>
                <a:gd name="connsiteY55" fmla="*/ 1809750 h 4051300"/>
                <a:gd name="connsiteX56" fmla="*/ 876300 w 2637184"/>
                <a:gd name="connsiteY56" fmla="*/ 1854200 h 4051300"/>
                <a:gd name="connsiteX57" fmla="*/ 768350 w 2637184"/>
                <a:gd name="connsiteY57" fmla="*/ 1911350 h 4051300"/>
                <a:gd name="connsiteX58" fmla="*/ 635000 w 2637184"/>
                <a:gd name="connsiteY58" fmla="*/ 1898650 h 4051300"/>
                <a:gd name="connsiteX59" fmla="*/ 590550 w 2637184"/>
                <a:gd name="connsiteY59" fmla="*/ 1866900 h 4051300"/>
                <a:gd name="connsiteX60" fmla="*/ 558800 w 2637184"/>
                <a:gd name="connsiteY60" fmla="*/ 1930400 h 4051300"/>
                <a:gd name="connsiteX61" fmla="*/ 450850 w 2637184"/>
                <a:gd name="connsiteY61" fmla="*/ 1911350 h 4051300"/>
                <a:gd name="connsiteX62" fmla="*/ 400050 w 2637184"/>
                <a:gd name="connsiteY62" fmla="*/ 1841500 h 4051300"/>
                <a:gd name="connsiteX63" fmla="*/ 400050 w 2637184"/>
                <a:gd name="connsiteY63" fmla="*/ 1841500 h 4051300"/>
                <a:gd name="connsiteX64" fmla="*/ 298450 w 2637184"/>
                <a:gd name="connsiteY64" fmla="*/ 1778000 h 4051300"/>
                <a:gd name="connsiteX65" fmla="*/ 266700 w 2637184"/>
                <a:gd name="connsiteY65" fmla="*/ 1714500 h 4051300"/>
                <a:gd name="connsiteX66" fmla="*/ 222250 w 2637184"/>
                <a:gd name="connsiteY66" fmla="*/ 1625600 h 4051300"/>
                <a:gd name="connsiteX67" fmla="*/ 184150 w 2637184"/>
                <a:gd name="connsiteY67" fmla="*/ 1543050 h 4051300"/>
                <a:gd name="connsiteX68" fmla="*/ 133350 w 2637184"/>
                <a:gd name="connsiteY68" fmla="*/ 1454150 h 4051300"/>
                <a:gd name="connsiteX69" fmla="*/ 57150 w 2637184"/>
                <a:gd name="connsiteY69" fmla="*/ 1365250 h 4051300"/>
                <a:gd name="connsiteX70" fmla="*/ 44450 w 2637184"/>
                <a:gd name="connsiteY70" fmla="*/ 1282700 h 4051300"/>
                <a:gd name="connsiteX71" fmla="*/ 63500 w 2637184"/>
                <a:gd name="connsiteY71" fmla="*/ 1187450 h 4051300"/>
                <a:gd name="connsiteX72" fmla="*/ 76200 w 2637184"/>
                <a:gd name="connsiteY72" fmla="*/ 1123950 h 4051300"/>
                <a:gd name="connsiteX73" fmla="*/ 76200 w 2637184"/>
                <a:gd name="connsiteY73" fmla="*/ 1066800 h 4051300"/>
                <a:gd name="connsiteX74" fmla="*/ 0 w 2637184"/>
                <a:gd name="connsiteY74" fmla="*/ 1009650 h 4051300"/>
                <a:gd name="connsiteX75" fmla="*/ 38100 w 2637184"/>
                <a:gd name="connsiteY75" fmla="*/ 908050 h 4051300"/>
                <a:gd name="connsiteX76" fmla="*/ 38100 w 2637184"/>
                <a:gd name="connsiteY76" fmla="*/ 908050 h 4051300"/>
                <a:gd name="connsiteX77" fmla="*/ 6350 w 2637184"/>
                <a:gd name="connsiteY77" fmla="*/ 787400 h 4051300"/>
                <a:gd name="connsiteX78" fmla="*/ 57150 w 2637184"/>
                <a:gd name="connsiteY78" fmla="*/ 774700 h 4051300"/>
                <a:gd name="connsiteX79" fmla="*/ 82550 w 2637184"/>
                <a:gd name="connsiteY79" fmla="*/ 717550 h 4051300"/>
                <a:gd name="connsiteX80" fmla="*/ 165100 w 2637184"/>
                <a:gd name="connsiteY80" fmla="*/ 679450 h 4051300"/>
                <a:gd name="connsiteX81" fmla="*/ 222250 w 2637184"/>
                <a:gd name="connsiteY81" fmla="*/ 685800 h 4051300"/>
                <a:gd name="connsiteX82" fmla="*/ 222250 w 2637184"/>
                <a:gd name="connsiteY82" fmla="*/ 603250 h 4051300"/>
                <a:gd name="connsiteX83" fmla="*/ 254000 w 2637184"/>
                <a:gd name="connsiteY83" fmla="*/ 482600 h 4051300"/>
                <a:gd name="connsiteX84" fmla="*/ 368300 w 2637184"/>
                <a:gd name="connsiteY84" fmla="*/ 476250 h 4051300"/>
                <a:gd name="connsiteX85" fmla="*/ 425450 w 2637184"/>
                <a:gd name="connsiteY85" fmla="*/ 457200 h 4051300"/>
                <a:gd name="connsiteX86" fmla="*/ 482600 w 2637184"/>
                <a:gd name="connsiteY86" fmla="*/ 342900 h 4051300"/>
                <a:gd name="connsiteX87" fmla="*/ 565150 w 2637184"/>
                <a:gd name="connsiteY87" fmla="*/ 273050 h 4051300"/>
                <a:gd name="connsiteX88" fmla="*/ 615950 w 2637184"/>
                <a:gd name="connsiteY88" fmla="*/ 215900 h 4051300"/>
                <a:gd name="connsiteX89" fmla="*/ 571500 w 2637184"/>
                <a:gd name="connsiteY89" fmla="*/ 127000 h 4051300"/>
                <a:gd name="connsiteX90" fmla="*/ 552450 w 2637184"/>
                <a:gd name="connsiteY90" fmla="*/ 57150 h 4051300"/>
                <a:gd name="connsiteX91" fmla="*/ 641350 w 2637184"/>
                <a:gd name="connsiteY91" fmla="*/ 0 h 4051300"/>
                <a:gd name="connsiteX92" fmla="*/ 704850 w 2637184"/>
                <a:gd name="connsiteY92" fmla="*/ 6350 h 4051300"/>
                <a:gd name="connsiteX93" fmla="*/ 800100 w 2637184"/>
                <a:gd name="connsiteY93" fmla="*/ 19050 h 4051300"/>
                <a:gd name="connsiteX94" fmla="*/ 857250 w 2637184"/>
                <a:gd name="connsiteY94" fmla="*/ 6350 h 4051300"/>
                <a:gd name="connsiteX95" fmla="*/ 920750 w 2637184"/>
                <a:gd name="connsiteY95" fmla="*/ 6350 h 4051300"/>
                <a:gd name="connsiteX96" fmla="*/ 920750 w 2637184"/>
                <a:gd name="connsiteY96" fmla="*/ 69850 h 4051300"/>
                <a:gd name="connsiteX97" fmla="*/ 889000 w 2637184"/>
                <a:gd name="connsiteY97" fmla="*/ 139700 h 4051300"/>
                <a:gd name="connsiteX98" fmla="*/ 889000 w 2637184"/>
                <a:gd name="connsiteY98" fmla="*/ 139700 h 4051300"/>
                <a:gd name="connsiteX99" fmla="*/ 914400 w 2637184"/>
                <a:gd name="connsiteY99" fmla="*/ 254000 h 4051300"/>
                <a:gd name="connsiteX100" fmla="*/ 857250 w 2637184"/>
                <a:gd name="connsiteY100" fmla="*/ 304800 h 4051300"/>
                <a:gd name="connsiteX101" fmla="*/ 838200 w 2637184"/>
                <a:gd name="connsiteY101" fmla="*/ 342900 h 4051300"/>
                <a:gd name="connsiteX102" fmla="*/ 838200 w 2637184"/>
                <a:gd name="connsiteY102" fmla="*/ 419100 h 4051300"/>
                <a:gd name="connsiteX103" fmla="*/ 838200 w 2637184"/>
                <a:gd name="connsiteY103" fmla="*/ 508000 h 4051300"/>
                <a:gd name="connsiteX104" fmla="*/ 768350 w 2637184"/>
                <a:gd name="connsiteY104" fmla="*/ 546100 h 4051300"/>
                <a:gd name="connsiteX105" fmla="*/ 711200 w 2637184"/>
                <a:gd name="connsiteY105" fmla="*/ 577850 h 4051300"/>
                <a:gd name="connsiteX106" fmla="*/ 711200 w 2637184"/>
                <a:gd name="connsiteY106" fmla="*/ 577850 h 4051300"/>
                <a:gd name="connsiteX107" fmla="*/ 781050 w 2637184"/>
                <a:gd name="connsiteY107" fmla="*/ 673100 h 4051300"/>
                <a:gd name="connsiteX108" fmla="*/ 781050 w 2637184"/>
                <a:gd name="connsiteY108" fmla="*/ 673100 h 4051300"/>
                <a:gd name="connsiteX109" fmla="*/ 717550 w 2637184"/>
                <a:gd name="connsiteY109" fmla="*/ 685800 h 4051300"/>
                <a:gd name="connsiteX110" fmla="*/ 717550 w 2637184"/>
                <a:gd name="connsiteY110" fmla="*/ 685800 h 4051300"/>
                <a:gd name="connsiteX111" fmla="*/ 762000 w 2637184"/>
                <a:gd name="connsiteY111" fmla="*/ 774700 h 4051300"/>
                <a:gd name="connsiteX112" fmla="*/ 806450 w 2637184"/>
                <a:gd name="connsiteY112" fmla="*/ 838200 h 4051300"/>
                <a:gd name="connsiteX113" fmla="*/ 831850 w 2637184"/>
                <a:gd name="connsiteY113" fmla="*/ 889000 h 4051300"/>
                <a:gd name="connsiteX114" fmla="*/ 831850 w 2637184"/>
                <a:gd name="connsiteY114" fmla="*/ 889000 h 4051300"/>
                <a:gd name="connsiteX115" fmla="*/ 850900 w 2637184"/>
                <a:gd name="connsiteY115" fmla="*/ 952500 h 4051300"/>
                <a:gd name="connsiteX116" fmla="*/ 889000 w 2637184"/>
                <a:gd name="connsiteY116" fmla="*/ 1028700 h 4051300"/>
                <a:gd name="connsiteX117" fmla="*/ 908050 w 2637184"/>
                <a:gd name="connsiteY117" fmla="*/ 1104900 h 4051300"/>
                <a:gd name="connsiteX118" fmla="*/ 939800 w 2637184"/>
                <a:gd name="connsiteY118" fmla="*/ 1225550 h 4051300"/>
                <a:gd name="connsiteX119" fmla="*/ 977900 w 2637184"/>
                <a:gd name="connsiteY119" fmla="*/ 1346200 h 4051300"/>
                <a:gd name="connsiteX120" fmla="*/ 1022350 w 2637184"/>
                <a:gd name="connsiteY120" fmla="*/ 1339850 h 4051300"/>
                <a:gd name="connsiteX121" fmla="*/ 1022350 w 2637184"/>
                <a:gd name="connsiteY121" fmla="*/ 1339850 h 4051300"/>
                <a:gd name="connsiteX122" fmla="*/ 1016000 w 2637184"/>
                <a:gd name="connsiteY122" fmla="*/ 1257300 h 4051300"/>
                <a:gd name="connsiteX123" fmla="*/ 1003300 w 2637184"/>
                <a:gd name="connsiteY123" fmla="*/ 1206500 h 4051300"/>
                <a:gd name="connsiteX124" fmla="*/ 1003300 w 2637184"/>
                <a:gd name="connsiteY124" fmla="*/ 1123950 h 4051300"/>
                <a:gd name="connsiteX125" fmla="*/ 1003300 w 2637184"/>
                <a:gd name="connsiteY125" fmla="*/ 1123950 h 4051300"/>
                <a:gd name="connsiteX126" fmla="*/ 1123950 w 2637184"/>
                <a:gd name="connsiteY126" fmla="*/ 1123950 h 4051300"/>
                <a:gd name="connsiteX127" fmla="*/ 1149350 w 2637184"/>
                <a:gd name="connsiteY127" fmla="*/ 1174750 h 4051300"/>
                <a:gd name="connsiteX128" fmla="*/ 1149350 w 2637184"/>
                <a:gd name="connsiteY128" fmla="*/ 1174750 h 4051300"/>
                <a:gd name="connsiteX129" fmla="*/ 1174750 w 2637184"/>
                <a:gd name="connsiteY129" fmla="*/ 1250950 h 4051300"/>
                <a:gd name="connsiteX130" fmla="*/ 1174750 w 2637184"/>
                <a:gd name="connsiteY130" fmla="*/ 1250950 h 4051300"/>
                <a:gd name="connsiteX131" fmla="*/ 1212850 w 2637184"/>
                <a:gd name="connsiteY131" fmla="*/ 1397000 h 4051300"/>
                <a:gd name="connsiteX132" fmla="*/ 1276350 w 2637184"/>
                <a:gd name="connsiteY132" fmla="*/ 1435100 h 4051300"/>
                <a:gd name="connsiteX133" fmla="*/ 1339850 w 2637184"/>
                <a:gd name="connsiteY133" fmla="*/ 1435100 h 4051300"/>
                <a:gd name="connsiteX134" fmla="*/ 1447800 w 2637184"/>
                <a:gd name="connsiteY134" fmla="*/ 1384300 h 4051300"/>
                <a:gd name="connsiteX135" fmla="*/ 1504950 w 2637184"/>
                <a:gd name="connsiteY135" fmla="*/ 1295400 h 4051300"/>
                <a:gd name="connsiteX136" fmla="*/ 1530350 w 2637184"/>
                <a:gd name="connsiteY136" fmla="*/ 1193800 h 4051300"/>
                <a:gd name="connsiteX137" fmla="*/ 1498600 w 2637184"/>
                <a:gd name="connsiteY137" fmla="*/ 1047750 h 4051300"/>
                <a:gd name="connsiteX138" fmla="*/ 1574800 w 2637184"/>
                <a:gd name="connsiteY138" fmla="*/ 996950 h 4051300"/>
                <a:gd name="connsiteX139" fmla="*/ 1606550 w 2637184"/>
                <a:gd name="connsiteY139" fmla="*/ 908050 h 4051300"/>
                <a:gd name="connsiteX140" fmla="*/ 1708150 w 2637184"/>
                <a:gd name="connsiteY140" fmla="*/ 908050 h 4051300"/>
                <a:gd name="connsiteX141" fmla="*/ 1752600 w 2637184"/>
                <a:gd name="connsiteY141" fmla="*/ 793750 h 4051300"/>
                <a:gd name="connsiteX142" fmla="*/ 1733550 w 2637184"/>
                <a:gd name="connsiteY142" fmla="*/ 704850 h 4051300"/>
                <a:gd name="connsiteX143" fmla="*/ 1727200 w 2637184"/>
                <a:gd name="connsiteY143" fmla="*/ 603250 h 4051300"/>
                <a:gd name="connsiteX144" fmla="*/ 1720850 w 2637184"/>
                <a:gd name="connsiteY144" fmla="*/ 546100 h 4051300"/>
                <a:gd name="connsiteX145" fmla="*/ 1720850 w 2637184"/>
                <a:gd name="connsiteY145" fmla="*/ 546100 h 4051300"/>
                <a:gd name="connsiteX146" fmla="*/ 1752600 w 2637184"/>
                <a:gd name="connsiteY146" fmla="*/ 552450 h 4051300"/>
                <a:gd name="connsiteX147" fmla="*/ 1797050 w 2637184"/>
                <a:gd name="connsiteY147" fmla="*/ 622300 h 4051300"/>
                <a:gd name="connsiteX148" fmla="*/ 1797050 w 2637184"/>
                <a:gd name="connsiteY148" fmla="*/ 622300 h 4051300"/>
                <a:gd name="connsiteX149" fmla="*/ 1854200 w 2637184"/>
                <a:gd name="connsiteY149" fmla="*/ 660400 h 4051300"/>
                <a:gd name="connsiteX150" fmla="*/ 1905000 w 2637184"/>
                <a:gd name="connsiteY150" fmla="*/ 590550 h 4051300"/>
                <a:gd name="connsiteX151" fmla="*/ 1993900 w 2637184"/>
                <a:gd name="connsiteY151" fmla="*/ 584200 h 4051300"/>
                <a:gd name="connsiteX152" fmla="*/ 2063750 w 2637184"/>
                <a:gd name="connsiteY152" fmla="*/ 577850 h 4051300"/>
                <a:gd name="connsiteX153" fmla="*/ 2070100 w 2637184"/>
                <a:gd name="connsiteY153" fmla="*/ 641350 h 4051300"/>
                <a:gd name="connsiteX154" fmla="*/ 2076450 w 2637184"/>
                <a:gd name="connsiteY154" fmla="*/ 666750 h 4051300"/>
                <a:gd name="connsiteX155" fmla="*/ 2076450 w 2637184"/>
                <a:gd name="connsiteY155" fmla="*/ 666750 h 4051300"/>
                <a:gd name="connsiteX156" fmla="*/ 2133600 w 2637184"/>
                <a:gd name="connsiteY156" fmla="*/ 558800 h 4051300"/>
                <a:gd name="connsiteX157" fmla="*/ 2171700 w 2637184"/>
                <a:gd name="connsiteY157" fmla="*/ 635000 h 4051300"/>
                <a:gd name="connsiteX158" fmla="*/ 2159000 w 2637184"/>
                <a:gd name="connsiteY158" fmla="*/ 723900 h 4051300"/>
                <a:gd name="connsiteX159" fmla="*/ 2197100 w 2637184"/>
                <a:gd name="connsiteY159" fmla="*/ 774700 h 4051300"/>
                <a:gd name="connsiteX160" fmla="*/ 2235200 w 2637184"/>
                <a:gd name="connsiteY160" fmla="*/ 869950 h 4051300"/>
                <a:gd name="connsiteX161" fmla="*/ 2254250 w 2637184"/>
                <a:gd name="connsiteY161" fmla="*/ 1003300 h 4051300"/>
                <a:gd name="connsiteX162" fmla="*/ 2324100 w 2637184"/>
                <a:gd name="connsiteY162" fmla="*/ 1111250 h 4051300"/>
                <a:gd name="connsiteX163" fmla="*/ 2279650 w 2637184"/>
                <a:gd name="connsiteY163" fmla="*/ 1155700 h 4051300"/>
                <a:gd name="connsiteX164" fmla="*/ 2292350 w 2637184"/>
                <a:gd name="connsiteY164" fmla="*/ 1270000 h 4051300"/>
                <a:gd name="connsiteX165" fmla="*/ 2292350 w 2637184"/>
                <a:gd name="connsiteY165" fmla="*/ 1358900 h 4051300"/>
                <a:gd name="connsiteX166" fmla="*/ 2287938 w 2637184"/>
                <a:gd name="connsiteY166" fmla="*/ 1358900 h 4051300"/>
                <a:gd name="connsiteX167" fmla="*/ 2249838 w 2637184"/>
                <a:gd name="connsiteY167" fmla="*/ 1498600 h 4051300"/>
                <a:gd name="connsiteX168" fmla="*/ 2376838 w 2637184"/>
                <a:gd name="connsiteY168" fmla="*/ 1568450 h 4051300"/>
                <a:gd name="connsiteX169" fmla="*/ 2395888 w 2637184"/>
                <a:gd name="connsiteY169" fmla="*/ 1682750 h 4051300"/>
                <a:gd name="connsiteX170" fmla="*/ 2459387 w 2637184"/>
                <a:gd name="connsiteY170" fmla="*/ 1816100 h 4051300"/>
                <a:gd name="connsiteX171" fmla="*/ 2484787 w 2637184"/>
                <a:gd name="connsiteY171" fmla="*/ 1905000 h 4051300"/>
                <a:gd name="connsiteX172" fmla="*/ 2497487 w 2637184"/>
                <a:gd name="connsiteY172" fmla="*/ 1917700 h 4051300"/>
                <a:gd name="connsiteX173" fmla="*/ 2427637 w 2637184"/>
                <a:gd name="connsiteY173" fmla="*/ 2012950 h 4051300"/>
                <a:gd name="connsiteX174" fmla="*/ 2541937 w 2637184"/>
                <a:gd name="connsiteY174" fmla="*/ 2133600 h 4051300"/>
                <a:gd name="connsiteX175" fmla="*/ 2548287 w 2637184"/>
                <a:gd name="connsiteY175" fmla="*/ 2241550 h 4051300"/>
                <a:gd name="connsiteX176" fmla="*/ 2560986 w 2637184"/>
                <a:gd name="connsiteY176" fmla="*/ 2387600 h 4051300"/>
                <a:gd name="connsiteX177" fmla="*/ 2548285 w 2637184"/>
                <a:gd name="connsiteY177" fmla="*/ 2495550 h 4051300"/>
                <a:gd name="connsiteX178" fmla="*/ 2592735 w 2637184"/>
                <a:gd name="connsiteY178" fmla="*/ 2667000 h 4051300"/>
                <a:gd name="connsiteX179" fmla="*/ 2599085 w 2637184"/>
                <a:gd name="connsiteY179" fmla="*/ 2774950 h 4051300"/>
                <a:gd name="connsiteX180" fmla="*/ 2554635 w 2637184"/>
                <a:gd name="connsiteY180" fmla="*/ 2838450 h 4051300"/>
                <a:gd name="connsiteX181" fmla="*/ 2560985 w 2637184"/>
                <a:gd name="connsiteY181" fmla="*/ 2940050 h 4051300"/>
                <a:gd name="connsiteX182" fmla="*/ 2618135 w 2637184"/>
                <a:gd name="connsiteY182" fmla="*/ 3067050 h 4051300"/>
                <a:gd name="connsiteX183" fmla="*/ 2637184 w 2637184"/>
                <a:gd name="connsiteY183" fmla="*/ 3079750 h 4051300"/>
                <a:gd name="connsiteX0" fmla="*/ 2228850 w 2637184"/>
                <a:gd name="connsiteY0" fmla="*/ 4051300 h 4051300"/>
                <a:gd name="connsiteX1" fmla="*/ 2178050 w 2637184"/>
                <a:gd name="connsiteY1" fmla="*/ 3956050 h 4051300"/>
                <a:gd name="connsiteX2" fmla="*/ 2171700 w 2637184"/>
                <a:gd name="connsiteY2" fmla="*/ 3892550 h 4051300"/>
                <a:gd name="connsiteX3" fmla="*/ 2127250 w 2637184"/>
                <a:gd name="connsiteY3" fmla="*/ 3841750 h 4051300"/>
                <a:gd name="connsiteX4" fmla="*/ 2127250 w 2637184"/>
                <a:gd name="connsiteY4" fmla="*/ 3841750 h 4051300"/>
                <a:gd name="connsiteX5" fmla="*/ 2095500 w 2637184"/>
                <a:gd name="connsiteY5" fmla="*/ 3803650 h 4051300"/>
                <a:gd name="connsiteX6" fmla="*/ 2070100 w 2637184"/>
                <a:gd name="connsiteY6" fmla="*/ 3746500 h 4051300"/>
                <a:gd name="connsiteX7" fmla="*/ 2063750 w 2637184"/>
                <a:gd name="connsiteY7" fmla="*/ 3727450 h 4051300"/>
                <a:gd name="connsiteX8" fmla="*/ 2063750 w 2637184"/>
                <a:gd name="connsiteY8" fmla="*/ 3727450 h 4051300"/>
                <a:gd name="connsiteX9" fmla="*/ 1930400 w 2637184"/>
                <a:gd name="connsiteY9" fmla="*/ 3606800 h 4051300"/>
                <a:gd name="connsiteX10" fmla="*/ 1879600 w 2637184"/>
                <a:gd name="connsiteY10" fmla="*/ 3517900 h 4051300"/>
                <a:gd name="connsiteX11" fmla="*/ 1879600 w 2637184"/>
                <a:gd name="connsiteY11" fmla="*/ 3517900 h 4051300"/>
                <a:gd name="connsiteX12" fmla="*/ 1866900 w 2637184"/>
                <a:gd name="connsiteY12" fmla="*/ 3403600 h 4051300"/>
                <a:gd name="connsiteX13" fmla="*/ 1866900 w 2637184"/>
                <a:gd name="connsiteY13" fmla="*/ 3403600 h 4051300"/>
                <a:gd name="connsiteX14" fmla="*/ 1860550 w 2637184"/>
                <a:gd name="connsiteY14" fmla="*/ 3365500 h 4051300"/>
                <a:gd name="connsiteX15" fmla="*/ 1847850 w 2637184"/>
                <a:gd name="connsiteY15" fmla="*/ 3302000 h 4051300"/>
                <a:gd name="connsiteX16" fmla="*/ 1790700 w 2637184"/>
                <a:gd name="connsiteY16" fmla="*/ 3282950 h 4051300"/>
                <a:gd name="connsiteX17" fmla="*/ 1765300 w 2637184"/>
                <a:gd name="connsiteY17" fmla="*/ 3194050 h 4051300"/>
                <a:gd name="connsiteX18" fmla="*/ 1790700 w 2637184"/>
                <a:gd name="connsiteY18" fmla="*/ 3143250 h 4051300"/>
                <a:gd name="connsiteX19" fmla="*/ 1790700 w 2637184"/>
                <a:gd name="connsiteY19" fmla="*/ 3143250 h 4051300"/>
                <a:gd name="connsiteX20" fmla="*/ 1809750 w 2637184"/>
                <a:gd name="connsiteY20" fmla="*/ 3060700 h 4051300"/>
                <a:gd name="connsiteX21" fmla="*/ 1854200 w 2637184"/>
                <a:gd name="connsiteY21" fmla="*/ 2997200 h 4051300"/>
                <a:gd name="connsiteX22" fmla="*/ 1803400 w 2637184"/>
                <a:gd name="connsiteY22" fmla="*/ 2940050 h 4051300"/>
                <a:gd name="connsiteX23" fmla="*/ 1803400 w 2637184"/>
                <a:gd name="connsiteY23" fmla="*/ 2940050 h 4051300"/>
                <a:gd name="connsiteX24" fmla="*/ 1765300 w 2637184"/>
                <a:gd name="connsiteY24" fmla="*/ 2933700 h 4051300"/>
                <a:gd name="connsiteX25" fmla="*/ 1765300 w 2637184"/>
                <a:gd name="connsiteY25" fmla="*/ 2933700 h 4051300"/>
                <a:gd name="connsiteX26" fmla="*/ 1765300 w 2637184"/>
                <a:gd name="connsiteY26" fmla="*/ 2933700 h 4051300"/>
                <a:gd name="connsiteX27" fmla="*/ 1784350 w 2637184"/>
                <a:gd name="connsiteY27" fmla="*/ 2819400 h 4051300"/>
                <a:gd name="connsiteX28" fmla="*/ 1784350 w 2637184"/>
                <a:gd name="connsiteY28" fmla="*/ 2819400 h 4051300"/>
                <a:gd name="connsiteX29" fmla="*/ 1689100 w 2637184"/>
                <a:gd name="connsiteY29" fmla="*/ 2832100 h 4051300"/>
                <a:gd name="connsiteX30" fmla="*/ 1651000 w 2637184"/>
                <a:gd name="connsiteY30" fmla="*/ 2787650 h 4051300"/>
                <a:gd name="connsiteX31" fmla="*/ 1714500 w 2637184"/>
                <a:gd name="connsiteY31" fmla="*/ 2749550 h 4051300"/>
                <a:gd name="connsiteX32" fmla="*/ 1682750 w 2637184"/>
                <a:gd name="connsiteY32" fmla="*/ 2667000 h 4051300"/>
                <a:gd name="connsiteX33" fmla="*/ 1644650 w 2637184"/>
                <a:gd name="connsiteY33" fmla="*/ 2578100 h 4051300"/>
                <a:gd name="connsiteX34" fmla="*/ 1631950 w 2637184"/>
                <a:gd name="connsiteY34" fmla="*/ 2470150 h 4051300"/>
                <a:gd name="connsiteX35" fmla="*/ 1587500 w 2637184"/>
                <a:gd name="connsiteY35" fmla="*/ 2400300 h 4051300"/>
                <a:gd name="connsiteX36" fmla="*/ 1549400 w 2637184"/>
                <a:gd name="connsiteY36" fmla="*/ 2305050 h 4051300"/>
                <a:gd name="connsiteX37" fmla="*/ 1498600 w 2637184"/>
                <a:gd name="connsiteY37" fmla="*/ 2235200 h 4051300"/>
                <a:gd name="connsiteX38" fmla="*/ 1454150 w 2637184"/>
                <a:gd name="connsiteY38" fmla="*/ 2101850 h 4051300"/>
                <a:gd name="connsiteX39" fmla="*/ 1390650 w 2637184"/>
                <a:gd name="connsiteY39" fmla="*/ 1987550 h 4051300"/>
                <a:gd name="connsiteX40" fmla="*/ 1314450 w 2637184"/>
                <a:gd name="connsiteY40" fmla="*/ 1885950 h 4051300"/>
                <a:gd name="connsiteX41" fmla="*/ 1238250 w 2637184"/>
                <a:gd name="connsiteY41" fmla="*/ 1803400 h 4051300"/>
                <a:gd name="connsiteX42" fmla="*/ 1155700 w 2637184"/>
                <a:gd name="connsiteY42" fmla="*/ 1746250 h 4051300"/>
                <a:gd name="connsiteX43" fmla="*/ 1117600 w 2637184"/>
                <a:gd name="connsiteY43" fmla="*/ 1682750 h 4051300"/>
                <a:gd name="connsiteX44" fmla="*/ 1155700 w 2637184"/>
                <a:gd name="connsiteY44" fmla="*/ 1612900 h 4051300"/>
                <a:gd name="connsiteX45" fmla="*/ 1155700 w 2637184"/>
                <a:gd name="connsiteY45" fmla="*/ 1612900 h 4051300"/>
                <a:gd name="connsiteX46" fmla="*/ 1098550 w 2637184"/>
                <a:gd name="connsiteY46" fmla="*/ 1574800 h 4051300"/>
                <a:gd name="connsiteX47" fmla="*/ 1098550 w 2637184"/>
                <a:gd name="connsiteY47" fmla="*/ 1663700 h 4051300"/>
                <a:gd name="connsiteX48" fmla="*/ 1054100 w 2637184"/>
                <a:gd name="connsiteY48" fmla="*/ 1695450 h 4051300"/>
                <a:gd name="connsiteX49" fmla="*/ 984250 w 2637184"/>
                <a:gd name="connsiteY49" fmla="*/ 1701800 h 4051300"/>
                <a:gd name="connsiteX50" fmla="*/ 920750 w 2637184"/>
                <a:gd name="connsiteY50" fmla="*/ 1733550 h 4051300"/>
                <a:gd name="connsiteX51" fmla="*/ 920750 w 2637184"/>
                <a:gd name="connsiteY51" fmla="*/ 1733550 h 4051300"/>
                <a:gd name="connsiteX52" fmla="*/ 889000 w 2637184"/>
                <a:gd name="connsiteY52" fmla="*/ 1778000 h 4051300"/>
                <a:gd name="connsiteX53" fmla="*/ 819150 w 2637184"/>
                <a:gd name="connsiteY53" fmla="*/ 1752600 h 4051300"/>
                <a:gd name="connsiteX54" fmla="*/ 730250 w 2637184"/>
                <a:gd name="connsiteY54" fmla="*/ 1778000 h 4051300"/>
                <a:gd name="connsiteX55" fmla="*/ 812800 w 2637184"/>
                <a:gd name="connsiteY55" fmla="*/ 1809750 h 4051300"/>
                <a:gd name="connsiteX56" fmla="*/ 876300 w 2637184"/>
                <a:gd name="connsiteY56" fmla="*/ 1854200 h 4051300"/>
                <a:gd name="connsiteX57" fmla="*/ 768350 w 2637184"/>
                <a:gd name="connsiteY57" fmla="*/ 1911350 h 4051300"/>
                <a:gd name="connsiteX58" fmla="*/ 635000 w 2637184"/>
                <a:gd name="connsiteY58" fmla="*/ 1898650 h 4051300"/>
                <a:gd name="connsiteX59" fmla="*/ 590550 w 2637184"/>
                <a:gd name="connsiteY59" fmla="*/ 1866900 h 4051300"/>
                <a:gd name="connsiteX60" fmla="*/ 558800 w 2637184"/>
                <a:gd name="connsiteY60" fmla="*/ 1930400 h 4051300"/>
                <a:gd name="connsiteX61" fmla="*/ 450850 w 2637184"/>
                <a:gd name="connsiteY61" fmla="*/ 1911350 h 4051300"/>
                <a:gd name="connsiteX62" fmla="*/ 400050 w 2637184"/>
                <a:gd name="connsiteY62" fmla="*/ 1841500 h 4051300"/>
                <a:gd name="connsiteX63" fmla="*/ 400050 w 2637184"/>
                <a:gd name="connsiteY63" fmla="*/ 1841500 h 4051300"/>
                <a:gd name="connsiteX64" fmla="*/ 298450 w 2637184"/>
                <a:gd name="connsiteY64" fmla="*/ 1778000 h 4051300"/>
                <a:gd name="connsiteX65" fmla="*/ 266700 w 2637184"/>
                <a:gd name="connsiteY65" fmla="*/ 1714500 h 4051300"/>
                <a:gd name="connsiteX66" fmla="*/ 222250 w 2637184"/>
                <a:gd name="connsiteY66" fmla="*/ 1625600 h 4051300"/>
                <a:gd name="connsiteX67" fmla="*/ 184150 w 2637184"/>
                <a:gd name="connsiteY67" fmla="*/ 1543050 h 4051300"/>
                <a:gd name="connsiteX68" fmla="*/ 133350 w 2637184"/>
                <a:gd name="connsiteY68" fmla="*/ 1454150 h 4051300"/>
                <a:gd name="connsiteX69" fmla="*/ 57150 w 2637184"/>
                <a:gd name="connsiteY69" fmla="*/ 1365250 h 4051300"/>
                <a:gd name="connsiteX70" fmla="*/ 44450 w 2637184"/>
                <a:gd name="connsiteY70" fmla="*/ 1282700 h 4051300"/>
                <a:gd name="connsiteX71" fmla="*/ 63500 w 2637184"/>
                <a:gd name="connsiteY71" fmla="*/ 1187450 h 4051300"/>
                <a:gd name="connsiteX72" fmla="*/ 76200 w 2637184"/>
                <a:gd name="connsiteY72" fmla="*/ 1123950 h 4051300"/>
                <a:gd name="connsiteX73" fmla="*/ 76200 w 2637184"/>
                <a:gd name="connsiteY73" fmla="*/ 1066800 h 4051300"/>
                <a:gd name="connsiteX74" fmla="*/ 0 w 2637184"/>
                <a:gd name="connsiteY74" fmla="*/ 1009650 h 4051300"/>
                <a:gd name="connsiteX75" fmla="*/ 38100 w 2637184"/>
                <a:gd name="connsiteY75" fmla="*/ 908050 h 4051300"/>
                <a:gd name="connsiteX76" fmla="*/ 38100 w 2637184"/>
                <a:gd name="connsiteY76" fmla="*/ 908050 h 4051300"/>
                <a:gd name="connsiteX77" fmla="*/ 6350 w 2637184"/>
                <a:gd name="connsiteY77" fmla="*/ 787400 h 4051300"/>
                <a:gd name="connsiteX78" fmla="*/ 57150 w 2637184"/>
                <a:gd name="connsiteY78" fmla="*/ 774700 h 4051300"/>
                <a:gd name="connsiteX79" fmla="*/ 82550 w 2637184"/>
                <a:gd name="connsiteY79" fmla="*/ 717550 h 4051300"/>
                <a:gd name="connsiteX80" fmla="*/ 165100 w 2637184"/>
                <a:gd name="connsiteY80" fmla="*/ 679450 h 4051300"/>
                <a:gd name="connsiteX81" fmla="*/ 222250 w 2637184"/>
                <a:gd name="connsiteY81" fmla="*/ 685800 h 4051300"/>
                <a:gd name="connsiteX82" fmla="*/ 222250 w 2637184"/>
                <a:gd name="connsiteY82" fmla="*/ 603250 h 4051300"/>
                <a:gd name="connsiteX83" fmla="*/ 254000 w 2637184"/>
                <a:gd name="connsiteY83" fmla="*/ 482600 h 4051300"/>
                <a:gd name="connsiteX84" fmla="*/ 368300 w 2637184"/>
                <a:gd name="connsiteY84" fmla="*/ 476250 h 4051300"/>
                <a:gd name="connsiteX85" fmla="*/ 425450 w 2637184"/>
                <a:gd name="connsiteY85" fmla="*/ 457200 h 4051300"/>
                <a:gd name="connsiteX86" fmla="*/ 482600 w 2637184"/>
                <a:gd name="connsiteY86" fmla="*/ 342900 h 4051300"/>
                <a:gd name="connsiteX87" fmla="*/ 565150 w 2637184"/>
                <a:gd name="connsiteY87" fmla="*/ 273050 h 4051300"/>
                <a:gd name="connsiteX88" fmla="*/ 615950 w 2637184"/>
                <a:gd name="connsiteY88" fmla="*/ 215900 h 4051300"/>
                <a:gd name="connsiteX89" fmla="*/ 571500 w 2637184"/>
                <a:gd name="connsiteY89" fmla="*/ 127000 h 4051300"/>
                <a:gd name="connsiteX90" fmla="*/ 552450 w 2637184"/>
                <a:gd name="connsiteY90" fmla="*/ 57150 h 4051300"/>
                <a:gd name="connsiteX91" fmla="*/ 641350 w 2637184"/>
                <a:gd name="connsiteY91" fmla="*/ 0 h 4051300"/>
                <a:gd name="connsiteX92" fmla="*/ 704850 w 2637184"/>
                <a:gd name="connsiteY92" fmla="*/ 6350 h 4051300"/>
                <a:gd name="connsiteX93" fmla="*/ 800100 w 2637184"/>
                <a:gd name="connsiteY93" fmla="*/ 19050 h 4051300"/>
                <a:gd name="connsiteX94" fmla="*/ 857250 w 2637184"/>
                <a:gd name="connsiteY94" fmla="*/ 6350 h 4051300"/>
                <a:gd name="connsiteX95" fmla="*/ 920750 w 2637184"/>
                <a:gd name="connsiteY95" fmla="*/ 6350 h 4051300"/>
                <a:gd name="connsiteX96" fmla="*/ 920750 w 2637184"/>
                <a:gd name="connsiteY96" fmla="*/ 69850 h 4051300"/>
                <a:gd name="connsiteX97" fmla="*/ 889000 w 2637184"/>
                <a:gd name="connsiteY97" fmla="*/ 139700 h 4051300"/>
                <a:gd name="connsiteX98" fmla="*/ 889000 w 2637184"/>
                <a:gd name="connsiteY98" fmla="*/ 139700 h 4051300"/>
                <a:gd name="connsiteX99" fmla="*/ 914400 w 2637184"/>
                <a:gd name="connsiteY99" fmla="*/ 254000 h 4051300"/>
                <a:gd name="connsiteX100" fmla="*/ 857250 w 2637184"/>
                <a:gd name="connsiteY100" fmla="*/ 304800 h 4051300"/>
                <a:gd name="connsiteX101" fmla="*/ 838200 w 2637184"/>
                <a:gd name="connsiteY101" fmla="*/ 342900 h 4051300"/>
                <a:gd name="connsiteX102" fmla="*/ 838200 w 2637184"/>
                <a:gd name="connsiteY102" fmla="*/ 419100 h 4051300"/>
                <a:gd name="connsiteX103" fmla="*/ 838200 w 2637184"/>
                <a:gd name="connsiteY103" fmla="*/ 508000 h 4051300"/>
                <a:gd name="connsiteX104" fmla="*/ 768350 w 2637184"/>
                <a:gd name="connsiteY104" fmla="*/ 546100 h 4051300"/>
                <a:gd name="connsiteX105" fmla="*/ 711200 w 2637184"/>
                <a:gd name="connsiteY105" fmla="*/ 577850 h 4051300"/>
                <a:gd name="connsiteX106" fmla="*/ 711200 w 2637184"/>
                <a:gd name="connsiteY106" fmla="*/ 577850 h 4051300"/>
                <a:gd name="connsiteX107" fmla="*/ 781050 w 2637184"/>
                <a:gd name="connsiteY107" fmla="*/ 673100 h 4051300"/>
                <a:gd name="connsiteX108" fmla="*/ 781050 w 2637184"/>
                <a:gd name="connsiteY108" fmla="*/ 673100 h 4051300"/>
                <a:gd name="connsiteX109" fmla="*/ 717550 w 2637184"/>
                <a:gd name="connsiteY109" fmla="*/ 685800 h 4051300"/>
                <a:gd name="connsiteX110" fmla="*/ 717550 w 2637184"/>
                <a:gd name="connsiteY110" fmla="*/ 685800 h 4051300"/>
                <a:gd name="connsiteX111" fmla="*/ 762000 w 2637184"/>
                <a:gd name="connsiteY111" fmla="*/ 774700 h 4051300"/>
                <a:gd name="connsiteX112" fmla="*/ 806450 w 2637184"/>
                <a:gd name="connsiteY112" fmla="*/ 838200 h 4051300"/>
                <a:gd name="connsiteX113" fmla="*/ 831850 w 2637184"/>
                <a:gd name="connsiteY113" fmla="*/ 889000 h 4051300"/>
                <a:gd name="connsiteX114" fmla="*/ 831850 w 2637184"/>
                <a:gd name="connsiteY114" fmla="*/ 889000 h 4051300"/>
                <a:gd name="connsiteX115" fmla="*/ 850900 w 2637184"/>
                <a:gd name="connsiteY115" fmla="*/ 952500 h 4051300"/>
                <a:gd name="connsiteX116" fmla="*/ 889000 w 2637184"/>
                <a:gd name="connsiteY116" fmla="*/ 1028700 h 4051300"/>
                <a:gd name="connsiteX117" fmla="*/ 908050 w 2637184"/>
                <a:gd name="connsiteY117" fmla="*/ 1104900 h 4051300"/>
                <a:gd name="connsiteX118" fmla="*/ 939800 w 2637184"/>
                <a:gd name="connsiteY118" fmla="*/ 1225550 h 4051300"/>
                <a:gd name="connsiteX119" fmla="*/ 977900 w 2637184"/>
                <a:gd name="connsiteY119" fmla="*/ 1346200 h 4051300"/>
                <a:gd name="connsiteX120" fmla="*/ 1022350 w 2637184"/>
                <a:gd name="connsiteY120" fmla="*/ 1339850 h 4051300"/>
                <a:gd name="connsiteX121" fmla="*/ 1022350 w 2637184"/>
                <a:gd name="connsiteY121" fmla="*/ 1339850 h 4051300"/>
                <a:gd name="connsiteX122" fmla="*/ 1016000 w 2637184"/>
                <a:gd name="connsiteY122" fmla="*/ 1257300 h 4051300"/>
                <a:gd name="connsiteX123" fmla="*/ 1003300 w 2637184"/>
                <a:gd name="connsiteY123" fmla="*/ 1206500 h 4051300"/>
                <a:gd name="connsiteX124" fmla="*/ 1003300 w 2637184"/>
                <a:gd name="connsiteY124" fmla="*/ 1123950 h 4051300"/>
                <a:gd name="connsiteX125" fmla="*/ 1003300 w 2637184"/>
                <a:gd name="connsiteY125" fmla="*/ 1123950 h 4051300"/>
                <a:gd name="connsiteX126" fmla="*/ 1123950 w 2637184"/>
                <a:gd name="connsiteY126" fmla="*/ 1123950 h 4051300"/>
                <a:gd name="connsiteX127" fmla="*/ 1149350 w 2637184"/>
                <a:gd name="connsiteY127" fmla="*/ 1174750 h 4051300"/>
                <a:gd name="connsiteX128" fmla="*/ 1149350 w 2637184"/>
                <a:gd name="connsiteY128" fmla="*/ 1174750 h 4051300"/>
                <a:gd name="connsiteX129" fmla="*/ 1174750 w 2637184"/>
                <a:gd name="connsiteY129" fmla="*/ 1250950 h 4051300"/>
                <a:gd name="connsiteX130" fmla="*/ 1174750 w 2637184"/>
                <a:gd name="connsiteY130" fmla="*/ 1250950 h 4051300"/>
                <a:gd name="connsiteX131" fmla="*/ 1212850 w 2637184"/>
                <a:gd name="connsiteY131" fmla="*/ 1397000 h 4051300"/>
                <a:gd name="connsiteX132" fmla="*/ 1276350 w 2637184"/>
                <a:gd name="connsiteY132" fmla="*/ 1435100 h 4051300"/>
                <a:gd name="connsiteX133" fmla="*/ 1339850 w 2637184"/>
                <a:gd name="connsiteY133" fmla="*/ 1435100 h 4051300"/>
                <a:gd name="connsiteX134" fmla="*/ 1447800 w 2637184"/>
                <a:gd name="connsiteY134" fmla="*/ 1384300 h 4051300"/>
                <a:gd name="connsiteX135" fmla="*/ 1504950 w 2637184"/>
                <a:gd name="connsiteY135" fmla="*/ 1295400 h 4051300"/>
                <a:gd name="connsiteX136" fmla="*/ 1530350 w 2637184"/>
                <a:gd name="connsiteY136" fmla="*/ 1193800 h 4051300"/>
                <a:gd name="connsiteX137" fmla="*/ 1498600 w 2637184"/>
                <a:gd name="connsiteY137" fmla="*/ 1047750 h 4051300"/>
                <a:gd name="connsiteX138" fmla="*/ 1574800 w 2637184"/>
                <a:gd name="connsiteY138" fmla="*/ 996950 h 4051300"/>
                <a:gd name="connsiteX139" fmla="*/ 1606550 w 2637184"/>
                <a:gd name="connsiteY139" fmla="*/ 908050 h 4051300"/>
                <a:gd name="connsiteX140" fmla="*/ 1708150 w 2637184"/>
                <a:gd name="connsiteY140" fmla="*/ 908050 h 4051300"/>
                <a:gd name="connsiteX141" fmla="*/ 1752600 w 2637184"/>
                <a:gd name="connsiteY141" fmla="*/ 793750 h 4051300"/>
                <a:gd name="connsiteX142" fmla="*/ 1733550 w 2637184"/>
                <a:gd name="connsiteY142" fmla="*/ 704850 h 4051300"/>
                <a:gd name="connsiteX143" fmla="*/ 1727200 w 2637184"/>
                <a:gd name="connsiteY143" fmla="*/ 603250 h 4051300"/>
                <a:gd name="connsiteX144" fmla="*/ 1720850 w 2637184"/>
                <a:gd name="connsiteY144" fmla="*/ 546100 h 4051300"/>
                <a:gd name="connsiteX145" fmla="*/ 1720850 w 2637184"/>
                <a:gd name="connsiteY145" fmla="*/ 546100 h 4051300"/>
                <a:gd name="connsiteX146" fmla="*/ 1752600 w 2637184"/>
                <a:gd name="connsiteY146" fmla="*/ 552450 h 4051300"/>
                <a:gd name="connsiteX147" fmla="*/ 1797050 w 2637184"/>
                <a:gd name="connsiteY147" fmla="*/ 622300 h 4051300"/>
                <a:gd name="connsiteX148" fmla="*/ 1797050 w 2637184"/>
                <a:gd name="connsiteY148" fmla="*/ 622300 h 4051300"/>
                <a:gd name="connsiteX149" fmla="*/ 1854200 w 2637184"/>
                <a:gd name="connsiteY149" fmla="*/ 660400 h 4051300"/>
                <a:gd name="connsiteX150" fmla="*/ 1905000 w 2637184"/>
                <a:gd name="connsiteY150" fmla="*/ 590550 h 4051300"/>
                <a:gd name="connsiteX151" fmla="*/ 1993900 w 2637184"/>
                <a:gd name="connsiteY151" fmla="*/ 584200 h 4051300"/>
                <a:gd name="connsiteX152" fmla="*/ 2063750 w 2637184"/>
                <a:gd name="connsiteY152" fmla="*/ 577850 h 4051300"/>
                <a:gd name="connsiteX153" fmla="*/ 2070100 w 2637184"/>
                <a:gd name="connsiteY153" fmla="*/ 641350 h 4051300"/>
                <a:gd name="connsiteX154" fmla="*/ 2076450 w 2637184"/>
                <a:gd name="connsiteY154" fmla="*/ 666750 h 4051300"/>
                <a:gd name="connsiteX155" fmla="*/ 2076450 w 2637184"/>
                <a:gd name="connsiteY155" fmla="*/ 666750 h 4051300"/>
                <a:gd name="connsiteX156" fmla="*/ 2133600 w 2637184"/>
                <a:gd name="connsiteY156" fmla="*/ 558800 h 4051300"/>
                <a:gd name="connsiteX157" fmla="*/ 2171700 w 2637184"/>
                <a:gd name="connsiteY157" fmla="*/ 635000 h 4051300"/>
                <a:gd name="connsiteX158" fmla="*/ 2159000 w 2637184"/>
                <a:gd name="connsiteY158" fmla="*/ 723900 h 4051300"/>
                <a:gd name="connsiteX159" fmla="*/ 2197100 w 2637184"/>
                <a:gd name="connsiteY159" fmla="*/ 774700 h 4051300"/>
                <a:gd name="connsiteX160" fmla="*/ 2235200 w 2637184"/>
                <a:gd name="connsiteY160" fmla="*/ 869950 h 4051300"/>
                <a:gd name="connsiteX161" fmla="*/ 2254250 w 2637184"/>
                <a:gd name="connsiteY161" fmla="*/ 1003300 h 4051300"/>
                <a:gd name="connsiteX162" fmla="*/ 2324100 w 2637184"/>
                <a:gd name="connsiteY162" fmla="*/ 1111250 h 4051300"/>
                <a:gd name="connsiteX163" fmla="*/ 2279650 w 2637184"/>
                <a:gd name="connsiteY163" fmla="*/ 1155700 h 4051300"/>
                <a:gd name="connsiteX164" fmla="*/ 2292350 w 2637184"/>
                <a:gd name="connsiteY164" fmla="*/ 1270000 h 4051300"/>
                <a:gd name="connsiteX165" fmla="*/ 2292350 w 2637184"/>
                <a:gd name="connsiteY165" fmla="*/ 1358900 h 4051300"/>
                <a:gd name="connsiteX166" fmla="*/ 2287938 w 2637184"/>
                <a:gd name="connsiteY166" fmla="*/ 1358900 h 4051300"/>
                <a:gd name="connsiteX167" fmla="*/ 2249838 w 2637184"/>
                <a:gd name="connsiteY167" fmla="*/ 1498600 h 4051300"/>
                <a:gd name="connsiteX168" fmla="*/ 2376838 w 2637184"/>
                <a:gd name="connsiteY168" fmla="*/ 1568450 h 4051300"/>
                <a:gd name="connsiteX169" fmla="*/ 2395888 w 2637184"/>
                <a:gd name="connsiteY169" fmla="*/ 1682750 h 4051300"/>
                <a:gd name="connsiteX170" fmla="*/ 2459387 w 2637184"/>
                <a:gd name="connsiteY170" fmla="*/ 1816100 h 4051300"/>
                <a:gd name="connsiteX171" fmla="*/ 2484787 w 2637184"/>
                <a:gd name="connsiteY171" fmla="*/ 1905000 h 4051300"/>
                <a:gd name="connsiteX172" fmla="*/ 2497487 w 2637184"/>
                <a:gd name="connsiteY172" fmla="*/ 1917700 h 4051300"/>
                <a:gd name="connsiteX173" fmla="*/ 2427637 w 2637184"/>
                <a:gd name="connsiteY173" fmla="*/ 2012950 h 4051300"/>
                <a:gd name="connsiteX174" fmla="*/ 2541937 w 2637184"/>
                <a:gd name="connsiteY174" fmla="*/ 2133600 h 4051300"/>
                <a:gd name="connsiteX175" fmla="*/ 2548287 w 2637184"/>
                <a:gd name="connsiteY175" fmla="*/ 2241550 h 4051300"/>
                <a:gd name="connsiteX176" fmla="*/ 2560986 w 2637184"/>
                <a:gd name="connsiteY176" fmla="*/ 2387600 h 4051300"/>
                <a:gd name="connsiteX177" fmla="*/ 2548285 w 2637184"/>
                <a:gd name="connsiteY177" fmla="*/ 2495550 h 4051300"/>
                <a:gd name="connsiteX178" fmla="*/ 2592735 w 2637184"/>
                <a:gd name="connsiteY178" fmla="*/ 2667000 h 4051300"/>
                <a:gd name="connsiteX179" fmla="*/ 2599085 w 2637184"/>
                <a:gd name="connsiteY179" fmla="*/ 2774950 h 4051300"/>
                <a:gd name="connsiteX180" fmla="*/ 2554635 w 2637184"/>
                <a:gd name="connsiteY180" fmla="*/ 2838450 h 4051300"/>
                <a:gd name="connsiteX181" fmla="*/ 2560985 w 2637184"/>
                <a:gd name="connsiteY181" fmla="*/ 2940050 h 4051300"/>
                <a:gd name="connsiteX182" fmla="*/ 2618135 w 2637184"/>
                <a:gd name="connsiteY182" fmla="*/ 3067050 h 4051300"/>
                <a:gd name="connsiteX183" fmla="*/ 2637184 w 2637184"/>
                <a:gd name="connsiteY183" fmla="*/ 3206750 h 4051300"/>
                <a:gd name="connsiteX0" fmla="*/ 2228850 w 2649884"/>
                <a:gd name="connsiteY0" fmla="*/ 4051300 h 4051300"/>
                <a:gd name="connsiteX1" fmla="*/ 2178050 w 2649884"/>
                <a:gd name="connsiteY1" fmla="*/ 3956050 h 4051300"/>
                <a:gd name="connsiteX2" fmla="*/ 2171700 w 2649884"/>
                <a:gd name="connsiteY2" fmla="*/ 3892550 h 4051300"/>
                <a:gd name="connsiteX3" fmla="*/ 2127250 w 2649884"/>
                <a:gd name="connsiteY3" fmla="*/ 3841750 h 4051300"/>
                <a:gd name="connsiteX4" fmla="*/ 2127250 w 2649884"/>
                <a:gd name="connsiteY4" fmla="*/ 3841750 h 4051300"/>
                <a:gd name="connsiteX5" fmla="*/ 2095500 w 2649884"/>
                <a:gd name="connsiteY5" fmla="*/ 3803650 h 4051300"/>
                <a:gd name="connsiteX6" fmla="*/ 2070100 w 2649884"/>
                <a:gd name="connsiteY6" fmla="*/ 3746500 h 4051300"/>
                <a:gd name="connsiteX7" fmla="*/ 2063750 w 2649884"/>
                <a:gd name="connsiteY7" fmla="*/ 3727450 h 4051300"/>
                <a:gd name="connsiteX8" fmla="*/ 2063750 w 2649884"/>
                <a:gd name="connsiteY8" fmla="*/ 3727450 h 4051300"/>
                <a:gd name="connsiteX9" fmla="*/ 1930400 w 2649884"/>
                <a:gd name="connsiteY9" fmla="*/ 3606800 h 4051300"/>
                <a:gd name="connsiteX10" fmla="*/ 1879600 w 2649884"/>
                <a:gd name="connsiteY10" fmla="*/ 3517900 h 4051300"/>
                <a:gd name="connsiteX11" fmla="*/ 1879600 w 2649884"/>
                <a:gd name="connsiteY11" fmla="*/ 3517900 h 4051300"/>
                <a:gd name="connsiteX12" fmla="*/ 1866900 w 2649884"/>
                <a:gd name="connsiteY12" fmla="*/ 3403600 h 4051300"/>
                <a:gd name="connsiteX13" fmla="*/ 1866900 w 2649884"/>
                <a:gd name="connsiteY13" fmla="*/ 3403600 h 4051300"/>
                <a:gd name="connsiteX14" fmla="*/ 1860550 w 2649884"/>
                <a:gd name="connsiteY14" fmla="*/ 3365500 h 4051300"/>
                <a:gd name="connsiteX15" fmla="*/ 1847850 w 2649884"/>
                <a:gd name="connsiteY15" fmla="*/ 3302000 h 4051300"/>
                <a:gd name="connsiteX16" fmla="*/ 1790700 w 2649884"/>
                <a:gd name="connsiteY16" fmla="*/ 3282950 h 4051300"/>
                <a:gd name="connsiteX17" fmla="*/ 1765300 w 2649884"/>
                <a:gd name="connsiteY17" fmla="*/ 3194050 h 4051300"/>
                <a:gd name="connsiteX18" fmla="*/ 1790700 w 2649884"/>
                <a:gd name="connsiteY18" fmla="*/ 3143250 h 4051300"/>
                <a:gd name="connsiteX19" fmla="*/ 1790700 w 2649884"/>
                <a:gd name="connsiteY19" fmla="*/ 3143250 h 4051300"/>
                <a:gd name="connsiteX20" fmla="*/ 1809750 w 2649884"/>
                <a:gd name="connsiteY20" fmla="*/ 3060700 h 4051300"/>
                <a:gd name="connsiteX21" fmla="*/ 1854200 w 2649884"/>
                <a:gd name="connsiteY21" fmla="*/ 2997200 h 4051300"/>
                <a:gd name="connsiteX22" fmla="*/ 1803400 w 2649884"/>
                <a:gd name="connsiteY22" fmla="*/ 2940050 h 4051300"/>
                <a:gd name="connsiteX23" fmla="*/ 1803400 w 2649884"/>
                <a:gd name="connsiteY23" fmla="*/ 2940050 h 4051300"/>
                <a:gd name="connsiteX24" fmla="*/ 1765300 w 2649884"/>
                <a:gd name="connsiteY24" fmla="*/ 2933700 h 4051300"/>
                <a:gd name="connsiteX25" fmla="*/ 1765300 w 2649884"/>
                <a:gd name="connsiteY25" fmla="*/ 2933700 h 4051300"/>
                <a:gd name="connsiteX26" fmla="*/ 1765300 w 2649884"/>
                <a:gd name="connsiteY26" fmla="*/ 2933700 h 4051300"/>
                <a:gd name="connsiteX27" fmla="*/ 1784350 w 2649884"/>
                <a:gd name="connsiteY27" fmla="*/ 2819400 h 4051300"/>
                <a:gd name="connsiteX28" fmla="*/ 1784350 w 2649884"/>
                <a:gd name="connsiteY28" fmla="*/ 2819400 h 4051300"/>
                <a:gd name="connsiteX29" fmla="*/ 1689100 w 2649884"/>
                <a:gd name="connsiteY29" fmla="*/ 2832100 h 4051300"/>
                <a:gd name="connsiteX30" fmla="*/ 1651000 w 2649884"/>
                <a:gd name="connsiteY30" fmla="*/ 2787650 h 4051300"/>
                <a:gd name="connsiteX31" fmla="*/ 1714500 w 2649884"/>
                <a:gd name="connsiteY31" fmla="*/ 2749550 h 4051300"/>
                <a:gd name="connsiteX32" fmla="*/ 1682750 w 2649884"/>
                <a:gd name="connsiteY32" fmla="*/ 2667000 h 4051300"/>
                <a:gd name="connsiteX33" fmla="*/ 1644650 w 2649884"/>
                <a:gd name="connsiteY33" fmla="*/ 2578100 h 4051300"/>
                <a:gd name="connsiteX34" fmla="*/ 1631950 w 2649884"/>
                <a:gd name="connsiteY34" fmla="*/ 2470150 h 4051300"/>
                <a:gd name="connsiteX35" fmla="*/ 1587500 w 2649884"/>
                <a:gd name="connsiteY35" fmla="*/ 2400300 h 4051300"/>
                <a:gd name="connsiteX36" fmla="*/ 1549400 w 2649884"/>
                <a:gd name="connsiteY36" fmla="*/ 2305050 h 4051300"/>
                <a:gd name="connsiteX37" fmla="*/ 1498600 w 2649884"/>
                <a:gd name="connsiteY37" fmla="*/ 2235200 h 4051300"/>
                <a:gd name="connsiteX38" fmla="*/ 1454150 w 2649884"/>
                <a:gd name="connsiteY38" fmla="*/ 2101850 h 4051300"/>
                <a:gd name="connsiteX39" fmla="*/ 1390650 w 2649884"/>
                <a:gd name="connsiteY39" fmla="*/ 1987550 h 4051300"/>
                <a:gd name="connsiteX40" fmla="*/ 1314450 w 2649884"/>
                <a:gd name="connsiteY40" fmla="*/ 1885950 h 4051300"/>
                <a:gd name="connsiteX41" fmla="*/ 1238250 w 2649884"/>
                <a:gd name="connsiteY41" fmla="*/ 1803400 h 4051300"/>
                <a:gd name="connsiteX42" fmla="*/ 1155700 w 2649884"/>
                <a:gd name="connsiteY42" fmla="*/ 1746250 h 4051300"/>
                <a:gd name="connsiteX43" fmla="*/ 1117600 w 2649884"/>
                <a:gd name="connsiteY43" fmla="*/ 1682750 h 4051300"/>
                <a:gd name="connsiteX44" fmla="*/ 1155700 w 2649884"/>
                <a:gd name="connsiteY44" fmla="*/ 1612900 h 4051300"/>
                <a:gd name="connsiteX45" fmla="*/ 1155700 w 2649884"/>
                <a:gd name="connsiteY45" fmla="*/ 1612900 h 4051300"/>
                <a:gd name="connsiteX46" fmla="*/ 1098550 w 2649884"/>
                <a:gd name="connsiteY46" fmla="*/ 1574800 h 4051300"/>
                <a:gd name="connsiteX47" fmla="*/ 1098550 w 2649884"/>
                <a:gd name="connsiteY47" fmla="*/ 1663700 h 4051300"/>
                <a:gd name="connsiteX48" fmla="*/ 1054100 w 2649884"/>
                <a:gd name="connsiteY48" fmla="*/ 1695450 h 4051300"/>
                <a:gd name="connsiteX49" fmla="*/ 984250 w 2649884"/>
                <a:gd name="connsiteY49" fmla="*/ 1701800 h 4051300"/>
                <a:gd name="connsiteX50" fmla="*/ 920750 w 2649884"/>
                <a:gd name="connsiteY50" fmla="*/ 1733550 h 4051300"/>
                <a:gd name="connsiteX51" fmla="*/ 920750 w 2649884"/>
                <a:gd name="connsiteY51" fmla="*/ 1733550 h 4051300"/>
                <a:gd name="connsiteX52" fmla="*/ 889000 w 2649884"/>
                <a:gd name="connsiteY52" fmla="*/ 1778000 h 4051300"/>
                <a:gd name="connsiteX53" fmla="*/ 819150 w 2649884"/>
                <a:gd name="connsiteY53" fmla="*/ 1752600 h 4051300"/>
                <a:gd name="connsiteX54" fmla="*/ 730250 w 2649884"/>
                <a:gd name="connsiteY54" fmla="*/ 1778000 h 4051300"/>
                <a:gd name="connsiteX55" fmla="*/ 812800 w 2649884"/>
                <a:gd name="connsiteY55" fmla="*/ 1809750 h 4051300"/>
                <a:gd name="connsiteX56" fmla="*/ 876300 w 2649884"/>
                <a:gd name="connsiteY56" fmla="*/ 1854200 h 4051300"/>
                <a:gd name="connsiteX57" fmla="*/ 768350 w 2649884"/>
                <a:gd name="connsiteY57" fmla="*/ 1911350 h 4051300"/>
                <a:gd name="connsiteX58" fmla="*/ 635000 w 2649884"/>
                <a:gd name="connsiteY58" fmla="*/ 1898650 h 4051300"/>
                <a:gd name="connsiteX59" fmla="*/ 590550 w 2649884"/>
                <a:gd name="connsiteY59" fmla="*/ 1866900 h 4051300"/>
                <a:gd name="connsiteX60" fmla="*/ 558800 w 2649884"/>
                <a:gd name="connsiteY60" fmla="*/ 1930400 h 4051300"/>
                <a:gd name="connsiteX61" fmla="*/ 450850 w 2649884"/>
                <a:gd name="connsiteY61" fmla="*/ 1911350 h 4051300"/>
                <a:gd name="connsiteX62" fmla="*/ 400050 w 2649884"/>
                <a:gd name="connsiteY62" fmla="*/ 1841500 h 4051300"/>
                <a:gd name="connsiteX63" fmla="*/ 400050 w 2649884"/>
                <a:gd name="connsiteY63" fmla="*/ 1841500 h 4051300"/>
                <a:gd name="connsiteX64" fmla="*/ 298450 w 2649884"/>
                <a:gd name="connsiteY64" fmla="*/ 1778000 h 4051300"/>
                <a:gd name="connsiteX65" fmla="*/ 266700 w 2649884"/>
                <a:gd name="connsiteY65" fmla="*/ 1714500 h 4051300"/>
                <a:gd name="connsiteX66" fmla="*/ 222250 w 2649884"/>
                <a:gd name="connsiteY66" fmla="*/ 1625600 h 4051300"/>
                <a:gd name="connsiteX67" fmla="*/ 184150 w 2649884"/>
                <a:gd name="connsiteY67" fmla="*/ 1543050 h 4051300"/>
                <a:gd name="connsiteX68" fmla="*/ 133350 w 2649884"/>
                <a:gd name="connsiteY68" fmla="*/ 1454150 h 4051300"/>
                <a:gd name="connsiteX69" fmla="*/ 57150 w 2649884"/>
                <a:gd name="connsiteY69" fmla="*/ 1365250 h 4051300"/>
                <a:gd name="connsiteX70" fmla="*/ 44450 w 2649884"/>
                <a:gd name="connsiteY70" fmla="*/ 1282700 h 4051300"/>
                <a:gd name="connsiteX71" fmla="*/ 63500 w 2649884"/>
                <a:gd name="connsiteY71" fmla="*/ 1187450 h 4051300"/>
                <a:gd name="connsiteX72" fmla="*/ 76200 w 2649884"/>
                <a:gd name="connsiteY72" fmla="*/ 1123950 h 4051300"/>
                <a:gd name="connsiteX73" fmla="*/ 76200 w 2649884"/>
                <a:gd name="connsiteY73" fmla="*/ 1066800 h 4051300"/>
                <a:gd name="connsiteX74" fmla="*/ 0 w 2649884"/>
                <a:gd name="connsiteY74" fmla="*/ 1009650 h 4051300"/>
                <a:gd name="connsiteX75" fmla="*/ 38100 w 2649884"/>
                <a:gd name="connsiteY75" fmla="*/ 908050 h 4051300"/>
                <a:gd name="connsiteX76" fmla="*/ 38100 w 2649884"/>
                <a:gd name="connsiteY76" fmla="*/ 908050 h 4051300"/>
                <a:gd name="connsiteX77" fmla="*/ 6350 w 2649884"/>
                <a:gd name="connsiteY77" fmla="*/ 787400 h 4051300"/>
                <a:gd name="connsiteX78" fmla="*/ 57150 w 2649884"/>
                <a:gd name="connsiteY78" fmla="*/ 774700 h 4051300"/>
                <a:gd name="connsiteX79" fmla="*/ 82550 w 2649884"/>
                <a:gd name="connsiteY79" fmla="*/ 717550 h 4051300"/>
                <a:gd name="connsiteX80" fmla="*/ 165100 w 2649884"/>
                <a:gd name="connsiteY80" fmla="*/ 679450 h 4051300"/>
                <a:gd name="connsiteX81" fmla="*/ 222250 w 2649884"/>
                <a:gd name="connsiteY81" fmla="*/ 685800 h 4051300"/>
                <a:gd name="connsiteX82" fmla="*/ 222250 w 2649884"/>
                <a:gd name="connsiteY82" fmla="*/ 603250 h 4051300"/>
                <a:gd name="connsiteX83" fmla="*/ 254000 w 2649884"/>
                <a:gd name="connsiteY83" fmla="*/ 482600 h 4051300"/>
                <a:gd name="connsiteX84" fmla="*/ 368300 w 2649884"/>
                <a:gd name="connsiteY84" fmla="*/ 476250 h 4051300"/>
                <a:gd name="connsiteX85" fmla="*/ 425450 w 2649884"/>
                <a:gd name="connsiteY85" fmla="*/ 457200 h 4051300"/>
                <a:gd name="connsiteX86" fmla="*/ 482600 w 2649884"/>
                <a:gd name="connsiteY86" fmla="*/ 342900 h 4051300"/>
                <a:gd name="connsiteX87" fmla="*/ 565150 w 2649884"/>
                <a:gd name="connsiteY87" fmla="*/ 273050 h 4051300"/>
                <a:gd name="connsiteX88" fmla="*/ 615950 w 2649884"/>
                <a:gd name="connsiteY88" fmla="*/ 215900 h 4051300"/>
                <a:gd name="connsiteX89" fmla="*/ 571500 w 2649884"/>
                <a:gd name="connsiteY89" fmla="*/ 127000 h 4051300"/>
                <a:gd name="connsiteX90" fmla="*/ 552450 w 2649884"/>
                <a:gd name="connsiteY90" fmla="*/ 57150 h 4051300"/>
                <a:gd name="connsiteX91" fmla="*/ 641350 w 2649884"/>
                <a:gd name="connsiteY91" fmla="*/ 0 h 4051300"/>
                <a:gd name="connsiteX92" fmla="*/ 704850 w 2649884"/>
                <a:gd name="connsiteY92" fmla="*/ 6350 h 4051300"/>
                <a:gd name="connsiteX93" fmla="*/ 800100 w 2649884"/>
                <a:gd name="connsiteY93" fmla="*/ 19050 h 4051300"/>
                <a:gd name="connsiteX94" fmla="*/ 857250 w 2649884"/>
                <a:gd name="connsiteY94" fmla="*/ 6350 h 4051300"/>
                <a:gd name="connsiteX95" fmla="*/ 920750 w 2649884"/>
                <a:gd name="connsiteY95" fmla="*/ 6350 h 4051300"/>
                <a:gd name="connsiteX96" fmla="*/ 920750 w 2649884"/>
                <a:gd name="connsiteY96" fmla="*/ 69850 h 4051300"/>
                <a:gd name="connsiteX97" fmla="*/ 889000 w 2649884"/>
                <a:gd name="connsiteY97" fmla="*/ 139700 h 4051300"/>
                <a:gd name="connsiteX98" fmla="*/ 889000 w 2649884"/>
                <a:gd name="connsiteY98" fmla="*/ 139700 h 4051300"/>
                <a:gd name="connsiteX99" fmla="*/ 914400 w 2649884"/>
                <a:gd name="connsiteY99" fmla="*/ 254000 h 4051300"/>
                <a:gd name="connsiteX100" fmla="*/ 857250 w 2649884"/>
                <a:gd name="connsiteY100" fmla="*/ 304800 h 4051300"/>
                <a:gd name="connsiteX101" fmla="*/ 838200 w 2649884"/>
                <a:gd name="connsiteY101" fmla="*/ 342900 h 4051300"/>
                <a:gd name="connsiteX102" fmla="*/ 838200 w 2649884"/>
                <a:gd name="connsiteY102" fmla="*/ 419100 h 4051300"/>
                <a:gd name="connsiteX103" fmla="*/ 838200 w 2649884"/>
                <a:gd name="connsiteY103" fmla="*/ 508000 h 4051300"/>
                <a:gd name="connsiteX104" fmla="*/ 768350 w 2649884"/>
                <a:gd name="connsiteY104" fmla="*/ 546100 h 4051300"/>
                <a:gd name="connsiteX105" fmla="*/ 711200 w 2649884"/>
                <a:gd name="connsiteY105" fmla="*/ 577850 h 4051300"/>
                <a:gd name="connsiteX106" fmla="*/ 711200 w 2649884"/>
                <a:gd name="connsiteY106" fmla="*/ 577850 h 4051300"/>
                <a:gd name="connsiteX107" fmla="*/ 781050 w 2649884"/>
                <a:gd name="connsiteY107" fmla="*/ 673100 h 4051300"/>
                <a:gd name="connsiteX108" fmla="*/ 781050 w 2649884"/>
                <a:gd name="connsiteY108" fmla="*/ 673100 h 4051300"/>
                <a:gd name="connsiteX109" fmla="*/ 717550 w 2649884"/>
                <a:gd name="connsiteY109" fmla="*/ 685800 h 4051300"/>
                <a:gd name="connsiteX110" fmla="*/ 717550 w 2649884"/>
                <a:gd name="connsiteY110" fmla="*/ 685800 h 4051300"/>
                <a:gd name="connsiteX111" fmla="*/ 762000 w 2649884"/>
                <a:gd name="connsiteY111" fmla="*/ 774700 h 4051300"/>
                <a:gd name="connsiteX112" fmla="*/ 806450 w 2649884"/>
                <a:gd name="connsiteY112" fmla="*/ 838200 h 4051300"/>
                <a:gd name="connsiteX113" fmla="*/ 831850 w 2649884"/>
                <a:gd name="connsiteY113" fmla="*/ 889000 h 4051300"/>
                <a:gd name="connsiteX114" fmla="*/ 831850 w 2649884"/>
                <a:gd name="connsiteY114" fmla="*/ 889000 h 4051300"/>
                <a:gd name="connsiteX115" fmla="*/ 850900 w 2649884"/>
                <a:gd name="connsiteY115" fmla="*/ 952500 h 4051300"/>
                <a:gd name="connsiteX116" fmla="*/ 889000 w 2649884"/>
                <a:gd name="connsiteY116" fmla="*/ 1028700 h 4051300"/>
                <a:gd name="connsiteX117" fmla="*/ 908050 w 2649884"/>
                <a:gd name="connsiteY117" fmla="*/ 1104900 h 4051300"/>
                <a:gd name="connsiteX118" fmla="*/ 939800 w 2649884"/>
                <a:gd name="connsiteY118" fmla="*/ 1225550 h 4051300"/>
                <a:gd name="connsiteX119" fmla="*/ 977900 w 2649884"/>
                <a:gd name="connsiteY119" fmla="*/ 1346200 h 4051300"/>
                <a:gd name="connsiteX120" fmla="*/ 1022350 w 2649884"/>
                <a:gd name="connsiteY120" fmla="*/ 1339850 h 4051300"/>
                <a:gd name="connsiteX121" fmla="*/ 1022350 w 2649884"/>
                <a:gd name="connsiteY121" fmla="*/ 1339850 h 4051300"/>
                <a:gd name="connsiteX122" fmla="*/ 1016000 w 2649884"/>
                <a:gd name="connsiteY122" fmla="*/ 1257300 h 4051300"/>
                <a:gd name="connsiteX123" fmla="*/ 1003300 w 2649884"/>
                <a:gd name="connsiteY123" fmla="*/ 1206500 h 4051300"/>
                <a:gd name="connsiteX124" fmla="*/ 1003300 w 2649884"/>
                <a:gd name="connsiteY124" fmla="*/ 1123950 h 4051300"/>
                <a:gd name="connsiteX125" fmla="*/ 1003300 w 2649884"/>
                <a:gd name="connsiteY125" fmla="*/ 1123950 h 4051300"/>
                <a:gd name="connsiteX126" fmla="*/ 1123950 w 2649884"/>
                <a:gd name="connsiteY126" fmla="*/ 1123950 h 4051300"/>
                <a:gd name="connsiteX127" fmla="*/ 1149350 w 2649884"/>
                <a:gd name="connsiteY127" fmla="*/ 1174750 h 4051300"/>
                <a:gd name="connsiteX128" fmla="*/ 1149350 w 2649884"/>
                <a:gd name="connsiteY128" fmla="*/ 1174750 h 4051300"/>
                <a:gd name="connsiteX129" fmla="*/ 1174750 w 2649884"/>
                <a:gd name="connsiteY129" fmla="*/ 1250950 h 4051300"/>
                <a:gd name="connsiteX130" fmla="*/ 1174750 w 2649884"/>
                <a:gd name="connsiteY130" fmla="*/ 1250950 h 4051300"/>
                <a:gd name="connsiteX131" fmla="*/ 1212850 w 2649884"/>
                <a:gd name="connsiteY131" fmla="*/ 1397000 h 4051300"/>
                <a:gd name="connsiteX132" fmla="*/ 1276350 w 2649884"/>
                <a:gd name="connsiteY132" fmla="*/ 1435100 h 4051300"/>
                <a:gd name="connsiteX133" fmla="*/ 1339850 w 2649884"/>
                <a:gd name="connsiteY133" fmla="*/ 1435100 h 4051300"/>
                <a:gd name="connsiteX134" fmla="*/ 1447800 w 2649884"/>
                <a:gd name="connsiteY134" fmla="*/ 1384300 h 4051300"/>
                <a:gd name="connsiteX135" fmla="*/ 1504950 w 2649884"/>
                <a:gd name="connsiteY135" fmla="*/ 1295400 h 4051300"/>
                <a:gd name="connsiteX136" fmla="*/ 1530350 w 2649884"/>
                <a:gd name="connsiteY136" fmla="*/ 1193800 h 4051300"/>
                <a:gd name="connsiteX137" fmla="*/ 1498600 w 2649884"/>
                <a:gd name="connsiteY137" fmla="*/ 1047750 h 4051300"/>
                <a:gd name="connsiteX138" fmla="*/ 1574800 w 2649884"/>
                <a:gd name="connsiteY138" fmla="*/ 996950 h 4051300"/>
                <a:gd name="connsiteX139" fmla="*/ 1606550 w 2649884"/>
                <a:gd name="connsiteY139" fmla="*/ 908050 h 4051300"/>
                <a:gd name="connsiteX140" fmla="*/ 1708150 w 2649884"/>
                <a:gd name="connsiteY140" fmla="*/ 908050 h 4051300"/>
                <a:gd name="connsiteX141" fmla="*/ 1752600 w 2649884"/>
                <a:gd name="connsiteY141" fmla="*/ 793750 h 4051300"/>
                <a:gd name="connsiteX142" fmla="*/ 1733550 w 2649884"/>
                <a:gd name="connsiteY142" fmla="*/ 704850 h 4051300"/>
                <a:gd name="connsiteX143" fmla="*/ 1727200 w 2649884"/>
                <a:gd name="connsiteY143" fmla="*/ 603250 h 4051300"/>
                <a:gd name="connsiteX144" fmla="*/ 1720850 w 2649884"/>
                <a:gd name="connsiteY144" fmla="*/ 546100 h 4051300"/>
                <a:gd name="connsiteX145" fmla="*/ 1720850 w 2649884"/>
                <a:gd name="connsiteY145" fmla="*/ 546100 h 4051300"/>
                <a:gd name="connsiteX146" fmla="*/ 1752600 w 2649884"/>
                <a:gd name="connsiteY146" fmla="*/ 552450 h 4051300"/>
                <a:gd name="connsiteX147" fmla="*/ 1797050 w 2649884"/>
                <a:gd name="connsiteY147" fmla="*/ 622300 h 4051300"/>
                <a:gd name="connsiteX148" fmla="*/ 1797050 w 2649884"/>
                <a:gd name="connsiteY148" fmla="*/ 622300 h 4051300"/>
                <a:gd name="connsiteX149" fmla="*/ 1854200 w 2649884"/>
                <a:gd name="connsiteY149" fmla="*/ 660400 h 4051300"/>
                <a:gd name="connsiteX150" fmla="*/ 1905000 w 2649884"/>
                <a:gd name="connsiteY150" fmla="*/ 590550 h 4051300"/>
                <a:gd name="connsiteX151" fmla="*/ 1993900 w 2649884"/>
                <a:gd name="connsiteY151" fmla="*/ 584200 h 4051300"/>
                <a:gd name="connsiteX152" fmla="*/ 2063750 w 2649884"/>
                <a:gd name="connsiteY152" fmla="*/ 577850 h 4051300"/>
                <a:gd name="connsiteX153" fmla="*/ 2070100 w 2649884"/>
                <a:gd name="connsiteY153" fmla="*/ 641350 h 4051300"/>
                <a:gd name="connsiteX154" fmla="*/ 2076450 w 2649884"/>
                <a:gd name="connsiteY154" fmla="*/ 666750 h 4051300"/>
                <a:gd name="connsiteX155" fmla="*/ 2076450 w 2649884"/>
                <a:gd name="connsiteY155" fmla="*/ 666750 h 4051300"/>
                <a:gd name="connsiteX156" fmla="*/ 2133600 w 2649884"/>
                <a:gd name="connsiteY156" fmla="*/ 558800 h 4051300"/>
                <a:gd name="connsiteX157" fmla="*/ 2171700 w 2649884"/>
                <a:gd name="connsiteY157" fmla="*/ 635000 h 4051300"/>
                <a:gd name="connsiteX158" fmla="*/ 2159000 w 2649884"/>
                <a:gd name="connsiteY158" fmla="*/ 723900 h 4051300"/>
                <a:gd name="connsiteX159" fmla="*/ 2197100 w 2649884"/>
                <a:gd name="connsiteY159" fmla="*/ 774700 h 4051300"/>
                <a:gd name="connsiteX160" fmla="*/ 2235200 w 2649884"/>
                <a:gd name="connsiteY160" fmla="*/ 869950 h 4051300"/>
                <a:gd name="connsiteX161" fmla="*/ 2254250 w 2649884"/>
                <a:gd name="connsiteY161" fmla="*/ 1003300 h 4051300"/>
                <a:gd name="connsiteX162" fmla="*/ 2324100 w 2649884"/>
                <a:gd name="connsiteY162" fmla="*/ 1111250 h 4051300"/>
                <a:gd name="connsiteX163" fmla="*/ 2279650 w 2649884"/>
                <a:gd name="connsiteY163" fmla="*/ 1155700 h 4051300"/>
                <a:gd name="connsiteX164" fmla="*/ 2292350 w 2649884"/>
                <a:gd name="connsiteY164" fmla="*/ 1270000 h 4051300"/>
                <a:gd name="connsiteX165" fmla="*/ 2292350 w 2649884"/>
                <a:gd name="connsiteY165" fmla="*/ 1358900 h 4051300"/>
                <a:gd name="connsiteX166" fmla="*/ 2287938 w 2649884"/>
                <a:gd name="connsiteY166" fmla="*/ 1358900 h 4051300"/>
                <a:gd name="connsiteX167" fmla="*/ 2249838 w 2649884"/>
                <a:gd name="connsiteY167" fmla="*/ 1498600 h 4051300"/>
                <a:gd name="connsiteX168" fmla="*/ 2376838 w 2649884"/>
                <a:gd name="connsiteY168" fmla="*/ 1568450 h 4051300"/>
                <a:gd name="connsiteX169" fmla="*/ 2395888 w 2649884"/>
                <a:gd name="connsiteY169" fmla="*/ 1682750 h 4051300"/>
                <a:gd name="connsiteX170" fmla="*/ 2459387 w 2649884"/>
                <a:gd name="connsiteY170" fmla="*/ 1816100 h 4051300"/>
                <a:gd name="connsiteX171" fmla="*/ 2484787 w 2649884"/>
                <a:gd name="connsiteY171" fmla="*/ 1905000 h 4051300"/>
                <a:gd name="connsiteX172" fmla="*/ 2497487 w 2649884"/>
                <a:gd name="connsiteY172" fmla="*/ 1917700 h 4051300"/>
                <a:gd name="connsiteX173" fmla="*/ 2427637 w 2649884"/>
                <a:gd name="connsiteY173" fmla="*/ 2012950 h 4051300"/>
                <a:gd name="connsiteX174" fmla="*/ 2541937 w 2649884"/>
                <a:gd name="connsiteY174" fmla="*/ 2133600 h 4051300"/>
                <a:gd name="connsiteX175" fmla="*/ 2548287 w 2649884"/>
                <a:gd name="connsiteY175" fmla="*/ 2241550 h 4051300"/>
                <a:gd name="connsiteX176" fmla="*/ 2560986 w 2649884"/>
                <a:gd name="connsiteY176" fmla="*/ 2387600 h 4051300"/>
                <a:gd name="connsiteX177" fmla="*/ 2548285 w 2649884"/>
                <a:gd name="connsiteY177" fmla="*/ 2495550 h 4051300"/>
                <a:gd name="connsiteX178" fmla="*/ 2592735 w 2649884"/>
                <a:gd name="connsiteY178" fmla="*/ 2667000 h 4051300"/>
                <a:gd name="connsiteX179" fmla="*/ 2599085 w 2649884"/>
                <a:gd name="connsiteY179" fmla="*/ 2774950 h 4051300"/>
                <a:gd name="connsiteX180" fmla="*/ 2554635 w 2649884"/>
                <a:gd name="connsiteY180" fmla="*/ 2838450 h 4051300"/>
                <a:gd name="connsiteX181" fmla="*/ 2560985 w 2649884"/>
                <a:gd name="connsiteY181" fmla="*/ 2940050 h 4051300"/>
                <a:gd name="connsiteX182" fmla="*/ 2618135 w 2649884"/>
                <a:gd name="connsiteY182" fmla="*/ 3067050 h 4051300"/>
                <a:gd name="connsiteX183" fmla="*/ 2637184 w 2649884"/>
                <a:gd name="connsiteY183" fmla="*/ 3206750 h 4051300"/>
                <a:gd name="connsiteX184" fmla="*/ 2649884 w 2649884"/>
                <a:gd name="connsiteY184" fmla="*/ 3206750 h 4051300"/>
                <a:gd name="connsiteX0" fmla="*/ 2228850 w 2637873"/>
                <a:gd name="connsiteY0" fmla="*/ 4051300 h 4051300"/>
                <a:gd name="connsiteX1" fmla="*/ 2178050 w 2637873"/>
                <a:gd name="connsiteY1" fmla="*/ 3956050 h 4051300"/>
                <a:gd name="connsiteX2" fmla="*/ 2171700 w 2637873"/>
                <a:gd name="connsiteY2" fmla="*/ 3892550 h 4051300"/>
                <a:gd name="connsiteX3" fmla="*/ 2127250 w 2637873"/>
                <a:gd name="connsiteY3" fmla="*/ 3841750 h 4051300"/>
                <a:gd name="connsiteX4" fmla="*/ 2127250 w 2637873"/>
                <a:gd name="connsiteY4" fmla="*/ 3841750 h 4051300"/>
                <a:gd name="connsiteX5" fmla="*/ 2095500 w 2637873"/>
                <a:gd name="connsiteY5" fmla="*/ 3803650 h 4051300"/>
                <a:gd name="connsiteX6" fmla="*/ 2070100 w 2637873"/>
                <a:gd name="connsiteY6" fmla="*/ 3746500 h 4051300"/>
                <a:gd name="connsiteX7" fmla="*/ 2063750 w 2637873"/>
                <a:gd name="connsiteY7" fmla="*/ 3727450 h 4051300"/>
                <a:gd name="connsiteX8" fmla="*/ 2063750 w 2637873"/>
                <a:gd name="connsiteY8" fmla="*/ 3727450 h 4051300"/>
                <a:gd name="connsiteX9" fmla="*/ 1930400 w 2637873"/>
                <a:gd name="connsiteY9" fmla="*/ 3606800 h 4051300"/>
                <a:gd name="connsiteX10" fmla="*/ 1879600 w 2637873"/>
                <a:gd name="connsiteY10" fmla="*/ 3517900 h 4051300"/>
                <a:gd name="connsiteX11" fmla="*/ 1879600 w 2637873"/>
                <a:gd name="connsiteY11" fmla="*/ 3517900 h 4051300"/>
                <a:gd name="connsiteX12" fmla="*/ 1866900 w 2637873"/>
                <a:gd name="connsiteY12" fmla="*/ 3403600 h 4051300"/>
                <a:gd name="connsiteX13" fmla="*/ 1866900 w 2637873"/>
                <a:gd name="connsiteY13" fmla="*/ 3403600 h 4051300"/>
                <a:gd name="connsiteX14" fmla="*/ 1860550 w 2637873"/>
                <a:gd name="connsiteY14" fmla="*/ 3365500 h 4051300"/>
                <a:gd name="connsiteX15" fmla="*/ 1847850 w 2637873"/>
                <a:gd name="connsiteY15" fmla="*/ 3302000 h 4051300"/>
                <a:gd name="connsiteX16" fmla="*/ 1790700 w 2637873"/>
                <a:gd name="connsiteY16" fmla="*/ 3282950 h 4051300"/>
                <a:gd name="connsiteX17" fmla="*/ 1765300 w 2637873"/>
                <a:gd name="connsiteY17" fmla="*/ 3194050 h 4051300"/>
                <a:gd name="connsiteX18" fmla="*/ 1790700 w 2637873"/>
                <a:gd name="connsiteY18" fmla="*/ 3143250 h 4051300"/>
                <a:gd name="connsiteX19" fmla="*/ 1790700 w 2637873"/>
                <a:gd name="connsiteY19" fmla="*/ 3143250 h 4051300"/>
                <a:gd name="connsiteX20" fmla="*/ 1809750 w 2637873"/>
                <a:gd name="connsiteY20" fmla="*/ 3060700 h 4051300"/>
                <a:gd name="connsiteX21" fmla="*/ 1854200 w 2637873"/>
                <a:gd name="connsiteY21" fmla="*/ 2997200 h 4051300"/>
                <a:gd name="connsiteX22" fmla="*/ 1803400 w 2637873"/>
                <a:gd name="connsiteY22" fmla="*/ 2940050 h 4051300"/>
                <a:gd name="connsiteX23" fmla="*/ 1803400 w 2637873"/>
                <a:gd name="connsiteY23" fmla="*/ 2940050 h 4051300"/>
                <a:gd name="connsiteX24" fmla="*/ 1765300 w 2637873"/>
                <a:gd name="connsiteY24" fmla="*/ 2933700 h 4051300"/>
                <a:gd name="connsiteX25" fmla="*/ 1765300 w 2637873"/>
                <a:gd name="connsiteY25" fmla="*/ 2933700 h 4051300"/>
                <a:gd name="connsiteX26" fmla="*/ 1765300 w 2637873"/>
                <a:gd name="connsiteY26" fmla="*/ 2933700 h 4051300"/>
                <a:gd name="connsiteX27" fmla="*/ 1784350 w 2637873"/>
                <a:gd name="connsiteY27" fmla="*/ 2819400 h 4051300"/>
                <a:gd name="connsiteX28" fmla="*/ 1784350 w 2637873"/>
                <a:gd name="connsiteY28" fmla="*/ 2819400 h 4051300"/>
                <a:gd name="connsiteX29" fmla="*/ 1689100 w 2637873"/>
                <a:gd name="connsiteY29" fmla="*/ 2832100 h 4051300"/>
                <a:gd name="connsiteX30" fmla="*/ 1651000 w 2637873"/>
                <a:gd name="connsiteY30" fmla="*/ 2787650 h 4051300"/>
                <a:gd name="connsiteX31" fmla="*/ 1714500 w 2637873"/>
                <a:gd name="connsiteY31" fmla="*/ 2749550 h 4051300"/>
                <a:gd name="connsiteX32" fmla="*/ 1682750 w 2637873"/>
                <a:gd name="connsiteY32" fmla="*/ 2667000 h 4051300"/>
                <a:gd name="connsiteX33" fmla="*/ 1644650 w 2637873"/>
                <a:gd name="connsiteY33" fmla="*/ 2578100 h 4051300"/>
                <a:gd name="connsiteX34" fmla="*/ 1631950 w 2637873"/>
                <a:gd name="connsiteY34" fmla="*/ 2470150 h 4051300"/>
                <a:gd name="connsiteX35" fmla="*/ 1587500 w 2637873"/>
                <a:gd name="connsiteY35" fmla="*/ 2400300 h 4051300"/>
                <a:gd name="connsiteX36" fmla="*/ 1549400 w 2637873"/>
                <a:gd name="connsiteY36" fmla="*/ 2305050 h 4051300"/>
                <a:gd name="connsiteX37" fmla="*/ 1498600 w 2637873"/>
                <a:gd name="connsiteY37" fmla="*/ 2235200 h 4051300"/>
                <a:gd name="connsiteX38" fmla="*/ 1454150 w 2637873"/>
                <a:gd name="connsiteY38" fmla="*/ 2101850 h 4051300"/>
                <a:gd name="connsiteX39" fmla="*/ 1390650 w 2637873"/>
                <a:gd name="connsiteY39" fmla="*/ 1987550 h 4051300"/>
                <a:gd name="connsiteX40" fmla="*/ 1314450 w 2637873"/>
                <a:gd name="connsiteY40" fmla="*/ 1885950 h 4051300"/>
                <a:gd name="connsiteX41" fmla="*/ 1238250 w 2637873"/>
                <a:gd name="connsiteY41" fmla="*/ 1803400 h 4051300"/>
                <a:gd name="connsiteX42" fmla="*/ 1155700 w 2637873"/>
                <a:gd name="connsiteY42" fmla="*/ 1746250 h 4051300"/>
                <a:gd name="connsiteX43" fmla="*/ 1117600 w 2637873"/>
                <a:gd name="connsiteY43" fmla="*/ 1682750 h 4051300"/>
                <a:gd name="connsiteX44" fmla="*/ 1155700 w 2637873"/>
                <a:gd name="connsiteY44" fmla="*/ 1612900 h 4051300"/>
                <a:gd name="connsiteX45" fmla="*/ 1155700 w 2637873"/>
                <a:gd name="connsiteY45" fmla="*/ 1612900 h 4051300"/>
                <a:gd name="connsiteX46" fmla="*/ 1098550 w 2637873"/>
                <a:gd name="connsiteY46" fmla="*/ 1574800 h 4051300"/>
                <a:gd name="connsiteX47" fmla="*/ 1098550 w 2637873"/>
                <a:gd name="connsiteY47" fmla="*/ 1663700 h 4051300"/>
                <a:gd name="connsiteX48" fmla="*/ 1054100 w 2637873"/>
                <a:gd name="connsiteY48" fmla="*/ 1695450 h 4051300"/>
                <a:gd name="connsiteX49" fmla="*/ 984250 w 2637873"/>
                <a:gd name="connsiteY49" fmla="*/ 1701800 h 4051300"/>
                <a:gd name="connsiteX50" fmla="*/ 920750 w 2637873"/>
                <a:gd name="connsiteY50" fmla="*/ 1733550 h 4051300"/>
                <a:gd name="connsiteX51" fmla="*/ 920750 w 2637873"/>
                <a:gd name="connsiteY51" fmla="*/ 1733550 h 4051300"/>
                <a:gd name="connsiteX52" fmla="*/ 889000 w 2637873"/>
                <a:gd name="connsiteY52" fmla="*/ 1778000 h 4051300"/>
                <a:gd name="connsiteX53" fmla="*/ 819150 w 2637873"/>
                <a:gd name="connsiteY53" fmla="*/ 1752600 h 4051300"/>
                <a:gd name="connsiteX54" fmla="*/ 730250 w 2637873"/>
                <a:gd name="connsiteY54" fmla="*/ 1778000 h 4051300"/>
                <a:gd name="connsiteX55" fmla="*/ 812800 w 2637873"/>
                <a:gd name="connsiteY55" fmla="*/ 1809750 h 4051300"/>
                <a:gd name="connsiteX56" fmla="*/ 876300 w 2637873"/>
                <a:gd name="connsiteY56" fmla="*/ 1854200 h 4051300"/>
                <a:gd name="connsiteX57" fmla="*/ 768350 w 2637873"/>
                <a:gd name="connsiteY57" fmla="*/ 1911350 h 4051300"/>
                <a:gd name="connsiteX58" fmla="*/ 635000 w 2637873"/>
                <a:gd name="connsiteY58" fmla="*/ 1898650 h 4051300"/>
                <a:gd name="connsiteX59" fmla="*/ 590550 w 2637873"/>
                <a:gd name="connsiteY59" fmla="*/ 1866900 h 4051300"/>
                <a:gd name="connsiteX60" fmla="*/ 558800 w 2637873"/>
                <a:gd name="connsiteY60" fmla="*/ 1930400 h 4051300"/>
                <a:gd name="connsiteX61" fmla="*/ 450850 w 2637873"/>
                <a:gd name="connsiteY61" fmla="*/ 1911350 h 4051300"/>
                <a:gd name="connsiteX62" fmla="*/ 400050 w 2637873"/>
                <a:gd name="connsiteY62" fmla="*/ 1841500 h 4051300"/>
                <a:gd name="connsiteX63" fmla="*/ 400050 w 2637873"/>
                <a:gd name="connsiteY63" fmla="*/ 1841500 h 4051300"/>
                <a:gd name="connsiteX64" fmla="*/ 298450 w 2637873"/>
                <a:gd name="connsiteY64" fmla="*/ 1778000 h 4051300"/>
                <a:gd name="connsiteX65" fmla="*/ 266700 w 2637873"/>
                <a:gd name="connsiteY65" fmla="*/ 1714500 h 4051300"/>
                <a:gd name="connsiteX66" fmla="*/ 222250 w 2637873"/>
                <a:gd name="connsiteY66" fmla="*/ 1625600 h 4051300"/>
                <a:gd name="connsiteX67" fmla="*/ 184150 w 2637873"/>
                <a:gd name="connsiteY67" fmla="*/ 1543050 h 4051300"/>
                <a:gd name="connsiteX68" fmla="*/ 133350 w 2637873"/>
                <a:gd name="connsiteY68" fmla="*/ 1454150 h 4051300"/>
                <a:gd name="connsiteX69" fmla="*/ 57150 w 2637873"/>
                <a:gd name="connsiteY69" fmla="*/ 1365250 h 4051300"/>
                <a:gd name="connsiteX70" fmla="*/ 44450 w 2637873"/>
                <a:gd name="connsiteY70" fmla="*/ 1282700 h 4051300"/>
                <a:gd name="connsiteX71" fmla="*/ 63500 w 2637873"/>
                <a:gd name="connsiteY71" fmla="*/ 1187450 h 4051300"/>
                <a:gd name="connsiteX72" fmla="*/ 76200 w 2637873"/>
                <a:gd name="connsiteY72" fmla="*/ 1123950 h 4051300"/>
                <a:gd name="connsiteX73" fmla="*/ 76200 w 2637873"/>
                <a:gd name="connsiteY73" fmla="*/ 1066800 h 4051300"/>
                <a:gd name="connsiteX74" fmla="*/ 0 w 2637873"/>
                <a:gd name="connsiteY74" fmla="*/ 1009650 h 4051300"/>
                <a:gd name="connsiteX75" fmla="*/ 38100 w 2637873"/>
                <a:gd name="connsiteY75" fmla="*/ 908050 h 4051300"/>
                <a:gd name="connsiteX76" fmla="*/ 38100 w 2637873"/>
                <a:gd name="connsiteY76" fmla="*/ 908050 h 4051300"/>
                <a:gd name="connsiteX77" fmla="*/ 6350 w 2637873"/>
                <a:gd name="connsiteY77" fmla="*/ 787400 h 4051300"/>
                <a:gd name="connsiteX78" fmla="*/ 57150 w 2637873"/>
                <a:gd name="connsiteY78" fmla="*/ 774700 h 4051300"/>
                <a:gd name="connsiteX79" fmla="*/ 82550 w 2637873"/>
                <a:gd name="connsiteY79" fmla="*/ 717550 h 4051300"/>
                <a:gd name="connsiteX80" fmla="*/ 165100 w 2637873"/>
                <a:gd name="connsiteY80" fmla="*/ 679450 h 4051300"/>
                <a:gd name="connsiteX81" fmla="*/ 222250 w 2637873"/>
                <a:gd name="connsiteY81" fmla="*/ 685800 h 4051300"/>
                <a:gd name="connsiteX82" fmla="*/ 222250 w 2637873"/>
                <a:gd name="connsiteY82" fmla="*/ 603250 h 4051300"/>
                <a:gd name="connsiteX83" fmla="*/ 254000 w 2637873"/>
                <a:gd name="connsiteY83" fmla="*/ 482600 h 4051300"/>
                <a:gd name="connsiteX84" fmla="*/ 368300 w 2637873"/>
                <a:gd name="connsiteY84" fmla="*/ 476250 h 4051300"/>
                <a:gd name="connsiteX85" fmla="*/ 425450 w 2637873"/>
                <a:gd name="connsiteY85" fmla="*/ 457200 h 4051300"/>
                <a:gd name="connsiteX86" fmla="*/ 482600 w 2637873"/>
                <a:gd name="connsiteY86" fmla="*/ 342900 h 4051300"/>
                <a:gd name="connsiteX87" fmla="*/ 565150 w 2637873"/>
                <a:gd name="connsiteY87" fmla="*/ 273050 h 4051300"/>
                <a:gd name="connsiteX88" fmla="*/ 615950 w 2637873"/>
                <a:gd name="connsiteY88" fmla="*/ 215900 h 4051300"/>
                <a:gd name="connsiteX89" fmla="*/ 571500 w 2637873"/>
                <a:gd name="connsiteY89" fmla="*/ 127000 h 4051300"/>
                <a:gd name="connsiteX90" fmla="*/ 552450 w 2637873"/>
                <a:gd name="connsiteY90" fmla="*/ 57150 h 4051300"/>
                <a:gd name="connsiteX91" fmla="*/ 641350 w 2637873"/>
                <a:gd name="connsiteY91" fmla="*/ 0 h 4051300"/>
                <a:gd name="connsiteX92" fmla="*/ 704850 w 2637873"/>
                <a:gd name="connsiteY92" fmla="*/ 6350 h 4051300"/>
                <a:gd name="connsiteX93" fmla="*/ 800100 w 2637873"/>
                <a:gd name="connsiteY93" fmla="*/ 19050 h 4051300"/>
                <a:gd name="connsiteX94" fmla="*/ 857250 w 2637873"/>
                <a:gd name="connsiteY94" fmla="*/ 6350 h 4051300"/>
                <a:gd name="connsiteX95" fmla="*/ 920750 w 2637873"/>
                <a:gd name="connsiteY95" fmla="*/ 6350 h 4051300"/>
                <a:gd name="connsiteX96" fmla="*/ 920750 w 2637873"/>
                <a:gd name="connsiteY96" fmla="*/ 69850 h 4051300"/>
                <a:gd name="connsiteX97" fmla="*/ 889000 w 2637873"/>
                <a:gd name="connsiteY97" fmla="*/ 139700 h 4051300"/>
                <a:gd name="connsiteX98" fmla="*/ 889000 w 2637873"/>
                <a:gd name="connsiteY98" fmla="*/ 139700 h 4051300"/>
                <a:gd name="connsiteX99" fmla="*/ 914400 w 2637873"/>
                <a:gd name="connsiteY99" fmla="*/ 254000 h 4051300"/>
                <a:gd name="connsiteX100" fmla="*/ 857250 w 2637873"/>
                <a:gd name="connsiteY100" fmla="*/ 304800 h 4051300"/>
                <a:gd name="connsiteX101" fmla="*/ 838200 w 2637873"/>
                <a:gd name="connsiteY101" fmla="*/ 342900 h 4051300"/>
                <a:gd name="connsiteX102" fmla="*/ 838200 w 2637873"/>
                <a:gd name="connsiteY102" fmla="*/ 419100 h 4051300"/>
                <a:gd name="connsiteX103" fmla="*/ 838200 w 2637873"/>
                <a:gd name="connsiteY103" fmla="*/ 508000 h 4051300"/>
                <a:gd name="connsiteX104" fmla="*/ 768350 w 2637873"/>
                <a:gd name="connsiteY104" fmla="*/ 546100 h 4051300"/>
                <a:gd name="connsiteX105" fmla="*/ 711200 w 2637873"/>
                <a:gd name="connsiteY105" fmla="*/ 577850 h 4051300"/>
                <a:gd name="connsiteX106" fmla="*/ 711200 w 2637873"/>
                <a:gd name="connsiteY106" fmla="*/ 577850 h 4051300"/>
                <a:gd name="connsiteX107" fmla="*/ 781050 w 2637873"/>
                <a:gd name="connsiteY107" fmla="*/ 673100 h 4051300"/>
                <a:gd name="connsiteX108" fmla="*/ 781050 w 2637873"/>
                <a:gd name="connsiteY108" fmla="*/ 673100 h 4051300"/>
                <a:gd name="connsiteX109" fmla="*/ 717550 w 2637873"/>
                <a:gd name="connsiteY109" fmla="*/ 685800 h 4051300"/>
                <a:gd name="connsiteX110" fmla="*/ 717550 w 2637873"/>
                <a:gd name="connsiteY110" fmla="*/ 685800 h 4051300"/>
                <a:gd name="connsiteX111" fmla="*/ 762000 w 2637873"/>
                <a:gd name="connsiteY111" fmla="*/ 774700 h 4051300"/>
                <a:gd name="connsiteX112" fmla="*/ 806450 w 2637873"/>
                <a:gd name="connsiteY112" fmla="*/ 838200 h 4051300"/>
                <a:gd name="connsiteX113" fmla="*/ 831850 w 2637873"/>
                <a:gd name="connsiteY113" fmla="*/ 889000 h 4051300"/>
                <a:gd name="connsiteX114" fmla="*/ 831850 w 2637873"/>
                <a:gd name="connsiteY114" fmla="*/ 889000 h 4051300"/>
                <a:gd name="connsiteX115" fmla="*/ 850900 w 2637873"/>
                <a:gd name="connsiteY115" fmla="*/ 952500 h 4051300"/>
                <a:gd name="connsiteX116" fmla="*/ 889000 w 2637873"/>
                <a:gd name="connsiteY116" fmla="*/ 1028700 h 4051300"/>
                <a:gd name="connsiteX117" fmla="*/ 908050 w 2637873"/>
                <a:gd name="connsiteY117" fmla="*/ 1104900 h 4051300"/>
                <a:gd name="connsiteX118" fmla="*/ 939800 w 2637873"/>
                <a:gd name="connsiteY118" fmla="*/ 1225550 h 4051300"/>
                <a:gd name="connsiteX119" fmla="*/ 977900 w 2637873"/>
                <a:gd name="connsiteY119" fmla="*/ 1346200 h 4051300"/>
                <a:gd name="connsiteX120" fmla="*/ 1022350 w 2637873"/>
                <a:gd name="connsiteY120" fmla="*/ 1339850 h 4051300"/>
                <a:gd name="connsiteX121" fmla="*/ 1022350 w 2637873"/>
                <a:gd name="connsiteY121" fmla="*/ 1339850 h 4051300"/>
                <a:gd name="connsiteX122" fmla="*/ 1016000 w 2637873"/>
                <a:gd name="connsiteY122" fmla="*/ 1257300 h 4051300"/>
                <a:gd name="connsiteX123" fmla="*/ 1003300 w 2637873"/>
                <a:gd name="connsiteY123" fmla="*/ 1206500 h 4051300"/>
                <a:gd name="connsiteX124" fmla="*/ 1003300 w 2637873"/>
                <a:gd name="connsiteY124" fmla="*/ 1123950 h 4051300"/>
                <a:gd name="connsiteX125" fmla="*/ 1003300 w 2637873"/>
                <a:gd name="connsiteY125" fmla="*/ 1123950 h 4051300"/>
                <a:gd name="connsiteX126" fmla="*/ 1123950 w 2637873"/>
                <a:gd name="connsiteY126" fmla="*/ 1123950 h 4051300"/>
                <a:gd name="connsiteX127" fmla="*/ 1149350 w 2637873"/>
                <a:gd name="connsiteY127" fmla="*/ 1174750 h 4051300"/>
                <a:gd name="connsiteX128" fmla="*/ 1149350 w 2637873"/>
                <a:gd name="connsiteY128" fmla="*/ 1174750 h 4051300"/>
                <a:gd name="connsiteX129" fmla="*/ 1174750 w 2637873"/>
                <a:gd name="connsiteY129" fmla="*/ 1250950 h 4051300"/>
                <a:gd name="connsiteX130" fmla="*/ 1174750 w 2637873"/>
                <a:gd name="connsiteY130" fmla="*/ 1250950 h 4051300"/>
                <a:gd name="connsiteX131" fmla="*/ 1212850 w 2637873"/>
                <a:gd name="connsiteY131" fmla="*/ 1397000 h 4051300"/>
                <a:gd name="connsiteX132" fmla="*/ 1276350 w 2637873"/>
                <a:gd name="connsiteY132" fmla="*/ 1435100 h 4051300"/>
                <a:gd name="connsiteX133" fmla="*/ 1339850 w 2637873"/>
                <a:gd name="connsiteY133" fmla="*/ 1435100 h 4051300"/>
                <a:gd name="connsiteX134" fmla="*/ 1447800 w 2637873"/>
                <a:gd name="connsiteY134" fmla="*/ 1384300 h 4051300"/>
                <a:gd name="connsiteX135" fmla="*/ 1504950 w 2637873"/>
                <a:gd name="connsiteY135" fmla="*/ 1295400 h 4051300"/>
                <a:gd name="connsiteX136" fmla="*/ 1530350 w 2637873"/>
                <a:gd name="connsiteY136" fmla="*/ 1193800 h 4051300"/>
                <a:gd name="connsiteX137" fmla="*/ 1498600 w 2637873"/>
                <a:gd name="connsiteY137" fmla="*/ 1047750 h 4051300"/>
                <a:gd name="connsiteX138" fmla="*/ 1574800 w 2637873"/>
                <a:gd name="connsiteY138" fmla="*/ 996950 h 4051300"/>
                <a:gd name="connsiteX139" fmla="*/ 1606550 w 2637873"/>
                <a:gd name="connsiteY139" fmla="*/ 908050 h 4051300"/>
                <a:gd name="connsiteX140" fmla="*/ 1708150 w 2637873"/>
                <a:gd name="connsiteY140" fmla="*/ 908050 h 4051300"/>
                <a:gd name="connsiteX141" fmla="*/ 1752600 w 2637873"/>
                <a:gd name="connsiteY141" fmla="*/ 793750 h 4051300"/>
                <a:gd name="connsiteX142" fmla="*/ 1733550 w 2637873"/>
                <a:gd name="connsiteY142" fmla="*/ 704850 h 4051300"/>
                <a:gd name="connsiteX143" fmla="*/ 1727200 w 2637873"/>
                <a:gd name="connsiteY143" fmla="*/ 603250 h 4051300"/>
                <a:gd name="connsiteX144" fmla="*/ 1720850 w 2637873"/>
                <a:gd name="connsiteY144" fmla="*/ 546100 h 4051300"/>
                <a:gd name="connsiteX145" fmla="*/ 1720850 w 2637873"/>
                <a:gd name="connsiteY145" fmla="*/ 546100 h 4051300"/>
                <a:gd name="connsiteX146" fmla="*/ 1752600 w 2637873"/>
                <a:gd name="connsiteY146" fmla="*/ 552450 h 4051300"/>
                <a:gd name="connsiteX147" fmla="*/ 1797050 w 2637873"/>
                <a:gd name="connsiteY147" fmla="*/ 622300 h 4051300"/>
                <a:gd name="connsiteX148" fmla="*/ 1797050 w 2637873"/>
                <a:gd name="connsiteY148" fmla="*/ 622300 h 4051300"/>
                <a:gd name="connsiteX149" fmla="*/ 1854200 w 2637873"/>
                <a:gd name="connsiteY149" fmla="*/ 660400 h 4051300"/>
                <a:gd name="connsiteX150" fmla="*/ 1905000 w 2637873"/>
                <a:gd name="connsiteY150" fmla="*/ 590550 h 4051300"/>
                <a:gd name="connsiteX151" fmla="*/ 1993900 w 2637873"/>
                <a:gd name="connsiteY151" fmla="*/ 584200 h 4051300"/>
                <a:gd name="connsiteX152" fmla="*/ 2063750 w 2637873"/>
                <a:gd name="connsiteY152" fmla="*/ 577850 h 4051300"/>
                <a:gd name="connsiteX153" fmla="*/ 2070100 w 2637873"/>
                <a:gd name="connsiteY153" fmla="*/ 641350 h 4051300"/>
                <a:gd name="connsiteX154" fmla="*/ 2076450 w 2637873"/>
                <a:gd name="connsiteY154" fmla="*/ 666750 h 4051300"/>
                <a:gd name="connsiteX155" fmla="*/ 2076450 w 2637873"/>
                <a:gd name="connsiteY155" fmla="*/ 666750 h 4051300"/>
                <a:gd name="connsiteX156" fmla="*/ 2133600 w 2637873"/>
                <a:gd name="connsiteY156" fmla="*/ 558800 h 4051300"/>
                <a:gd name="connsiteX157" fmla="*/ 2171700 w 2637873"/>
                <a:gd name="connsiteY157" fmla="*/ 635000 h 4051300"/>
                <a:gd name="connsiteX158" fmla="*/ 2159000 w 2637873"/>
                <a:gd name="connsiteY158" fmla="*/ 723900 h 4051300"/>
                <a:gd name="connsiteX159" fmla="*/ 2197100 w 2637873"/>
                <a:gd name="connsiteY159" fmla="*/ 774700 h 4051300"/>
                <a:gd name="connsiteX160" fmla="*/ 2235200 w 2637873"/>
                <a:gd name="connsiteY160" fmla="*/ 869950 h 4051300"/>
                <a:gd name="connsiteX161" fmla="*/ 2254250 w 2637873"/>
                <a:gd name="connsiteY161" fmla="*/ 1003300 h 4051300"/>
                <a:gd name="connsiteX162" fmla="*/ 2324100 w 2637873"/>
                <a:gd name="connsiteY162" fmla="*/ 1111250 h 4051300"/>
                <a:gd name="connsiteX163" fmla="*/ 2279650 w 2637873"/>
                <a:gd name="connsiteY163" fmla="*/ 1155700 h 4051300"/>
                <a:gd name="connsiteX164" fmla="*/ 2292350 w 2637873"/>
                <a:gd name="connsiteY164" fmla="*/ 1270000 h 4051300"/>
                <a:gd name="connsiteX165" fmla="*/ 2292350 w 2637873"/>
                <a:gd name="connsiteY165" fmla="*/ 1358900 h 4051300"/>
                <a:gd name="connsiteX166" fmla="*/ 2287938 w 2637873"/>
                <a:gd name="connsiteY166" fmla="*/ 1358900 h 4051300"/>
                <a:gd name="connsiteX167" fmla="*/ 2249838 w 2637873"/>
                <a:gd name="connsiteY167" fmla="*/ 1498600 h 4051300"/>
                <a:gd name="connsiteX168" fmla="*/ 2376838 w 2637873"/>
                <a:gd name="connsiteY168" fmla="*/ 1568450 h 4051300"/>
                <a:gd name="connsiteX169" fmla="*/ 2395888 w 2637873"/>
                <a:gd name="connsiteY169" fmla="*/ 1682750 h 4051300"/>
                <a:gd name="connsiteX170" fmla="*/ 2459387 w 2637873"/>
                <a:gd name="connsiteY170" fmla="*/ 1816100 h 4051300"/>
                <a:gd name="connsiteX171" fmla="*/ 2484787 w 2637873"/>
                <a:gd name="connsiteY171" fmla="*/ 1905000 h 4051300"/>
                <a:gd name="connsiteX172" fmla="*/ 2497487 w 2637873"/>
                <a:gd name="connsiteY172" fmla="*/ 1917700 h 4051300"/>
                <a:gd name="connsiteX173" fmla="*/ 2427637 w 2637873"/>
                <a:gd name="connsiteY173" fmla="*/ 2012950 h 4051300"/>
                <a:gd name="connsiteX174" fmla="*/ 2541937 w 2637873"/>
                <a:gd name="connsiteY174" fmla="*/ 2133600 h 4051300"/>
                <a:gd name="connsiteX175" fmla="*/ 2548287 w 2637873"/>
                <a:gd name="connsiteY175" fmla="*/ 2241550 h 4051300"/>
                <a:gd name="connsiteX176" fmla="*/ 2560986 w 2637873"/>
                <a:gd name="connsiteY176" fmla="*/ 2387600 h 4051300"/>
                <a:gd name="connsiteX177" fmla="*/ 2548285 w 2637873"/>
                <a:gd name="connsiteY177" fmla="*/ 2495550 h 4051300"/>
                <a:gd name="connsiteX178" fmla="*/ 2592735 w 2637873"/>
                <a:gd name="connsiteY178" fmla="*/ 2667000 h 4051300"/>
                <a:gd name="connsiteX179" fmla="*/ 2599085 w 2637873"/>
                <a:gd name="connsiteY179" fmla="*/ 2774950 h 4051300"/>
                <a:gd name="connsiteX180" fmla="*/ 2554635 w 2637873"/>
                <a:gd name="connsiteY180" fmla="*/ 2838450 h 4051300"/>
                <a:gd name="connsiteX181" fmla="*/ 2560985 w 2637873"/>
                <a:gd name="connsiteY181" fmla="*/ 2940050 h 4051300"/>
                <a:gd name="connsiteX182" fmla="*/ 2618135 w 2637873"/>
                <a:gd name="connsiteY182" fmla="*/ 3067050 h 4051300"/>
                <a:gd name="connsiteX183" fmla="*/ 2637184 w 2637873"/>
                <a:gd name="connsiteY183" fmla="*/ 3206750 h 4051300"/>
                <a:gd name="connsiteX184" fmla="*/ 2618134 w 2637873"/>
                <a:gd name="connsiteY184" fmla="*/ 3314700 h 4051300"/>
                <a:gd name="connsiteX0" fmla="*/ 2228850 w 2649885"/>
                <a:gd name="connsiteY0" fmla="*/ 4051300 h 4051300"/>
                <a:gd name="connsiteX1" fmla="*/ 2178050 w 2649885"/>
                <a:gd name="connsiteY1" fmla="*/ 3956050 h 4051300"/>
                <a:gd name="connsiteX2" fmla="*/ 2171700 w 2649885"/>
                <a:gd name="connsiteY2" fmla="*/ 3892550 h 4051300"/>
                <a:gd name="connsiteX3" fmla="*/ 2127250 w 2649885"/>
                <a:gd name="connsiteY3" fmla="*/ 3841750 h 4051300"/>
                <a:gd name="connsiteX4" fmla="*/ 2127250 w 2649885"/>
                <a:gd name="connsiteY4" fmla="*/ 3841750 h 4051300"/>
                <a:gd name="connsiteX5" fmla="*/ 2095500 w 2649885"/>
                <a:gd name="connsiteY5" fmla="*/ 3803650 h 4051300"/>
                <a:gd name="connsiteX6" fmla="*/ 2070100 w 2649885"/>
                <a:gd name="connsiteY6" fmla="*/ 3746500 h 4051300"/>
                <a:gd name="connsiteX7" fmla="*/ 2063750 w 2649885"/>
                <a:gd name="connsiteY7" fmla="*/ 3727450 h 4051300"/>
                <a:gd name="connsiteX8" fmla="*/ 2063750 w 2649885"/>
                <a:gd name="connsiteY8" fmla="*/ 3727450 h 4051300"/>
                <a:gd name="connsiteX9" fmla="*/ 1930400 w 2649885"/>
                <a:gd name="connsiteY9" fmla="*/ 3606800 h 4051300"/>
                <a:gd name="connsiteX10" fmla="*/ 1879600 w 2649885"/>
                <a:gd name="connsiteY10" fmla="*/ 3517900 h 4051300"/>
                <a:gd name="connsiteX11" fmla="*/ 1879600 w 2649885"/>
                <a:gd name="connsiteY11" fmla="*/ 3517900 h 4051300"/>
                <a:gd name="connsiteX12" fmla="*/ 1866900 w 2649885"/>
                <a:gd name="connsiteY12" fmla="*/ 3403600 h 4051300"/>
                <a:gd name="connsiteX13" fmla="*/ 1866900 w 2649885"/>
                <a:gd name="connsiteY13" fmla="*/ 3403600 h 4051300"/>
                <a:gd name="connsiteX14" fmla="*/ 1860550 w 2649885"/>
                <a:gd name="connsiteY14" fmla="*/ 3365500 h 4051300"/>
                <a:gd name="connsiteX15" fmla="*/ 1847850 w 2649885"/>
                <a:gd name="connsiteY15" fmla="*/ 3302000 h 4051300"/>
                <a:gd name="connsiteX16" fmla="*/ 1790700 w 2649885"/>
                <a:gd name="connsiteY16" fmla="*/ 3282950 h 4051300"/>
                <a:gd name="connsiteX17" fmla="*/ 1765300 w 2649885"/>
                <a:gd name="connsiteY17" fmla="*/ 3194050 h 4051300"/>
                <a:gd name="connsiteX18" fmla="*/ 1790700 w 2649885"/>
                <a:gd name="connsiteY18" fmla="*/ 3143250 h 4051300"/>
                <a:gd name="connsiteX19" fmla="*/ 1790700 w 2649885"/>
                <a:gd name="connsiteY19" fmla="*/ 3143250 h 4051300"/>
                <a:gd name="connsiteX20" fmla="*/ 1809750 w 2649885"/>
                <a:gd name="connsiteY20" fmla="*/ 3060700 h 4051300"/>
                <a:gd name="connsiteX21" fmla="*/ 1854200 w 2649885"/>
                <a:gd name="connsiteY21" fmla="*/ 2997200 h 4051300"/>
                <a:gd name="connsiteX22" fmla="*/ 1803400 w 2649885"/>
                <a:gd name="connsiteY22" fmla="*/ 2940050 h 4051300"/>
                <a:gd name="connsiteX23" fmla="*/ 1803400 w 2649885"/>
                <a:gd name="connsiteY23" fmla="*/ 2940050 h 4051300"/>
                <a:gd name="connsiteX24" fmla="*/ 1765300 w 2649885"/>
                <a:gd name="connsiteY24" fmla="*/ 2933700 h 4051300"/>
                <a:gd name="connsiteX25" fmla="*/ 1765300 w 2649885"/>
                <a:gd name="connsiteY25" fmla="*/ 2933700 h 4051300"/>
                <a:gd name="connsiteX26" fmla="*/ 1765300 w 2649885"/>
                <a:gd name="connsiteY26" fmla="*/ 2933700 h 4051300"/>
                <a:gd name="connsiteX27" fmla="*/ 1784350 w 2649885"/>
                <a:gd name="connsiteY27" fmla="*/ 2819400 h 4051300"/>
                <a:gd name="connsiteX28" fmla="*/ 1784350 w 2649885"/>
                <a:gd name="connsiteY28" fmla="*/ 2819400 h 4051300"/>
                <a:gd name="connsiteX29" fmla="*/ 1689100 w 2649885"/>
                <a:gd name="connsiteY29" fmla="*/ 2832100 h 4051300"/>
                <a:gd name="connsiteX30" fmla="*/ 1651000 w 2649885"/>
                <a:gd name="connsiteY30" fmla="*/ 2787650 h 4051300"/>
                <a:gd name="connsiteX31" fmla="*/ 1714500 w 2649885"/>
                <a:gd name="connsiteY31" fmla="*/ 2749550 h 4051300"/>
                <a:gd name="connsiteX32" fmla="*/ 1682750 w 2649885"/>
                <a:gd name="connsiteY32" fmla="*/ 2667000 h 4051300"/>
                <a:gd name="connsiteX33" fmla="*/ 1644650 w 2649885"/>
                <a:gd name="connsiteY33" fmla="*/ 2578100 h 4051300"/>
                <a:gd name="connsiteX34" fmla="*/ 1631950 w 2649885"/>
                <a:gd name="connsiteY34" fmla="*/ 2470150 h 4051300"/>
                <a:gd name="connsiteX35" fmla="*/ 1587500 w 2649885"/>
                <a:gd name="connsiteY35" fmla="*/ 2400300 h 4051300"/>
                <a:gd name="connsiteX36" fmla="*/ 1549400 w 2649885"/>
                <a:gd name="connsiteY36" fmla="*/ 2305050 h 4051300"/>
                <a:gd name="connsiteX37" fmla="*/ 1498600 w 2649885"/>
                <a:gd name="connsiteY37" fmla="*/ 2235200 h 4051300"/>
                <a:gd name="connsiteX38" fmla="*/ 1454150 w 2649885"/>
                <a:gd name="connsiteY38" fmla="*/ 2101850 h 4051300"/>
                <a:gd name="connsiteX39" fmla="*/ 1390650 w 2649885"/>
                <a:gd name="connsiteY39" fmla="*/ 1987550 h 4051300"/>
                <a:gd name="connsiteX40" fmla="*/ 1314450 w 2649885"/>
                <a:gd name="connsiteY40" fmla="*/ 1885950 h 4051300"/>
                <a:gd name="connsiteX41" fmla="*/ 1238250 w 2649885"/>
                <a:gd name="connsiteY41" fmla="*/ 1803400 h 4051300"/>
                <a:gd name="connsiteX42" fmla="*/ 1155700 w 2649885"/>
                <a:gd name="connsiteY42" fmla="*/ 1746250 h 4051300"/>
                <a:gd name="connsiteX43" fmla="*/ 1117600 w 2649885"/>
                <a:gd name="connsiteY43" fmla="*/ 1682750 h 4051300"/>
                <a:gd name="connsiteX44" fmla="*/ 1155700 w 2649885"/>
                <a:gd name="connsiteY44" fmla="*/ 1612900 h 4051300"/>
                <a:gd name="connsiteX45" fmla="*/ 1155700 w 2649885"/>
                <a:gd name="connsiteY45" fmla="*/ 1612900 h 4051300"/>
                <a:gd name="connsiteX46" fmla="*/ 1098550 w 2649885"/>
                <a:gd name="connsiteY46" fmla="*/ 1574800 h 4051300"/>
                <a:gd name="connsiteX47" fmla="*/ 1098550 w 2649885"/>
                <a:gd name="connsiteY47" fmla="*/ 1663700 h 4051300"/>
                <a:gd name="connsiteX48" fmla="*/ 1054100 w 2649885"/>
                <a:gd name="connsiteY48" fmla="*/ 1695450 h 4051300"/>
                <a:gd name="connsiteX49" fmla="*/ 984250 w 2649885"/>
                <a:gd name="connsiteY49" fmla="*/ 1701800 h 4051300"/>
                <a:gd name="connsiteX50" fmla="*/ 920750 w 2649885"/>
                <a:gd name="connsiteY50" fmla="*/ 1733550 h 4051300"/>
                <a:gd name="connsiteX51" fmla="*/ 920750 w 2649885"/>
                <a:gd name="connsiteY51" fmla="*/ 1733550 h 4051300"/>
                <a:gd name="connsiteX52" fmla="*/ 889000 w 2649885"/>
                <a:gd name="connsiteY52" fmla="*/ 1778000 h 4051300"/>
                <a:gd name="connsiteX53" fmla="*/ 819150 w 2649885"/>
                <a:gd name="connsiteY53" fmla="*/ 1752600 h 4051300"/>
                <a:gd name="connsiteX54" fmla="*/ 730250 w 2649885"/>
                <a:gd name="connsiteY54" fmla="*/ 1778000 h 4051300"/>
                <a:gd name="connsiteX55" fmla="*/ 812800 w 2649885"/>
                <a:gd name="connsiteY55" fmla="*/ 1809750 h 4051300"/>
                <a:gd name="connsiteX56" fmla="*/ 876300 w 2649885"/>
                <a:gd name="connsiteY56" fmla="*/ 1854200 h 4051300"/>
                <a:gd name="connsiteX57" fmla="*/ 768350 w 2649885"/>
                <a:gd name="connsiteY57" fmla="*/ 1911350 h 4051300"/>
                <a:gd name="connsiteX58" fmla="*/ 635000 w 2649885"/>
                <a:gd name="connsiteY58" fmla="*/ 1898650 h 4051300"/>
                <a:gd name="connsiteX59" fmla="*/ 590550 w 2649885"/>
                <a:gd name="connsiteY59" fmla="*/ 1866900 h 4051300"/>
                <a:gd name="connsiteX60" fmla="*/ 558800 w 2649885"/>
                <a:gd name="connsiteY60" fmla="*/ 1930400 h 4051300"/>
                <a:gd name="connsiteX61" fmla="*/ 450850 w 2649885"/>
                <a:gd name="connsiteY61" fmla="*/ 1911350 h 4051300"/>
                <a:gd name="connsiteX62" fmla="*/ 400050 w 2649885"/>
                <a:gd name="connsiteY62" fmla="*/ 1841500 h 4051300"/>
                <a:gd name="connsiteX63" fmla="*/ 400050 w 2649885"/>
                <a:gd name="connsiteY63" fmla="*/ 1841500 h 4051300"/>
                <a:gd name="connsiteX64" fmla="*/ 298450 w 2649885"/>
                <a:gd name="connsiteY64" fmla="*/ 1778000 h 4051300"/>
                <a:gd name="connsiteX65" fmla="*/ 266700 w 2649885"/>
                <a:gd name="connsiteY65" fmla="*/ 1714500 h 4051300"/>
                <a:gd name="connsiteX66" fmla="*/ 222250 w 2649885"/>
                <a:gd name="connsiteY66" fmla="*/ 1625600 h 4051300"/>
                <a:gd name="connsiteX67" fmla="*/ 184150 w 2649885"/>
                <a:gd name="connsiteY67" fmla="*/ 1543050 h 4051300"/>
                <a:gd name="connsiteX68" fmla="*/ 133350 w 2649885"/>
                <a:gd name="connsiteY68" fmla="*/ 1454150 h 4051300"/>
                <a:gd name="connsiteX69" fmla="*/ 57150 w 2649885"/>
                <a:gd name="connsiteY69" fmla="*/ 1365250 h 4051300"/>
                <a:gd name="connsiteX70" fmla="*/ 44450 w 2649885"/>
                <a:gd name="connsiteY70" fmla="*/ 1282700 h 4051300"/>
                <a:gd name="connsiteX71" fmla="*/ 63500 w 2649885"/>
                <a:gd name="connsiteY71" fmla="*/ 1187450 h 4051300"/>
                <a:gd name="connsiteX72" fmla="*/ 76200 w 2649885"/>
                <a:gd name="connsiteY72" fmla="*/ 1123950 h 4051300"/>
                <a:gd name="connsiteX73" fmla="*/ 76200 w 2649885"/>
                <a:gd name="connsiteY73" fmla="*/ 1066800 h 4051300"/>
                <a:gd name="connsiteX74" fmla="*/ 0 w 2649885"/>
                <a:gd name="connsiteY74" fmla="*/ 1009650 h 4051300"/>
                <a:gd name="connsiteX75" fmla="*/ 38100 w 2649885"/>
                <a:gd name="connsiteY75" fmla="*/ 908050 h 4051300"/>
                <a:gd name="connsiteX76" fmla="*/ 38100 w 2649885"/>
                <a:gd name="connsiteY76" fmla="*/ 908050 h 4051300"/>
                <a:gd name="connsiteX77" fmla="*/ 6350 w 2649885"/>
                <a:gd name="connsiteY77" fmla="*/ 787400 h 4051300"/>
                <a:gd name="connsiteX78" fmla="*/ 57150 w 2649885"/>
                <a:gd name="connsiteY78" fmla="*/ 774700 h 4051300"/>
                <a:gd name="connsiteX79" fmla="*/ 82550 w 2649885"/>
                <a:gd name="connsiteY79" fmla="*/ 717550 h 4051300"/>
                <a:gd name="connsiteX80" fmla="*/ 165100 w 2649885"/>
                <a:gd name="connsiteY80" fmla="*/ 679450 h 4051300"/>
                <a:gd name="connsiteX81" fmla="*/ 222250 w 2649885"/>
                <a:gd name="connsiteY81" fmla="*/ 685800 h 4051300"/>
                <a:gd name="connsiteX82" fmla="*/ 222250 w 2649885"/>
                <a:gd name="connsiteY82" fmla="*/ 603250 h 4051300"/>
                <a:gd name="connsiteX83" fmla="*/ 254000 w 2649885"/>
                <a:gd name="connsiteY83" fmla="*/ 482600 h 4051300"/>
                <a:gd name="connsiteX84" fmla="*/ 368300 w 2649885"/>
                <a:gd name="connsiteY84" fmla="*/ 476250 h 4051300"/>
                <a:gd name="connsiteX85" fmla="*/ 425450 w 2649885"/>
                <a:gd name="connsiteY85" fmla="*/ 457200 h 4051300"/>
                <a:gd name="connsiteX86" fmla="*/ 482600 w 2649885"/>
                <a:gd name="connsiteY86" fmla="*/ 342900 h 4051300"/>
                <a:gd name="connsiteX87" fmla="*/ 565150 w 2649885"/>
                <a:gd name="connsiteY87" fmla="*/ 273050 h 4051300"/>
                <a:gd name="connsiteX88" fmla="*/ 615950 w 2649885"/>
                <a:gd name="connsiteY88" fmla="*/ 215900 h 4051300"/>
                <a:gd name="connsiteX89" fmla="*/ 571500 w 2649885"/>
                <a:gd name="connsiteY89" fmla="*/ 127000 h 4051300"/>
                <a:gd name="connsiteX90" fmla="*/ 552450 w 2649885"/>
                <a:gd name="connsiteY90" fmla="*/ 57150 h 4051300"/>
                <a:gd name="connsiteX91" fmla="*/ 641350 w 2649885"/>
                <a:gd name="connsiteY91" fmla="*/ 0 h 4051300"/>
                <a:gd name="connsiteX92" fmla="*/ 704850 w 2649885"/>
                <a:gd name="connsiteY92" fmla="*/ 6350 h 4051300"/>
                <a:gd name="connsiteX93" fmla="*/ 800100 w 2649885"/>
                <a:gd name="connsiteY93" fmla="*/ 19050 h 4051300"/>
                <a:gd name="connsiteX94" fmla="*/ 857250 w 2649885"/>
                <a:gd name="connsiteY94" fmla="*/ 6350 h 4051300"/>
                <a:gd name="connsiteX95" fmla="*/ 920750 w 2649885"/>
                <a:gd name="connsiteY95" fmla="*/ 6350 h 4051300"/>
                <a:gd name="connsiteX96" fmla="*/ 920750 w 2649885"/>
                <a:gd name="connsiteY96" fmla="*/ 69850 h 4051300"/>
                <a:gd name="connsiteX97" fmla="*/ 889000 w 2649885"/>
                <a:gd name="connsiteY97" fmla="*/ 139700 h 4051300"/>
                <a:gd name="connsiteX98" fmla="*/ 889000 w 2649885"/>
                <a:gd name="connsiteY98" fmla="*/ 139700 h 4051300"/>
                <a:gd name="connsiteX99" fmla="*/ 914400 w 2649885"/>
                <a:gd name="connsiteY99" fmla="*/ 254000 h 4051300"/>
                <a:gd name="connsiteX100" fmla="*/ 857250 w 2649885"/>
                <a:gd name="connsiteY100" fmla="*/ 304800 h 4051300"/>
                <a:gd name="connsiteX101" fmla="*/ 838200 w 2649885"/>
                <a:gd name="connsiteY101" fmla="*/ 342900 h 4051300"/>
                <a:gd name="connsiteX102" fmla="*/ 838200 w 2649885"/>
                <a:gd name="connsiteY102" fmla="*/ 419100 h 4051300"/>
                <a:gd name="connsiteX103" fmla="*/ 838200 w 2649885"/>
                <a:gd name="connsiteY103" fmla="*/ 508000 h 4051300"/>
                <a:gd name="connsiteX104" fmla="*/ 768350 w 2649885"/>
                <a:gd name="connsiteY104" fmla="*/ 546100 h 4051300"/>
                <a:gd name="connsiteX105" fmla="*/ 711200 w 2649885"/>
                <a:gd name="connsiteY105" fmla="*/ 577850 h 4051300"/>
                <a:gd name="connsiteX106" fmla="*/ 711200 w 2649885"/>
                <a:gd name="connsiteY106" fmla="*/ 577850 h 4051300"/>
                <a:gd name="connsiteX107" fmla="*/ 781050 w 2649885"/>
                <a:gd name="connsiteY107" fmla="*/ 673100 h 4051300"/>
                <a:gd name="connsiteX108" fmla="*/ 781050 w 2649885"/>
                <a:gd name="connsiteY108" fmla="*/ 673100 h 4051300"/>
                <a:gd name="connsiteX109" fmla="*/ 717550 w 2649885"/>
                <a:gd name="connsiteY109" fmla="*/ 685800 h 4051300"/>
                <a:gd name="connsiteX110" fmla="*/ 717550 w 2649885"/>
                <a:gd name="connsiteY110" fmla="*/ 685800 h 4051300"/>
                <a:gd name="connsiteX111" fmla="*/ 762000 w 2649885"/>
                <a:gd name="connsiteY111" fmla="*/ 774700 h 4051300"/>
                <a:gd name="connsiteX112" fmla="*/ 806450 w 2649885"/>
                <a:gd name="connsiteY112" fmla="*/ 838200 h 4051300"/>
                <a:gd name="connsiteX113" fmla="*/ 831850 w 2649885"/>
                <a:gd name="connsiteY113" fmla="*/ 889000 h 4051300"/>
                <a:gd name="connsiteX114" fmla="*/ 831850 w 2649885"/>
                <a:gd name="connsiteY114" fmla="*/ 889000 h 4051300"/>
                <a:gd name="connsiteX115" fmla="*/ 850900 w 2649885"/>
                <a:gd name="connsiteY115" fmla="*/ 952500 h 4051300"/>
                <a:gd name="connsiteX116" fmla="*/ 889000 w 2649885"/>
                <a:gd name="connsiteY116" fmla="*/ 1028700 h 4051300"/>
                <a:gd name="connsiteX117" fmla="*/ 908050 w 2649885"/>
                <a:gd name="connsiteY117" fmla="*/ 1104900 h 4051300"/>
                <a:gd name="connsiteX118" fmla="*/ 939800 w 2649885"/>
                <a:gd name="connsiteY118" fmla="*/ 1225550 h 4051300"/>
                <a:gd name="connsiteX119" fmla="*/ 977900 w 2649885"/>
                <a:gd name="connsiteY119" fmla="*/ 1346200 h 4051300"/>
                <a:gd name="connsiteX120" fmla="*/ 1022350 w 2649885"/>
                <a:gd name="connsiteY120" fmla="*/ 1339850 h 4051300"/>
                <a:gd name="connsiteX121" fmla="*/ 1022350 w 2649885"/>
                <a:gd name="connsiteY121" fmla="*/ 1339850 h 4051300"/>
                <a:gd name="connsiteX122" fmla="*/ 1016000 w 2649885"/>
                <a:gd name="connsiteY122" fmla="*/ 1257300 h 4051300"/>
                <a:gd name="connsiteX123" fmla="*/ 1003300 w 2649885"/>
                <a:gd name="connsiteY123" fmla="*/ 1206500 h 4051300"/>
                <a:gd name="connsiteX124" fmla="*/ 1003300 w 2649885"/>
                <a:gd name="connsiteY124" fmla="*/ 1123950 h 4051300"/>
                <a:gd name="connsiteX125" fmla="*/ 1003300 w 2649885"/>
                <a:gd name="connsiteY125" fmla="*/ 1123950 h 4051300"/>
                <a:gd name="connsiteX126" fmla="*/ 1123950 w 2649885"/>
                <a:gd name="connsiteY126" fmla="*/ 1123950 h 4051300"/>
                <a:gd name="connsiteX127" fmla="*/ 1149350 w 2649885"/>
                <a:gd name="connsiteY127" fmla="*/ 1174750 h 4051300"/>
                <a:gd name="connsiteX128" fmla="*/ 1149350 w 2649885"/>
                <a:gd name="connsiteY128" fmla="*/ 1174750 h 4051300"/>
                <a:gd name="connsiteX129" fmla="*/ 1174750 w 2649885"/>
                <a:gd name="connsiteY129" fmla="*/ 1250950 h 4051300"/>
                <a:gd name="connsiteX130" fmla="*/ 1174750 w 2649885"/>
                <a:gd name="connsiteY130" fmla="*/ 1250950 h 4051300"/>
                <a:gd name="connsiteX131" fmla="*/ 1212850 w 2649885"/>
                <a:gd name="connsiteY131" fmla="*/ 1397000 h 4051300"/>
                <a:gd name="connsiteX132" fmla="*/ 1276350 w 2649885"/>
                <a:gd name="connsiteY132" fmla="*/ 1435100 h 4051300"/>
                <a:gd name="connsiteX133" fmla="*/ 1339850 w 2649885"/>
                <a:gd name="connsiteY133" fmla="*/ 1435100 h 4051300"/>
                <a:gd name="connsiteX134" fmla="*/ 1447800 w 2649885"/>
                <a:gd name="connsiteY134" fmla="*/ 1384300 h 4051300"/>
                <a:gd name="connsiteX135" fmla="*/ 1504950 w 2649885"/>
                <a:gd name="connsiteY135" fmla="*/ 1295400 h 4051300"/>
                <a:gd name="connsiteX136" fmla="*/ 1530350 w 2649885"/>
                <a:gd name="connsiteY136" fmla="*/ 1193800 h 4051300"/>
                <a:gd name="connsiteX137" fmla="*/ 1498600 w 2649885"/>
                <a:gd name="connsiteY137" fmla="*/ 1047750 h 4051300"/>
                <a:gd name="connsiteX138" fmla="*/ 1574800 w 2649885"/>
                <a:gd name="connsiteY138" fmla="*/ 996950 h 4051300"/>
                <a:gd name="connsiteX139" fmla="*/ 1606550 w 2649885"/>
                <a:gd name="connsiteY139" fmla="*/ 908050 h 4051300"/>
                <a:gd name="connsiteX140" fmla="*/ 1708150 w 2649885"/>
                <a:gd name="connsiteY140" fmla="*/ 908050 h 4051300"/>
                <a:gd name="connsiteX141" fmla="*/ 1752600 w 2649885"/>
                <a:gd name="connsiteY141" fmla="*/ 793750 h 4051300"/>
                <a:gd name="connsiteX142" fmla="*/ 1733550 w 2649885"/>
                <a:gd name="connsiteY142" fmla="*/ 704850 h 4051300"/>
                <a:gd name="connsiteX143" fmla="*/ 1727200 w 2649885"/>
                <a:gd name="connsiteY143" fmla="*/ 603250 h 4051300"/>
                <a:gd name="connsiteX144" fmla="*/ 1720850 w 2649885"/>
                <a:gd name="connsiteY144" fmla="*/ 546100 h 4051300"/>
                <a:gd name="connsiteX145" fmla="*/ 1720850 w 2649885"/>
                <a:gd name="connsiteY145" fmla="*/ 546100 h 4051300"/>
                <a:gd name="connsiteX146" fmla="*/ 1752600 w 2649885"/>
                <a:gd name="connsiteY146" fmla="*/ 552450 h 4051300"/>
                <a:gd name="connsiteX147" fmla="*/ 1797050 w 2649885"/>
                <a:gd name="connsiteY147" fmla="*/ 622300 h 4051300"/>
                <a:gd name="connsiteX148" fmla="*/ 1797050 w 2649885"/>
                <a:gd name="connsiteY148" fmla="*/ 622300 h 4051300"/>
                <a:gd name="connsiteX149" fmla="*/ 1854200 w 2649885"/>
                <a:gd name="connsiteY149" fmla="*/ 660400 h 4051300"/>
                <a:gd name="connsiteX150" fmla="*/ 1905000 w 2649885"/>
                <a:gd name="connsiteY150" fmla="*/ 590550 h 4051300"/>
                <a:gd name="connsiteX151" fmla="*/ 1993900 w 2649885"/>
                <a:gd name="connsiteY151" fmla="*/ 584200 h 4051300"/>
                <a:gd name="connsiteX152" fmla="*/ 2063750 w 2649885"/>
                <a:gd name="connsiteY152" fmla="*/ 577850 h 4051300"/>
                <a:gd name="connsiteX153" fmla="*/ 2070100 w 2649885"/>
                <a:gd name="connsiteY153" fmla="*/ 641350 h 4051300"/>
                <a:gd name="connsiteX154" fmla="*/ 2076450 w 2649885"/>
                <a:gd name="connsiteY154" fmla="*/ 666750 h 4051300"/>
                <a:gd name="connsiteX155" fmla="*/ 2076450 w 2649885"/>
                <a:gd name="connsiteY155" fmla="*/ 666750 h 4051300"/>
                <a:gd name="connsiteX156" fmla="*/ 2133600 w 2649885"/>
                <a:gd name="connsiteY156" fmla="*/ 558800 h 4051300"/>
                <a:gd name="connsiteX157" fmla="*/ 2171700 w 2649885"/>
                <a:gd name="connsiteY157" fmla="*/ 635000 h 4051300"/>
                <a:gd name="connsiteX158" fmla="*/ 2159000 w 2649885"/>
                <a:gd name="connsiteY158" fmla="*/ 723900 h 4051300"/>
                <a:gd name="connsiteX159" fmla="*/ 2197100 w 2649885"/>
                <a:gd name="connsiteY159" fmla="*/ 774700 h 4051300"/>
                <a:gd name="connsiteX160" fmla="*/ 2235200 w 2649885"/>
                <a:gd name="connsiteY160" fmla="*/ 869950 h 4051300"/>
                <a:gd name="connsiteX161" fmla="*/ 2254250 w 2649885"/>
                <a:gd name="connsiteY161" fmla="*/ 1003300 h 4051300"/>
                <a:gd name="connsiteX162" fmla="*/ 2324100 w 2649885"/>
                <a:gd name="connsiteY162" fmla="*/ 1111250 h 4051300"/>
                <a:gd name="connsiteX163" fmla="*/ 2279650 w 2649885"/>
                <a:gd name="connsiteY163" fmla="*/ 1155700 h 4051300"/>
                <a:gd name="connsiteX164" fmla="*/ 2292350 w 2649885"/>
                <a:gd name="connsiteY164" fmla="*/ 1270000 h 4051300"/>
                <a:gd name="connsiteX165" fmla="*/ 2292350 w 2649885"/>
                <a:gd name="connsiteY165" fmla="*/ 1358900 h 4051300"/>
                <a:gd name="connsiteX166" fmla="*/ 2287938 w 2649885"/>
                <a:gd name="connsiteY166" fmla="*/ 1358900 h 4051300"/>
                <a:gd name="connsiteX167" fmla="*/ 2249838 w 2649885"/>
                <a:gd name="connsiteY167" fmla="*/ 1498600 h 4051300"/>
                <a:gd name="connsiteX168" fmla="*/ 2376838 w 2649885"/>
                <a:gd name="connsiteY168" fmla="*/ 1568450 h 4051300"/>
                <a:gd name="connsiteX169" fmla="*/ 2395888 w 2649885"/>
                <a:gd name="connsiteY169" fmla="*/ 1682750 h 4051300"/>
                <a:gd name="connsiteX170" fmla="*/ 2459387 w 2649885"/>
                <a:gd name="connsiteY170" fmla="*/ 1816100 h 4051300"/>
                <a:gd name="connsiteX171" fmla="*/ 2484787 w 2649885"/>
                <a:gd name="connsiteY171" fmla="*/ 1905000 h 4051300"/>
                <a:gd name="connsiteX172" fmla="*/ 2497487 w 2649885"/>
                <a:gd name="connsiteY172" fmla="*/ 1917700 h 4051300"/>
                <a:gd name="connsiteX173" fmla="*/ 2427637 w 2649885"/>
                <a:gd name="connsiteY173" fmla="*/ 2012950 h 4051300"/>
                <a:gd name="connsiteX174" fmla="*/ 2541937 w 2649885"/>
                <a:gd name="connsiteY174" fmla="*/ 2133600 h 4051300"/>
                <a:gd name="connsiteX175" fmla="*/ 2548287 w 2649885"/>
                <a:gd name="connsiteY175" fmla="*/ 2241550 h 4051300"/>
                <a:gd name="connsiteX176" fmla="*/ 2560986 w 2649885"/>
                <a:gd name="connsiteY176" fmla="*/ 2387600 h 4051300"/>
                <a:gd name="connsiteX177" fmla="*/ 2548285 w 2649885"/>
                <a:gd name="connsiteY177" fmla="*/ 2495550 h 4051300"/>
                <a:gd name="connsiteX178" fmla="*/ 2592735 w 2649885"/>
                <a:gd name="connsiteY178" fmla="*/ 2667000 h 4051300"/>
                <a:gd name="connsiteX179" fmla="*/ 2599085 w 2649885"/>
                <a:gd name="connsiteY179" fmla="*/ 2774950 h 4051300"/>
                <a:gd name="connsiteX180" fmla="*/ 2554635 w 2649885"/>
                <a:gd name="connsiteY180" fmla="*/ 2838450 h 4051300"/>
                <a:gd name="connsiteX181" fmla="*/ 2560985 w 2649885"/>
                <a:gd name="connsiteY181" fmla="*/ 2940050 h 4051300"/>
                <a:gd name="connsiteX182" fmla="*/ 2618135 w 2649885"/>
                <a:gd name="connsiteY182" fmla="*/ 3067050 h 4051300"/>
                <a:gd name="connsiteX183" fmla="*/ 2637184 w 2649885"/>
                <a:gd name="connsiteY183" fmla="*/ 3206750 h 4051300"/>
                <a:gd name="connsiteX184" fmla="*/ 2618134 w 2649885"/>
                <a:gd name="connsiteY184" fmla="*/ 3314700 h 4051300"/>
                <a:gd name="connsiteX185" fmla="*/ 2649885 w 2649885"/>
                <a:gd name="connsiteY185" fmla="*/ 3327400 h 4051300"/>
                <a:gd name="connsiteX0" fmla="*/ 2228850 w 2668935"/>
                <a:gd name="connsiteY0" fmla="*/ 4051300 h 4051300"/>
                <a:gd name="connsiteX1" fmla="*/ 2178050 w 2668935"/>
                <a:gd name="connsiteY1" fmla="*/ 3956050 h 4051300"/>
                <a:gd name="connsiteX2" fmla="*/ 2171700 w 2668935"/>
                <a:gd name="connsiteY2" fmla="*/ 3892550 h 4051300"/>
                <a:gd name="connsiteX3" fmla="*/ 2127250 w 2668935"/>
                <a:gd name="connsiteY3" fmla="*/ 3841750 h 4051300"/>
                <a:gd name="connsiteX4" fmla="*/ 2127250 w 2668935"/>
                <a:gd name="connsiteY4" fmla="*/ 3841750 h 4051300"/>
                <a:gd name="connsiteX5" fmla="*/ 2095500 w 2668935"/>
                <a:gd name="connsiteY5" fmla="*/ 3803650 h 4051300"/>
                <a:gd name="connsiteX6" fmla="*/ 2070100 w 2668935"/>
                <a:gd name="connsiteY6" fmla="*/ 3746500 h 4051300"/>
                <a:gd name="connsiteX7" fmla="*/ 2063750 w 2668935"/>
                <a:gd name="connsiteY7" fmla="*/ 3727450 h 4051300"/>
                <a:gd name="connsiteX8" fmla="*/ 2063750 w 2668935"/>
                <a:gd name="connsiteY8" fmla="*/ 3727450 h 4051300"/>
                <a:gd name="connsiteX9" fmla="*/ 1930400 w 2668935"/>
                <a:gd name="connsiteY9" fmla="*/ 3606800 h 4051300"/>
                <a:gd name="connsiteX10" fmla="*/ 1879600 w 2668935"/>
                <a:gd name="connsiteY10" fmla="*/ 3517900 h 4051300"/>
                <a:gd name="connsiteX11" fmla="*/ 1879600 w 2668935"/>
                <a:gd name="connsiteY11" fmla="*/ 3517900 h 4051300"/>
                <a:gd name="connsiteX12" fmla="*/ 1866900 w 2668935"/>
                <a:gd name="connsiteY12" fmla="*/ 3403600 h 4051300"/>
                <a:gd name="connsiteX13" fmla="*/ 1866900 w 2668935"/>
                <a:gd name="connsiteY13" fmla="*/ 3403600 h 4051300"/>
                <a:gd name="connsiteX14" fmla="*/ 1860550 w 2668935"/>
                <a:gd name="connsiteY14" fmla="*/ 3365500 h 4051300"/>
                <a:gd name="connsiteX15" fmla="*/ 1847850 w 2668935"/>
                <a:gd name="connsiteY15" fmla="*/ 3302000 h 4051300"/>
                <a:gd name="connsiteX16" fmla="*/ 1790700 w 2668935"/>
                <a:gd name="connsiteY16" fmla="*/ 3282950 h 4051300"/>
                <a:gd name="connsiteX17" fmla="*/ 1765300 w 2668935"/>
                <a:gd name="connsiteY17" fmla="*/ 3194050 h 4051300"/>
                <a:gd name="connsiteX18" fmla="*/ 1790700 w 2668935"/>
                <a:gd name="connsiteY18" fmla="*/ 3143250 h 4051300"/>
                <a:gd name="connsiteX19" fmla="*/ 1790700 w 2668935"/>
                <a:gd name="connsiteY19" fmla="*/ 3143250 h 4051300"/>
                <a:gd name="connsiteX20" fmla="*/ 1809750 w 2668935"/>
                <a:gd name="connsiteY20" fmla="*/ 3060700 h 4051300"/>
                <a:gd name="connsiteX21" fmla="*/ 1854200 w 2668935"/>
                <a:gd name="connsiteY21" fmla="*/ 2997200 h 4051300"/>
                <a:gd name="connsiteX22" fmla="*/ 1803400 w 2668935"/>
                <a:gd name="connsiteY22" fmla="*/ 2940050 h 4051300"/>
                <a:gd name="connsiteX23" fmla="*/ 1803400 w 2668935"/>
                <a:gd name="connsiteY23" fmla="*/ 2940050 h 4051300"/>
                <a:gd name="connsiteX24" fmla="*/ 1765300 w 2668935"/>
                <a:gd name="connsiteY24" fmla="*/ 2933700 h 4051300"/>
                <a:gd name="connsiteX25" fmla="*/ 1765300 w 2668935"/>
                <a:gd name="connsiteY25" fmla="*/ 2933700 h 4051300"/>
                <a:gd name="connsiteX26" fmla="*/ 1765300 w 2668935"/>
                <a:gd name="connsiteY26" fmla="*/ 2933700 h 4051300"/>
                <a:gd name="connsiteX27" fmla="*/ 1784350 w 2668935"/>
                <a:gd name="connsiteY27" fmla="*/ 2819400 h 4051300"/>
                <a:gd name="connsiteX28" fmla="*/ 1784350 w 2668935"/>
                <a:gd name="connsiteY28" fmla="*/ 2819400 h 4051300"/>
                <a:gd name="connsiteX29" fmla="*/ 1689100 w 2668935"/>
                <a:gd name="connsiteY29" fmla="*/ 2832100 h 4051300"/>
                <a:gd name="connsiteX30" fmla="*/ 1651000 w 2668935"/>
                <a:gd name="connsiteY30" fmla="*/ 2787650 h 4051300"/>
                <a:gd name="connsiteX31" fmla="*/ 1714500 w 2668935"/>
                <a:gd name="connsiteY31" fmla="*/ 2749550 h 4051300"/>
                <a:gd name="connsiteX32" fmla="*/ 1682750 w 2668935"/>
                <a:gd name="connsiteY32" fmla="*/ 2667000 h 4051300"/>
                <a:gd name="connsiteX33" fmla="*/ 1644650 w 2668935"/>
                <a:gd name="connsiteY33" fmla="*/ 2578100 h 4051300"/>
                <a:gd name="connsiteX34" fmla="*/ 1631950 w 2668935"/>
                <a:gd name="connsiteY34" fmla="*/ 2470150 h 4051300"/>
                <a:gd name="connsiteX35" fmla="*/ 1587500 w 2668935"/>
                <a:gd name="connsiteY35" fmla="*/ 2400300 h 4051300"/>
                <a:gd name="connsiteX36" fmla="*/ 1549400 w 2668935"/>
                <a:gd name="connsiteY36" fmla="*/ 2305050 h 4051300"/>
                <a:gd name="connsiteX37" fmla="*/ 1498600 w 2668935"/>
                <a:gd name="connsiteY37" fmla="*/ 2235200 h 4051300"/>
                <a:gd name="connsiteX38" fmla="*/ 1454150 w 2668935"/>
                <a:gd name="connsiteY38" fmla="*/ 2101850 h 4051300"/>
                <a:gd name="connsiteX39" fmla="*/ 1390650 w 2668935"/>
                <a:gd name="connsiteY39" fmla="*/ 1987550 h 4051300"/>
                <a:gd name="connsiteX40" fmla="*/ 1314450 w 2668935"/>
                <a:gd name="connsiteY40" fmla="*/ 1885950 h 4051300"/>
                <a:gd name="connsiteX41" fmla="*/ 1238250 w 2668935"/>
                <a:gd name="connsiteY41" fmla="*/ 1803400 h 4051300"/>
                <a:gd name="connsiteX42" fmla="*/ 1155700 w 2668935"/>
                <a:gd name="connsiteY42" fmla="*/ 1746250 h 4051300"/>
                <a:gd name="connsiteX43" fmla="*/ 1117600 w 2668935"/>
                <a:gd name="connsiteY43" fmla="*/ 1682750 h 4051300"/>
                <a:gd name="connsiteX44" fmla="*/ 1155700 w 2668935"/>
                <a:gd name="connsiteY44" fmla="*/ 1612900 h 4051300"/>
                <a:gd name="connsiteX45" fmla="*/ 1155700 w 2668935"/>
                <a:gd name="connsiteY45" fmla="*/ 1612900 h 4051300"/>
                <a:gd name="connsiteX46" fmla="*/ 1098550 w 2668935"/>
                <a:gd name="connsiteY46" fmla="*/ 1574800 h 4051300"/>
                <a:gd name="connsiteX47" fmla="*/ 1098550 w 2668935"/>
                <a:gd name="connsiteY47" fmla="*/ 1663700 h 4051300"/>
                <a:gd name="connsiteX48" fmla="*/ 1054100 w 2668935"/>
                <a:gd name="connsiteY48" fmla="*/ 1695450 h 4051300"/>
                <a:gd name="connsiteX49" fmla="*/ 984250 w 2668935"/>
                <a:gd name="connsiteY49" fmla="*/ 1701800 h 4051300"/>
                <a:gd name="connsiteX50" fmla="*/ 920750 w 2668935"/>
                <a:gd name="connsiteY50" fmla="*/ 1733550 h 4051300"/>
                <a:gd name="connsiteX51" fmla="*/ 920750 w 2668935"/>
                <a:gd name="connsiteY51" fmla="*/ 1733550 h 4051300"/>
                <a:gd name="connsiteX52" fmla="*/ 889000 w 2668935"/>
                <a:gd name="connsiteY52" fmla="*/ 1778000 h 4051300"/>
                <a:gd name="connsiteX53" fmla="*/ 819150 w 2668935"/>
                <a:gd name="connsiteY53" fmla="*/ 1752600 h 4051300"/>
                <a:gd name="connsiteX54" fmla="*/ 730250 w 2668935"/>
                <a:gd name="connsiteY54" fmla="*/ 1778000 h 4051300"/>
                <a:gd name="connsiteX55" fmla="*/ 812800 w 2668935"/>
                <a:gd name="connsiteY55" fmla="*/ 1809750 h 4051300"/>
                <a:gd name="connsiteX56" fmla="*/ 876300 w 2668935"/>
                <a:gd name="connsiteY56" fmla="*/ 1854200 h 4051300"/>
                <a:gd name="connsiteX57" fmla="*/ 768350 w 2668935"/>
                <a:gd name="connsiteY57" fmla="*/ 1911350 h 4051300"/>
                <a:gd name="connsiteX58" fmla="*/ 635000 w 2668935"/>
                <a:gd name="connsiteY58" fmla="*/ 1898650 h 4051300"/>
                <a:gd name="connsiteX59" fmla="*/ 590550 w 2668935"/>
                <a:gd name="connsiteY59" fmla="*/ 1866900 h 4051300"/>
                <a:gd name="connsiteX60" fmla="*/ 558800 w 2668935"/>
                <a:gd name="connsiteY60" fmla="*/ 1930400 h 4051300"/>
                <a:gd name="connsiteX61" fmla="*/ 450850 w 2668935"/>
                <a:gd name="connsiteY61" fmla="*/ 1911350 h 4051300"/>
                <a:gd name="connsiteX62" fmla="*/ 400050 w 2668935"/>
                <a:gd name="connsiteY62" fmla="*/ 1841500 h 4051300"/>
                <a:gd name="connsiteX63" fmla="*/ 400050 w 2668935"/>
                <a:gd name="connsiteY63" fmla="*/ 1841500 h 4051300"/>
                <a:gd name="connsiteX64" fmla="*/ 298450 w 2668935"/>
                <a:gd name="connsiteY64" fmla="*/ 1778000 h 4051300"/>
                <a:gd name="connsiteX65" fmla="*/ 266700 w 2668935"/>
                <a:gd name="connsiteY65" fmla="*/ 1714500 h 4051300"/>
                <a:gd name="connsiteX66" fmla="*/ 222250 w 2668935"/>
                <a:gd name="connsiteY66" fmla="*/ 1625600 h 4051300"/>
                <a:gd name="connsiteX67" fmla="*/ 184150 w 2668935"/>
                <a:gd name="connsiteY67" fmla="*/ 1543050 h 4051300"/>
                <a:gd name="connsiteX68" fmla="*/ 133350 w 2668935"/>
                <a:gd name="connsiteY68" fmla="*/ 1454150 h 4051300"/>
                <a:gd name="connsiteX69" fmla="*/ 57150 w 2668935"/>
                <a:gd name="connsiteY69" fmla="*/ 1365250 h 4051300"/>
                <a:gd name="connsiteX70" fmla="*/ 44450 w 2668935"/>
                <a:gd name="connsiteY70" fmla="*/ 1282700 h 4051300"/>
                <a:gd name="connsiteX71" fmla="*/ 63500 w 2668935"/>
                <a:gd name="connsiteY71" fmla="*/ 1187450 h 4051300"/>
                <a:gd name="connsiteX72" fmla="*/ 76200 w 2668935"/>
                <a:gd name="connsiteY72" fmla="*/ 1123950 h 4051300"/>
                <a:gd name="connsiteX73" fmla="*/ 76200 w 2668935"/>
                <a:gd name="connsiteY73" fmla="*/ 1066800 h 4051300"/>
                <a:gd name="connsiteX74" fmla="*/ 0 w 2668935"/>
                <a:gd name="connsiteY74" fmla="*/ 1009650 h 4051300"/>
                <a:gd name="connsiteX75" fmla="*/ 38100 w 2668935"/>
                <a:gd name="connsiteY75" fmla="*/ 908050 h 4051300"/>
                <a:gd name="connsiteX76" fmla="*/ 38100 w 2668935"/>
                <a:gd name="connsiteY76" fmla="*/ 908050 h 4051300"/>
                <a:gd name="connsiteX77" fmla="*/ 6350 w 2668935"/>
                <a:gd name="connsiteY77" fmla="*/ 787400 h 4051300"/>
                <a:gd name="connsiteX78" fmla="*/ 57150 w 2668935"/>
                <a:gd name="connsiteY78" fmla="*/ 774700 h 4051300"/>
                <a:gd name="connsiteX79" fmla="*/ 82550 w 2668935"/>
                <a:gd name="connsiteY79" fmla="*/ 717550 h 4051300"/>
                <a:gd name="connsiteX80" fmla="*/ 165100 w 2668935"/>
                <a:gd name="connsiteY80" fmla="*/ 679450 h 4051300"/>
                <a:gd name="connsiteX81" fmla="*/ 222250 w 2668935"/>
                <a:gd name="connsiteY81" fmla="*/ 685800 h 4051300"/>
                <a:gd name="connsiteX82" fmla="*/ 222250 w 2668935"/>
                <a:gd name="connsiteY82" fmla="*/ 603250 h 4051300"/>
                <a:gd name="connsiteX83" fmla="*/ 254000 w 2668935"/>
                <a:gd name="connsiteY83" fmla="*/ 482600 h 4051300"/>
                <a:gd name="connsiteX84" fmla="*/ 368300 w 2668935"/>
                <a:gd name="connsiteY84" fmla="*/ 476250 h 4051300"/>
                <a:gd name="connsiteX85" fmla="*/ 425450 w 2668935"/>
                <a:gd name="connsiteY85" fmla="*/ 457200 h 4051300"/>
                <a:gd name="connsiteX86" fmla="*/ 482600 w 2668935"/>
                <a:gd name="connsiteY86" fmla="*/ 342900 h 4051300"/>
                <a:gd name="connsiteX87" fmla="*/ 565150 w 2668935"/>
                <a:gd name="connsiteY87" fmla="*/ 273050 h 4051300"/>
                <a:gd name="connsiteX88" fmla="*/ 615950 w 2668935"/>
                <a:gd name="connsiteY88" fmla="*/ 215900 h 4051300"/>
                <a:gd name="connsiteX89" fmla="*/ 571500 w 2668935"/>
                <a:gd name="connsiteY89" fmla="*/ 127000 h 4051300"/>
                <a:gd name="connsiteX90" fmla="*/ 552450 w 2668935"/>
                <a:gd name="connsiteY90" fmla="*/ 57150 h 4051300"/>
                <a:gd name="connsiteX91" fmla="*/ 641350 w 2668935"/>
                <a:gd name="connsiteY91" fmla="*/ 0 h 4051300"/>
                <a:gd name="connsiteX92" fmla="*/ 704850 w 2668935"/>
                <a:gd name="connsiteY92" fmla="*/ 6350 h 4051300"/>
                <a:gd name="connsiteX93" fmla="*/ 800100 w 2668935"/>
                <a:gd name="connsiteY93" fmla="*/ 19050 h 4051300"/>
                <a:gd name="connsiteX94" fmla="*/ 857250 w 2668935"/>
                <a:gd name="connsiteY94" fmla="*/ 6350 h 4051300"/>
                <a:gd name="connsiteX95" fmla="*/ 920750 w 2668935"/>
                <a:gd name="connsiteY95" fmla="*/ 6350 h 4051300"/>
                <a:gd name="connsiteX96" fmla="*/ 920750 w 2668935"/>
                <a:gd name="connsiteY96" fmla="*/ 69850 h 4051300"/>
                <a:gd name="connsiteX97" fmla="*/ 889000 w 2668935"/>
                <a:gd name="connsiteY97" fmla="*/ 139700 h 4051300"/>
                <a:gd name="connsiteX98" fmla="*/ 889000 w 2668935"/>
                <a:gd name="connsiteY98" fmla="*/ 139700 h 4051300"/>
                <a:gd name="connsiteX99" fmla="*/ 914400 w 2668935"/>
                <a:gd name="connsiteY99" fmla="*/ 254000 h 4051300"/>
                <a:gd name="connsiteX100" fmla="*/ 857250 w 2668935"/>
                <a:gd name="connsiteY100" fmla="*/ 304800 h 4051300"/>
                <a:gd name="connsiteX101" fmla="*/ 838200 w 2668935"/>
                <a:gd name="connsiteY101" fmla="*/ 342900 h 4051300"/>
                <a:gd name="connsiteX102" fmla="*/ 838200 w 2668935"/>
                <a:gd name="connsiteY102" fmla="*/ 419100 h 4051300"/>
                <a:gd name="connsiteX103" fmla="*/ 838200 w 2668935"/>
                <a:gd name="connsiteY103" fmla="*/ 508000 h 4051300"/>
                <a:gd name="connsiteX104" fmla="*/ 768350 w 2668935"/>
                <a:gd name="connsiteY104" fmla="*/ 546100 h 4051300"/>
                <a:gd name="connsiteX105" fmla="*/ 711200 w 2668935"/>
                <a:gd name="connsiteY105" fmla="*/ 577850 h 4051300"/>
                <a:gd name="connsiteX106" fmla="*/ 711200 w 2668935"/>
                <a:gd name="connsiteY106" fmla="*/ 577850 h 4051300"/>
                <a:gd name="connsiteX107" fmla="*/ 781050 w 2668935"/>
                <a:gd name="connsiteY107" fmla="*/ 673100 h 4051300"/>
                <a:gd name="connsiteX108" fmla="*/ 781050 w 2668935"/>
                <a:gd name="connsiteY108" fmla="*/ 673100 h 4051300"/>
                <a:gd name="connsiteX109" fmla="*/ 717550 w 2668935"/>
                <a:gd name="connsiteY109" fmla="*/ 685800 h 4051300"/>
                <a:gd name="connsiteX110" fmla="*/ 717550 w 2668935"/>
                <a:gd name="connsiteY110" fmla="*/ 685800 h 4051300"/>
                <a:gd name="connsiteX111" fmla="*/ 762000 w 2668935"/>
                <a:gd name="connsiteY111" fmla="*/ 774700 h 4051300"/>
                <a:gd name="connsiteX112" fmla="*/ 806450 w 2668935"/>
                <a:gd name="connsiteY112" fmla="*/ 838200 h 4051300"/>
                <a:gd name="connsiteX113" fmla="*/ 831850 w 2668935"/>
                <a:gd name="connsiteY113" fmla="*/ 889000 h 4051300"/>
                <a:gd name="connsiteX114" fmla="*/ 831850 w 2668935"/>
                <a:gd name="connsiteY114" fmla="*/ 889000 h 4051300"/>
                <a:gd name="connsiteX115" fmla="*/ 850900 w 2668935"/>
                <a:gd name="connsiteY115" fmla="*/ 952500 h 4051300"/>
                <a:gd name="connsiteX116" fmla="*/ 889000 w 2668935"/>
                <a:gd name="connsiteY116" fmla="*/ 1028700 h 4051300"/>
                <a:gd name="connsiteX117" fmla="*/ 908050 w 2668935"/>
                <a:gd name="connsiteY117" fmla="*/ 1104900 h 4051300"/>
                <a:gd name="connsiteX118" fmla="*/ 939800 w 2668935"/>
                <a:gd name="connsiteY118" fmla="*/ 1225550 h 4051300"/>
                <a:gd name="connsiteX119" fmla="*/ 977900 w 2668935"/>
                <a:gd name="connsiteY119" fmla="*/ 1346200 h 4051300"/>
                <a:gd name="connsiteX120" fmla="*/ 1022350 w 2668935"/>
                <a:gd name="connsiteY120" fmla="*/ 1339850 h 4051300"/>
                <a:gd name="connsiteX121" fmla="*/ 1022350 w 2668935"/>
                <a:gd name="connsiteY121" fmla="*/ 1339850 h 4051300"/>
                <a:gd name="connsiteX122" fmla="*/ 1016000 w 2668935"/>
                <a:gd name="connsiteY122" fmla="*/ 1257300 h 4051300"/>
                <a:gd name="connsiteX123" fmla="*/ 1003300 w 2668935"/>
                <a:gd name="connsiteY123" fmla="*/ 1206500 h 4051300"/>
                <a:gd name="connsiteX124" fmla="*/ 1003300 w 2668935"/>
                <a:gd name="connsiteY124" fmla="*/ 1123950 h 4051300"/>
                <a:gd name="connsiteX125" fmla="*/ 1003300 w 2668935"/>
                <a:gd name="connsiteY125" fmla="*/ 1123950 h 4051300"/>
                <a:gd name="connsiteX126" fmla="*/ 1123950 w 2668935"/>
                <a:gd name="connsiteY126" fmla="*/ 1123950 h 4051300"/>
                <a:gd name="connsiteX127" fmla="*/ 1149350 w 2668935"/>
                <a:gd name="connsiteY127" fmla="*/ 1174750 h 4051300"/>
                <a:gd name="connsiteX128" fmla="*/ 1149350 w 2668935"/>
                <a:gd name="connsiteY128" fmla="*/ 1174750 h 4051300"/>
                <a:gd name="connsiteX129" fmla="*/ 1174750 w 2668935"/>
                <a:gd name="connsiteY129" fmla="*/ 1250950 h 4051300"/>
                <a:gd name="connsiteX130" fmla="*/ 1174750 w 2668935"/>
                <a:gd name="connsiteY130" fmla="*/ 1250950 h 4051300"/>
                <a:gd name="connsiteX131" fmla="*/ 1212850 w 2668935"/>
                <a:gd name="connsiteY131" fmla="*/ 1397000 h 4051300"/>
                <a:gd name="connsiteX132" fmla="*/ 1276350 w 2668935"/>
                <a:gd name="connsiteY132" fmla="*/ 1435100 h 4051300"/>
                <a:gd name="connsiteX133" fmla="*/ 1339850 w 2668935"/>
                <a:gd name="connsiteY133" fmla="*/ 1435100 h 4051300"/>
                <a:gd name="connsiteX134" fmla="*/ 1447800 w 2668935"/>
                <a:gd name="connsiteY134" fmla="*/ 1384300 h 4051300"/>
                <a:gd name="connsiteX135" fmla="*/ 1504950 w 2668935"/>
                <a:gd name="connsiteY135" fmla="*/ 1295400 h 4051300"/>
                <a:gd name="connsiteX136" fmla="*/ 1530350 w 2668935"/>
                <a:gd name="connsiteY136" fmla="*/ 1193800 h 4051300"/>
                <a:gd name="connsiteX137" fmla="*/ 1498600 w 2668935"/>
                <a:gd name="connsiteY137" fmla="*/ 1047750 h 4051300"/>
                <a:gd name="connsiteX138" fmla="*/ 1574800 w 2668935"/>
                <a:gd name="connsiteY138" fmla="*/ 996950 h 4051300"/>
                <a:gd name="connsiteX139" fmla="*/ 1606550 w 2668935"/>
                <a:gd name="connsiteY139" fmla="*/ 908050 h 4051300"/>
                <a:gd name="connsiteX140" fmla="*/ 1708150 w 2668935"/>
                <a:gd name="connsiteY140" fmla="*/ 908050 h 4051300"/>
                <a:gd name="connsiteX141" fmla="*/ 1752600 w 2668935"/>
                <a:gd name="connsiteY141" fmla="*/ 793750 h 4051300"/>
                <a:gd name="connsiteX142" fmla="*/ 1733550 w 2668935"/>
                <a:gd name="connsiteY142" fmla="*/ 704850 h 4051300"/>
                <a:gd name="connsiteX143" fmla="*/ 1727200 w 2668935"/>
                <a:gd name="connsiteY143" fmla="*/ 603250 h 4051300"/>
                <a:gd name="connsiteX144" fmla="*/ 1720850 w 2668935"/>
                <a:gd name="connsiteY144" fmla="*/ 546100 h 4051300"/>
                <a:gd name="connsiteX145" fmla="*/ 1720850 w 2668935"/>
                <a:gd name="connsiteY145" fmla="*/ 546100 h 4051300"/>
                <a:gd name="connsiteX146" fmla="*/ 1752600 w 2668935"/>
                <a:gd name="connsiteY146" fmla="*/ 552450 h 4051300"/>
                <a:gd name="connsiteX147" fmla="*/ 1797050 w 2668935"/>
                <a:gd name="connsiteY147" fmla="*/ 622300 h 4051300"/>
                <a:gd name="connsiteX148" fmla="*/ 1797050 w 2668935"/>
                <a:gd name="connsiteY148" fmla="*/ 622300 h 4051300"/>
                <a:gd name="connsiteX149" fmla="*/ 1854200 w 2668935"/>
                <a:gd name="connsiteY149" fmla="*/ 660400 h 4051300"/>
                <a:gd name="connsiteX150" fmla="*/ 1905000 w 2668935"/>
                <a:gd name="connsiteY150" fmla="*/ 590550 h 4051300"/>
                <a:gd name="connsiteX151" fmla="*/ 1993900 w 2668935"/>
                <a:gd name="connsiteY151" fmla="*/ 584200 h 4051300"/>
                <a:gd name="connsiteX152" fmla="*/ 2063750 w 2668935"/>
                <a:gd name="connsiteY152" fmla="*/ 577850 h 4051300"/>
                <a:gd name="connsiteX153" fmla="*/ 2070100 w 2668935"/>
                <a:gd name="connsiteY153" fmla="*/ 641350 h 4051300"/>
                <a:gd name="connsiteX154" fmla="*/ 2076450 w 2668935"/>
                <a:gd name="connsiteY154" fmla="*/ 666750 h 4051300"/>
                <a:gd name="connsiteX155" fmla="*/ 2076450 w 2668935"/>
                <a:gd name="connsiteY155" fmla="*/ 666750 h 4051300"/>
                <a:gd name="connsiteX156" fmla="*/ 2133600 w 2668935"/>
                <a:gd name="connsiteY156" fmla="*/ 558800 h 4051300"/>
                <a:gd name="connsiteX157" fmla="*/ 2171700 w 2668935"/>
                <a:gd name="connsiteY157" fmla="*/ 635000 h 4051300"/>
                <a:gd name="connsiteX158" fmla="*/ 2159000 w 2668935"/>
                <a:gd name="connsiteY158" fmla="*/ 723900 h 4051300"/>
                <a:gd name="connsiteX159" fmla="*/ 2197100 w 2668935"/>
                <a:gd name="connsiteY159" fmla="*/ 774700 h 4051300"/>
                <a:gd name="connsiteX160" fmla="*/ 2235200 w 2668935"/>
                <a:gd name="connsiteY160" fmla="*/ 869950 h 4051300"/>
                <a:gd name="connsiteX161" fmla="*/ 2254250 w 2668935"/>
                <a:gd name="connsiteY161" fmla="*/ 1003300 h 4051300"/>
                <a:gd name="connsiteX162" fmla="*/ 2324100 w 2668935"/>
                <a:gd name="connsiteY162" fmla="*/ 1111250 h 4051300"/>
                <a:gd name="connsiteX163" fmla="*/ 2279650 w 2668935"/>
                <a:gd name="connsiteY163" fmla="*/ 1155700 h 4051300"/>
                <a:gd name="connsiteX164" fmla="*/ 2292350 w 2668935"/>
                <a:gd name="connsiteY164" fmla="*/ 1270000 h 4051300"/>
                <a:gd name="connsiteX165" fmla="*/ 2292350 w 2668935"/>
                <a:gd name="connsiteY165" fmla="*/ 1358900 h 4051300"/>
                <a:gd name="connsiteX166" fmla="*/ 2287938 w 2668935"/>
                <a:gd name="connsiteY166" fmla="*/ 1358900 h 4051300"/>
                <a:gd name="connsiteX167" fmla="*/ 2249838 w 2668935"/>
                <a:gd name="connsiteY167" fmla="*/ 1498600 h 4051300"/>
                <a:gd name="connsiteX168" fmla="*/ 2376838 w 2668935"/>
                <a:gd name="connsiteY168" fmla="*/ 1568450 h 4051300"/>
                <a:gd name="connsiteX169" fmla="*/ 2395888 w 2668935"/>
                <a:gd name="connsiteY169" fmla="*/ 1682750 h 4051300"/>
                <a:gd name="connsiteX170" fmla="*/ 2459387 w 2668935"/>
                <a:gd name="connsiteY170" fmla="*/ 1816100 h 4051300"/>
                <a:gd name="connsiteX171" fmla="*/ 2484787 w 2668935"/>
                <a:gd name="connsiteY171" fmla="*/ 1905000 h 4051300"/>
                <a:gd name="connsiteX172" fmla="*/ 2497487 w 2668935"/>
                <a:gd name="connsiteY172" fmla="*/ 1917700 h 4051300"/>
                <a:gd name="connsiteX173" fmla="*/ 2427637 w 2668935"/>
                <a:gd name="connsiteY173" fmla="*/ 2012950 h 4051300"/>
                <a:gd name="connsiteX174" fmla="*/ 2541937 w 2668935"/>
                <a:gd name="connsiteY174" fmla="*/ 2133600 h 4051300"/>
                <a:gd name="connsiteX175" fmla="*/ 2548287 w 2668935"/>
                <a:gd name="connsiteY175" fmla="*/ 2241550 h 4051300"/>
                <a:gd name="connsiteX176" fmla="*/ 2560986 w 2668935"/>
                <a:gd name="connsiteY176" fmla="*/ 2387600 h 4051300"/>
                <a:gd name="connsiteX177" fmla="*/ 2548285 w 2668935"/>
                <a:gd name="connsiteY177" fmla="*/ 2495550 h 4051300"/>
                <a:gd name="connsiteX178" fmla="*/ 2592735 w 2668935"/>
                <a:gd name="connsiteY178" fmla="*/ 2667000 h 4051300"/>
                <a:gd name="connsiteX179" fmla="*/ 2599085 w 2668935"/>
                <a:gd name="connsiteY179" fmla="*/ 2774950 h 4051300"/>
                <a:gd name="connsiteX180" fmla="*/ 2554635 w 2668935"/>
                <a:gd name="connsiteY180" fmla="*/ 2838450 h 4051300"/>
                <a:gd name="connsiteX181" fmla="*/ 2560985 w 2668935"/>
                <a:gd name="connsiteY181" fmla="*/ 2940050 h 4051300"/>
                <a:gd name="connsiteX182" fmla="*/ 2618135 w 2668935"/>
                <a:gd name="connsiteY182" fmla="*/ 3067050 h 4051300"/>
                <a:gd name="connsiteX183" fmla="*/ 2637184 w 2668935"/>
                <a:gd name="connsiteY183" fmla="*/ 3206750 h 4051300"/>
                <a:gd name="connsiteX184" fmla="*/ 2618134 w 2668935"/>
                <a:gd name="connsiteY184" fmla="*/ 3314700 h 4051300"/>
                <a:gd name="connsiteX185" fmla="*/ 2668935 w 2668935"/>
                <a:gd name="connsiteY185" fmla="*/ 3416300 h 4051300"/>
                <a:gd name="connsiteX0" fmla="*/ 2228850 w 2669426"/>
                <a:gd name="connsiteY0" fmla="*/ 4051300 h 4051300"/>
                <a:gd name="connsiteX1" fmla="*/ 2178050 w 2669426"/>
                <a:gd name="connsiteY1" fmla="*/ 3956050 h 4051300"/>
                <a:gd name="connsiteX2" fmla="*/ 2171700 w 2669426"/>
                <a:gd name="connsiteY2" fmla="*/ 3892550 h 4051300"/>
                <a:gd name="connsiteX3" fmla="*/ 2127250 w 2669426"/>
                <a:gd name="connsiteY3" fmla="*/ 3841750 h 4051300"/>
                <a:gd name="connsiteX4" fmla="*/ 2127250 w 2669426"/>
                <a:gd name="connsiteY4" fmla="*/ 3841750 h 4051300"/>
                <a:gd name="connsiteX5" fmla="*/ 2095500 w 2669426"/>
                <a:gd name="connsiteY5" fmla="*/ 3803650 h 4051300"/>
                <a:gd name="connsiteX6" fmla="*/ 2070100 w 2669426"/>
                <a:gd name="connsiteY6" fmla="*/ 3746500 h 4051300"/>
                <a:gd name="connsiteX7" fmla="*/ 2063750 w 2669426"/>
                <a:gd name="connsiteY7" fmla="*/ 3727450 h 4051300"/>
                <a:gd name="connsiteX8" fmla="*/ 2063750 w 2669426"/>
                <a:gd name="connsiteY8" fmla="*/ 3727450 h 4051300"/>
                <a:gd name="connsiteX9" fmla="*/ 1930400 w 2669426"/>
                <a:gd name="connsiteY9" fmla="*/ 3606800 h 4051300"/>
                <a:gd name="connsiteX10" fmla="*/ 1879600 w 2669426"/>
                <a:gd name="connsiteY10" fmla="*/ 3517900 h 4051300"/>
                <a:gd name="connsiteX11" fmla="*/ 1879600 w 2669426"/>
                <a:gd name="connsiteY11" fmla="*/ 3517900 h 4051300"/>
                <a:gd name="connsiteX12" fmla="*/ 1866900 w 2669426"/>
                <a:gd name="connsiteY12" fmla="*/ 3403600 h 4051300"/>
                <a:gd name="connsiteX13" fmla="*/ 1866900 w 2669426"/>
                <a:gd name="connsiteY13" fmla="*/ 3403600 h 4051300"/>
                <a:gd name="connsiteX14" fmla="*/ 1860550 w 2669426"/>
                <a:gd name="connsiteY14" fmla="*/ 3365500 h 4051300"/>
                <a:gd name="connsiteX15" fmla="*/ 1847850 w 2669426"/>
                <a:gd name="connsiteY15" fmla="*/ 3302000 h 4051300"/>
                <a:gd name="connsiteX16" fmla="*/ 1790700 w 2669426"/>
                <a:gd name="connsiteY16" fmla="*/ 3282950 h 4051300"/>
                <a:gd name="connsiteX17" fmla="*/ 1765300 w 2669426"/>
                <a:gd name="connsiteY17" fmla="*/ 3194050 h 4051300"/>
                <a:gd name="connsiteX18" fmla="*/ 1790700 w 2669426"/>
                <a:gd name="connsiteY18" fmla="*/ 3143250 h 4051300"/>
                <a:gd name="connsiteX19" fmla="*/ 1790700 w 2669426"/>
                <a:gd name="connsiteY19" fmla="*/ 3143250 h 4051300"/>
                <a:gd name="connsiteX20" fmla="*/ 1809750 w 2669426"/>
                <a:gd name="connsiteY20" fmla="*/ 3060700 h 4051300"/>
                <a:gd name="connsiteX21" fmla="*/ 1854200 w 2669426"/>
                <a:gd name="connsiteY21" fmla="*/ 2997200 h 4051300"/>
                <a:gd name="connsiteX22" fmla="*/ 1803400 w 2669426"/>
                <a:gd name="connsiteY22" fmla="*/ 2940050 h 4051300"/>
                <a:gd name="connsiteX23" fmla="*/ 1803400 w 2669426"/>
                <a:gd name="connsiteY23" fmla="*/ 2940050 h 4051300"/>
                <a:gd name="connsiteX24" fmla="*/ 1765300 w 2669426"/>
                <a:gd name="connsiteY24" fmla="*/ 2933700 h 4051300"/>
                <a:gd name="connsiteX25" fmla="*/ 1765300 w 2669426"/>
                <a:gd name="connsiteY25" fmla="*/ 2933700 h 4051300"/>
                <a:gd name="connsiteX26" fmla="*/ 1765300 w 2669426"/>
                <a:gd name="connsiteY26" fmla="*/ 2933700 h 4051300"/>
                <a:gd name="connsiteX27" fmla="*/ 1784350 w 2669426"/>
                <a:gd name="connsiteY27" fmla="*/ 2819400 h 4051300"/>
                <a:gd name="connsiteX28" fmla="*/ 1784350 w 2669426"/>
                <a:gd name="connsiteY28" fmla="*/ 2819400 h 4051300"/>
                <a:gd name="connsiteX29" fmla="*/ 1689100 w 2669426"/>
                <a:gd name="connsiteY29" fmla="*/ 2832100 h 4051300"/>
                <a:gd name="connsiteX30" fmla="*/ 1651000 w 2669426"/>
                <a:gd name="connsiteY30" fmla="*/ 2787650 h 4051300"/>
                <a:gd name="connsiteX31" fmla="*/ 1714500 w 2669426"/>
                <a:gd name="connsiteY31" fmla="*/ 2749550 h 4051300"/>
                <a:gd name="connsiteX32" fmla="*/ 1682750 w 2669426"/>
                <a:gd name="connsiteY32" fmla="*/ 2667000 h 4051300"/>
                <a:gd name="connsiteX33" fmla="*/ 1644650 w 2669426"/>
                <a:gd name="connsiteY33" fmla="*/ 2578100 h 4051300"/>
                <a:gd name="connsiteX34" fmla="*/ 1631950 w 2669426"/>
                <a:gd name="connsiteY34" fmla="*/ 2470150 h 4051300"/>
                <a:gd name="connsiteX35" fmla="*/ 1587500 w 2669426"/>
                <a:gd name="connsiteY35" fmla="*/ 2400300 h 4051300"/>
                <a:gd name="connsiteX36" fmla="*/ 1549400 w 2669426"/>
                <a:gd name="connsiteY36" fmla="*/ 2305050 h 4051300"/>
                <a:gd name="connsiteX37" fmla="*/ 1498600 w 2669426"/>
                <a:gd name="connsiteY37" fmla="*/ 2235200 h 4051300"/>
                <a:gd name="connsiteX38" fmla="*/ 1454150 w 2669426"/>
                <a:gd name="connsiteY38" fmla="*/ 2101850 h 4051300"/>
                <a:gd name="connsiteX39" fmla="*/ 1390650 w 2669426"/>
                <a:gd name="connsiteY39" fmla="*/ 1987550 h 4051300"/>
                <a:gd name="connsiteX40" fmla="*/ 1314450 w 2669426"/>
                <a:gd name="connsiteY40" fmla="*/ 1885950 h 4051300"/>
                <a:gd name="connsiteX41" fmla="*/ 1238250 w 2669426"/>
                <a:gd name="connsiteY41" fmla="*/ 1803400 h 4051300"/>
                <a:gd name="connsiteX42" fmla="*/ 1155700 w 2669426"/>
                <a:gd name="connsiteY42" fmla="*/ 1746250 h 4051300"/>
                <a:gd name="connsiteX43" fmla="*/ 1117600 w 2669426"/>
                <a:gd name="connsiteY43" fmla="*/ 1682750 h 4051300"/>
                <a:gd name="connsiteX44" fmla="*/ 1155700 w 2669426"/>
                <a:gd name="connsiteY44" fmla="*/ 1612900 h 4051300"/>
                <a:gd name="connsiteX45" fmla="*/ 1155700 w 2669426"/>
                <a:gd name="connsiteY45" fmla="*/ 1612900 h 4051300"/>
                <a:gd name="connsiteX46" fmla="*/ 1098550 w 2669426"/>
                <a:gd name="connsiteY46" fmla="*/ 1574800 h 4051300"/>
                <a:gd name="connsiteX47" fmla="*/ 1098550 w 2669426"/>
                <a:gd name="connsiteY47" fmla="*/ 1663700 h 4051300"/>
                <a:gd name="connsiteX48" fmla="*/ 1054100 w 2669426"/>
                <a:gd name="connsiteY48" fmla="*/ 1695450 h 4051300"/>
                <a:gd name="connsiteX49" fmla="*/ 984250 w 2669426"/>
                <a:gd name="connsiteY49" fmla="*/ 1701800 h 4051300"/>
                <a:gd name="connsiteX50" fmla="*/ 920750 w 2669426"/>
                <a:gd name="connsiteY50" fmla="*/ 1733550 h 4051300"/>
                <a:gd name="connsiteX51" fmla="*/ 920750 w 2669426"/>
                <a:gd name="connsiteY51" fmla="*/ 1733550 h 4051300"/>
                <a:gd name="connsiteX52" fmla="*/ 889000 w 2669426"/>
                <a:gd name="connsiteY52" fmla="*/ 1778000 h 4051300"/>
                <a:gd name="connsiteX53" fmla="*/ 819150 w 2669426"/>
                <a:gd name="connsiteY53" fmla="*/ 1752600 h 4051300"/>
                <a:gd name="connsiteX54" fmla="*/ 730250 w 2669426"/>
                <a:gd name="connsiteY54" fmla="*/ 1778000 h 4051300"/>
                <a:gd name="connsiteX55" fmla="*/ 812800 w 2669426"/>
                <a:gd name="connsiteY55" fmla="*/ 1809750 h 4051300"/>
                <a:gd name="connsiteX56" fmla="*/ 876300 w 2669426"/>
                <a:gd name="connsiteY56" fmla="*/ 1854200 h 4051300"/>
                <a:gd name="connsiteX57" fmla="*/ 768350 w 2669426"/>
                <a:gd name="connsiteY57" fmla="*/ 1911350 h 4051300"/>
                <a:gd name="connsiteX58" fmla="*/ 635000 w 2669426"/>
                <a:gd name="connsiteY58" fmla="*/ 1898650 h 4051300"/>
                <a:gd name="connsiteX59" fmla="*/ 590550 w 2669426"/>
                <a:gd name="connsiteY59" fmla="*/ 1866900 h 4051300"/>
                <a:gd name="connsiteX60" fmla="*/ 558800 w 2669426"/>
                <a:gd name="connsiteY60" fmla="*/ 1930400 h 4051300"/>
                <a:gd name="connsiteX61" fmla="*/ 450850 w 2669426"/>
                <a:gd name="connsiteY61" fmla="*/ 1911350 h 4051300"/>
                <a:gd name="connsiteX62" fmla="*/ 400050 w 2669426"/>
                <a:gd name="connsiteY62" fmla="*/ 1841500 h 4051300"/>
                <a:gd name="connsiteX63" fmla="*/ 400050 w 2669426"/>
                <a:gd name="connsiteY63" fmla="*/ 1841500 h 4051300"/>
                <a:gd name="connsiteX64" fmla="*/ 298450 w 2669426"/>
                <a:gd name="connsiteY64" fmla="*/ 1778000 h 4051300"/>
                <a:gd name="connsiteX65" fmla="*/ 266700 w 2669426"/>
                <a:gd name="connsiteY65" fmla="*/ 1714500 h 4051300"/>
                <a:gd name="connsiteX66" fmla="*/ 222250 w 2669426"/>
                <a:gd name="connsiteY66" fmla="*/ 1625600 h 4051300"/>
                <a:gd name="connsiteX67" fmla="*/ 184150 w 2669426"/>
                <a:gd name="connsiteY67" fmla="*/ 1543050 h 4051300"/>
                <a:gd name="connsiteX68" fmla="*/ 133350 w 2669426"/>
                <a:gd name="connsiteY68" fmla="*/ 1454150 h 4051300"/>
                <a:gd name="connsiteX69" fmla="*/ 57150 w 2669426"/>
                <a:gd name="connsiteY69" fmla="*/ 1365250 h 4051300"/>
                <a:gd name="connsiteX70" fmla="*/ 44450 w 2669426"/>
                <a:gd name="connsiteY70" fmla="*/ 1282700 h 4051300"/>
                <a:gd name="connsiteX71" fmla="*/ 63500 w 2669426"/>
                <a:gd name="connsiteY71" fmla="*/ 1187450 h 4051300"/>
                <a:gd name="connsiteX72" fmla="*/ 76200 w 2669426"/>
                <a:gd name="connsiteY72" fmla="*/ 1123950 h 4051300"/>
                <a:gd name="connsiteX73" fmla="*/ 76200 w 2669426"/>
                <a:gd name="connsiteY73" fmla="*/ 1066800 h 4051300"/>
                <a:gd name="connsiteX74" fmla="*/ 0 w 2669426"/>
                <a:gd name="connsiteY74" fmla="*/ 1009650 h 4051300"/>
                <a:gd name="connsiteX75" fmla="*/ 38100 w 2669426"/>
                <a:gd name="connsiteY75" fmla="*/ 908050 h 4051300"/>
                <a:gd name="connsiteX76" fmla="*/ 38100 w 2669426"/>
                <a:gd name="connsiteY76" fmla="*/ 908050 h 4051300"/>
                <a:gd name="connsiteX77" fmla="*/ 6350 w 2669426"/>
                <a:gd name="connsiteY77" fmla="*/ 787400 h 4051300"/>
                <a:gd name="connsiteX78" fmla="*/ 57150 w 2669426"/>
                <a:gd name="connsiteY78" fmla="*/ 774700 h 4051300"/>
                <a:gd name="connsiteX79" fmla="*/ 82550 w 2669426"/>
                <a:gd name="connsiteY79" fmla="*/ 717550 h 4051300"/>
                <a:gd name="connsiteX80" fmla="*/ 165100 w 2669426"/>
                <a:gd name="connsiteY80" fmla="*/ 679450 h 4051300"/>
                <a:gd name="connsiteX81" fmla="*/ 222250 w 2669426"/>
                <a:gd name="connsiteY81" fmla="*/ 685800 h 4051300"/>
                <a:gd name="connsiteX82" fmla="*/ 222250 w 2669426"/>
                <a:gd name="connsiteY82" fmla="*/ 603250 h 4051300"/>
                <a:gd name="connsiteX83" fmla="*/ 254000 w 2669426"/>
                <a:gd name="connsiteY83" fmla="*/ 482600 h 4051300"/>
                <a:gd name="connsiteX84" fmla="*/ 368300 w 2669426"/>
                <a:gd name="connsiteY84" fmla="*/ 476250 h 4051300"/>
                <a:gd name="connsiteX85" fmla="*/ 425450 w 2669426"/>
                <a:gd name="connsiteY85" fmla="*/ 457200 h 4051300"/>
                <a:gd name="connsiteX86" fmla="*/ 482600 w 2669426"/>
                <a:gd name="connsiteY86" fmla="*/ 342900 h 4051300"/>
                <a:gd name="connsiteX87" fmla="*/ 565150 w 2669426"/>
                <a:gd name="connsiteY87" fmla="*/ 273050 h 4051300"/>
                <a:gd name="connsiteX88" fmla="*/ 615950 w 2669426"/>
                <a:gd name="connsiteY88" fmla="*/ 215900 h 4051300"/>
                <a:gd name="connsiteX89" fmla="*/ 571500 w 2669426"/>
                <a:gd name="connsiteY89" fmla="*/ 127000 h 4051300"/>
                <a:gd name="connsiteX90" fmla="*/ 552450 w 2669426"/>
                <a:gd name="connsiteY90" fmla="*/ 57150 h 4051300"/>
                <a:gd name="connsiteX91" fmla="*/ 641350 w 2669426"/>
                <a:gd name="connsiteY91" fmla="*/ 0 h 4051300"/>
                <a:gd name="connsiteX92" fmla="*/ 704850 w 2669426"/>
                <a:gd name="connsiteY92" fmla="*/ 6350 h 4051300"/>
                <a:gd name="connsiteX93" fmla="*/ 800100 w 2669426"/>
                <a:gd name="connsiteY93" fmla="*/ 19050 h 4051300"/>
                <a:gd name="connsiteX94" fmla="*/ 857250 w 2669426"/>
                <a:gd name="connsiteY94" fmla="*/ 6350 h 4051300"/>
                <a:gd name="connsiteX95" fmla="*/ 920750 w 2669426"/>
                <a:gd name="connsiteY95" fmla="*/ 6350 h 4051300"/>
                <a:gd name="connsiteX96" fmla="*/ 920750 w 2669426"/>
                <a:gd name="connsiteY96" fmla="*/ 69850 h 4051300"/>
                <a:gd name="connsiteX97" fmla="*/ 889000 w 2669426"/>
                <a:gd name="connsiteY97" fmla="*/ 139700 h 4051300"/>
                <a:gd name="connsiteX98" fmla="*/ 889000 w 2669426"/>
                <a:gd name="connsiteY98" fmla="*/ 139700 h 4051300"/>
                <a:gd name="connsiteX99" fmla="*/ 914400 w 2669426"/>
                <a:gd name="connsiteY99" fmla="*/ 254000 h 4051300"/>
                <a:gd name="connsiteX100" fmla="*/ 857250 w 2669426"/>
                <a:gd name="connsiteY100" fmla="*/ 304800 h 4051300"/>
                <a:gd name="connsiteX101" fmla="*/ 838200 w 2669426"/>
                <a:gd name="connsiteY101" fmla="*/ 342900 h 4051300"/>
                <a:gd name="connsiteX102" fmla="*/ 838200 w 2669426"/>
                <a:gd name="connsiteY102" fmla="*/ 419100 h 4051300"/>
                <a:gd name="connsiteX103" fmla="*/ 838200 w 2669426"/>
                <a:gd name="connsiteY103" fmla="*/ 508000 h 4051300"/>
                <a:gd name="connsiteX104" fmla="*/ 768350 w 2669426"/>
                <a:gd name="connsiteY104" fmla="*/ 546100 h 4051300"/>
                <a:gd name="connsiteX105" fmla="*/ 711200 w 2669426"/>
                <a:gd name="connsiteY105" fmla="*/ 577850 h 4051300"/>
                <a:gd name="connsiteX106" fmla="*/ 711200 w 2669426"/>
                <a:gd name="connsiteY106" fmla="*/ 577850 h 4051300"/>
                <a:gd name="connsiteX107" fmla="*/ 781050 w 2669426"/>
                <a:gd name="connsiteY107" fmla="*/ 673100 h 4051300"/>
                <a:gd name="connsiteX108" fmla="*/ 781050 w 2669426"/>
                <a:gd name="connsiteY108" fmla="*/ 673100 h 4051300"/>
                <a:gd name="connsiteX109" fmla="*/ 717550 w 2669426"/>
                <a:gd name="connsiteY109" fmla="*/ 685800 h 4051300"/>
                <a:gd name="connsiteX110" fmla="*/ 717550 w 2669426"/>
                <a:gd name="connsiteY110" fmla="*/ 685800 h 4051300"/>
                <a:gd name="connsiteX111" fmla="*/ 762000 w 2669426"/>
                <a:gd name="connsiteY111" fmla="*/ 774700 h 4051300"/>
                <a:gd name="connsiteX112" fmla="*/ 806450 w 2669426"/>
                <a:gd name="connsiteY112" fmla="*/ 838200 h 4051300"/>
                <a:gd name="connsiteX113" fmla="*/ 831850 w 2669426"/>
                <a:gd name="connsiteY113" fmla="*/ 889000 h 4051300"/>
                <a:gd name="connsiteX114" fmla="*/ 831850 w 2669426"/>
                <a:gd name="connsiteY114" fmla="*/ 889000 h 4051300"/>
                <a:gd name="connsiteX115" fmla="*/ 850900 w 2669426"/>
                <a:gd name="connsiteY115" fmla="*/ 952500 h 4051300"/>
                <a:gd name="connsiteX116" fmla="*/ 889000 w 2669426"/>
                <a:gd name="connsiteY116" fmla="*/ 1028700 h 4051300"/>
                <a:gd name="connsiteX117" fmla="*/ 908050 w 2669426"/>
                <a:gd name="connsiteY117" fmla="*/ 1104900 h 4051300"/>
                <a:gd name="connsiteX118" fmla="*/ 939800 w 2669426"/>
                <a:gd name="connsiteY118" fmla="*/ 1225550 h 4051300"/>
                <a:gd name="connsiteX119" fmla="*/ 977900 w 2669426"/>
                <a:gd name="connsiteY119" fmla="*/ 1346200 h 4051300"/>
                <a:gd name="connsiteX120" fmla="*/ 1022350 w 2669426"/>
                <a:gd name="connsiteY120" fmla="*/ 1339850 h 4051300"/>
                <a:gd name="connsiteX121" fmla="*/ 1022350 w 2669426"/>
                <a:gd name="connsiteY121" fmla="*/ 1339850 h 4051300"/>
                <a:gd name="connsiteX122" fmla="*/ 1016000 w 2669426"/>
                <a:gd name="connsiteY122" fmla="*/ 1257300 h 4051300"/>
                <a:gd name="connsiteX123" fmla="*/ 1003300 w 2669426"/>
                <a:gd name="connsiteY123" fmla="*/ 1206500 h 4051300"/>
                <a:gd name="connsiteX124" fmla="*/ 1003300 w 2669426"/>
                <a:gd name="connsiteY124" fmla="*/ 1123950 h 4051300"/>
                <a:gd name="connsiteX125" fmla="*/ 1003300 w 2669426"/>
                <a:gd name="connsiteY125" fmla="*/ 1123950 h 4051300"/>
                <a:gd name="connsiteX126" fmla="*/ 1123950 w 2669426"/>
                <a:gd name="connsiteY126" fmla="*/ 1123950 h 4051300"/>
                <a:gd name="connsiteX127" fmla="*/ 1149350 w 2669426"/>
                <a:gd name="connsiteY127" fmla="*/ 1174750 h 4051300"/>
                <a:gd name="connsiteX128" fmla="*/ 1149350 w 2669426"/>
                <a:gd name="connsiteY128" fmla="*/ 1174750 h 4051300"/>
                <a:gd name="connsiteX129" fmla="*/ 1174750 w 2669426"/>
                <a:gd name="connsiteY129" fmla="*/ 1250950 h 4051300"/>
                <a:gd name="connsiteX130" fmla="*/ 1174750 w 2669426"/>
                <a:gd name="connsiteY130" fmla="*/ 1250950 h 4051300"/>
                <a:gd name="connsiteX131" fmla="*/ 1212850 w 2669426"/>
                <a:gd name="connsiteY131" fmla="*/ 1397000 h 4051300"/>
                <a:gd name="connsiteX132" fmla="*/ 1276350 w 2669426"/>
                <a:gd name="connsiteY132" fmla="*/ 1435100 h 4051300"/>
                <a:gd name="connsiteX133" fmla="*/ 1339850 w 2669426"/>
                <a:gd name="connsiteY133" fmla="*/ 1435100 h 4051300"/>
                <a:gd name="connsiteX134" fmla="*/ 1447800 w 2669426"/>
                <a:gd name="connsiteY134" fmla="*/ 1384300 h 4051300"/>
                <a:gd name="connsiteX135" fmla="*/ 1504950 w 2669426"/>
                <a:gd name="connsiteY135" fmla="*/ 1295400 h 4051300"/>
                <a:gd name="connsiteX136" fmla="*/ 1530350 w 2669426"/>
                <a:gd name="connsiteY136" fmla="*/ 1193800 h 4051300"/>
                <a:gd name="connsiteX137" fmla="*/ 1498600 w 2669426"/>
                <a:gd name="connsiteY137" fmla="*/ 1047750 h 4051300"/>
                <a:gd name="connsiteX138" fmla="*/ 1574800 w 2669426"/>
                <a:gd name="connsiteY138" fmla="*/ 996950 h 4051300"/>
                <a:gd name="connsiteX139" fmla="*/ 1606550 w 2669426"/>
                <a:gd name="connsiteY139" fmla="*/ 908050 h 4051300"/>
                <a:gd name="connsiteX140" fmla="*/ 1708150 w 2669426"/>
                <a:gd name="connsiteY140" fmla="*/ 908050 h 4051300"/>
                <a:gd name="connsiteX141" fmla="*/ 1752600 w 2669426"/>
                <a:gd name="connsiteY141" fmla="*/ 793750 h 4051300"/>
                <a:gd name="connsiteX142" fmla="*/ 1733550 w 2669426"/>
                <a:gd name="connsiteY142" fmla="*/ 704850 h 4051300"/>
                <a:gd name="connsiteX143" fmla="*/ 1727200 w 2669426"/>
                <a:gd name="connsiteY143" fmla="*/ 603250 h 4051300"/>
                <a:gd name="connsiteX144" fmla="*/ 1720850 w 2669426"/>
                <a:gd name="connsiteY144" fmla="*/ 546100 h 4051300"/>
                <a:gd name="connsiteX145" fmla="*/ 1720850 w 2669426"/>
                <a:gd name="connsiteY145" fmla="*/ 546100 h 4051300"/>
                <a:gd name="connsiteX146" fmla="*/ 1752600 w 2669426"/>
                <a:gd name="connsiteY146" fmla="*/ 552450 h 4051300"/>
                <a:gd name="connsiteX147" fmla="*/ 1797050 w 2669426"/>
                <a:gd name="connsiteY147" fmla="*/ 622300 h 4051300"/>
                <a:gd name="connsiteX148" fmla="*/ 1797050 w 2669426"/>
                <a:gd name="connsiteY148" fmla="*/ 622300 h 4051300"/>
                <a:gd name="connsiteX149" fmla="*/ 1854200 w 2669426"/>
                <a:gd name="connsiteY149" fmla="*/ 660400 h 4051300"/>
                <a:gd name="connsiteX150" fmla="*/ 1905000 w 2669426"/>
                <a:gd name="connsiteY150" fmla="*/ 590550 h 4051300"/>
                <a:gd name="connsiteX151" fmla="*/ 1993900 w 2669426"/>
                <a:gd name="connsiteY151" fmla="*/ 584200 h 4051300"/>
                <a:gd name="connsiteX152" fmla="*/ 2063750 w 2669426"/>
                <a:gd name="connsiteY152" fmla="*/ 577850 h 4051300"/>
                <a:gd name="connsiteX153" fmla="*/ 2070100 w 2669426"/>
                <a:gd name="connsiteY153" fmla="*/ 641350 h 4051300"/>
                <a:gd name="connsiteX154" fmla="*/ 2076450 w 2669426"/>
                <a:gd name="connsiteY154" fmla="*/ 666750 h 4051300"/>
                <a:gd name="connsiteX155" fmla="*/ 2076450 w 2669426"/>
                <a:gd name="connsiteY155" fmla="*/ 666750 h 4051300"/>
                <a:gd name="connsiteX156" fmla="*/ 2133600 w 2669426"/>
                <a:gd name="connsiteY156" fmla="*/ 558800 h 4051300"/>
                <a:gd name="connsiteX157" fmla="*/ 2171700 w 2669426"/>
                <a:gd name="connsiteY157" fmla="*/ 635000 h 4051300"/>
                <a:gd name="connsiteX158" fmla="*/ 2159000 w 2669426"/>
                <a:gd name="connsiteY158" fmla="*/ 723900 h 4051300"/>
                <a:gd name="connsiteX159" fmla="*/ 2197100 w 2669426"/>
                <a:gd name="connsiteY159" fmla="*/ 774700 h 4051300"/>
                <a:gd name="connsiteX160" fmla="*/ 2235200 w 2669426"/>
                <a:gd name="connsiteY160" fmla="*/ 869950 h 4051300"/>
                <a:gd name="connsiteX161" fmla="*/ 2254250 w 2669426"/>
                <a:gd name="connsiteY161" fmla="*/ 1003300 h 4051300"/>
                <a:gd name="connsiteX162" fmla="*/ 2324100 w 2669426"/>
                <a:gd name="connsiteY162" fmla="*/ 1111250 h 4051300"/>
                <a:gd name="connsiteX163" fmla="*/ 2279650 w 2669426"/>
                <a:gd name="connsiteY163" fmla="*/ 1155700 h 4051300"/>
                <a:gd name="connsiteX164" fmla="*/ 2292350 w 2669426"/>
                <a:gd name="connsiteY164" fmla="*/ 1270000 h 4051300"/>
                <a:gd name="connsiteX165" fmla="*/ 2292350 w 2669426"/>
                <a:gd name="connsiteY165" fmla="*/ 1358900 h 4051300"/>
                <a:gd name="connsiteX166" fmla="*/ 2287938 w 2669426"/>
                <a:gd name="connsiteY166" fmla="*/ 1358900 h 4051300"/>
                <a:gd name="connsiteX167" fmla="*/ 2249838 w 2669426"/>
                <a:gd name="connsiteY167" fmla="*/ 1498600 h 4051300"/>
                <a:gd name="connsiteX168" fmla="*/ 2376838 w 2669426"/>
                <a:gd name="connsiteY168" fmla="*/ 1568450 h 4051300"/>
                <a:gd name="connsiteX169" fmla="*/ 2395888 w 2669426"/>
                <a:gd name="connsiteY169" fmla="*/ 1682750 h 4051300"/>
                <a:gd name="connsiteX170" fmla="*/ 2459387 w 2669426"/>
                <a:gd name="connsiteY170" fmla="*/ 1816100 h 4051300"/>
                <a:gd name="connsiteX171" fmla="*/ 2484787 w 2669426"/>
                <a:gd name="connsiteY171" fmla="*/ 1905000 h 4051300"/>
                <a:gd name="connsiteX172" fmla="*/ 2497487 w 2669426"/>
                <a:gd name="connsiteY172" fmla="*/ 1917700 h 4051300"/>
                <a:gd name="connsiteX173" fmla="*/ 2427637 w 2669426"/>
                <a:gd name="connsiteY173" fmla="*/ 2012950 h 4051300"/>
                <a:gd name="connsiteX174" fmla="*/ 2541937 w 2669426"/>
                <a:gd name="connsiteY174" fmla="*/ 2133600 h 4051300"/>
                <a:gd name="connsiteX175" fmla="*/ 2548287 w 2669426"/>
                <a:gd name="connsiteY175" fmla="*/ 2241550 h 4051300"/>
                <a:gd name="connsiteX176" fmla="*/ 2560986 w 2669426"/>
                <a:gd name="connsiteY176" fmla="*/ 2387600 h 4051300"/>
                <a:gd name="connsiteX177" fmla="*/ 2548285 w 2669426"/>
                <a:gd name="connsiteY177" fmla="*/ 2495550 h 4051300"/>
                <a:gd name="connsiteX178" fmla="*/ 2592735 w 2669426"/>
                <a:gd name="connsiteY178" fmla="*/ 2667000 h 4051300"/>
                <a:gd name="connsiteX179" fmla="*/ 2599085 w 2669426"/>
                <a:gd name="connsiteY179" fmla="*/ 2774950 h 4051300"/>
                <a:gd name="connsiteX180" fmla="*/ 2554635 w 2669426"/>
                <a:gd name="connsiteY180" fmla="*/ 2838450 h 4051300"/>
                <a:gd name="connsiteX181" fmla="*/ 2560985 w 2669426"/>
                <a:gd name="connsiteY181" fmla="*/ 2940050 h 4051300"/>
                <a:gd name="connsiteX182" fmla="*/ 2618135 w 2669426"/>
                <a:gd name="connsiteY182" fmla="*/ 3067050 h 4051300"/>
                <a:gd name="connsiteX183" fmla="*/ 2637184 w 2669426"/>
                <a:gd name="connsiteY183" fmla="*/ 3206750 h 4051300"/>
                <a:gd name="connsiteX184" fmla="*/ 2618134 w 2669426"/>
                <a:gd name="connsiteY184" fmla="*/ 3314700 h 4051300"/>
                <a:gd name="connsiteX185" fmla="*/ 2668935 w 2669426"/>
                <a:gd name="connsiteY185" fmla="*/ 3416300 h 4051300"/>
                <a:gd name="connsiteX186" fmla="*/ 2643535 w 2669426"/>
                <a:gd name="connsiteY186" fmla="*/ 3409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624484 w 2669140"/>
                <a:gd name="connsiteY187" fmla="*/ 3473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92734 w 2669140"/>
                <a:gd name="connsiteY187" fmla="*/ 3473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86384 w 2669140"/>
                <a:gd name="connsiteY187" fmla="*/ 3511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73684 w 2669140"/>
                <a:gd name="connsiteY188" fmla="*/ 3454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84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535584 w 2669140"/>
                <a:gd name="connsiteY189" fmla="*/ 3346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497484 w 2669140"/>
                <a:gd name="connsiteY190" fmla="*/ 32512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3083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345084 w 2669140"/>
                <a:gd name="connsiteY192" fmla="*/ 3225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294284 w 2669140"/>
                <a:gd name="connsiteY193" fmla="*/ 3200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173634 w 2669140"/>
                <a:gd name="connsiteY194" fmla="*/ 32702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97434 w 2669140"/>
                <a:gd name="connsiteY195" fmla="*/ 33782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4988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072034 w 2669140"/>
                <a:gd name="connsiteY197" fmla="*/ 36131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205384 w 2669140"/>
                <a:gd name="connsiteY198" fmla="*/ 3670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11734 w 2669140"/>
                <a:gd name="connsiteY199" fmla="*/ 37655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544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8798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56184 w 2669140"/>
                <a:gd name="connsiteY201" fmla="*/ 39878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202" fmla="*/ 2228850 w 2669140"/>
                <a:gd name="connsiteY202" fmla="*/ 4051300 h 4051300"/>
                <a:gd name="connsiteX0" fmla="*/ 2228850 w 2669140"/>
                <a:gd name="connsiteY0" fmla="*/ 4051300 h 4051300"/>
                <a:gd name="connsiteX1" fmla="*/ 2178050 w 2669140"/>
                <a:gd name="connsiteY1" fmla="*/ 3956050 h 4051300"/>
                <a:gd name="connsiteX2" fmla="*/ 2171700 w 2669140"/>
                <a:gd name="connsiteY2" fmla="*/ 3892550 h 4051300"/>
                <a:gd name="connsiteX3" fmla="*/ 2127250 w 2669140"/>
                <a:gd name="connsiteY3" fmla="*/ 3841750 h 4051300"/>
                <a:gd name="connsiteX4" fmla="*/ 2127250 w 2669140"/>
                <a:gd name="connsiteY4" fmla="*/ 3841750 h 4051300"/>
                <a:gd name="connsiteX5" fmla="*/ 2095500 w 2669140"/>
                <a:gd name="connsiteY5" fmla="*/ 3803650 h 4051300"/>
                <a:gd name="connsiteX6" fmla="*/ 2070100 w 2669140"/>
                <a:gd name="connsiteY6" fmla="*/ 3746500 h 4051300"/>
                <a:gd name="connsiteX7" fmla="*/ 2063750 w 2669140"/>
                <a:gd name="connsiteY7" fmla="*/ 3727450 h 4051300"/>
                <a:gd name="connsiteX8" fmla="*/ 2063750 w 2669140"/>
                <a:gd name="connsiteY8" fmla="*/ 3727450 h 4051300"/>
                <a:gd name="connsiteX9" fmla="*/ 1930400 w 2669140"/>
                <a:gd name="connsiteY9" fmla="*/ 3606800 h 4051300"/>
                <a:gd name="connsiteX10" fmla="*/ 1879600 w 2669140"/>
                <a:gd name="connsiteY10" fmla="*/ 3517900 h 4051300"/>
                <a:gd name="connsiteX11" fmla="*/ 1879600 w 2669140"/>
                <a:gd name="connsiteY11" fmla="*/ 3517900 h 4051300"/>
                <a:gd name="connsiteX12" fmla="*/ 1866900 w 2669140"/>
                <a:gd name="connsiteY12" fmla="*/ 3403600 h 4051300"/>
                <a:gd name="connsiteX13" fmla="*/ 1866900 w 2669140"/>
                <a:gd name="connsiteY13" fmla="*/ 3403600 h 4051300"/>
                <a:gd name="connsiteX14" fmla="*/ 1860550 w 2669140"/>
                <a:gd name="connsiteY14" fmla="*/ 3365500 h 4051300"/>
                <a:gd name="connsiteX15" fmla="*/ 1847850 w 2669140"/>
                <a:gd name="connsiteY15" fmla="*/ 3302000 h 4051300"/>
                <a:gd name="connsiteX16" fmla="*/ 1790700 w 2669140"/>
                <a:gd name="connsiteY16" fmla="*/ 3282950 h 4051300"/>
                <a:gd name="connsiteX17" fmla="*/ 1765300 w 2669140"/>
                <a:gd name="connsiteY17" fmla="*/ 3194050 h 4051300"/>
                <a:gd name="connsiteX18" fmla="*/ 1790700 w 2669140"/>
                <a:gd name="connsiteY18" fmla="*/ 3143250 h 4051300"/>
                <a:gd name="connsiteX19" fmla="*/ 1790700 w 2669140"/>
                <a:gd name="connsiteY19" fmla="*/ 3143250 h 4051300"/>
                <a:gd name="connsiteX20" fmla="*/ 1809750 w 2669140"/>
                <a:gd name="connsiteY20" fmla="*/ 3060700 h 4051300"/>
                <a:gd name="connsiteX21" fmla="*/ 1854200 w 2669140"/>
                <a:gd name="connsiteY21" fmla="*/ 2997200 h 4051300"/>
                <a:gd name="connsiteX22" fmla="*/ 1803400 w 2669140"/>
                <a:gd name="connsiteY22" fmla="*/ 2940050 h 4051300"/>
                <a:gd name="connsiteX23" fmla="*/ 1803400 w 2669140"/>
                <a:gd name="connsiteY23" fmla="*/ 2940050 h 4051300"/>
                <a:gd name="connsiteX24" fmla="*/ 1765300 w 2669140"/>
                <a:gd name="connsiteY24" fmla="*/ 2933700 h 4051300"/>
                <a:gd name="connsiteX25" fmla="*/ 1765300 w 2669140"/>
                <a:gd name="connsiteY25" fmla="*/ 2933700 h 4051300"/>
                <a:gd name="connsiteX26" fmla="*/ 1765300 w 2669140"/>
                <a:gd name="connsiteY26" fmla="*/ 2933700 h 4051300"/>
                <a:gd name="connsiteX27" fmla="*/ 1784350 w 2669140"/>
                <a:gd name="connsiteY27" fmla="*/ 2819400 h 4051300"/>
                <a:gd name="connsiteX28" fmla="*/ 1784350 w 2669140"/>
                <a:gd name="connsiteY28" fmla="*/ 2819400 h 4051300"/>
                <a:gd name="connsiteX29" fmla="*/ 1689100 w 2669140"/>
                <a:gd name="connsiteY29" fmla="*/ 2832100 h 4051300"/>
                <a:gd name="connsiteX30" fmla="*/ 1651000 w 2669140"/>
                <a:gd name="connsiteY30" fmla="*/ 2787650 h 4051300"/>
                <a:gd name="connsiteX31" fmla="*/ 1714500 w 2669140"/>
                <a:gd name="connsiteY31" fmla="*/ 2749550 h 4051300"/>
                <a:gd name="connsiteX32" fmla="*/ 1682750 w 2669140"/>
                <a:gd name="connsiteY32" fmla="*/ 2667000 h 4051300"/>
                <a:gd name="connsiteX33" fmla="*/ 1644650 w 2669140"/>
                <a:gd name="connsiteY33" fmla="*/ 2578100 h 4051300"/>
                <a:gd name="connsiteX34" fmla="*/ 1631950 w 2669140"/>
                <a:gd name="connsiteY34" fmla="*/ 2470150 h 4051300"/>
                <a:gd name="connsiteX35" fmla="*/ 1587500 w 2669140"/>
                <a:gd name="connsiteY35" fmla="*/ 2400300 h 4051300"/>
                <a:gd name="connsiteX36" fmla="*/ 1549400 w 2669140"/>
                <a:gd name="connsiteY36" fmla="*/ 2305050 h 4051300"/>
                <a:gd name="connsiteX37" fmla="*/ 1498600 w 2669140"/>
                <a:gd name="connsiteY37" fmla="*/ 2235200 h 4051300"/>
                <a:gd name="connsiteX38" fmla="*/ 1454150 w 2669140"/>
                <a:gd name="connsiteY38" fmla="*/ 2101850 h 4051300"/>
                <a:gd name="connsiteX39" fmla="*/ 1390650 w 2669140"/>
                <a:gd name="connsiteY39" fmla="*/ 1987550 h 4051300"/>
                <a:gd name="connsiteX40" fmla="*/ 1314450 w 2669140"/>
                <a:gd name="connsiteY40" fmla="*/ 1885950 h 4051300"/>
                <a:gd name="connsiteX41" fmla="*/ 1238250 w 2669140"/>
                <a:gd name="connsiteY41" fmla="*/ 1803400 h 4051300"/>
                <a:gd name="connsiteX42" fmla="*/ 1155700 w 2669140"/>
                <a:gd name="connsiteY42" fmla="*/ 1746250 h 4051300"/>
                <a:gd name="connsiteX43" fmla="*/ 1117600 w 2669140"/>
                <a:gd name="connsiteY43" fmla="*/ 1682750 h 4051300"/>
                <a:gd name="connsiteX44" fmla="*/ 1155700 w 2669140"/>
                <a:gd name="connsiteY44" fmla="*/ 1612900 h 4051300"/>
                <a:gd name="connsiteX45" fmla="*/ 1155700 w 2669140"/>
                <a:gd name="connsiteY45" fmla="*/ 1612900 h 4051300"/>
                <a:gd name="connsiteX46" fmla="*/ 1098550 w 2669140"/>
                <a:gd name="connsiteY46" fmla="*/ 1574800 h 4051300"/>
                <a:gd name="connsiteX47" fmla="*/ 1098550 w 2669140"/>
                <a:gd name="connsiteY47" fmla="*/ 1663700 h 4051300"/>
                <a:gd name="connsiteX48" fmla="*/ 1054100 w 2669140"/>
                <a:gd name="connsiteY48" fmla="*/ 1695450 h 4051300"/>
                <a:gd name="connsiteX49" fmla="*/ 984250 w 2669140"/>
                <a:gd name="connsiteY49" fmla="*/ 1701800 h 4051300"/>
                <a:gd name="connsiteX50" fmla="*/ 920750 w 2669140"/>
                <a:gd name="connsiteY50" fmla="*/ 1733550 h 4051300"/>
                <a:gd name="connsiteX51" fmla="*/ 920750 w 2669140"/>
                <a:gd name="connsiteY51" fmla="*/ 1733550 h 4051300"/>
                <a:gd name="connsiteX52" fmla="*/ 889000 w 2669140"/>
                <a:gd name="connsiteY52" fmla="*/ 1778000 h 4051300"/>
                <a:gd name="connsiteX53" fmla="*/ 819150 w 2669140"/>
                <a:gd name="connsiteY53" fmla="*/ 1752600 h 4051300"/>
                <a:gd name="connsiteX54" fmla="*/ 730250 w 2669140"/>
                <a:gd name="connsiteY54" fmla="*/ 1778000 h 4051300"/>
                <a:gd name="connsiteX55" fmla="*/ 812800 w 2669140"/>
                <a:gd name="connsiteY55" fmla="*/ 1809750 h 4051300"/>
                <a:gd name="connsiteX56" fmla="*/ 876300 w 2669140"/>
                <a:gd name="connsiteY56" fmla="*/ 1854200 h 4051300"/>
                <a:gd name="connsiteX57" fmla="*/ 768350 w 2669140"/>
                <a:gd name="connsiteY57" fmla="*/ 1911350 h 4051300"/>
                <a:gd name="connsiteX58" fmla="*/ 635000 w 2669140"/>
                <a:gd name="connsiteY58" fmla="*/ 1898650 h 4051300"/>
                <a:gd name="connsiteX59" fmla="*/ 590550 w 2669140"/>
                <a:gd name="connsiteY59" fmla="*/ 1866900 h 4051300"/>
                <a:gd name="connsiteX60" fmla="*/ 558800 w 2669140"/>
                <a:gd name="connsiteY60" fmla="*/ 1930400 h 4051300"/>
                <a:gd name="connsiteX61" fmla="*/ 450850 w 2669140"/>
                <a:gd name="connsiteY61" fmla="*/ 1911350 h 4051300"/>
                <a:gd name="connsiteX62" fmla="*/ 400050 w 2669140"/>
                <a:gd name="connsiteY62" fmla="*/ 1841500 h 4051300"/>
                <a:gd name="connsiteX63" fmla="*/ 400050 w 2669140"/>
                <a:gd name="connsiteY63" fmla="*/ 1841500 h 4051300"/>
                <a:gd name="connsiteX64" fmla="*/ 298450 w 2669140"/>
                <a:gd name="connsiteY64" fmla="*/ 1778000 h 4051300"/>
                <a:gd name="connsiteX65" fmla="*/ 266700 w 2669140"/>
                <a:gd name="connsiteY65" fmla="*/ 1714500 h 4051300"/>
                <a:gd name="connsiteX66" fmla="*/ 222250 w 2669140"/>
                <a:gd name="connsiteY66" fmla="*/ 1625600 h 4051300"/>
                <a:gd name="connsiteX67" fmla="*/ 184150 w 2669140"/>
                <a:gd name="connsiteY67" fmla="*/ 1543050 h 4051300"/>
                <a:gd name="connsiteX68" fmla="*/ 133350 w 2669140"/>
                <a:gd name="connsiteY68" fmla="*/ 1454150 h 4051300"/>
                <a:gd name="connsiteX69" fmla="*/ 57150 w 2669140"/>
                <a:gd name="connsiteY69" fmla="*/ 1365250 h 4051300"/>
                <a:gd name="connsiteX70" fmla="*/ 44450 w 2669140"/>
                <a:gd name="connsiteY70" fmla="*/ 1282700 h 4051300"/>
                <a:gd name="connsiteX71" fmla="*/ 63500 w 2669140"/>
                <a:gd name="connsiteY71" fmla="*/ 1187450 h 4051300"/>
                <a:gd name="connsiteX72" fmla="*/ 76200 w 2669140"/>
                <a:gd name="connsiteY72" fmla="*/ 1123950 h 4051300"/>
                <a:gd name="connsiteX73" fmla="*/ 76200 w 2669140"/>
                <a:gd name="connsiteY73" fmla="*/ 1066800 h 4051300"/>
                <a:gd name="connsiteX74" fmla="*/ 0 w 2669140"/>
                <a:gd name="connsiteY74" fmla="*/ 1009650 h 4051300"/>
                <a:gd name="connsiteX75" fmla="*/ 38100 w 2669140"/>
                <a:gd name="connsiteY75" fmla="*/ 908050 h 4051300"/>
                <a:gd name="connsiteX76" fmla="*/ 38100 w 2669140"/>
                <a:gd name="connsiteY76" fmla="*/ 908050 h 4051300"/>
                <a:gd name="connsiteX77" fmla="*/ 6350 w 2669140"/>
                <a:gd name="connsiteY77" fmla="*/ 787400 h 4051300"/>
                <a:gd name="connsiteX78" fmla="*/ 57150 w 2669140"/>
                <a:gd name="connsiteY78" fmla="*/ 774700 h 4051300"/>
                <a:gd name="connsiteX79" fmla="*/ 82550 w 2669140"/>
                <a:gd name="connsiteY79" fmla="*/ 717550 h 4051300"/>
                <a:gd name="connsiteX80" fmla="*/ 165100 w 2669140"/>
                <a:gd name="connsiteY80" fmla="*/ 679450 h 4051300"/>
                <a:gd name="connsiteX81" fmla="*/ 222250 w 2669140"/>
                <a:gd name="connsiteY81" fmla="*/ 685800 h 4051300"/>
                <a:gd name="connsiteX82" fmla="*/ 222250 w 2669140"/>
                <a:gd name="connsiteY82" fmla="*/ 603250 h 4051300"/>
                <a:gd name="connsiteX83" fmla="*/ 254000 w 2669140"/>
                <a:gd name="connsiteY83" fmla="*/ 482600 h 4051300"/>
                <a:gd name="connsiteX84" fmla="*/ 368300 w 2669140"/>
                <a:gd name="connsiteY84" fmla="*/ 476250 h 4051300"/>
                <a:gd name="connsiteX85" fmla="*/ 425450 w 2669140"/>
                <a:gd name="connsiteY85" fmla="*/ 457200 h 4051300"/>
                <a:gd name="connsiteX86" fmla="*/ 482600 w 2669140"/>
                <a:gd name="connsiteY86" fmla="*/ 342900 h 4051300"/>
                <a:gd name="connsiteX87" fmla="*/ 565150 w 2669140"/>
                <a:gd name="connsiteY87" fmla="*/ 273050 h 4051300"/>
                <a:gd name="connsiteX88" fmla="*/ 615950 w 2669140"/>
                <a:gd name="connsiteY88" fmla="*/ 215900 h 4051300"/>
                <a:gd name="connsiteX89" fmla="*/ 571500 w 2669140"/>
                <a:gd name="connsiteY89" fmla="*/ 127000 h 4051300"/>
                <a:gd name="connsiteX90" fmla="*/ 552450 w 2669140"/>
                <a:gd name="connsiteY90" fmla="*/ 57150 h 4051300"/>
                <a:gd name="connsiteX91" fmla="*/ 641350 w 2669140"/>
                <a:gd name="connsiteY91" fmla="*/ 0 h 4051300"/>
                <a:gd name="connsiteX92" fmla="*/ 704850 w 2669140"/>
                <a:gd name="connsiteY92" fmla="*/ 6350 h 4051300"/>
                <a:gd name="connsiteX93" fmla="*/ 800100 w 2669140"/>
                <a:gd name="connsiteY93" fmla="*/ 19050 h 4051300"/>
                <a:gd name="connsiteX94" fmla="*/ 857250 w 2669140"/>
                <a:gd name="connsiteY94" fmla="*/ 6350 h 4051300"/>
                <a:gd name="connsiteX95" fmla="*/ 920750 w 2669140"/>
                <a:gd name="connsiteY95" fmla="*/ 6350 h 4051300"/>
                <a:gd name="connsiteX96" fmla="*/ 920750 w 2669140"/>
                <a:gd name="connsiteY96" fmla="*/ 69850 h 4051300"/>
                <a:gd name="connsiteX97" fmla="*/ 889000 w 2669140"/>
                <a:gd name="connsiteY97" fmla="*/ 139700 h 4051300"/>
                <a:gd name="connsiteX98" fmla="*/ 889000 w 2669140"/>
                <a:gd name="connsiteY98" fmla="*/ 139700 h 4051300"/>
                <a:gd name="connsiteX99" fmla="*/ 914400 w 2669140"/>
                <a:gd name="connsiteY99" fmla="*/ 254000 h 4051300"/>
                <a:gd name="connsiteX100" fmla="*/ 857250 w 2669140"/>
                <a:gd name="connsiteY100" fmla="*/ 304800 h 4051300"/>
                <a:gd name="connsiteX101" fmla="*/ 838200 w 2669140"/>
                <a:gd name="connsiteY101" fmla="*/ 342900 h 4051300"/>
                <a:gd name="connsiteX102" fmla="*/ 838200 w 2669140"/>
                <a:gd name="connsiteY102" fmla="*/ 419100 h 4051300"/>
                <a:gd name="connsiteX103" fmla="*/ 838200 w 2669140"/>
                <a:gd name="connsiteY103" fmla="*/ 508000 h 4051300"/>
                <a:gd name="connsiteX104" fmla="*/ 768350 w 2669140"/>
                <a:gd name="connsiteY104" fmla="*/ 546100 h 4051300"/>
                <a:gd name="connsiteX105" fmla="*/ 711200 w 2669140"/>
                <a:gd name="connsiteY105" fmla="*/ 577850 h 4051300"/>
                <a:gd name="connsiteX106" fmla="*/ 711200 w 2669140"/>
                <a:gd name="connsiteY106" fmla="*/ 577850 h 4051300"/>
                <a:gd name="connsiteX107" fmla="*/ 781050 w 2669140"/>
                <a:gd name="connsiteY107" fmla="*/ 673100 h 4051300"/>
                <a:gd name="connsiteX108" fmla="*/ 781050 w 2669140"/>
                <a:gd name="connsiteY108" fmla="*/ 673100 h 4051300"/>
                <a:gd name="connsiteX109" fmla="*/ 717550 w 2669140"/>
                <a:gd name="connsiteY109" fmla="*/ 685800 h 4051300"/>
                <a:gd name="connsiteX110" fmla="*/ 717550 w 2669140"/>
                <a:gd name="connsiteY110" fmla="*/ 685800 h 4051300"/>
                <a:gd name="connsiteX111" fmla="*/ 762000 w 2669140"/>
                <a:gd name="connsiteY111" fmla="*/ 774700 h 4051300"/>
                <a:gd name="connsiteX112" fmla="*/ 806450 w 2669140"/>
                <a:gd name="connsiteY112" fmla="*/ 838200 h 4051300"/>
                <a:gd name="connsiteX113" fmla="*/ 831850 w 2669140"/>
                <a:gd name="connsiteY113" fmla="*/ 889000 h 4051300"/>
                <a:gd name="connsiteX114" fmla="*/ 831850 w 2669140"/>
                <a:gd name="connsiteY114" fmla="*/ 889000 h 4051300"/>
                <a:gd name="connsiteX115" fmla="*/ 850900 w 2669140"/>
                <a:gd name="connsiteY115" fmla="*/ 952500 h 4051300"/>
                <a:gd name="connsiteX116" fmla="*/ 889000 w 2669140"/>
                <a:gd name="connsiteY116" fmla="*/ 1028700 h 4051300"/>
                <a:gd name="connsiteX117" fmla="*/ 908050 w 2669140"/>
                <a:gd name="connsiteY117" fmla="*/ 1104900 h 4051300"/>
                <a:gd name="connsiteX118" fmla="*/ 939800 w 2669140"/>
                <a:gd name="connsiteY118" fmla="*/ 1225550 h 4051300"/>
                <a:gd name="connsiteX119" fmla="*/ 977900 w 2669140"/>
                <a:gd name="connsiteY119" fmla="*/ 1346200 h 4051300"/>
                <a:gd name="connsiteX120" fmla="*/ 1022350 w 2669140"/>
                <a:gd name="connsiteY120" fmla="*/ 1339850 h 4051300"/>
                <a:gd name="connsiteX121" fmla="*/ 1022350 w 2669140"/>
                <a:gd name="connsiteY121" fmla="*/ 1339850 h 4051300"/>
                <a:gd name="connsiteX122" fmla="*/ 1016000 w 2669140"/>
                <a:gd name="connsiteY122" fmla="*/ 1257300 h 4051300"/>
                <a:gd name="connsiteX123" fmla="*/ 1003300 w 2669140"/>
                <a:gd name="connsiteY123" fmla="*/ 1206500 h 4051300"/>
                <a:gd name="connsiteX124" fmla="*/ 1003300 w 2669140"/>
                <a:gd name="connsiteY124" fmla="*/ 1123950 h 4051300"/>
                <a:gd name="connsiteX125" fmla="*/ 1003300 w 2669140"/>
                <a:gd name="connsiteY125" fmla="*/ 1123950 h 4051300"/>
                <a:gd name="connsiteX126" fmla="*/ 1123950 w 2669140"/>
                <a:gd name="connsiteY126" fmla="*/ 1123950 h 4051300"/>
                <a:gd name="connsiteX127" fmla="*/ 1149350 w 2669140"/>
                <a:gd name="connsiteY127" fmla="*/ 1174750 h 4051300"/>
                <a:gd name="connsiteX128" fmla="*/ 1149350 w 2669140"/>
                <a:gd name="connsiteY128" fmla="*/ 1174750 h 4051300"/>
                <a:gd name="connsiteX129" fmla="*/ 1174750 w 2669140"/>
                <a:gd name="connsiteY129" fmla="*/ 1250950 h 4051300"/>
                <a:gd name="connsiteX130" fmla="*/ 1174750 w 2669140"/>
                <a:gd name="connsiteY130" fmla="*/ 1250950 h 4051300"/>
                <a:gd name="connsiteX131" fmla="*/ 1212850 w 2669140"/>
                <a:gd name="connsiteY131" fmla="*/ 1397000 h 4051300"/>
                <a:gd name="connsiteX132" fmla="*/ 1276350 w 2669140"/>
                <a:gd name="connsiteY132" fmla="*/ 1435100 h 4051300"/>
                <a:gd name="connsiteX133" fmla="*/ 1339850 w 2669140"/>
                <a:gd name="connsiteY133" fmla="*/ 1435100 h 4051300"/>
                <a:gd name="connsiteX134" fmla="*/ 1447800 w 2669140"/>
                <a:gd name="connsiteY134" fmla="*/ 1384300 h 4051300"/>
                <a:gd name="connsiteX135" fmla="*/ 1504950 w 2669140"/>
                <a:gd name="connsiteY135" fmla="*/ 1295400 h 4051300"/>
                <a:gd name="connsiteX136" fmla="*/ 1530350 w 2669140"/>
                <a:gd name="connsiteY136" fmla="*/ 1193800 h 4051300"/>
                <a:gd name="connsiteX137" fmla="*/ 1498600 w 2669140"/>
                <a:gd name="connsiteY137" fmla="*/ 1047750 h 4051300"/>
                <a:gd name="connsiteX138" fmla="*/ 1574800 w 2669140"/>
                <a:gd name="connsiteY138" fmla="*/ 996950 h 4051300"/>
                <a:gd name="connsiteX139" fmla="*/ 1606550 w 2669140"/>
                <a:gd name="connsiteY139" fmla="*/ 908050 h 4051300"/>
                <a:gd name="connsiteX140" fmla="*/ 1708150 w 2669140"/>
                <a:gd name="connsiteY140" fmla="*/ 908050 h 4051300"/>
                <a:gd name="connsiteX141" fmla="*/ 1752600 w 2669140"/>
                <a:gd name="connsiteY141" fmla="*/ 793750 h 4051300"/>
                <a:gd name="connsiteX142" fmla="*/ 1733550 w 2669140"/>
                <a:gd name="connsiteY142" fmla="*/ 704850 h 4051300"/>
                <a:gd name="connsiteX143" fmla="*/ 1727200 w 2669140"/>
                <a:gd name="connsiteY143" fmla="*/ 603250 h 4051300"/>
                <a:gd name="connsiteX144" fmla="*/ 1720850 w 2669140"/>
                <a:gd name="connsiteY144" fmla="*/ 546100 h 4051300"/>
                <a:gd name="connsiteX145" fmla="*/ 1720850 w 2669140"/>
                <a:gd name="connsiteY145" fmla="*/ 546100 h 4051300"/>
                <a:gd name="connsiteX146" fmla="*/ 1752600 w 2669140"/>
                <a:gd name="connsiteY146" fmla="*/ 552450 h 4051300"/>
                <a:gd name="connsiteX147" fmla="*/ 1797050 w 2669140"/>
                <a:gd name="connsiteY147" fmla="*/ 622300 h 4051300"/>
                <a:gd name="connsiteX148" fmla="*/ 1797050 w 2669140"/>
                <a:gd name="connsiteY148" fmla="*/ 622300 h 4051300"/>
                <a:gd name="connsiteX149" fmla="*/ 1854200 w 2669140"/>
                <a:gd name="connsiteY149" fmla="*/ 660400 h 4051300"/>
                <a:gd name="connsiteX150" fmla="*/ 1905000 w 2669140"/>
                <a:gd name="connsiteY150" fmla="*/ 590550 h 4051300"/>
                <a:gd name="connsiteX151" fmla="*/ 1993900 w 2669140"/>
                <a:gd name="connsiteY151" fmla="*/ 584200 h 4051300"/>
                <a:gd name="connsiteX152" fmla="*/ 2063750 w 2669140"/>
                <a:gd name="connsiteY152" fmla="*/ 577850 h 4051300"/>
                <a:gd name="connsiteX153" fmla="*/ 2070100 w 2669140"/>
                <a:gd name="connsiteY153" fmla="*/ 641350 h 4051300"/>
                <a:gd name="connsiteX154" fmla="*/ 2076450 w 2669140"/>
                <a:gd name="connsiteY154" fmla="*/ 666750 h 4051300"/>
                <a:gd name="connsiteX155" fmla="*/ 2076450 w 2669140"/>
                <a:gd name="connsiteY155" fmla="*/ 666750 h 4051300"/>
                <a:gd name="connsiteX156" fmla="*/ 2133600 w 2669140"/>
                <a:gd name="connsiteY156" fmla="*/ 558800 h 4051300"/>
                <a:gd name="connsiteX157" fmla="*/ 2171700 w 2669140"/>
                <a:gd name="connsiteY157" fmla="*/ 635000 h 4051300"/>
                <a:gd name="connsiteX158" fmla="*/ 2159000 w 2669140"/>
                <a:gd name="connsiteY158" fmla="*/ 723900 h 4051300"/>
                <a:gd name="connsiteX159" fmla="*/ 2197100 w 2669140"/>
                <a:gd name="connsiteY159" fmla="*/ 774700 h 4051300"/>
                <a:gd name="connsiteX160" fmla="*/ 2235200 w 2669140"/>
                <a:gd name="connsiteY160" fmla="*/ 869950 h 4051300"/>
                <a:gd name="connsiteX161" fmla="*/ 2254250 w 2669140"/>
                <a:gd name="connsiteY161" fmla="*/ 1003300 h 4051300"/>
                <a:gd name="connsiteX162" fmla="*/ 2324100 w 2669140"/>
                <a:gd name="connsiteY162" fmla="*/ 1111250 h 4051300"/>
                <a:gd name="connsiteX163" fmla="*/ 2279650 w 2669140"/>
                <a:gd name="connsiteY163" fmla="*/ 1155700 h 4051300"/>
                <a:gd name="connsiteX164" fmla="*/ 2292350 w 2669140"/>
                <a:gd name="connsiteY164" fmla="*/ 1270000 h 4051300"/>
                <a:gd name="connsiteX165" fmla="*/ 2292350 w 2669140"/>
                <a:gd name="connsiteY165" fmla="*/ 1358900 h 4051300"/>
                <a:gd name="connsiteX166" fmla="*/ 2287938 w 2669140"/>
                <a:gd name="connsiteY166" fmla="*/ 1358900 h 4051300"/>
                <a:gd name="connsiteX167" fmla="*/ 2249838 w 2669140"/>
                <a:gd name="connsiteY167" fmla="*/ 1498600 h 4051300"/>
                <a:gd name="connsiteX168" fmla="*/ 2376838 w 2669140"/>
                <a:gd name="connsiteY168" fmla="*/ 1568450 h 4051300"/>
                <a:gd name="connsiteX169" fmla="*/ 2395888 w 2669140"/>
                <a:gd name="connsiteY169" fmla="*/ 1682750 h 4051300"/>
                <a:gd name="connsiteX170" fmla="*/ 2459387 w 2669140"/>
                <a:gd name="connsiteY170" fmla="*/ 1816100 h 4051300"/>
                <a:gd name="connsiteX171" fmla="*/ 2484787 w 2669140"/>
                <a:gd name="connsiteY171" fmla="*/ 1905000 h 4051300"/>
                <a:gd name="connsiteX172" fmla="*/ 2497487 w 2669140"/>
                <a:gd name="connsiteY172" fmla="*/ 1917700 h 4051300"/>
                <a:gd name="connsiteX173" fmla="*/ 2427637 w 2669140"/>
                <a:gd name="connsiteY173" fmla="*/ 2012950 h 4051300"/>
                <a:gd name="connsiteX174" fmla="*/ 2541937 w 2669140"/>
                <a:gd name="connsiteY174" fmla="*/ 2133600 h 4051300"/>
                <a:gd name="connsiteX175" fmla="*/ 2548287 w 2669140"/>
                <a:gd name="connsiteY175" fmla="*/ 2241550 h 4051300"/>
                <a:gd name="connsiteX176" fmla="*/ 2560986 w 2669140"/>
                <a:gd name="connsiteY176" fmla="*/ 2387600 h 4051300"/>
                <a:gd name="connsiteX177" fmla="*/ 2548285 w 2669140"/>
                <a:gd name="connsiteY177" fmla="*/ 2495550 h 4051300"/>
                <a:gd name="connsiteX178" fmla="*/ 2592735 w 2669140"/>
                <a:gd name="connsiteY178" fmla="*/ 2667000 h 4051300"/>
                <a:gd name="connsiteX179" fmla="*/ 2599085 w 2669140"/>
                <a:gd name="connsiteY179" fmla="*/ 2774950 h 4051300"/>
                <a:gd name="connsiteX180" fmla="*/ 2554635 w 2669140"/>
                <a:gd name="connsiteY180" fmla="*/ 2838450 h 4051300"/>
                <a:gd name="connsiteX181" fmla="*/ 2560985 w 2669140"/>
                <a:gd name="connsiteY181" fmla="*/ 2940050 h 4051300"/>
                <a:gd name="connsiteX182" fmla="*/ 2618135 w 2669140"/>
                <a:gd name="connsiteY182" fmla="*/ 3067050 h 4051300"/>
                <a:gd name="connsiteX183" fmla="*/ 2637184 w 2669140"/>
                <a:gd name="connsiteY183" fmla="*/ 3206750 h 4051300"/>
                <a:gd name="connsiteX184" fmla="*/ 2618134 w 2669140"/>
                <a:gd name="connsiteY184" fmla="*/ 3314700 h 4051300"/>
                <a:gd name="connsiteX185" fmla="*/ 2668935 w 2669140"/>
                <a:gd name="connsiteY185" fmla="*/ 3416300 h 4051300"/>
                <a:gd name="connsiteX186" fmla="*/ 2605435 w 2669140"/>
                <a:gd name="connsiteY186" fmla="*/ 3492500 h 4051300"/>
                <a:gd name="connsiteX187" fmla="*/ 2567334 w 2669140"/>
                <a:gd name="connsiteY187" fmla="*/ 3460750 h 4051300"/>
                <a:gd name="connsiteX188" fmla="*/ 2522884 w 2669140"/>
                <a:gd name="connsiteY188" fmla="*/ 3409950 h 4051300"/>
                <a:gd name="connsiteX189" fmla="*/ 2484784 w 2669140"/>
                <a:gd name="connsiteY189" fmla="*/ 3289300 h 4051300"/>
                <a:gd name="connsiteX190" fmla="*/ 2351434 w 2669140"/>
                <a:gd name="connsiteY190" fmla="*/ 3308350 h 4051300"/>
                <a:gd name="connsiteX191" fmla="*/ 2357784 w 2669140"/>
                <a:gd name="connsiteY191" fmla="*/ 3225800 h 4051300"/>
                <a:gd name="connsiteX192" fmla="*/ 2262534 w 2669140"/>
                <a:gd name="connsiteY192" fmla="*/ 3194050 h 4051300"/>
                <a:gd name="connsiteX193" fmla="*/ 2192684 w 2669140"/>
                <a:gd name="connsiteY193" fmla="*/ 3276600 h 4051300"/>
                <a:gd name="connsiteX194" fmla="*/ 2072034 w 2669140"/>
                <a:gd name="connsiteY194" fmla="*/ 3333750 h 4051300"/>
                <a:gd name="connsiteX195" fmla="*/ 2065684 w 2669140"/>
                <a:gd name="connsiteY195" fmla="*/ 3492500 h 4051300"/>
                <a:gd name="connsiteX196" fmla="*/ 2078384 w 2669140"/>
                <a:gd name="connsiteY196" fmla="*/ 3581400 h 4051300"/>
                <a:gd name="connsiteX197" fmla="*/ 2179984 w 2669140"/>
                <a:gd name="connsiteY197" fmla="*/ 3663950 h 4051300"/>
                <a:gd name="connsiteX198" fmla="*/ 2186334 w 2669140"/>
                <a:gd name="connsiteY198" fmla="*/ 3771900 h 4051300"/>
                <a:gd name="connsiteX199" fmla="*/ 2243484 w 2669140"/>
                <a:gd name="connsiteY199" fmla="*/ 3873500 h 4051300"/>
                <a:gd name="connsiteX200" fmla="*/ 2243484 w 2669140"/>
                <a:gd name="connsiteY200" fmla="*/ 3987800 h 4051300"/>
                <a:gd name="connsiteX201" fmla="*/ 2218084 w 2669140"/>
                <a:gd name="connsiteY201" fmla="*/ 4032250 h 4051300"/>
                <a:gd name="connsiteX202" fmla="*/ 2228850 w 2669140"/>
                <a:gd name="connsiteY202" fmla="*/ 4051300 h 4051300"/>
                <a:gd name="connsiteX0" fmla="*/ 2228850 w 2669140"/>
                <a:gd name="connsiteY0" fmla="*/ 4051300 h 4051679"/>
                <a:gd name="connsiteX1" fmla="*/ 2178050 w 2669140"/>
                <a:gd name="connsiteY1" fmla="*/ 3956050 h 4051679"/>
                <a:gd name="connsiteX2" fmla="*/ 2171700 w 2669140"/>
                <a:gd name="connsiteY2" fmla="*/ 3892550 h 4051679"/>
                <a:gd name="connsiteX3" fmla="*/ 2127250 w 2669140"/>
                <a:gd name="connsiteY3" fmla="*/ 3841750 h 4051679"/>
                <a:gd name="connsiteX4" fmla="*/ 2127250 w 2669140"/>
                <a:gd name="connsiteY4" fmla="*/ 3841750 h 4051679"/>
                <a:gd name="connsiteX5" fmla="*/ 2095500 w 2669140"/>
                <a:gd name="connsiteY5" fmla="*/ 3803650 h 4051679"/>
                <a:gd name="connsiteX6" fmla="*/ 2070100 w 2669140"/>
                <a:gd name="connsiteY6" fmla="*/ 3746500 h 4051679"/>
                <a:gd name="connsiteX7" fmla="*/ 2063750 w 2669140"/>
                <a:gd name="connsiteY7" fmla="*/ 3727450 h 4051679"/>
                <a:gd name="connsiteX8" fmla="*/ 2063750 w 2669140"/>
                <a:gd name="connsiteY8" fmla="*/ 3727450 h 4051679"/>
                <a:gd name="connsiteX9" fmla="*/ 1930400 w 2669140"/>
                <a:gd name="connsiteY9" fmla="*/ 3606800 h 4051679"/>
                <a:gd name="connsiteX10" fmla="*/ 1879600 w 2669140"/>
                <a:gd name="connsiteY10" fmla="*/ 3517900 h 4051679"/>
                <a:gd name="connsiteX11" fmla="*/ 1879600 w 2669140"/>
                <a:gd name="connsiteY11" fmla="*/ 3517900 h 4051679"/>
                <a:gd name="connsiteX12" fmla="*/ 1866900 w 2669140"/>
                <a:gd name="connsiteY12" fmla="*/ 3403600 h 4051679"/>
                <a:gd name="connsiteX13" fmla="*/ 1866900 w 2669140"/>
                <a:gd name="connsiteY13" fmla="*/ 3403600 h 4051679"/>
                <a:gd name="connsiteX14" fmla="*/ 1860550 w 2669140"/>
                <a:gd name="connsiteY14" fmla="*/ 3365500 h 4051679"/>
                <a:gd name="connsiteX15" fmla="*/ 1847850 w 2669140"/>
                <a:gd name="connsiteY15" fmla="*/ 3302000 h 4051679"/>
                <a:gd name="connsiteX16" fmla="*/ 1790700 w 2669140"/>
                <a:gd name="connsiteY16" fmla="*/ 3282950 h 4051679"/>
                <a:gd name="connsiteX17" fmla="*/ 1765300 w 2669140"/>
                <a:gd name="connsiteY17" fmla="*/ 3194050 h 4051679"/>
                <a:gd name="connsiteX18" fmla="*/ 1790700 w 2669140"/>
                <a:gd name="connsiteY18" fmla="*/ 3143250 h 4051679"/>
                <a:gd name="connsiteX19" fmla="*/ 1790700 w 2669140"/>
                <a:gd name="connsiteY19" fmla="*/ 3143250 h 4051679"/>
                <a:gd name="connsiteX20" fmla="*/ 1809750 w 2669140"/>
                <a:gd name="connsiteY20" fmla="*/ 3060700 h 4051679"/>
                <a:gd name="connsiteX21" fmla="*/ 1854200 w 2669140"/>
                <a:gd name="connsiteY21" fmla="*/ 2997200 h 4051679"/>
                <a:gd name="connsiteX22" fmla="*/ 1803400 w 2669140"/>
                <a:gd name="connsiteY22" fmla="*/ 2940050 h 4051679"/>
                <a:gd name="connsiteX23" fmla="*/ 1803400 w 2669140"/>
                <a:gd name="connsiteY23" fmla="*/ 2940050 h 4051679"/>
                <a:gd name="connsiteX24" fmla="*/ 1765300 w 2669140"/>
                <a:gd name="connsiteY24" fmla="*/ 2933700 h 4051679"/>
                <a:gd name="connsiteX25" fmla="*/ 1765300 w 2669140"/>
                <a:gd name="connsiteY25" fmla="*/ 2933700 h 4051679"/>
                <a:gd name="connsiteX26" fmla="*/ 1765300 w 2669140"/>
                <a:gd name="connsiteY26" fmla="*/ 2933700 h 4051679"/>
                <a:gd name="connsiteX27" fmla="*/ 1784350 w 2669140"/>
                <a:gd name="connsiteY27" fmla="*/ 2819400 h 4051679"/>
                <a:gd name="connsiteX28" fmla="*/ 1784350 w 2669140"/>
                <a:gd name="connsiteY28" fmla="*/ 2819400 h 4051679"/>
                <a:gd name="connsiteX29" fmla="*/ 1689100 w 2669140"/>
                <a:gd name="connsiteY29" fmla="*/ 2832100 h 4051679"/>
                <a:gd name="connsiteX30" fmla="*/ 1651000 w 2669140"/>
                <a:gd name="connsiteY30" fmla="*/ 2787650 h 4051679"/>
                <a:gd name="connsiteX31" fmla="*/ 1714500 w 2669140"/>
                <a:gd name="connsiteY31" fmla="*/ 2749550 h 4051679"/>
                <a:gd name="connsiteX32" fmla="*/ 1682750 w 2669140"/>
                <a:gd name="connsiteY32" fmla="*/ 2667000 h 4051679"/>
                <a:gd name="connsiteX33" fmla="*/ 1644650 w 2669140"/>
                <a:gd name="connsiteY33" fmla="*/ 2578100 h 4051679"/>
                <a:gd name="connsiteX34" fmla="*/ 1631950 w 2669140"/>
                <a:gd name="connsiteY34" fmla="*/ 2470150 h 4051679"/>
                <a:gd name="connsiteX35" fmla="*/ 1587500 w 2669140"/>
                <a:gd name="connsiteY35" fmla="*/ 2400300 h 4051679"/>
                <a:gd name="connsiteX36" fmla="*/ 1549400 w 2669140"/>
                <a:gd name="connsiteY36" fmla="*/ 2305050 h 4051679"/>
                <a:gd name="connsiteX37" fmla="*/ 1498600 w 2669140"/>
                <a:gd name="connsiteY37" fmla="*/ 2235200 h 4051679"/>
                <a:gd name="connsiteX38" fmla="*/ 1454150 w 2669140"/>
                <a:gd name="connsiteY38" fmla="*/ 2101850 h 4051679"/>
                <a:gd name="connsiteX39" fmla="*/ 1390650 w 2669140"/>
                <a:gd name="connsiteY39" fmla="*/ 1987550 h 4051679"/>
                <a:gd name="connsiteX40" fmla="*/ 1314450 w 2669140"/>
                <a:gd name="connsiteY40" fmla="*/ 1885950 h 4051679"/>
                <a:gd name="connsiteX41" fmla="*/ 1238250 w 2669140"/>
                <a:gd name="connsiteY41" fmla="*/ 1803400 h 4051679"/>
                <a:gd name="connsiteX42" fmla="*/ 1155700 w 2669140"/>
                <a:gd name="connsiteY42" fmla="*/ 1746250 h 4051679"/>
                <a:gd name="connsiteX43" fmla="*/ 1117600 w 2669140"/>
                <a:gd name="connsiteY43" fmla="*/ 1682750 h 4051679"/>
                <a:gd name="connsiteX44" fmla="*/ 1155700 w 2669140"/>
                <a:gd name="connsiteY44" fmla="*/ 1612900 h 4051679"/>
                <a:gd name="connsiteX45" fmla="*/ 1155700 w 2669140"/>
                <a:gd name="connsiteY45" fmla="*/ 1612900 h 4051679"/>
                <a:gd name="connsiteX46" fmla="*/ 1098550 w 2669140"/>
                <a:gd name="connsiteY46" fmla="*/ 1574800 h 4051679"/>
                <a:gd name="connsiteX47" fmla="*/ 1098550 w 2669140"/>
                <a:gd name="connsiteY47" fmla="*/ 1663700 h 4051679"/>
                <a:gd name="connsiteX48" fmla="*/ 1054100 w 2669140"/>
                <a:gd name="connsiteY48" fmla="*/ 1695450 h 4051679"/>
                <a:gd name="connsiteX49" fmla="*/ 984250 w 2669140"/>
                <a:gd name="connsiteY49" fmla="*/ 1701800 h 4051679"/>
                <a:gd name="connsiteX50" fmla="*/ 920750 w 2669140"/>
                <a:gd name="connsiteY50" fmla="*/ 1733550 h 4051679"/>
                <a:gd name="connsiteX51" fmla="*/ 920750 w 2669140"/>
                <a:gd name="connsiteY51" fmla="*/ 1733550 h 4051679"/>
                <a:gd name="connsiteX52" fmla="*/ 889000 w 2669140"/>
                <a:gd name="connsiteY52" fmla="*/ 1778000 h 4051679"/>
                <a:gd name="connsiteX53" fmla="*/ 819150 w 2669140"/>
                <a:gd name="connsiteY53" fmla="*/ 1752600 h 4051679"/>
                <a:gd name="connsiteX54" fmla="*/ 730250 w 2669140"/>
                <a:gd name="connsiteY54" fmla="*/ 1778000 h 4051679"/>
                <a:gd name="connsiteX55" fmla="*/ 812800 w 2669140"/>
                <a:gd name="connsiteY55" fmla="*/ 1809750 h 4051679"/>
                <a:gd name="connsiteX56" fmla="*/ 876300 w 2669140"/>
                <a:gd name="connsiteY56" fmla="*/ 1854200 h 4051679"/>
                <a:gd name="connsiteX57" fmla="*/ 768350 w 2669140"/>
                <a:gd name="connsiteY57" fmla="*/ 1911350 h 4051679"/>
                <a:gd name="connsiteX58" fmla="*/ 635000 w 2669140"/>
                <a:gd name="connsiteY58" fmla="*/ 1898650 h 4051679"/>
                <a:gd name="connsiteX59" fmla="*/ 590550 w 2669140"/>
                <a:gd name="connsiteY59" fmla="*/ 1866900 h 4051679"/>
                <a:gd name="connsiteX60" fmla="*/ 558800 w 2669140"/>
                <a:gd name="connsiteY60" fmla="*/ 1930400 h 4051679"/>
                <a:gd name="connsiteX61" fmla="*/ 450850 w 2669140"/>
                <a:gd name="connsiteY61" fmla="*/ 1911350 h 4051679"/>
                <a:gd name="connsiteX62" fmla="*/ 400050 w 2669140"/>
                <a:gd name="connsiteY62" fmla="*/ 1841500 h 4051679"/>
                <a:gd name="connsiteX63" fmla="*/ 400050 w 2669140"/>
                <a:gd name="connsiteY63" fmla="*/ 1841500 h 4051679"/>
                <a:gd name="connsiteX64" fmla="*/ 298450 w 2669140"/>
                <a:gd name="connsiteY64" fmla="*/ 1778000 h 4051679"/>
                <a:gd name="connsiteX65" fmla="*/ 266700 w 2669140"/>
                <a:gd name="connsiteY65" fmla="*/ 1714500 h 4051679"/>
                <a:gd name="connsiteX66" fmla="*/ 222250 w 2669140"/>
                <a:gd name="connsiteY66" fmla="*/ 1625600 h 4051679"/>
                <a:gd name="connsiteX67" fmla="*/ 184150 w 2669140"/>
                <a:gd name="connsiteY67" fmla="*/ 1543050 h 4051679"/>
                <a:gd name="connsiteX68" fmla="*/ 133350 w 2669140"/>
                <a:gd name="connsiteY68" fmla="*/ 1454150 h 4051679"/>
                <a:gd name="connsiteX69" fmla="*/ 57150 w 2669140"/>
                <a:gd name="connsiteY69" fmla="*/ 1365250 h 4051679"/>
                <a:gd name="connsiteX70" fmla="*/ 44450 w 2669140"/>
                <a:gd name="connsiteY70" fmla="*/ 1282700 h 4051679"/>
                <a:gd name="connsiteX71" fmla="*/ 63500 w 2669140"/>
                <a:gd name="connsiteY71" fmla="*/ 1187450 h 4051679"/>
                <a:gd name="connsiteX72" fmla="*/ 76200 w 2669140"/>
                <a:gd name="connsiteY72" fmla="*/ 1123950 h 4051679"/>
                <a:gd name="connsiteX73" fmla="*/ 76200 w 2669140"/>
                <a:gd name="connsiteY73" fmla="*/ 1066800 h 4051679"/>
                <a:gd name="connsiteX74" fmla="*/ 0 w 2669140"/>
                <a:gd name="connsiteY74" fmla="*/ 1009650 h 4051679"/>
                <a:gd name="connsiteX75" fmla="*/ 38100 w 2669140"/>
                <a:gd name="connsiteY75" fmla="*/ 908050 h 4051679"/>
                <a:gd name="connsiteX76" fmla="*/ 38100 w 2669140"/>
                <a:gd name="connsiteY76" fmla="*/ 908050 h 4051679"/>
                <a:gd name="connsiteX77" fmla="*/ 6350 w 2669140"/>
                <a:gd name="connsiteY77" fmla="*/ 787400 h 4051679"/>
                <a:gd name="connsiteX78" fmla="*/ 57150 w 2669140"/>
                <a:gd name="connsiteY78" fmla="*/ 774700 h 4051679"/>
                <a:gd name="connsiteX79" fmla="*/ 82550 w 2669140"/>
                <a:gd name="connsiteY79" fmla="*/ 717550 h 4051679"/>
                <a:gd name="connsiteX80" fmla="*/ 165100 w 2669140"/>
                <a:gd name="connsiteY80" fmla="*/ 679450 h 4051679"/>
                <a:gd name="connsiteX81" fmla="*/ 222250 w 2669140"/>
                <a:gd name="connsiteY81" fmla="*/ 685800 h 4051679"/>
                <a:gd name="connsiteX82" fmla="*/ 222250 w 2669140"/>
                <a:gd name="connsiteY82" fmla="*/ 603250 h 4051679"/>
                <a:gd name="connsiteX83" fmla="*/ 254000 w 2669140"/>
                <a:gd name="connsiteY83" fmla="*/ 482600 h 4051679"/>
                <a:gd name="connsiteX84" fmla="*/ 368300 w 2669140"/>
                <a:gd name="connsiteY84" fmla="*/ 476250 h 4051679"/>
                <a:gd name="connsiteX85" fmla="*/ 425450 w 2669140"/>
                <a:gd name="connsiteY85" fmla="*/ 457200 h 4051679"/>
                <a:gd name="connsiteX86" fmla="*/ 482600 w 2669140"/>
                <a:gd name="connsiteY86" fmla="*/ 342900 h 4051679"/>
                <a:gd name="connsiteX87" fmla="*/ 565150 w 2669140"/>
                <a:gd name="connsiteY87" fmla="*/ 273050 h 4051679"/>
                <a:gd name="connsiteX88" fmla="*/ 615950 w 2669140"/>
                <a:gd name="connsiteY88" fmla="*/ 215900 h 4051679"/>
                <a:gd name="connsiteX89" fmla="*/ 571500 w 2669140"/>
                <a:gd name="connsiteY89" fmla="*/ 127000 h 4051679"/>
                <a:gd name="connsiteX90" fmla="*/ 552450 w 2669140"/>
                <a:gd name="connsiteY90" fmla="*/ 57150 h 4051679"/>
                <a:gd name="connsiteX91" fmla="*/ 641350 w 2669140"/>
                <a:gd name="connsiteY91" fmla="*/ 0 h 4051679"/>
                <a:gd name="connsiteX92" fmla="*/ 704850 w 2669140"/>
                <a:gd name="connsiteY92" fmla="*/ 6350 h 4051679"/>
                <a:gd name="connsiteX93" fmla="*/ 800100 w 2669140"/>
                <a:gd name="connsiteY93" fmla="*/ 19050 h 4051679"/>
                <a:gd name="connsiteX94" fmla="*/ 857250 w 2669140"/>
                <a:gd name="connsiteY94" fmla="*/ 6350 h 4051679"/>
                <a:gd name="connsiteX95" fmla="*/ 920750 w 2669140"/>
                <a:gd name="connsiteY95" fmla="*/ 6350 h 4051679"/>
                <a:gd name="connsiteX96" fmla="*/ 920750 w 2669140"/>
                <a:gd name="connsiteY96" fmla="*/ 69850 h 4051679"/>
                <a:gd name="connsiteX97" fmla="*/ 889000 w 2669140"/>
                <a:gd name="connsiteY97" fmla="*/ 139700 h 4051679"/>
                <a:gd name="connsiteX98" fmla="*/ 889000 w 2669140"/>
                <a:gd name="connsiteY98" fmla="*/ 139700 h 4051679"/>
                <a:gd name="connsiteX99" fmla="*/ 914400 w 2669140"/>
                <a:gd name="connsiteY99" fmla="*/ 254000 h 4051679"/>
                <a:gd name="connsiteX100" fmla="*/ 857250 w 2669140"/>
                <a:gd name="connsiteY100" fmla="*/ 304800 h 4051679"/>
                <a:gd name="connsiteX101" fmla="*/ 838200 w 2669140"/>
                <a:gd name="connsiteY101" fmla="*/ 342900 h 4051679"/>
                <a:gd name="connsiteX102" fmla="*/ 838200 w 2669140"/>
                <a:gd name="connsiteY102" fmla="*/ 419100 h 4051679"/>
                <a:gd name="connsiteX103" fmla="*/ 838200 w 2669140"/>
                <a:gd name="connsiteY103" fmla="*/ 508000 h 4051679"/>
                <a:gd name="connsiteX104" fmla="*/ 768350 w 2669140"/>
                <a:gd name="connsiteY104" fmla="*/ 546100 h 4051679"/>
                <a:gd name="connsiteX105" fmla="*/ 711200 w 2669140"/>
                <a:gd name="connsiteY105" fmla="*/ 577850 h 4051679"/>
                <a:gd name="connsiteX106" fmla="*/ 711200 w 2669140"/>
                <a:gd name="connsiteY106" fmla="*/ 577850 h 4051679"/>
                <a:gd name="connsiteX107" fmla="*/ 781050 w 2669140"/>
                <a:gd name="connsiteY107" fmla="*/ 673100 h 4051679"/>
                <a:gd name="connsiteX108" fmla="*/ 781050 w 2669140"/>
                <a:gd name="connsiteY108" fmla="*/ 673100 h 4051679"/>
                <a:gd name="connsiteX109" fmla="*/ 717550 w 2669140"/>
                <a:gd name="connsiteY109" fmla="*/ 685800 h 4051679"/>
                <a:gd name="connsiteX110" fmla="*/ 717550 w 2669140"/>
                <a:gd name="connsiteY110" fmla="*/ 685800 h 4051679"/>
                <a:gd name="connsiteX111" fmla="*/ 762000 w 2669140"/>
                <a:gd name="connsiteY111" fmla="*/ 774700 h 4051679"/>
                <a:gd name="connsiteX112" fmla="*/ 806450 w 2669140"/>
                <a:gd name="connsiteY112" fmla="*/ 838200 h 4051679"/>
                <a:gd name="connsiteX113" fmla="*/ 831850 w 2669140"/>
                <a:gd name="connsiteY113" fmla="*/ 889000 h 4051679"/>
                <a:gd name="connsiteX114" fmla="*/ 831850 w 2669140"/>
                <a:gd name="connsiteY114" fmla="*/ 889000 h 4051679"/>
                <a:gd name="connsiteX115" fmla="*/ 850900 w 2669140"/>
                <a:gd name="connsiteY115" fmla="*/ 952500 h 4051679"/>
                <a:gd name="connsiteX116" fmla="*/ 889000 w 2669140"/>
                <a:gd name="connsiteY116" fmla="*/ 1028700 h 4051679"/>
                <a:gd name="connsiteX117" fmla="*/ 908050 w 2669140"/>
                <a:gd name="connsiteY117" fmla="*/ 1104900 h 4051679"/>
                <a:gd name="connsiteX118" fmla="*/ 939800 w 2669140"/>
                <a:gd name="connsiteY118" fmla="*/ 1225550 h 4051679"/>
                <a:gd name="connsiteX119" fmla="*/ 977900 w 2669140"/>
                <a:gd name="connsiteY119" fmla="*/ 1346200 h 4051679"/>
                <a:gd name="connsiteX120" fmla="*/ 1022350 w 2669140"/>
                <a:gd name="connsiteY120" fmla="*/ 1339850 h 4051679"/>
                <a:gd name="connsiteX121" fmla="*/ 1022350 w 2669140"/>
                <a:gd name="connsiteY121" fmla="*/ 1339850 h 4051679"/>
                <a:gd name="connsiteX122" fmla="*/ 1016000 w 2669140"/>
                <a:gd name="connsiteY122" fmla="*/ 1257300 h 4051679"/>
                <a:gd name="connsiteX123" fmla="*/ 1003300 w 2669140"/>
                <a:gd name="connsiteY123" fmla="*/ 1206500 h 4051679"/>
                <a:gd name="connsiteX124" fmla="*/ 1003300 w 2669140"/>
                <a:gd name="connsiteY124" fmla="*/ 1123950 h 4051679"/>
                <a:gd name="connsiteX125" fmla="*/ 1003300 w 2669140"/>
                <a:gd name="connsiteY125" fmla="*/ 1123950 h 4051679"/>
                <a:gd name="connsiteX126" fmla="*/ 1123950 w 2669140"/>
                <a:gd name="connsiteY126" fmla="*/ 1123950 h 4051679"/>
                <a:gd name="connsiteX127" fmla="*/ 1149350 w 2669140"/>
                <a:gd name="connsiteY127" fmla="*/ 1174750 h 4051679"/>
                <a:gd name="connsiteX128" fmla="*/ 1149350 w 2669140"/>
                <a:gd name="connsiteY128" fmla="*/ 1174750 h 4051679"/>
                <a:gd name="connsiteX129" fmla="*/ 1174750 w 2669140"/>
                <a:gd name="connsiteY129" fmla="*/ 1250950 h 4051679"/>
                <a:gd name="connsiteX130" fmla="*/ 1174750 w 2669140"/>
                <a:gd name="connsiteY130" fmla="*/ 1250950 h 4051679"/>
                <a:gd name="connsiteX131" fmla="*/ 1212850 w 2669140"/>
                <a:gd name="connsiteY131" fmla="*/ 1397000 h 4051679"/>
                <a:gd name="connsiteX132" fmla="*/ 1276350 w 2669140"/>
                <a:gd name="connsiteY132" fmla="*/ 1435100 h 4051679"/>
                <a:gd name="connsiteX133" fmla="*/ 1339850 w 2669140"/>
                <a:gd name="connsiteY133" fmla="*/ 1435100 h 4051679"/>
                <a:gd name="connsiteX134" fmla="*/ 1447800 w 2669140"/>
                <a:gd name="connsiteY134" fmla="*/ 1384300 h 4051679"/>
                <a:gd name="connsiteX135" fmla="*/ 1504950 w 2669140"/>
                <a:gd name="connsiteY135" fmla="*/ 1295400 h 4051679"/>
                <a:gd name="connsiteX136" fmla="*/ 1530350 w 2669140"/>
                <a:gd name="connsiteY136" fmla="*/ 1193800 h 4051679"/>
                <a:gd name="connsiteX137" fmla="*/ 1498600 w 2669140"/>
                <a:gd name="connsiteY137" fmla="*/ 1047750 h 4051679"/>
                <a:gd name="connsiteX138" fmla="*/ 1574800 w 2669140"/>
                <a:gd name="connsiteY138" fmla="*/ 996950 h 4051679"/>
                <a:gd name="connsiteX139" fmla="*/ 1606550 w 2669140"/>
                <a:gd name="connsiteY139" fmla="*/ 908050 h 4051679"/>
                <a:gd name="connsiteX140" fmla="*/ 1708150 w 2669140"/>
                <a:gd name="connsiteY140" fmla="*/ 908050 h 4051679"/>
                <a:gd name="connsiteX141" fmla="*/ 1752600 w 2669140"/>
                <a:gd name="connsiteY141" fmla="*/ 793750 h 4051679"/>
                <a:gd name="connsiteX142" fmla="*/ 1733550 w 2669140"/>
                <a:gd name="connsiteY142" fmla="*/ 704850 h 4051679"/>
                <a:gd name="connsiteX143" fmla="*/ 1727200 w 2669140"/>
                <a:gd name="connsiteY143" fmla="*/ 603250 h 4051679"/>
                <a:gd name="connsiteX144" fmla="*/ 1720850 w 2669140"/>
                <a:gd name="connsiteY144" fmla="*/ 546100 h 4051679"/>
                <a:gd name="connsiteX145" fmla="*/ 1720850 w 2669140"/>
                <a:gd name="connsiteY145" fmla="*/ 546100 h 4051679"/>
                <a:gd name="connsiteX146" fmla="*/ 1752600 w 2669140"/>
                <a:gd name="connsiteY146" fmla="*/ 552450 h 4051679"/>
                <a:gd name="connsiteX147" fmla="*/ 1797050 w 2669140"/>
                <a:gd name="connsiteY147" fmla="*/ 622300 h 4051679"/>
                <a:gd name="connsiteX148" fmla="*/ 1797050 w 2669140"/>
                <a:gd name="connsiteY148" fmla="*/ 622300 h 4051679"/>
                <a:gd name="connsiteX149" fmla="*/ 1854200 w 2669140"/>
                <a:gd name="connsiteY149" fmla="*/ 660400 h 4051679"/>
                <a:gd name="connsiteX150" fmla="*/ 1905000 w 2669140"/>
                <a:gd name="connsiteY150" fmla="*/ 590550 h 4051679"/>
                <a:gd name="connsiteX151" fmla="*/ 1993900 w 2669140"/>
                <a:gd name="connsiteY151" fmla="*/ 584200 h 4051679"/>
                <a:gd name="connsiteX152" fmla="*/ 2063750 w 2669140"/>
                <a:gd name="connsiteY152" fmla="*/ 577850 h 4051679"/>
                <a:gd name="connsiteX153" fmla="*/ 2070100 w 2669140"/>
                <a:gd name="connsiteY153" fmla="*/ 641350 h 4051679"/>
                <a:gd name="connsiteX154" fmla="*/ 2076450 w 2669140"/>
                <a:gd name="connsiteY154" fmla="*/ 666750 h 4051679"/>
                <a:gd name="connsiteX155" fmla="*/ 2076450 w 2669140"/>
                <a:gd name="connsiteY155" fmla="*/ 666750 h 4051679"/>
                <a:gd name="connsiteX156" fmla="*/ 2133600 w 2669140"/>
                <a:gd name="connsiteY156" fmla="*/ 558800 h 4051679"/>
                <a:gd name="connsiteX157" fmla="*/ 2171700 w 2669140"/>
                <a:gd name="connsiteY157" fmla="*/ 635000 h 4051679"/>
                <a:gd name="connsiteX158" fmla="*/ 2159000 w 2669140"/>
                <a:gd name="connsiteY158" fmla="*/ 723900 h 4051679"/>
                <a:gd name="connsiteX159" fmla="*/ 2197100 w 2669140"/>
                <a:gd name="connsiteY159" fmla="*/ 774700 h 4051679"/>
                <a:gd name="connsiteX160" fmla="*/ 2235200 w 2669140"/>
                <a:gd name="connsiteY160" fmla="*/ 869950 h 4051679"/>
                <a:gd name="connsiteX161" fmla="*/ 2254250 w 2669140"/>
                <a:gd name="connsiteY161" fmla="*/ 1003300 h 4051679"/>
                <a:gd name="connsiteX162" fmla="*/ 2324100 w 2669140"/>
                <a:gd name="connsiteY162" fmla="*/ 1111250 h 4051679"/>
                <a:gd name="connsiteX163" fmla="*/ 2279650 w 2669140"/>
                <a:gd name="connsiteY163" fmla="*/ 1155700 h 4051679"/>
                <a:gd name="connsiteX164" fmla="*/ 2292350 w 2669140"/>
                <a:gd name="connsiteY164" fmla="*/ 1270000 h 4051679"/>
                <a:gd name="connsiteX165" fmla="*/ 2292350 w 2669140"/>
                <a:gd name="connsiteY165" fmla="*/ 1358900 h 4051679"/>
                <a:gd name="connsiteX166" fmla="*/ 2287938 w 2669140"/>
                <a:gd name="connsiteY166" fmla="*/ 1358900 h 4051679"/>
                <a:gd name="connsiteX167" fmla="*/ 2249838 w 2669140"/>
                <a:gd name="connsiteY167" fmla="*/ 1498600 h 4051679"/>
                <a:gd name="connsiteX168" fmla="*/ 2376838 w 2669140"/>
                <a:gd name="connsiteY168" fmla="*/ 1568450 h 4051679"/>
                <a:gd name="connsiteX169" fmla="*/ 2395888 w 2669140"/>
                <a:gd name="connsiteY169" fmla="*/ 1682750 h 4051679"/>
                <a:gd name="connsiteX170" fmla="*/ 2459387 w 2669140"/>
                <a:gd name="connsiteY170" fmla="*/ 1816100 h 4051679"/>
                <a:gd name="connsiteX171" fmla="*/ 2484787 w 2669140"/>
                <a:gd name="connsiteY171" fmla="*/ 1905000 h 4051679"/>
                <a:gd name="connsiteX172" fmla="*/ 2497487 w 2669140"/>
                <a:gd name="connsiteY172" fmla="*/ 1917700 h 4051679"/>
                <a:gd name="connsiteX173" fmla="*/ 2427637 w 2669140"/>
                <a:gd name="connsiteY173" fmla="*/ 2012950 h 4051679"/>
                <a:gd name="connsiteX174" fmla="*/ 2541937 w 2669140"/>
                <a:gd name="connsiteY174" fmla="*/ 2133600 h 4051679"/>
                <a:gd name="connsiteX175" fmla="*/ 2548287 w 2669140"/>
                <a:gd name="connsiteY175" fmla="*/ 2241550 h 4051679"/>
                <a:gd name="connsiteX176" fmla="*/ 2560986 w 2669140"/>
                <a:gd name="connsiteY176" fmla="*/ 2387600 h 4051679"/>
                <a:gd name="connsiteX177" fmla="*/ 2548285 w 2669140"/>
                <a:gd name="connsiteY177" fmla="*/ 2495550 h 4051679"/>
                <a:gd name="connsiteX178" fmla="*/ 2592735 w 2669140"/>
                <a:gd name="connsiteY178" fmla="*/ 2667000 h 4051679"/>
                <a:gd name="connsiteX179" fmla="*/ 2599085 w 2669140"/>
                <a:gd name="connsiteY179" fmla="*/ 2774950 h 4051679"/>
                <a:gd name="connsiteX180" fmla="*/ 2554635 w 2669140"/>
                <a:gd name="connsiteY180" fmla="*/ 2838450 h 4051679"/>
                <a:gd name="connsiteX181" fmla="*/ 2560985 w 2669140"/>
                <a:gd name="connsiteY181" fmla="*/ 2940050 h 4051679"/>
                <a:gd name="connsiteX182" fmla="*/ 2618135 w 2669140"/>
                <a:gd name="connsiteY182" fmla="*/ 3067050 h 4051679"/>
                <a:gd name="connsiteX183" fmla="*/ 2637184 w 2669140"/>
                <a:gd name="connsiteY183" fmla="*/ 3206750 h 4051679"/>
                <a:gd name="connsiteX184" fmla="*/ 2618134 w 2669140"/>
                <a:gd name="connsiteY184" fmla="*/ 3314700 h 4051679"/>
                <a:gd name="connsiteX185" fmla="*/ 2668935 w 2669140"/>
                <a:gd name="connsiteY185" fmla="*/ 3416300 h 4051679"/>
                <a:gd name="connsiteX186" fmla="*/ 2605435 w 2669140"/>
                <a:gd name="connsiteY186" fmla="*/ 3492500 h 4051679"/>
                <a:gd name="connsiteX187" fmla="*/ 2567334 w 2669140"/>
                <a:gd name="connsiteY187" fmla="*/ 3460750 h 4051679"/>
                <a:gd name="connsiteX188" fmla="*/ 2522884 w 2669140"/>
                <a:gd name="connsiteY188" fmla="*/ 3409950 h 4051679"/>
                <a:gd name="connsiteX189" fmla="*/ 2484784 w 2669140"/>
                <a:gd name="connsiteY189" fmla="*/ 3289300 h 4051679"/>
                <a:gd name="connsiteX190" fmla="*/ 2351434 w 2669140"/>
                <a:gd name="connsiteY190" fmla="*/ 3308350 h 4051679"/>
                <a:gd name="connsiteX191" fmla="*/ 2357784 w 2669140"/>
                <a:gd name="connsiteY191" fmla="*/ 3225800 h 4051679"/>
                <a:gd name="connsiteX192" fmla="*/ 2262534 w 2669140"/>
                <a:gd name="connsiteY192" fmla="*/ 3194050 h 4051679"/>
                <a:gd name="connsiteX193" fmla="*/ 2192684 w 2669140"/>
                <a:gd name="connsiteY193" fmla="*/ 3276600 h 4051679"/>
                <a:gd name="connsiteX194" fmla="*/ 2072034 w 2669140"/>
                <a:gd name="connsiteY194" fmla="*/ 3333750 h 4051679"/>
                <a:gd name="connsiteX195" fmla="*/ 2065684 w 2669140"/>
                <a:gd name="connsiteY195" fmla="*/ 3492500 h 4051679"/>
                <a:gd name="connsiteX196" fmla="*/ 2078384 w 2669140"/>
                <a:gd name="connsiteY196" fmla="*/ 3581400 h 4051679"/>
                <a:gd name="connsiteX197" fmla="*/ 2179984 w 2669140"/>
                <a:gd name="connsiteY197" fmla="*/ 3663950 h 4051679"/>
                <a:gd name="connsiteX198" fmla="*/ 2186334 w 2669140"/>
                <a:gd name="connsiteY198" fmla="*/ 3771900 h 4051679"/>
                <a:gd name="connsiteX199" fmla="*/ 2243484 w 2669140"/>
                <a:gd name="connsiteY199" fmla="*/ 3873500 h 4051679"/>
                <a:gd name="connsiteX200" fmla="*/ 2243484 w 2669140"/>
                <a:gd name="connsiteY200" fmla="*/ 3987800 h 4051679"/>
                <a:gd name="connsiteX201" fmla="*/ 2218084 w 2669140"/>
                <a:gd name="connsiteY201" fmla="*/ 4032250 h 4051679"/>
                <a:gd name="connsiteX202" fmla="*/ 2228850 w 2669140"/>
                <a:gd name="connsiteY202" fmla="*/ 4051300 h 4051679"/>
                <a:gd name="connsiteX0" fmla="*/ 2209800 w 2669140"/>
                <a:gd name="connsiteY0" fmla="*/ 4051300 h 4051679"/>
                <a:gd name="connsiteX1" fmla="*/ 2178050 w 2669140"/>
                <a:gd name="connsiteY1" fmla="*/ 3956050 h 4051679"/>
                <a:gd name="connsiteX2" fmla="*/ 2171700 w 2669140"/>
                <a:gd name="connsiteY2" fmla="*/ 3892550 h 4051679"/>
                <a:gd name="connsiteX3" fmla="*/ 2127250 w 2669140"/>
                <a:gd name="connsiteY3" fmla="*/ 3841750 h 4051679"/>
                <a:gd name="connsiteX4" fmla="*/ 2127250 w 2669140"/>
                <a:gd name="connsiteY4" fmla="*/ 3841750 h 4051679"/>
                <a:gd name="connsiteX5" fmla="*/ 2095500 w 2669140"/>
                <a:gd name="connsiteY5" fmla="*/ 3803650 h 4051679"/>
                <a:gd name="connsiteX6" fmla="*/ 2070100 w 2669140"/>
                <a:gd name="connsiteY6" fmla="*/ 3746500 h 4051679"/>
                <a:gd name="connsiteX7" fmla="*/ 2063750 w 2669140"/>
                <a:gd name="connsiteY7" fmla="*/ 3727450 h 4051679"/>
                <a:gd name="connsiteX8" fmla="*/ 2063750 w 2669140"/>
                <a:gd name="connsiteY8" fmla="*/ 3727450 h 4051679"/>
                <a:gd name="connsiteX9" fmla="*/ 1930400 w 2669140"/>
                <a:gd name="connsiteY9" fmla="*/ 3606800 h 4051679"/>
                <a:gd name="connsiteX10" fmla="*/ 1879600 w 2669140"/>
                <a:gd name="connsiteY10" fmla="*/ 3517900 h 4051679"/>
                <a:gd name="connsiteX11" fmla="*/ 1879600 w 2669140"/>
                <a:gd name="connsiteY11" fmla="*/ 3517900 h 4051679"/>
                <a:gd name="connsiteX12" fmla="*/ 1866900 w 2669140"/>
                <a:gd name="connsiteY12" fmla="*/ 3403600 h 4051679"/>
                <a:gd name="connsiteX13" fmla="*/ 1866900 w 2669140"/>
                <a:gd name="connsiteY13" fmla="*/ 3403600 h 4051679"/>
                <a:gd name="connsiteX14" fmla="*/ 1860550 w 2669140"/>
                <a:gd name="connsiteY14" fmla="*/ 3365500 h 4051679"/>
                <a:gd name="connsiteX15" fmla="*/ 1847850 w 2669140"/>
                <a:gd name="connsiteY15" fmla="*/ 3302000 h 4051679"/>
                <a:gd name="connsiteX16" fmla="*/ 1790700 w 2669140"/>
                <a:gd name="connsiteY16" fmla="*/ 3282950 h 4051679"/>
                <a:gd name="connsiteX17" fmla="*/ 1765300 w 2669140"/>
                <a:gd name="connsiteY17" fmla="*/ 3194050 h 4051679"/>
                <a:gd name="connsiteX18" fmla="*/ 1790700 w 2669140"/>
                <a:gd name="connsiteY18" fmla="*/ 3143250 h 4051679"/>
                <a:gd name="connsiteX19" fmla="*/ 1790700 w 2669140"/>
                <a:gd name="connsiteY19" fmla="*/ 3143250 h 4051679"/>
                <a:gd name="connsiteX20" fmla="*/ 1809750 w 2669140"/>
                <a:gd name="connsiteY20" fmla="*/ 3060700 h 4051679"/>
                <a:gd name="connsiteX21" fmla="*/ 1854200 w 2669140"/>
                <a:gd name="connsiteY21" fmla="*/ 2997200 h 4051679"/>
                <a:gd name="connsiteX22" fmla="*/ 1803400 w 2669140"/>
                <a:gd name="connsiteY22" fmla="*/ 2940050 h 4051679"/>
                <a:gd name="connsiteX23" fmla="*/ 1803400 w 2669140"/>
                <a:gd name="connsiteY23" fmla="*/ 2940050 h 4051679"/>
                <a:gd name="connsiteX24" fmla="*/ 1765300 w 2669140"/>
                <a:gd name="connsiteY24" fmla="*/ 2933700 h 4051679"/>
                <a:gd name="connsiteX25" fmla="*/ 1765300 w 2669140"/>
                <a:gd name="connsiteY25" fmla="*/ 2933700 h 4051679"/>
                <a:gd name="connsiteX26" fmla="*/ 1765300 w 2669140"/>
                <a:gd name="connsiteY26" fmla="*/ 2933700 h 4051679"/>
                <a:gd name="connsiteX27" fmla="*/ 1784350 w 2669140"/>
                <a:gd name="connsiteY27" fmla="*/ 2819400 h 4051679"/>
                <a:gd name="connsiteX28" fmla="*/ 1784350 w 2669140"/>
                <a:gd name="connsiteY28" fmla="*/ 2819400 h 4051679"/>
                <a:gd name="connsiteX29" fmla="*/ 1689100 w 2669140"/>
                <a:gd name="connsiteY29" fmla="*/ 2832100 h 4051679"/>
                <a:gd name="connsiteX30" fmla="*/ 1651000 w 2669140"/>
                <a:gd name="connsiteY30" fmla="*/ 2787650 h 4051679"/>
                <a:gd name="connsiteX31" fmla="*/ 1714500 w 2669140"/>
                <a:gd name="connsiteY31" fmla="*/ 2749550 h 4051679"/>
                <a:gd name="connsiteX32" fmla="*/ 1682750 w 2669140"/>
                <a:gd name="connsiteY32" fmla="*/ 2667000 h 4051679"/>
                <a:gd name="connsiteX33" fmla="*/ 1644650 w 2669140"/>
                <a:gd name="connsiteY33" fmla="*/ 2578100 h 4051679"/>
                <a:gd name="connsiteX34" fmla="*/ 1631950 w 2669140"/>
                <a:gd name="connsiteY34" fmla="*/ 2470150 h 4051679"/>
                <a:gd name="connsiteX35" fmla="*/ 1587500 w 2669140"/>
                <a:gd name="connsiteY35" fmla="*/ 2400300 h 4051679"/>
                <a:gd name="connsiteX36" fmla="*/ 1549400 w 2669140"/>
                <a:gd name="connsiteY36" fmla="*/ 2305050 h 4051679"/>
                <a:gd name="connsiteX37" fmla="*/ 1498600 w 2669140"/>
                <a:gd name="connsiteY37" fmla="*/ 2235200 h 4051679"/>
                <a:gd name="connsiteX38" fmla="*/ 1454150 w 2669140"/>
                <a:gd name="connsiteY38" fmla="*/ 2101850 h 4051679"/>
                <a:gd name="connsiteX39" fmla="*/ 1390650 w 2669140"/>
                <a:gd name="connsiteY39" fmla="*/ 1987550 h 4051679"/>
                <a:gd name="connsiteX40" fmla="*/ 1314450 w 2669140"/>
                <a:gd name="connsiteY40" fmla="*/ 1885950 h 4051679"/>
                <a:gd name="connsiteX41" fmla="*/ 1238250 w 2669140"/>
                <a:gd name="connsiteY41" fmla="*/ 1803400 h 4051679"/>
                <a:gd name="connsiteX42" fmla="*/ 1155700 w 2669140"/>
                <a:gd name="connsiteY42" fmla="*/ 1746250 h 4051679"/>
                <a:gd name="connsiteX43" fmla="*/ 1117600 w 2669140"/>
                <a:gd name="connsiteY43" fmla="*/ 1682750 h 4051679"/>
                <a:gd name="connsiteX44" fmla="*/ 1155700 w 2669140"/>
                <a:gd name="connsiteY44" fmla="*/ 1612900 h 4051679"/>
                <a:gd name="connsiteX45" fmla="*/ 1155700 w 2669140"/>
                <a:gd name="connsiteY45" fmla="*/ 1612900 h 4051679"/>
                <a:gd name="connsiteX46" fmla="*/ 1098550 w 2669140"/>
                <a:gd name="connsiteY46" fmla="*/ 1574800 h 4051679"/>
                <a:gd name="connsiteX47" fmla="*/ 1098550 w 2669140"/>
                <a:gd name="connsiteY47" fmla="*/ 1663700 h 4051679"/>
                <a:gd name="connsiteX48" fmla="*/ 1054100 w 2669140"/>
                <a:gd name="connsiteY48" fmla="*/ 1695450 h 4051679"/>
                <a:gd name="connsiteX49" fmla="*/ 984250 w 2669140"/>
                <a:gd name="connsiteY49" fmla="*/ 1701800 h 4051679"/>
                <a:gd name="connsiteX50" fmla="*/ 920750 w 2669140"/>
                <a:gd name="connsiteY50" fmla="*/ 1733550 h 4051679"/>
                <a:gd name="connsiteX51" fmla="*/ 920750 w 2669140"/>
                <a:gd name="connsiteY51" fmla="*/ 1733550 h 4051679"/>
                <a:gd name="connsiteX52" fmla="*/ 889000 w 2669140"/>
                <a:gd name="connsiteY52" fmla="*/ 1778000 h 4051679"/>
                <a:gd name="connsiteX53" fmla="*/ 819150 w 2669140"/>
                <a:gd name="connsiteY53" fmla="*/ 1752600 h 4051679"/>
                <a:gd name="connsiteX54" fmla="*/ 730250 w 2669140"/>
                <a:gd name="connsiteY54" fmla="*/ 1778000 h 4051679"/>
                <a:gd name="connsiteX55" fmla="*/ 812800 w 2669140"/>
                <a:gd name="connsiteY55" fmla="*/ 1809750 h 4051679"/>
                <a:gd name="connsiteX56" fmla="*/ 876300 w 2669140"/>
                <a:gd name="connsiteY56" fmla="*/ 1854200 h 4051679"/>
                <a:gd name="connsiteX57" fmla="*/ 768350 w 2669140"/>
                <a:gd name="connsiteY57" fmla="*/ 1911350 h 4051679"/>
                <a:gd name="connsiteX58" fmla="*/ 635000 w 2669140"/>
                <a:gd name="connsiteY58" fmla="*/ 1898650 h 4051679"/>
                <a:gd name="connsiteX59" fmla="*/ 590550 w 2669140"/>
                <a:gd name="connsiteY59" fmla="*/ 1866900 h 4051679"/>
                <a:gd name="connsiteX60" fmla="*/ 558800 w 2669140"/>
                <a:gd name="connsiteY60" fmla="*/ 1930400 h 4051679"/>
                <a:gd name="connsiteX61" fmla="*/ 450850 w 2669140"/>
                <a:gd name="connsiteY61" fmla="*/ 1911350 h 4051679"/>
                <a:gd name="connsiteX62" fmla="*/ 400050 w 2669140"/>
                <a:gd name="connsiteY62" fmla="*/ 1841500 h 4051679"/>
                <a:gd name="connsiteX63" fmla="*/ 400050 w 2669140"/>
                <a:gd name="connsiteY63" fmla="*/ 1841500 h 4051679"/>
                <a:gd name="connsiteX64" fmla="*/ 298450 w 2669140"/>
                <a:gd name="connsiteY64" fmla="*/ 1778000 h 4051679"/>
                <a:gd name="connsiteX65" fmla="*/ 266700 w 2669140"/>
                <a:gd name="connsiteY65" fmla="*/ 1714500 h 4051679"/>
                <a:gd name="connsiteX66" fmla="*/ 222250 w 2669140"/>
                <a:gd name="connsiteY66" fmla="*/ 1625600 h 4051679"/>
                <a:gd name="connsiteX67" fmla="*/ 184150 w 2669140"/>
                <a:gd name="connsiteY67" fmla="*/ 1543050 h 4051679"/>
                <a:gd name="connsiteX68" fmla="*/ 133350 w 2669140"/>
                <a:gd name="connsiteY68" fmla="*/ 1454150 h 4051679"/>
                <a:gd name="connsiteX69" fmla="*/ 57150 w 2669140"/>
                <a:gd name="connsiteY69" fmla="*/ 1365250 h 4051679"/>
                <a:gd name="connsiteX70" fmla="*/ 44450 w 2669140"/>
                <a:gd name="connsiteY70" fmla="*/ 1282700 h 4051679"/>
                <a:gd name="connsiteX71" fmla="*/ 63500 w 2669140"/>
                <a:gd name="connsiteY71" fmla="*/ 1187450 h 4051679"/>
                <a:gd name="connsiteX72" fmla="*/ 76200 w 2669140"/>
                <a:gd name="connsiteY72" fmla="*/ 1123950 h 4051679"/>
                <a:gd name="connsiteX73" fmla="*/ 76200 w 2669140"/>
                <a:gd name="connsiteY73" fmla="*/ 1066800 h 4051679"/>
                <a:gd name="connsiteX74" fmla="*/ 0 w 2669140"/>
                <a:gd name="connsiteY74" fmla="*/ 1009650 h 4051679"/>
                <a:gd name="connsiteX75" fmla="*/ 38100 w 2669140"/>
                <a:gd name="connsiteY75" fmla="*/ 908050 h 4051679"/>
                <a:gd name="connsiteX76" fmla="*/ 38100 w 2669140"/>
                <a:gd name="connsiteY76" fmla="*/ 908050 h 4051679"/>
                <a:gd name="connsiteX77" fmla="*/ 6350 w 2669140"/>
                <a:gd name="connsiteY77" fmla="*/ 787400 h 4051679"/>
                <a:gd name="connsiteX78" fmla="*/ 57150 w 2669140"/>
                <a:gd name="connsiteY78" fmla="*/ 774700 h 4051679"/>
                <a:gd name="connsiteX79" fmla="*/ 82550 w 2669140"/>
                <a:gd name="connsiteY79" fmla="*/ 717550 h 4051679"/>
                <a:gd name="connsiteX80" fmla="*/ 165100 w 2669140"/>
                <a:gd name="connsiteY80" fmla="*/ 679450 h 4051679"/>
                <a:gd name="connsiteX81" fmla="*/ 222250 w 2669140"/>
                <a:gd name="connsiteY81" fmla="*/ 685800 h 4051679"/>
                <a:gd name="connsiteX82" fmla="*/ 222250 w 2669140"/>
                <a:gd name="connsiteY82" fmla="*/ 603250 h 4051679"/>
                <a:gd name="connsiteX83" fmla="*/ 254000 w 2669140"/>
                <a:gd name="connsiteY83" fmla="*/ 482600 h 4051679"/>
                <a:gd name="connsiteX84" fmla="*/ 368300 w 2669140"/>
                <a:gd name="connsiteY84" fmla="*/ 476250 h 4051679"/>
                <a:gd name="connsiteX85" fmla="*/ 425450 w 2669140"/>
                <a:gd name="connsiteY85" fmla="*/ 457200 h 4051679"/>
                <a:gd name="connsiteX86" fmla="*/ 482600 w 2669140"/>
                <a:gd name="connsiteY86" fmla="*/ 342900 h 4051679"/>
                <a:gd name="connsiteX87" fmla="*/ 565150 w 2669140"/>
                <a:gd name="connsiteY87" fmla="*/ 273050 h 4051679"/>
                <a:gd name="connsiteX88" fmla="*/ 615950 w 2669140"/>
                <a:gd name="connsiteY88" fmla="*/ 215900 h 4051679"/>
                <a:gd name="connsiteX89" fmla="*/ 571500 w 2669140"/>
                <a:gd name="connsiteY89" fmla="*/ 127000 h 4051679"/>
                <a:gd name="connsiteX90" fmla="*/ 552450 w 2669140"/>
                <a:gd name="connsiteY90" fmla="*/ 57150 h 4051679"/>
                <a:gd name="connsiteX91" fmla="*/ 641350 w 2669140"/>
                <a:gd name="connsiteY91" fmla="*/ 0 h 4051679"/>
                <a:gd name="connsiteX92" fmla="*/ 704850 w 2669140"/>
                <a:gd name="connsiteY92" fmla="*/ 6350 h 4051679"/>
                <a:gd name="connsiteX93" fmla="*/ 800100 w 2669140"/>
                <a:gd name="connsiteY93" fmla="*/ 19050 h 4051679"/>
                <a:gd name="connsiteX94" fmla="*/ 857250 w 2669140"/>
                <a:gd name="connsiteY94" fmla="*/ 6350 h 4051679"/>
                <a:gd name="connsiteX95" fmla="*/ 920750 w 2669140"/>
                <a:gd name="connsiteY95" fmla="*/ 6350 h 4051679"/>
                <a:gd name="connsiteX96" fmla="*/ 920750 w 2669140"/>
                <a:gd name="connsiteY96" fmla="*/ 69850 h 4051679"/>
                <a:gd name="connsiteX97" fmla="*/ 889000 w 2669140"/>
                <a:gd name="connsiteY97" fmla="*/ 139700 h 4051679"/>
                <a:gd name="connsiteX98" fmla="*/ 889000 w 2669140"/>
                <a:gd name="connsiteY98" fmla="*/ 139700 h 4051679"/>
                <a:gd name="connsiteX99" fmla="*/ 914400 w 2669140"/>
                <a:gd name="connsiteY99" fmla="*/ 254000 h 4051679"/>
                <a:gd name="connsiteX100" fmla="*/ 857250 w 2669140"/>
                <a:gd name="connsiteY100" fmla="*/ 304800 h 4051679"/>
                <a:gd name="connsiteX101" fmla="*/ 838200 w 2669140"/>
                <a:gd name="connsiteY101" fmla="*/ 342900 h 4051679"/>
                <a:gd name="connsiteX102" fmla="*/ 838200 w 2669140"/>
                <a:gd name="connsiteY102" fmla="*/ 419100 h 4051679"/>
                <a:gd name="connsiteX103" fmla="*/ 838200 w 2669140"/>
                <a:gd name="connsiteY103" fmla="*/ 508000 h 4051679"/>
                <a:gd name="connsiteX104" fmla="*/ 768350 w 2669140"/>
                <a:gd name="connsiteY104" fmla="*/ 546100 h 4051679"/>
                <a:gd name="connsiteX105" fmla="*/ 711200 w 2669140"/>
                <a:gd name="connsiteY105" fmla="*/ 577850 h 4051679"/>
                <a:gd name="connsiteX106" fmla="*/ 711200 w 2669140"/>
                <a:gd name="connsiteY106" fmla="*/ 577850 h 4051679"/>
                <a:gd name="connsiteX107" fmla="*/ 781050 w 2669140"/>
                <a:gd name="connsiteY107" fmla="*/ 673100 h 4051679"/>
                <a:gd name="connsiteX108" fmla="*/ 781050 w 2669140"/>
                <a:gd name="connsiteY108" fmla="*/ 673100 h 4051679"/>
                <a:gd name="connsiteX109" fmla="*/ 717550 w 2669140"/>
                <a:gd name="connsiteY109" fmla="*/ 685800 h 4051679"/>
                <a:gd name="connsiteX110" fmla="*/ 717550 w 2669140"/>
                <a:gd name="connsiteY110" fmla="*/ 685800 h 4051679"/>
                <a:gd name="connsiteX111" fmla="*/ 762000 w 2669140"/>
                <a:gd name="connsiteY111" fmla="*/ 774700 h 4051679"/>
                <a:gd name="connsiteX112" fmla="*/ 806450 w 2669140"/>
                <a:gd name="connsiteY112" fmla="*/ 838200 h 4051679"/>
                <a:gd name="connsiteX113" fmla="*/ 831850 w 2669140"/>
                <a:gd name="connsiteY113" fmla="*/ 889000 h 4051679"/>
                <a:gd name="connsiteX114" fmla="*/ 831850 w 2669140"/>
                <a:gd name="connsiteY114" fmla="*/ 889000 h 4051679"/>
                <a:gd name="connsiteX115" fmla="*/ 850900 w 2669140"/>
                <a:gd name="connsiteY115" fmla="*/ 952500 h 4051679"/>
                <a:gd name="connsiteX116" fmla="*/ 889000 w 2669140"/>
                <a:gd name="connsiteY116" fmla="*/ 1028700 h 4051679"/>
                <a:gd name="connsiteX117" fmla="*/ 908050 w 2669140"/>
                <a:gd name="connsiteY117" fmla="*/ 1104900 h 4051679"/>
                <a:gd name="connsiteX118" fmla="*/ 939800 w 2669140"/>
                <a:gd name="connsiteY118" fmla="*/ 1225550 h 4051679"/>
                <a:gd name="connsiteX119" fmla="*/ 977900 w 2669140"/>
                <a:gd name="connsiteY119" fmla="*/ 1346200 h 4051679"/>
                <a:gd name="connsiteX120" fmla="*/ 1022350 w 2669140"/>
                <a:gd name="connsiteY120" fmla="*/ 1339850 h 4051679"/>
                <a:gd name="connsiteX121" fmla="*/ 1022350 w 2669140"/>
                <a:gd name="connsiteY121" fmla="*/ 1339850 h 4051679"/>
                <a:gd name="connsiteX122" fmla="*/ 1016000 w 2669140"/>
                <a:gd name="connsiteY122" fmla="*/ 1257300 h 4051679"/>
                <a:gd name="connsiteX123" fmla="*/ 1003300 w 2669140"/>
                <a:gd name="connsiteY123" fmla="*/ 1206500 h 4051679"/>
                <a:gd name="connsiteX124" fmla="*/ 1003300 w 2669140"/>
                <a:gd name="connsiteY124" fmla="*/ 1123950 h 4051679"/>
                <a:gd name="connsiteX125" fmla="*/ 1003300 w 2669140"/>
                <a:gd name="connsiteY125" fmla="*/ 1123950 h 4051679"/>
                <a:gd name="connsiteX126" fmla="*/ 1123950 w 2669140"/>
                <a:gd name="connsiteY126" fmla="*/ 1123950 h 4051679"/>
                <a:gd name="connsiteX127" fmla="*/ 1149350 w 2669140"/>
                <a:gd name="connsiteY127" fmla="*/ 1174750 h 4051679"/>
                <a:gd name="connsiteX128" fmla="*/ 1149350 w 2669140"/>
                <a:gd name="connsiteY128" fmla="*/ 1174750 h 4051679"/>
                <a:gd name="connsiteX129" fmla="*/ 1174750 w 2669140"/>
                <a:gd name="connsiteY129" fmla="*/ 1250950 h 4051679"/>
                <a:gd name="connsiteX130" fmla="*/ 1174750 w 2669140"/>
                <a:gd name="connsiteY130" fmla="*/ 1250950 h 4051679"/>
                <a:gd name="connsiteX131" fmla="*/ 1212850 w 2669140"/>
                <a:gd name="connsiteY131" fmla="*/ 1397000 h 4051679"/>
                <a:gd name="connsiteX132" fmla="*/ 1276350 w 2669140"/>
                <a:gd name="connsiteY132" fmla="*/ 1435100 h 4051679"/>
                <a:gd name="connsiteX133" fmla="*/ 1339850 w 2669140"/>
                <a:gd name="connsiteY133" fmla="*/ 1435100 h 4051679"/>
                <a:gd name="connsiteX134" fmla="*/ 1447800 w 2669140"/>
                <a:gd name="connsiteY134" fmla="*/ 1384300 h 4051679"/>
                <a:gd name="connsiteX135" fmla="*/ 1504950 w 2669140"/>
                <a:gd name="connsiteY135" fmla="*/ 1295400 h 4051679"/>
                <a:gd name="connsiteX136" fmla="*/ 1530350 w 2669140"/>
                <a:gd name="connsiteY136" fmla="*/ 1193800 h 4051679"/>
                <a:gd name="connsiteX137" fmla="*/ 1498600 w 2669140"/>
                <a:gd name="connsiteY137" fmla="*/ 1047750 h 4051679"/>
                <a:gd name="connsiteX138" fmla="*/ 1574800 w 2669140"/>
                <a:gd name="connsiteY138" fmla="*/ 996950 h 4051679"/>
                <a:gd name="connsiteX139" fmla="*/ 1606550 w 2669140"/>
                <a:gd name="connsiteY139" fmla="*/ 908050 h 4051679"/>
                <a:gd name="connsiteX140" fmla="*/ 1708150 w 2669140"/>
                <a:gd name="connsiteY140" fmla="*/ 908050 h 4051679"/>
                <a:gd name="connsiteX141" fmla="*/ 1752600 w 2669140"/>
                <a:gd name="connsiteY141" fmla="*/ 793750 h 4051679"/>
                <a:gd name="connsiteX142" fmla="*/ 1733550 w 2669140"/>
                <a:gd name="connsiteY142" fmla="*/ 704850 h 4051679"/>
                <a:gd name="connsiteX143" fmla="*/ 1727200 w 2669140"/>
                <a:gd name="connsiteY143" fmla="*/ 603250 h 4051679"/>
                <a:gd name="connsiteX144" fmla="*/ 1720850 w 2669140"/>
                <a:gd name="connsiteY144" fmla="*/ 546100 h 4051679"/>
                <a:gd name="connsiteX145" fmla="*/ 1720850 w 2669140"/>
                <a:gd name="connsiteY145" fmla="*/ 546100 h 4051679"/>
                <a:gd name="connsiteX146" fmla="*/ 1752600 w 2669140"/>
                <a:gd name="connsiteY146" fmla="*/ 552450 h 4051679"/>
                <a:gd name="connsiteX147" fmla="*/ 1797050 w 2669140"/>
                <a:gd name="connsiteY147" fmla="*/ 622300 h 4051679"/>
                <a:gd name="connsiteX148" fmla="*/ 1797050 w 2669140"/>
                <a:gd name="connsiteY148" fmla="*/ 622300 h 4051679"/>
                <a:gd name="connsiteX149" fmla="*/ 1854200 w 2669140"/>
                <a:gd name="connsiteY149" fmla="*/ 660400 h 4051679"/>
                <a:gd name="connsiteX150" fmla="*/ 1905000 w 2669140"/>
                <a:gd name="connsiteY150" fmla="*/ 590550 h 4051679"/>
                <a:gd name="connsiteX151" fmla="*/ 1993900 w 2669140"/>
                <a:gd name="connsiteY151" fmla="*/ 584200 h 4051679"/>
                <a:gd name="connsiteX152" fmla="*/ 2063750 w 2669140"/>
                <a:gd name="connsiteY152" fmla="*/ 577850 h 4051679"/>
                <a:gd name="connsiteX153" fmla="*/ 2070100 w 2669140"/>
                <a:gd name="connsiteY153" fmla="*/ 641350 h 4051679"/>
                <a:gd name="connsiteX154" fmla="*/ 2076450 w 2669140"/>
                <a:gd name="connsiteY154" fmla="*/ 666750 h 4051679"/>
                <a:gd name="connsiteX155" fmla="*/ 2076450 w 2669140"/>
                <a:gd name="connsiteY155" fmla="*/ 666750 h 4051679"/>
                <a:gd name="connsiteX156" fmla="*/ 2133600 w 2669140"/>
                <a:gd name="connsiteY156" fmla="*/ 558800 h 4051679"/>
                <a:gd name="connsiteX157" fmla="*/ 2171700 w 2669140"/>
                <a:gd name="connsiteY157" fmla="*/ 635000 h 4051679"/>
                <a:gd name="connsiteX158" fmla="*/ 2159000 w 2669140"/>
                <a:gd name="connsiteY158" fmla="*/ 723900 h 4051679"/>
                <a:gd name="connsiteX159" fmla="*/ 2197100 w 2669140"/>
                <a:gd name="connsiteY159" fmla="*/ 774700 h 4051679"/>
                <a:gd name="connsiteX160" fmla="*/ 2235200 w 2669140"/>
                <a:gd name="connsiteY160" fmla="*/ 869950 h 4051679"/>
                <a:gd name="connsiteX161" fmla="*/ 2254250 w 2669140"/>
                <a:gd name="connsiteY161" fmla="*/ 1003300 h 4051679"/>
                <a:gd name="connsiteX162" fmla="*/ 2324100 w 2669140"/>
                <a:gd name="connsiteY162" fmla="*/ 1111250 h 4051679"/>
                <a:gd name="connsiteX163" fmla="*/ 2279650 w 2669140"/>
                <a:gd name="connsiteY163" fmla="*/ 1155700 h 4051679"/>
                <a:gd name="connsiteX164" fmla="*/ 2292350 w 2669140"/>
                <a:gd name="connsiteY164" fmla="*/ 1270000 h 4051679"/>
                <a:gd name="connsiteX165" fmla="*/ 2292350 w 2669140"/>
                <a:gd name="connsiteY165" fmla="*/ 1358900 h 4051679"/>
                <a:gd name="connsiteX166" fmla="*/ 2287938 w 2669140"/>
                <a:gd name="connsiteY166" fmla="*/ 1358900 h 4051679"/>
                <a:gd name="connsiteX167" fmla="*/ 2249838 w 2669140"/>
                <a:gd name="connsiteY167" fmla="*/ 1498600 h 4051679"/>
                <a:gd name="connsiteX168" fmla="*/ 2376838 w 2669140"/>
                <a:gd name="connsiteY168" fmla="*/ 1568450 h 4051679"/>
                <a:gd name="connsiteX169" fmla="*/ 2395888 w 2669140"/>
                <a:gd name="connsiteY169" fmla="*/ 1682750 h 4051679"/>
                <a:gd name="connsiteX170" fmla="*/ 2459387 w 2669140"/>
                <a:gd name="connsiteY170" fmla="*/ 1816100 h 4051679"/>
                <a:gd name="connsiteX171" fmla="*/ 2484787 w 2669140"/>
                <a:gd name="connsiteY171" fmla="*/ 1905000 h 4051679"/>
                <a:gd name="connsiteX172" fmla="*/ 2497487 w 2669140"/>
                <a:gd name="connsiteY172" fmla="*/ 1917700 h 4051679"/>
                <a:gd name="connsiteX173" fmla="*/ 2427637 w 2669140"/>
                <a:gd name="connsiteY173" fmla="*/ 2012950 h 4051679"/>
                <a:gd name="connsiteX174" fmla="*/ 2541937 w 2669140"/>
                <a:gd name="connsiteY174" fmla="*/ 2133600 h 4051679"/>
                <a:gd name="connsiteX175" fmla="*/ 2548287 w 2669140"/>
                <a:gd name="connsiteY175" fmla="*/ 2241550 h 4051679"/>
                <a:gd name="connsiteX176" fmla="*/ 2560986 w 2669140"/>
                <a:gd name="connsiteY176" fmla="*/ 2387600 h 4051679"/>
                <a:gd name="connsiteX177" fmla="*/ 2548285 w 2669140"/>
                <a:gd name="connsiteY177" fmla="*/ 2495550 h 4051679"/>
                <a:gd name="connsiteX178" fmla="*/ 2592735 w 2669140"/>
                <a:gd name="connsiteY178" fmla="*/ 2667000 h 4051679"/>
                <a:gd name="connsiteX179" fmla="*/ 2599085 w 2669140"/>
                <a:gd name="connsiteY179" fmla="*/ 2774950 h 4051679"/>
                <a:gd name="connsiteX180" fmla="*/ 2554635 w 2669140"/>
                <a:gd name="connsiteY180" fmla="*/ 2838450 h 4051679"/>
                <a:gd name="connsiteX181" fmla="*/ 2560985 w 2669140"/>
                <a:gd name="connsiteY181" fmla="*/ 2940050 h 4051679"/>
                <a:gd name="connsiteX182" fmla="*/ 2618135 w 2669140"/>
                <a:gd name="connsiteY182" fmla="*/ 3067050 h 4051679"/>
                <a:gd name="connsiteX183" fmla="*/ 2637184 w 2669140"/>
                <a:gd name="connsiteY183" fmla="*/ 3206750 h 4051679"/>
                <a:gd name="connsiteX184" fmla="*/ 2618134 w 2669140"/>
                <a:gd name="connsiteY184" fmla="*/ 3314700 h 4051679"/>
                <a:gd name="connsiteX185" fmla="*/ 2668935 w 2669140"/>
                <a:gd name="connsiteY185" fmla="*/ 3416300 h 4051679"/>
                <a:gd name="connsiteX186" fmla="*/ 2605435 w 2669140"/>
                <a:gd name="connsiteY186" fmla="*/ 3492500 h 4051679"/>
                <a:gd name="connsiteX187" fmla="*/ 2567334 w 2669140"/>
                <a:gd name="connsiteY187" fmla="*/ 3460750 h 4051679"/>
                <a:gd name="connsiteX188" fmla="*/ 2522884 w 2669140"/>
                <a:gd name="connsiteY188" fmla="*/ 3409950 h 4051679"/>
                <a:gd name="connsiteX189" fmla="*/ 2484784 w 2669140"/>
                <a:gd name="connsiteY189" fmla="*/ 3289300 h 4051679"/>
                <a:gd name="connsiteX190" fmla="*/ 2351434 w 2669140"/>
                <a:gd name="connsiteY190" fmla="*/ 3308350 h 4051679"/>
                <a:gd name="connsiteX191" fmla="*/ 2357784 w 2669140"/>
                <a:gd name="connsiteY191" fmla="*/ 3225800 h 4051679"/>
                <a:gd name="connsiteX192" fmla="*/ 2262534 w 2669140"/>
                <a:gd name="connsiteY192" fmla="*/ 3194050 h 4051679"/>
                <a:gd name="connsiteX193" fmla="*/ 2192684 w 2669140"/>
                <a:gd name="connsiteY193" fmla="*/ 3276600 h 4051679"/>
                <a:gd name="connsiteX194" fmla="*/ 2072034 w 2669140"/>
                <a:gd name="connsiteY194" fmla="*/ 3333750 h 4051679"/>
                <a:gd name="connsiteX195" fmla="*/ 2065684 w 2669140"/>
                <a:gd name="connsiteY195" fmla="*/ 3492500 h 4051679"/>
                <a:gd name="connsiteX196" fmla="*/ 2078384 w 2669140"/>
                <a:gd name="connsiteY196" fmla="*/ 3581400 h 4051679"/>
                <a:gd name="connsiteX197" fmla="*/ 2179984 w 2669140"/>
                <a:gd name="connsiteY197" fmla="*/ 3663950 h 4051679"/>
                <a:gd name="connsiteX198" fmla="*/ 2186334 w 2669140"/>
                <a:gd name="connsiteY198" fmla="*/ 3771900 h 4051679"/>
                <a:gd name="connsiteX199" fmla="*/ 2243484 w 2669140"/>
                <a:gd name="connsiteY199" fmla="*/ 3873500 h 4051679"/>
                <a:gd name="connsiteX200" fmla="*/ 2243484 w 2669140"/>
                <a:gd name="connsiteY200" fmla="*/ 3987800 h 4051679"/>
                <a:gd name="connsiteX201" fmla="*/ 2218084 w 2669140"/>
                <a:gd name="connsiteY201" fmla="*/ 4032250 h 4051679"/>
                <a:gd name="connsiteX202" fmla="*/ 2209800 w 2669140"/>
                <a:gd name="connsiteY202" fmla="*/ 4051300 h 4051679"/>
                <a:gd name="connsiteX0" fmla="*/ 2203450 w 2669140"/>
                <a:gd name="connsiteY0" fmla="*/ 3987800 h 4032250"/>
                <a:gd name="connsiteX1" fmla="*/ 2178050 w 2669140"/>
                <a:gd name="connsiteY1" fmla="*/ 3956050 h 4032250"/>
                <a:gd name="connsiteX2" fmla="*/ 2171700 w 2669140"/>
                <a:gd name="connsiteY2" fmla="*/ 3892550 h 4032250"/>
                <a:gd name="connsiteX3" fmla="*/ 2127250 w 2669140"/>
                <a:gd name="connsiteY3" fmla="*/ 3841750 h 4032250"/>
                <a:gd name="connsiteX4" fmla="*/ 2127250 w 2669140"/>
                <a:gd name="connsiteY4" fmla="*/ 3841750 h 4032250"/>
                <a:gd name="connsiteX5" fmla="*/ 2095500 w 2669140"/>
                <a:gd name="connsiteY5" fmla="*/ 3803650 h 4032250"/>
                <a:gd name="connsiteX6" fmla="*/ 2070100 w 2669140"/>
                <a:gd name="connsiteY6" fmla="*/ 3746500 h 4032250"/>
                <a:gd name="connsiteX7" fmla="*/ 2063750 w 2669140"/>
                <a:gd name="connsiteY7" fmla="*/ 3727450 h 4032250"/>
                <a:gd name="connsiteX8" fmla="*/ 2063750 w 2669140"/>
                <a:gd name="connsiteY8" fmla="*/ 3727450 h 4032250"/>
                <a:gd name="connsiteX9" fmla="*/ 1930400 w 2669140"/>
                <a:gd name="connsiteY9" fmla="*/ 3606800 h 4032250"/>
                <a:gd name="connsiteX10" fmla="*/ 1879600 w 2669140"/>
                <a:gd name="connsiteY10" fmla="*/ 3517900 h 4032250"/>
                <a:gd name="connsiteX11" fmla="*/ 1879600 w 2669140"/>
                <a:gd name="connsiteY11" fmla="*/ 3517900 h 4032250"/>
                <a:gd name="connsiteX12" fmla="*/ 1866900 w 2669140"/>
                <a:gd name="connsiteY12" fmla="*/ 3403600 h 4032250"/>
                <a:gd name="connsiteX13" fmla="*/ 1866900 w 2669140"/>
                <a:gd name="connsiteY13" fmla="*/ 3403600 h 4032250"/>
                <a:gd name="connsiteX14" fmla="*/ 1860550 w 2669140"/>
                <a:gd name="connsiteY14" fmla="*/ 3365500 h 4032250"/>
                <a:gd name="connsiteX15" fmla="*/ 1847850 w 2669140"/>
                <a:gd name="connsiteY15" fmla="*/ 3302000 h 4032250"/>
                <a:gd name="connsiteX16" fmla="*/ 1790700 w 2669140"/>
                <a:gd name="connsiteY16" fmla="*/ 3282950 h 4032250"/>
                <a:gd name="connsiteX17" fmla="*/ 1765300 w 2669140"/>
                <a:gd name="connsiteY17" fmla="*/ 3194050 h 4032250"/>
                <a:gd name="connsiteX18" fmla="*/ 1790700 w 2669140"/>
                <a:gd name="connsiteY18" fmla="*/ 3143250 h 4032250"/>
                <a:gd name="connsiteX19" fmla="*/ 1790700 w 2669140"/>
                <a:gd name="connsiteY19" fmla="*/ 3143250 h 4032250"/>
                <a:gd name="connsiteX20" fmla="*/ 1809750 w 2669140"/>
                <a:gd name="connsiteY20" fmla="*/ 3060700 h 4032250"/>
                <a:gd name="connsiteX21" fmla="*/ 1854200 w 2669140"/>
                <a:gd name="connsiteY21" fmla="*/ 2997200 h 4032250"/>
                <a:gd name="connsiteX22" fmla="*/ 1803400 w 2669140"/>
                <a:gd name="connsiteY22" fmla="*/ 2940050 h 4032250"/>
                <a:gd name="connsiteX23" fmla="*/ 1803400 w 2669140"/>
                <a:gd name="connsiteY23" fmla="*/ 2940050 h 4032250"/>
                <a:gd name="connsiteX24" fmla="*/ 1765300 w 2669140"/>
                <a:gd name="connsiteY24" fmla="*/ 2933700 h 4032250"/>
                <a:gd name="connsiteX25" fmla="*/ 1765300 w 2669140"/>
                <a:gd name="connsiteY25" fmla="*/ 2933700 h 4032250"/>
                <a:gd name="connsiteX26" fmla="*/ 1765300 w 2669140"/>
                <a:gd name="connsiteY26" fmla="*/ 2933700 h 4032250"/>
                <a:gd name="connsiteX27" fmla="*/ 1784350 w 2669140"/>
                <a:gd name="connsiteY27" fmla="*/ 2819400 h 4032250"/>
                <a:gd name="connsiteX28" fmla="*/ 1784350 w 2669140"/>
                <a:gd name="connsiteY28" fmla="*/ 2819400 h 4032250"/>
                <a:gd name="connsiteX29" fmla="*/ 1689100 w 2669140"/>
                <a:gd name="connsiteY29" fmla="*/ 2832100 h 4032250"/>
                <a:gd name="connsiteX30" fmla="*/ 1651000 w 2669140"/>
                <a:gd name="connsiteY30" fmla="*/ 2787650 h 4032250"/>
                <a:gd name="connsiteX31" fmla="*/ 1714500 w 2669140"/>
                <a:gd name="connsiteY31" fmla="*/ 2749550 h 4032250"/>
                <a:gd name="connsiteX32" fmla="*/ 1682750 w 2669140"/>
                <a:gd name="connsiteY32" fmla="*/ 2667000 h 4032250"/>
                <a:gd name="connsiteX33" fmla="*/ 1644650 w 2669140"/>
                <a:gd name="connsiteY33" fmla="*/ 2578100 h 4032250"/>
                <a:gd name="connsiteX34" fmla="*/ 1631950 w 2669140"/>
                <a:gd name="connsiteY34" fmla="*/ 2470150 h 4032250"/>
                <a:gd name="connsiteX35" fmla="*/ 1587500 w 2669140"/>
                <a:gd name="connsiteY35" fmla="*/ 2400300 h 4032250"/>
                <a:gd name="connsiteX36" fmla="*/ 1549400 w 2669140"/>
                <a:gd name="connsiteY36" fmla="*/ 2305050 h 4032250"/>
                <a:gd name="connsiteX37" fmla="*/ 1498600 w 2669140"/>
                <a:gd name="connsiteY37" fmla="*/ 2235200 h 4032250"/>
                <a:gd name="connsiteX38" fmla="*/ 1454150 w 2669140"/>
                <a:gd name="connsiteY38" fmla="*/ 2101850 h 4032250"/>
                <a:gd name="connsiteX39" fmla="*/ 1390650 w 2669140"/>
                <a:gd name="connsiteY39" fmla="*/ 1987550 h 4032250"/>
                <a:gd name="connsiteX40" fmla="*/ 1314450 w 2669140"/>
                <a:gd name="connsiteY40" fmla="*/ 1885950 h 4032250"/>
                <a:gd name="connsiteX41" fmla="*/ 1238250 w 2669140"/>
                <a:gd name="connsiteY41" fmla="*/ 1803400 h 4032250"/>
                <a:gd name="connsiteX42" fmla="*/ 1155700 w 2669140"/>
                <a:gd name="connsiteY42" fmla="*/ 1746250 h 4032250"/>
                <a:gd name="connsiteX43" fmla="*/ 1117600 w 2669140"/>
                <a:gd name="connsiteY43" fmla="*/ 1682750 h 4032250"/>
                <a:gd name="connsiteX44" fmla="*/ 1155700 w 2669140"/>
                <a:gd name="connsiteY44" fmla="*/ 1612900 h 4032250"/>
                <a:gd name="connsiteX45" fmla="*/ 1155700 w 2669140"/>
                <a:gd name="connsiteY45" fmla="*/ 1612900 h 4032250"/>
                <a:gd name="connsiteX46" fmla="*/ 1098550 w 2669140"/>
                <a:gd name="connsiteY46" fmla="*/ 1574800 h 4032250"/>
                <a:gd name="connsiteX47" fmla="*/ 1098550 w 2669140"/>
                <a:gd name="connsiteY47" fmla="*/ 1663700 h 4032250"/>
                <a:gd name="connsiteX48" fmla="*/ 1054100 w 2669140"/>
                <a:gd name="connsiteY48" fmla="*/ 1695450 h 4032250"/>
                <a:gd name="connsiteX49" fmla="*/ 984250 w 2669140"/>
                <a:gd name="connsiteY49" fmla="*/ 1701800 h 4032250"/>
                <a:gd name="connsiteX50" fmla="*/ 920750 w 2669140"/>
                <a:gd name="connsiteY50" fmla="*/ 1733550 h 4032250"/>
                <a:gd name="connsiteX51" fmla="*/ 920750 w 2669140"/>
                <a:gd name="connsiteY51" fmla="*/ 1733550 h 4032250"/>
                <a:gd name="connsiteX52" fmla="*/ 889000 w 2669140"/>
                <a:gd name="connsiteY52" fmla="*/ 1778000 h 4032250"/>
                <a:gd name="connsiteX53" fmla="*/ 819150 w 2669140"/>
                <a:gd name="connsiteY53" fmla="*/ 1752600 h 4032250"/>
                <a:gd name="connsiteX54" fmla="*/ 730250 w 2669140"/>
                <a:gd name="connsiteY54" fmla="*/ 1778000 h 4032250"/>
                <a:gd name="connsiteX55" fmla="*/ 812800 w 2669140"/>
                <a:gd name="connsiteY55" fmla="*/ 1809750 h 4032250"/>
                <a:gd name="connsiteX56" fmla="*/ 876300 w 2669140"/>
                <a:gd name="connsiteY56" fmla="*/ 1854200 h 4032250"/>
                <a:gd name="connsiteX57" fmla="*/ 768350 w 2669140"/>
                <a:gd name="connsiteY57" fmla="*/ 1911350 h 4032250"/>
                <a:gd name="connsiteX58" fmla="*/ 635000 w 2669140"/>
                <a:gd name="connsiteY58" fmla="*/ 1898650 h 4032250"/>
                <a:gd name="connsiteX59" fmla="*/ 590550 w 2669140"/>
                <a:gd name="connsiteY59" fmla="*/ 1866900 h 4032250"/>
                <a:gd name="connsiteX60" fmla="*/ 558800 w 2669140"/>
                <a:gd name="connsiteY60" fmla="*/ 1930400 h 4032250"/>
                <a:gd name="connsiteX61" fmla="*/ 450850 w 2669140"/>
                <a:gd name="connsiteY61" fmla="*/ 1911350 h 4032250"/>
                <a:gd name="connsiteX62" fmla="*/ 400050 w 2669140"/>
                <a:gd name="connsiteY62" fmla="*/ 1841500 h 4032250"/>
                <a:gd name="connsiteX63" fmla="*/ 400050 w 2669140"/>
                <a:gd name="connsiteY63" fmla="*/ 1841500 h 4032250"/>
                <a:gd name="connsiteX64" fmla="*/ 298450 w 2669140"/>
                <a:gd name="connsiteY64" fmla="*/ 1778000 h 4032250"/>
                <a:gd name="connsiteX65" fmla="*/ 266700 w 2669140"/>
                <a:gd name="connsiteY65" fmla="*/ 1714500 h 4032250"/>
                <a:gd name="connsiteX66" fmla="*/ 222250 w 2669140"/>
                <a:gd name="connsiteY66" fmla="*/ 1625600 h 4032250"/>
                <a:gd name="connsiteX67" fmla="*/ 184150 w 2669140"/>
                <a:gd name="connsiteY67" fmla="*/ 1543050 h 4032250"/>
                <a:gd name="connsiteX68" fmla="*/ 133350 w 2669140"/>
                <a:gd name="connsiteY68" fmla="*/ 1454150 h 4032250"/>
                <a:gd name="connsiteX69" fmla="*/ 57150 w 2669140"/>
                <a:gd name="connsiteY69" fmla="*/ 1365250 h 4032250"/>
                <a:gd name="connsiteX70" fmla="*/ 44450 w 2669140"/>
                <a:gd name="connsiteY70" fmla="*/ 1282700 h 4032250"/>
                <a:gd name="connsiteX71" fmla="*/ 63500 w 2669140"/>
                <a:gd name="connsiteY71" fmla="*/ 1187450 h 4032250"/>
                <a:gd name="connsiteX72" fmla="*/ 76200 w 2669140"/>
                <a:gd name="connsiteY72" fmla="*/ 1123950 h 4032250"/>
                <a:gd name="connsiteX73" fmla="*/ 76200 w 2669140"/>
                <a:gd name="connsiteY73" fmla="*/ 1066800 h 4032250"/>
                <a:gd name="connsiteX74" fmla="*/ 0 w 2669140"/>
                <a:gd name="connsiteY74" fmla="*/ 1009650 h 4032250"/>
                <a:gd name="connsiteX75" fmla="*/ 38100 w 2669140"/>
                <a:gd name="connsiteY75" fmla="*/ 908050 h 4032250"/>
                <a:gd name="connsiteX76" fmla="*/ 38100 w 2669140"/>
                <a:gd name="connsiteY76" fmla="*/ 908050 h 4032250"/>
                <a:gd name="connsiteX77" fmla="*/ 6350 w 2669140"/>
                <a:gd name="connsiteY77" fmla="*/ 787400 h 4032250"/>
                <a:gd name="connsiteX78" fmla="*/ 57150 w 2669140"/>
                <a:gd name="connsiteY78" fmla="*/ 774700 h 4032250"/>
                <a:gd name="connsiteX79" fmla="*/ 82550 w 2669140"/>
                <a:gd name="connsiteY79" fmla="*/ 717550 h 4032250"/>
                <a:gd name="connsiteX80" fmla="*/ 165100 w 2669140"/>
                <a:gd name="connsiteY80" fmla="*/ 679450 h 4032250"/>
                <a:gd name="connsiteX81" fmla="*/ 222250 w 2669140"/>
                <a:gd name="connsiteY81" fmla="*/ 685800 h 4032250"/>
                <a:gd name="connsiteX82" fmla="*/ 222250 w 2669140"/>
                <a:gd name="connsiteY82" fmla="*/ 603250 h 4032250"/>
                <a:gd name="connsiteX83" fmla="*/ 254000 w 2669140"/>
                <a:gd name="connsiteY83" fmla="*/ 482600 h 4032250"/>
                <a:gd name="connsiteX84" fmla="*/ 368300 w 2669140"/>
                <a:gd name="connsiteY84" fmla="*/ 476250 h 4032250"/>
                <a:gd name="connsiteX85" fmla="*/ 425450 w 2669140"/>
                <a:gd name="connsiteY85" fmla="*/ 457200 h 4032250"/>
                <a:gd name="connsiteX86" fmla="*/ 482600 w 2669140"/>
                <a:gd name="connsiteY86" fmla="*/ 342900 h 4032250"/>
                <a:gd name="connsiteX87" fmla="*/ 565150 w 2669140"/>
                <a:gd name="connsiteY87" fmla="*/ 273050 h 4032250"/>
                <a:gd name="connsiteX88" fmla="*/ 615950 w 2669140"/>
                <a:gd name="connsiteY88" fmla="*/ 215900 h 4032250"/>
                <a:gd name="connsiteX89" fmla="*/ 571500 w 2669140"/>
                <a:gd name="connsiteY89" fmla="*/ 127000 h 4032250"/>
                <a:gd name="connsiteX90" fmla="*/ 552450 w 2669140"/>
                <a:gd name="connsiteY90" fmla="*/ 57150 h 4032250"/>
                <a:gd name="connsiteX91" fmla="*/ 641350 w 2669140"/>
                <a:gd name="connsiteY91" fmla="*/ 0 h 4032250"/>
                <a:gd name="connsiteX92" fmla="*/ 704850 w 2669140"/>
                <a:gd name="connsiteY92" fmla="*/ 6350 h 4032250"/>
                <a:gd name="connsiteX93" fmla="*/ 800100 w 2669140"/>
                <a:gd name="connsiteY93" fmla="*/ 19050 h 4032250"/>
                <a:gd name="connsiteX94" fmla="*/ 857250 w 2669140"/>
                <a:gd name="connsiteY94" fmla="*/ 6350 h 4032250"/>
                <a:gd name="connsiteX95" fmla="*/ 920750 w 2669140"/>
                <a:gd name="connsiteY95" fmla="*/ 6350 h 4032250"/>
                <a:gd name="connsiteX96" fmla="*/ 920750 w 2669140"/>
                <a:gd name="connsiteY96" fmla="*/ 69850 h 4032250"/>
                <a:gd name="connsiteX97" fmla="*/ 889000 w 2669140"/>
                <a:gd name="connsiteY97" fmla="*/ 139700 h 4032250"/>
                <a:gd name="connsiteX98" fmla="*/ 889000 w 2669140"/>
                <a:gd name="connsiteY98" fmla="*/ 139700 h 4032250"/>
                <a:gd name="connsiteX99" fmla="*/ 914400 w 2669140"/>
                <a:gd name="connsiteY99" fmla="*/ 254000 h 4032250"/>
                <a:gd name="connsiteX100" fmla="*/ 857250 w 2669140"/>
                <a:gd name="connsiteY100" fmla="*/ 304800 h 4032250"/>
                <a:gd name="connsiteX101" fmla="*/ 838200 w 2669140"/>
                <a:gd name="connsiteY101" fmla="*/ 342900 h 4032250"/>
                <a:gd name="connsiteX102" fmla="*/ 838200 w 2669140"/>
                <a:gd name="connsiteY102" fmla="*/ 419100 h 4032250"/>
                <a:gd name="connsiteX103" fmla="*/ 838200 w 2669140"/>
                <a:gd name="connsiteY103" fmla="*/ 508000 h 4032250"/>
                <a:gd name="connsiteX104" fmla="*/ 768350 w 2669140"/>
                <a:gd name="connsiteY104" fmla="*/ 546100 h 4032250"/>
                <a:gd name="connsiteX105" fmla="*/ 711200 w 2669140"/>
                <a:gd name="connsiteY105" fmla="*/ 577850 h 4032250"/>
                <a:gd name="connsiteX106" fmla="*/ 711200 w 2669140"/>
                <a:gd name="connsiteY106" fmla="*/ 577850 h 4032250"/>
                <a:gd name="connsiteX107" fmla="*/ 781050 w 2669140"/>
                <a:gd name="connsiteY107" fmla="*/ 673100 h 4032250"/>
                <a:gd name="connsiteX108" fmla="*/ 781050 w 2669140"/>
                <a:gd name="connsiteY108" fmla="*/ 673100 h 4032250"/>
                <a:gd name="connsiteX109" fmla="*/ 717550 w 2669140"/>
                <a:gd name="connsiteY109" fmla="*/ 685800 h 4032250"/>
                <a:gd name="connsiteX110" fmla="*/ 717550 w 2669140"/>
                <a:gd name="connsiteY110" fmla="*/ 685800 h 4032250"/>
                <a:gd name="connsiteX111" fmla="*/ 762000 w 2669140"/>
                <a:gd name="connsiteY111" fmla="*/ 774700 h 4032250"/>
                <a:gd name="connsiteX112" fmla="*/ 806450 w 2669140"/>
                <a:gd name="connsiteY112" fmla="*/ 838200 h 4032250"/>
                <a:gd name="connsiteX113" fmla="*/ 831850 w 2669140"/>
                <a:gd name="connsiteY113" fmla="*/ 889000 h 4032250"/>
                <a:gd name="connsiteX114" fmla="*/ 831850 w 2669140"/>
                <a:gd name="connsiteY114" fmla="*/ 889000 h 4032250"/>
                <a:gd name="connsiteX115" fmla="*/ 850900 w 2669140"/>
                <a:gd name="connsiteY115" fmla="*/ 952500 h 4032250"/>
                <a:gd name="connsiteX116" fmla="*/ 889000 w 2669140"/>
                <a:gd name="connsiteY116" fmla="*/ 1028700 h 4032250"/>
                <a:gd name="connsiteX117" fmla="*/ 908050 w 2669140"/>
                <a:gd name="connsiteY117" fmla="*/ 1104900 h 4032250"/>
                <a:gd name="connsiteX118" fmla="*/ 939800 w 2669140"/>
                <a:gd name="connsiteY118" fmla="*/ 1225550 h 4032250"/>
                <a:gd name="connsiteX119" fmla="*/ 977900 w 2669140"/>
                <a:gd name="connsiteY119" fmla="*/ 1346200 h 4032250"/>
                <a:gd name="connsiteX120" fmla="*/ 1022350 w 2669140"/>
                <a:gd name="connsiteY120" fmla="*/ 1339850 h 4032250"/>
                <a:gd name="connsiteX121" fmla="*/ 1022350 w 2669140"/>
                <a:gd name="connsiteY121" fmla="*/ 1339850 h 4032250"/>
                <a:gd name="connsiteX122" fmla="*/ 1016000 w 2669140"/>
                <a:gd name="connsiteY122" fmla="*/ 1257300 h 4032250"/>
                <a:gd name="connsiteX123" fmla="*/ 1003300 w 2669140"/>
                <a:gd name="connsiteY123" fmla="*/ 1206500 h 4032250"/>
                <a:gd name="connsiteX124" fmla="*/ 1003300 w 2669140"/>
                <a:gd name="connsiteY124" fmla="*/ 1123950 h 4032250"/>
                <a:gd name="connsiteX125" fmla="*/ 1003300 w 2669140"/>
                <a:gd name="connsiteY125" fmla="*/ 1123950 h 4032250"/>
                <a:gd name="connsiteX126" fmla="*/ 1123950 w 2669140"/>
                <a:gd name="connsiteY126" fmla="*/ 1123950 h 4032250"/>
                <a:gd name="connsiteX127" fmla="*/ 1149350 w 2669140"/>
                <a:gd name="connsiteY127" fmla="*/ 1174750 h 4032250"/>
                <a:gd name="connsiteX128" fmla="*/ 1149350 w 2669140"/>
                <a:gd name="connsiteY128" fmla="*/ 1174750 h 4032250"/>
                <a:gd name="connsiteX129" fmla="*/ 1174750 w 2669140"/>
                <a:gd name="connsiteY129" fmla="*/ 1250950 h 4032250"/>
                <a:gd name="connsiteX130" fmla="*/ 1174750 w 2669140"/>
                <a:gd name="connsiteY130" fmla="*/ 1250950 h 4032250"/>
                <a:gd name="connsiteX131" fmla="*/ 1212850 w 2669140"/>
                <a:gd name="connsiteY131" fmla="*/ 1397000 h 4032250"/>
                <a:gd name="connsiteX132" fmla="*/ 1276350 w 2669140"/>
                <a:gd name="connsiteY132" fmla="*/ 1435100 h 4032250"/>
                <a:gd name="connsiteX133" fmla="*/ 1339850 w 2669140"/>
                <a:gd name="connsiteY133" fmla="*/ 1435100 h 4032250"/>
                <a:gd name="connsiteX134" fmla="*/ 1447800 w 2669140"/>
                <a:gd name="connsiteY134" fmla="*/ 1384300 h 4032250"/>
                <a:gd name="connsiteX135" fmla="*/ 1504950 w 2669140"/>
                <a:gd name="connsiteY135" fmla="*/ 1295400 h 4032250"/>
                <a:gd name="connsiteX136" fmla="*/ 1530350 w 2669140"/>
                <a:gd name="connsiteY136" fmla="*/ 1193800 h 4032250"/>
                <a:gd name="connsiteX137" fmla="*/ 1498600 w 2669140"/>
                <a:gd name="connsiteY137" fmla="*/ 1047750 h 4032250"/>
                <a:gd name="connsiteX138" fmla="*/ 1574800 w 2669140"/>
                <a:gd name="connsiteY138" fmla="*/ 996950 h 4032250"/>
                <a:gd name="connsiteX139" fmla="*/ 1606550 w 2669140"/>
                <a:gd name="connsiteY139" fmla="*/ 908050 h 4032250"/>
                <a:gd name="connsiteX140" fmla="*/ 1708150 w 2669140"/>
                <a:gd name="connsiteY140" fmla="*/ 908050 h 4032250"/>
                <a:gd name="connsiteX141" fmla="*/ 1752600 w 2669140"/>
                <a:gd name="connsiteY141" fmla="*/ 793750 h 4032250"/>
                <a:gd name="connsiteX142" fmla="*/ 1733550 w 2669140"/>
                <a:gd name="connsiteY142" fmla="*/ 704850 h 4032250"/>
                <a:gd name="connsiteX143" fmla="*/ 1727200 w 2669140"/>
                <a:gd name="connsiteY143" fmla="*/ 603250 h 4032250"/>
                <a:gd name="connsiteX144" fmla="*/ 1720850 w 2669140"/>
                <a:gd name="connsiteY144" fmla="*/ 546100 h 4032250"/>
                <a:gd name="connsiteX145" fmla="*/ 1720850 w 2669140"/>
                <a:gd name="connsiteY145" fmla="*/ 546100 h 4032250"/>
                <a:gd name="connsiteX146" fmla="*/ 1752600 w 2669140"/>
                <a:gd name="connsiteY146" fmla="*/ 552450 h 4032250"/>
                <a:gd name="connsiteX147" fmla="*/ 1797050 w 2669140"/>
                <a:gd name="connsiteY147" fmla="*/ 622300 h 4032250"/>
                <a:gd name="connsiteX148" fmla="*/ 1797050 w 2669140"/>
                <a:gd name="connsiteY148" fmla="*/ 622300 h 4032250"/>
                <a:gd name="connsiteX149" fmla="*/ 1854200 w 2669140"/>
                <a:gd name="connsiteY149" fmla="*/ 660400 h 4032250"/>
                <a:gd name="connsiteX150" fmla="*/ 1905000 w 2669140"/>
                <a:gd name="connsiteY150" fmla="*/ 590550 h 4032250"/>
                <a:gd name="connsiteX151" fmla="*/ 1993900 w 2669140"/>
                <a:gd name="connsiteY151" fmla="*/ 584200 h 4032250"/>
                <a:gd name="connsiteX152" fmla="*/ 2063750 w 2669140"/>
                <a:gd name="connsiteY152" fmla="*/ 577850 h 4032250"/>
                <a:gd name="connsiteX153" fmla="*/ 2070100 w 2669140"/>
                <a:gd name="connsiteY153" fmla="*/ 641350 h 4032250"/>
                <a:gd name="connsiteX154" fmla="*/ 2076450 w 2669140"/>
                <a:gd name="connsiteY154" fmla="*/ 666750 h 4032250"/>
                <a:gd name="connsiteX155" fmla="*/ 2076450 w 2669140"/>
                <a:gd name="connsiteY155" fmla="*/ 666750 h 4032250"/>
                <a:gd name="connsiteX156" fmla="*/ 2133600 w 2669140"/>
                <a:gd name="connsiteY156" fmla="*/ 558800 h 4032250"/>
                <a:gd name="connsiteX157" fmla="*/ 2171700 w 2669140"/>
                <a:gd name="connsiteY157" fmla="*/ 635000 h 4032250"/>
                <a:gd name="connsiteX158" fmla="*/ 2159000 w 2669140"/>
                <a:gd name="connsiteY158" fmla="*/ 723900 h 4032250"/>
                <a:gd name="connsiteX159" fmla="*/ 2197100 w 2669140"/>
                <a:gd name="connsiteY159" fmla="*/ 774700 h 4032250"/>
                <a:gd name="connsiteX160" fmla="*/ 2235200 w 2669140"/>
                <a:gd name="connsiteY160" fmla="*/ 869950 h 4032250"/>
                <a:gd name="connsiteX161" fmla="*/ 2254250 w 2669140"/>
                <a:gd name="connsiteY161" fmla="*/ 1003300 h 4032250"/>
                <a:gd name="connsiteX162" fmla="*/ 2324100 w 2669140"/>
                <a:gd name="connsiteY162" fmla="*/ 1111250 h 4032250"/>
                <a:gd name="connsiteX163" fmla="*/ 2279650 w 2669140"/>
                <a:gd name="connsiteY163" fmla="*/ 1155700 h 4032250"/>
                <a:gd name="connsiteX164" fmla="*/ 2292350 w 2669140"/>
                <a:gd name="connsiteY164" fmla="*/ 1270000 h 4032250"/>
                <a:gd name="connsiteX165" fmla="*/ 2292350 w 2669140"/>
                <a:gd name="connsiteY165" fmla="*/ 1358900 h 4032250"/>
                <a:gd name="connsiteX166" fmla="*/ 2287938 w 2669140"/>
                <a:gd name="connsiteY166" fmla="*/ 1358900 h 4032250"/>
                <a:gd name="connsiteX167" fmla="*/ 2249838 w 2669140"/>
                <a:gd name="connsiteY167" fmla="*/ 1498600 h 4032250"/>
                <a:gd name="connsiteX168" fmla="*/ 2376838 w 2669140"/>
                <a:gd name="connsiteY168" fmla="*/ 1568450 h 4032250"/>
                <a:gd name="connsiteX169" fmla="*/ 2395888 w 2669140"/>
                <a:gd name="connsiteY169" fmla="*/ 1682750 h 4032250"/>
                <a:gd name="connsiteX170" fmla="*/ 2459387 w 2669140"/>
                <a:gd name="connsiteY170" fmla="*/ 1816100 h 4032250"/>
                <a:gd name="connsiteX171" fmla="*/ 2484787 w 2669140"/>
                <a:gd name="connsiteY171" fmla="*/ 1905000 h 4032250"/>
                <a:gd name="connsiteX172" fmla="*/ 2497487 w 2669140"/>
                <a:gd name="connsiteY172" fmla="*/ 1917700 h 4032250"/>
                <a:gd name="connsiteX173" fmla="*/ 2427637 w 2669140"/>
                <a:gd name="connsiteY173" fmla="*/ 2012950 h 4032250"/>
                <a:gd name="connsiteX174" fmla="*/ 2541937 w 2669140"/>
                <a:gd name="connsiteY174" fmla="*/ 2133600 h 4032250"/>
                <a:gd name="connsiteX175" fmla="*/ 2548287 w 2669140"/>
                <a:gd name="connsiteY175" fmla="*/ 2241550 h 4032250"/>
                <a:gd name="connsiteX176" fmla="*/ 2560986 w 2669140"/>
                <a:gd name="connsiteY176" fmla="*/ 2387600 h 4032250"/>
                <a:gd name="connsiteX177" fmla="*/ 2548285 w 2669140"/>
                <a:gd name="connsiteY177" fmla="*/ 2495550 h 4032250"/>
                <a:gd name="connsiteX178" fmla="*/ 2592735 w 2669140"/>
                <a:gd name="connsiteY178" fmla="*/ 2667000 h 4032250"/>
                <a:gd name="connsiteX179" fmla="*/ 2599085 w 2669140"/>
                <a:gd name="connsiteY179" fmla="*/ 2774950 h 4032250"/>
                <a:gd name="connsiteX180" fmla="*/ 2554635 w 2669140"/>
                <a:gd name="connsiteY180" fmla="*/ 2838450 h 4032250"/>
                <a:gd name="connsiteX181" fmla="*/ 2560985 w 2669140"/>
                <a:gd name="connsiteY181" fmla="*/ 2940050 h 4032250"/>
                <a:gd name="connsiteX182" fmla="*/ 2618135 w 2669140"/>
                <a:gd name="connsiteY182" fmla="*/ 3067050 h 4032250"/>
                <a:gd name="connsiteX183" fmla="*/ 2637184 w 2669140"/>
                <a:gd name="connsiteY183" fmla="*/ 3206750 h 4032250"/>
                <a:gd name="connsiteX184" fmla="*/ 2618134 w 2669140"/>
                <a:gd name="connsiteY184" fmla="*/ 3314700 h 4032250"/>
                <a:gd name="connsiteX185" fmla="*/ 2668935 w 2669140"/>
                <a:gd name="connsiteY185" fmla="*/ 3416300 h 4032250"/>
                <a:gd name="connsiteX186" fmla="*/ 2605435 w 2669140"/>
                <a:gd name="connsiteY186" fmla="*/ 3492500 h 4032250"/>
                <a:gd name="connsiteX187" fmla="*/ 2567334 w 2669140"/>
                <a:gd name="connsiteY187" fmla="*/ 3460750 h 4032250"/>
                <a:gd name="connsiteX188" fmla="*/ 2522884 w 2669140"/>
                <a:gd name="connsiteY188" fmla="*/ 3409950 h 4032250"/>
                <a:gd name="connsiteX189" fmla="*/ 2484784 w 2669140"/>
                <a:gd name="connsiteY189" fmla="*/ 3289300 h 4032250"/>
                <a:gd name="connsiteX190" fmla="*/ 2351434 w 2669140"/>
                <a:gd name="connsiteY190" fmla="*/ 3308350 h 4032250"/>
                <a:gd name="connsiteX191" fmla="*/ 2357784 w 2669140"/>
                <a:gd name="connsiteY191" fmla="*/ 3225800 h 4032250"/>
                <a:gd name="connsiteX192" fmla="*/ 2262534 w 2669140"/>
                <a:gd name="connsiteY192" fmla="*/ 3194050 h 4032250"/>
                <a:gd name="connsiteX193" fmla="*/ 2192684 w 2669140"/>
                <a:gd name="connsiteY193" fmla="*/ 3276600 h 4032250"/>
                <a:gd name="connsiteX194" fmla="*/ 2072034 w 2669140"/>
                <a:gd name="connsiteY194" fmla="*/ 3333750 h 4032250"/>
                <a:gd name="connsiteX195" fmla="*/ 2065684 w 2669140"/>
                <a:gd name="connsiteY195" fmla="*/ 3492500 h 4032250"/>
                <a:gd name="connsiteX196" fmla="*/ 2078384 w 2669140"/>
                <a:gd name="connsiteY196" fmla="*/ 3581400 h 4032250"/>
                <a:gd name="connsiteX197" fmla="*/ 2179984 w 2669140"/>
                <a:gd name="connsiteY197" fmla="*/ 3663950 h 4032250"/>
                <a:gd name="connsiteX198" fmla="*/ 2186334 w 2669140"/>
                <a:gd name="connsiteY198" fmla="*/ 3771900 h 4032250"/>
                <a:gd name="connsiteX199" fmla="*/ 2243484 w 2669140"/>
                <a:gd name="connsiteY199" fmla="*/ 3873500 h 4032250"/>
                <a:gd name="connsiteX200" fmla="*/ 2243484 w 2669140"/>
                <a:gd name="connsiteY200" fmla="*/ 3987800 h 4032250"/>
                <a:gd name="connsiteX201" fmla="*/ 2218084 w 2669140"/>
                <a:gd name="connsiteY201" fmla="*/ 4032250 h 4032250"/>
                <a:gd name="connsiteX202" fmla="*/ 2203450 w 2669140"/>
                <a:gd name="connsiteY202" fmla="*/ 3987800 h 403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669140" h="4032250">
                  <a:moveTo>
                    <a:pt x="2203450" y="3987800"/>
                  </a:moveTo>
                  <a:cubicBezTo>
                    <a:pt x="2207039" y="3994150"/>
                    <a:pt x="2187575" y="3982508"/>
                    <a:pt x="2178050" y="3956050"/>
                  </a:cubicBezTo>
                  <a:lnTo>
                    <a:pt x="2171700" y="3892550"/>
                  </a:lnTo>
                  <a:cubicBezTo>
                    <a:pt x="2125753" y="3846603"/>
                    <a:pt x="2127250" y="3869054"/>
                    <a:pt x="2127250" y="3841750"/>
                  </a:cubicBezTo>
                  <a:lnTo>
                    <a:pt x="2127250" y="3841750"/>
                  </a:lnTo>
                  <a:lnTo>
                    <a:pt x="2095500" y="3803650"/>
                  </a:lnTo>
                  <a:cubicBezTo>
                    <a:pt x="2087033" y="3784600"/>
                    <a:pt x="2078118" y="3765743"/>
                    <a:pt x="2070100" y="3746500"/>
                  </a:cubicBezTo>
                  <a:cubicBezTo>
                    <a:pt x="2067526" y="3740321"/>
                    <a:pt x="2063750" y="3727450"/>
                    <a:pt x="2063750" y="3727450"/>
                  </a:cubicBezTo>
                  <a:lnTo>
                    <a:pt x="2063750" y="3727450"/>
                  </a:lnTo>
                  <a:lnTo>
                    <a:pt x="1930400" y="3606800"/>
                  </a:lnTo>
                  <a:cubicBezTo>
                    <a:pt x="1877252" y="3527078"/>
                    <a:pt x="1879600" y="3561127"/>
                    <a:pt x="1879600" y="3517900"/>
                  </a:cubicBezTo>
                  <a:lnTo>
                    <a:pt x="1879600" y="3517900"/>
                  </a:lnTo>
                  <a:cubicBezTo>
                    <a:pt x="1863579" y="3437796"/>
                    <a:pt x="1866900" y="3475986"/>
                    <a:pt x="1866900" y="3403600"/>
                  </a:cubicBezTo>
                  <a:lnTo>
                    <a:pt x="1866900" y="3403600"/>
                  </a:lnTo>
                  <a:lnTo>
                    <a:pt x="1860550" y="3365500"/>
                  </a:lnTo>
                  <a:lnTo>
                    <a:pt x="1847850" y="3302000"/>
                  </a:lnTo>
                  <a:lnTo>
                    <a:pt x="1790700" y="3282950"/>
                  </a:lnTo>
                  <a:lnTo>
                    <a:pt x="1765300" y="3194050"/>
                  </a:lnTo>
                  <a:lnTo>
                    <a:pt x="1790700" y="3143250"/>
                  </a:lnTo>
                  <a:lnTo>
                    <a:pt x="1790700" y="3143250"/>
                  </a:lnTo>
                  <a:lnTo>
                    <a:pt x="1809750" y="3060700"/>
                  </a:lnTo>
                  <a:lnTo>
                    <a:pt x="1854200" y="2997200"/>
                  </a:lnTo>
                  <a:lnTo>
                    <a:pt x="1803400" y="2940050"/>
                  </a:lnTo>
                  <a:lnTo>
                    <a:pt x="1803400" y="2940050"/>
                  </a:lnTo>
                  <a:lnTo>
                    <a:pt x="1765300" y="2933700"/>
                  </a:lnTo>
                  <a:lnTo>
                    <a:pt x="1765300" y="2933700"/>
                  </a:lnTo>
                  <a:lnTo>
                    <a:pt x="1765300" y="2933700"/>
                  </a:lnTo>
                  <a:lnTo>
                    <a:pt x="1784350" y="2819400"/>
                  </a:lnTo>
                  <a:lnTo>
                    <a:pt x="1784350" y="2819400"/>
                  </a:lnTo>
                  <a:lnTo>
                    <a:pt x="1689100" y="2832100"/>
                  </a:lnTo>
                  <a:lnTo>
                    <a:pt x="1651000" y="2787650"/>
                  </a:lnTo>
                  <a:lnTo>
                    <a:pt x="1714500" y="2749550"/>
                  </a:lnTo>
                  <a:lnTo>
                    <a:pt x="1682750" y="2667000"/>
                  </a:lnTo>
                  <a:lnTo>
                    <a:pt x="1644650" y="2578100"/>
                  </a:lnTo>
                  <a:lnTo>
                    <a:pt x="1631950" y="2470150"/>
                  </a:lnTo>
                  <a:lnTo>
                    <a:pt x="1587500" y="2400300"/>
                  </a:lnTo>
                  <a:lnTo>
                    <a:pt x="1549400" y="2305050"/>
                  </a:lnTo>
                  <a:lnTo>
                    <a:pt x="1498600" y="2235200"/>
                  </a:lnTo>
                  <a:lnTo>
                    <a:pt x="1454150" y="2101850"/>
                  </a:lnTo>
                  <a:lnTo>
                    <a:pt x="1390650" y="1987550"/>
                  </a:lnTo>
                  <a:lnTo>
                    <a:pt x="1314450" y="1885950"/>
                  </a:lnTo>
                  <a:lnTo>
                    <a:pt x="1238250" y="1803400"/>
                  </a:lnTo>
                  <a:lnTo>
                    <a:pt x="1155700" y="1746250"/>
                  </a:lnTo>
                  <a:lnTo>
                    <a:pt x="1117600" y="1682750"/>
                  </a:lnTo>
                  <a:lnTo>
                    <a:pt x="1155700" y="1612900"/>
                  </a:lnTo>
                  <a:lnTo>
                    <a:pt x="1155700" y="1612900"/>
                  </a:lnTo>
                  <a:lnTo>
                    <a:pt x="1098550" y="1574800"/>
                  </a:lnTo>
                  <a:lnTo>
                    <a:pt x="1098550" y="1663700"/>
                  </a:lnTo>
                  <a:lnTo>
                    <a:pt x="1054100" y="1695450"/>
                  </a:lnTo>
                  <a:lnTo>
                    <a:pt x="984250" y="1701800"/>
                  </a:lnTo>
                  <a:lnTo>
                    <a:pt x="920750" y="1733550"/>
                  </a:lnTo>
                  <a:lnTo>
                    <a:pt x="920750" y="1733550"/>
                  </a:lnTo>
                  <a:lnTo>
                    <a:pt x="889000" y="1778000"/>
                  </a:lnTo>
                  <a:lnTo>
                    <a:pt x="819150" y="1752600"/>
                  </a:lnTo>
                  <a:lnTo>
                    <a:pt x="730250" y="1778000"/>
                  </a:lnTo>
                  <a:lnTo>
                    <a:pt x="812800" y="1809750"/>
                  </a:lnTo>
                  <a:lnTo>
                    <a:pt x="876300" y="1854200"/>
                  </a:lnTo>
                  <a:lnTo>
                    <a:pt x="768350" y="1911350"/>
                  </a:lnTo>
                  <a:lnTo>
                    <a:pt x="635000" y="1898650"/>
                  </a:lnTo>
                  <a:lnTo>
                    <a:pt x="590550" y="1866900"/>
                  </a:lnTo>
                  <a:lnTo>
                    <a:pt x="558800" y="1930400"/>
                  </a:lnTo>
                  <a:lnTo>
                    <a:pt x="450850" y="1911350"/>
                  </a:lnTo>
                  <a:lnTo>
                    <a:pt x="400050" y="1841500"/>
                  </a:lnTo>
                  <a:lnTo>
                    <a:pt x="400050" y="1841500"/>
                  </a:lnTo>
                  <a:lnTo>
                    <a:pt x="298450" y="1778000"/>
                  </a:lnTo>
                  <a:lnTo>
                    <a:pt x="266700" y="1714500"/>
                  </a:lnTo>
                  <a:lnTo>
                    <a:pt x="222250" y="1625600"/>
                  </a:lnTo>
                  <a:lnTo>
                    <a:pt x="184150" y="1543050"/>
                  </a:lnTo>
                  <a:lnTo>
                    <a:pt x="133350" y="1454150"/>
                  </a:lnTo>
                  <a:lnTo>
                    <a:pt x="57150" y="1365250"/>
                  </a:lnTo>
                  <a:lnTo>
                    <a:pt x="44450" y="1282700"/>
                  </a:lnTo>
                  <a:lnTo>
                    <a:pt x="63500" y="1187450"/>
                  </a:lnTo>
                  <a:lnTo>
                    <a:pt x="76200" y="1123950"/>
                  </a:lnTo>
                  <a:lnTo>
                    <a:pt x="76200" y="1066800"/>
                  </a:lnTo>
                  <a:lnTo>
                    <a:pt x="0" y="1009650"/>
                  </a:lnTo>
                  <a:lnTo>
                    <a:pt x="38100" y="908050"/>
                  </a:lnTo>
                  <a:lnTo>
                    <a:pt x="38100" y="908050"/>
                  </a:lnTo>
                  <a:lnTo>
                    <a:pt x="6350" y="787400"/>
                  </a:lnTo>
                  <a:lnTo>
                    <a:pt x="57150" y="774700"/>
                  </a:lnTo>
                  <a:lnTo>
                    <a:pt x="82550" y="717550"/>
                  </a:lnTo>
                  <a:lnTo>
                    <a:pt x="165100" y="679450"/>
                  </a:lnTo>
                  <a:lnTo>
                    <a:pt x="222250" y="685800"/>
                  </a:lnTo>
                  <a:lnTo>
                    <a:pt x="222250" y="603250"/>
                  </a:lnTo>
                  <a:lnTo>
                    <a:pt x="254000" y="482600"/>
                  </a:lnTo>
                  <a:lnTo>
                    <a:pt x="368300" y="476250"/>
                  </a:lnTo>
                  <a:lnTo>
                    <a:pt x="425450" y="457200"/>
                  </a:lnTo>
                  <a:lnTo>
                    <a:pt x="482600" y="342900"/>
                  </a:lnTo>
                  <a:lnTo>
                    <a:pt x="565150" y="273050"/>
                  </a:lnTo>
                  <a:lnTo>
                    <a:pt x="615950" y="215900"/>
                  </a:lnTo>
                  <a:lnTo>
                    <a:pt x="571500" y="127000"/>
                  </a:lnTo>
                  <a:lnTo>
                    <a:pt x="552450" y="57150"/>
                  </a:lnTo>
                  <a:lnTo>
                    <a:pt x="641350" y="0"/>
                  </a:lnTo>
                  <a:lnTo>
                    <a:pt x="704850" y="6350"/>
                  </a:lnTo>
                  <a:lnTo>
                    <a:pt x="800100" y="19050"/>
                  </a:lnTo>
                  <a:lnTo>
                    <a:pt x="857250" y="6350"/>
                  </a:lnTo>
                  <a:lnTo>
                    <a:pt x="920750" y="6350"/>
                  </a:lnTo>
                  <a:lnTo>
                    <a:pt x="920750" y="69850"/>
                  </a:lnTo>
                  <a:lnTo>
                    <a:pt x="889000" y="139700"/>
                  </a:lnTo>
                  <a:lnTo>
                    <a:pt x="889000" y="139700"/>
                  </a:lnTo>
                  <a:lnTo>
                    <a:pt x="914400" y="254000"/>
                  </a:lnTo>
                  <a:lnTo>
                    <a:pt x="857250" y="304800"/>
                  </a:lnTo>
                  <a:lnTo>
                    <a:pt x="838200" y="342900"/>
                  </a:lnTo>
                  <a:lnTo>
                    <a:pt x="838200" y="419100"/>
                  </a:lnTo>
                  <a:lnTo>
                    <a:pt x="838200" y="508000"/>
                  </a:lnTo>
                  <a:lnTo>
                    <a:pt x="768350" y="546100"/>
                  </a:lnTo>
                  <a:lnTo>
                    <a:pt x="711200" y="577850"/>
                  </a:lnTo>
                  <a:lnTo>
                    <a:pt x="711200" y="577850"/>
                  </a:lnTo>
                  <a:lnTo>
                    <a:pt x="781050" y="673100"/>
                  </a:lnTo>
                  <a:lnTo>
                    <a:pt x="781050" y="673100"/>
                  </a:lnTo>
                  <a:lnTo>
                    <a:pt x="717550" y="685800"/>
                  </a:lnTo>
                  <a:lnTo>
                    <a:pt x="717550" y="685800"/>
                  </a:lnTo>
                  <a:lnTo>
                    <a:pt x="762000" y="774700"/>
                  </a:lnTo>
                  <a:lnTo>
                    <a:pt x="806450" y="838200"/>
                  </a:lnTo>
                  <a:lnTo>
                    <a:pt x="831850" y="889000"/>
                  </a:lnTo>
                  <a:lnTo>
                    <a:pt x="831850" y="889000"/>
                  </a:lnTo>
                  <a:lnTo>
                    <a:pt x="850900" y="952500"/>
                  </a:lnTo>
                  <a:lnTo>
                    <a:pt x="889000" y="1028700"/>
                  </a:lnTo>
                  <a:lnTo>
                    <a:pt x="908050" y="1104900"/>
                  </a:lnTo>
                  <a:lnTo>
                    <a:pt x="939800" y="1225550"/>
                  </a:lnTo>
                  <a:lnTo>
                    <a:pt x="977900" y="1346200"/>
                  </a:lnTo>
                  <a:lnTo>
                    <a:pt x="1022350" y="1339850"/>
                  </a:lnTo>
                  <a:lnTo>
                    <a:pt x="1022350" y="1339850"/>
                  </a:lnTo>
                  <a:lnTo>
                    <a:pt x="1016000" y="1257300"/>
                  </a:lnTo>
                  <a:lnTo>
                    <a:pt x="1003300" y="1206500"/>
                  </a:lnTo>
                  <a:lnTo>
                    <a:pt x="1003300" y="1123950"/>
                  </a:lnTo>
                  <a:lnTo>
                    <a:pt x="1003300" y="1123950"/>
                  </a:lnTo>
                  <a:lnTo>
                    <a:pt x="1123950" y="1123950"/>
                  </a:lnTo>
                  <a:lnTo>
                    <a:pt x="1149350" y="1174750"/>
                  </a:lnTo>
                  <a:lnTo>
                    <a:pt x="1149350" y="1174750"/>
                  </a:lnTo>
                  <a:lnTo>
                    <a:pt x="1174750" y="1250950"/>
                  </a:lnTo>
                  <a:lnTo>
                    <a:pt x="1174750" y="1250950"/>
                  </a:lnTo>
                  <a:lnTo>
                    <a:pt x="1212850" y="1397000"/>
                  </a:lnTo>
                  <a:lnTo>
                    <a:pt x="1276350" y="1435100"/>
                  </a:lnTo>
                  <a:lnTo>
                    <a:pt x="1339850" y="1435100"/>
                  </a:lnTo>
                  <a:lnTo>
                    <a:pt x="1447800" y="1384300"/>
                  </a:lnTo>
                  <a:lnTo>
                    <a:pt x="1504950" y="1295400"/>
                  </a:lnTo>
                  <a:lnTo>
                    <a:pt x="1530350" y="1193800"/>
                  </a:lnTo>
                  <a:lnTo>
                    <a:pt x="1498600" y="1047750"/>
                  </a:lnTo>
                  <a:lnTo>
                    <a:pt x="1574800" y="996950"/>
                  </a:lnTo>
                  <a:lnTo>
                    <a:pt x="1606550" y="908050"/>
                  </a:lnTo>
                  <a:lnTo>
                    <a:pt x="1708150" y="908050"/>
                  </a:lnTo>
                  <a:lnTo>
                    <a:pt x="1752600" y="793750"/>
                  </a:lnTo>
                  <a:lnTo>
                    <a:pt x="1733550" y="704850"/>
                  </a:lnTo>
                  <a:lnTo>
                    <a:pt x="1727200" y="603250"/>
                  </a:lnTo>
                  <a:lnTo>
                    <a:pt x="1720850" y="546100"/>
                  </a:lnTo>
                  <a:lnTo>
                    <a:pt x="1720850" y="546100"/>
                  </a:lnTo>
                  <a:lnTo>
                    <a:pt x="1752600" y="552450"/>
                  </a:lnTo>
                  <a:lnTo>
                    <a:pt x="1797050" y="622300"/>
                  </a:lnTo>
                  <a:lnTo>
                    <a:pt x="1797050" y="622300"/>
                  </a:lnTo>
                  <a:lnTo>
                    <a:pt x="1854200" y="660400"/>
                  </a:lnTo>
                  <a:lnTo>
                    <a:pt x="1905000" y="590550"/>
                  </a:lnTo>
                  <a:lnTo>
                    <a:pt x="1993900" y="584200"/>
                  </a:lnTo>
                  <a:lnTo>
                    <a:pt x="2063750" y="577850"/>
                  </a:lnTo>
                  <a:cubicBezTo>
                    <a:pt x="2065867" y="599017"/>
                    <a:pt x="2067092" y="620292"/>
                    <a:pt x="2070100" y="641350"/>
                  </a:cubicBezTo>
                  <a:cubicBezTo>
                    <a:pt x="2071334" y="649990"/>
                    <a:pt x="2076450" y="666750"/>
                    <a:pt x="2076450" y="666750"/>
                  </a:cubicBezTo>
                  <a:lnTo>
                    <a:pt x="2076450" y="666750"/>
                  </a:lnTo>
                  <a:lnTo>
                    <a:pt x="2133600" y="558800"/>
                  </a:lnTo>
                  <a:lnTo>
                    <a:pt x="2171700" y="635000"/>
                  </a:lnTo>
                  <a:lnTo>
                    <a:pt x="2159000" y="723900"/>
                  </a:lnTo>
                  <a:lnTo>
                    <a:pt x="2197100" y="774700"/>
                  </a:lnTo>
                  <a:lnTo>
                    <a:pt x="2235200" y="869950"/>
                  </a:lnTo>
                  <a:lnTo>
                    <a:pt x="2254250" y="1003300"/>
                  </a:lnTo>
                  <a:lnTo>
                    <a:pt x="2324100" y="1111250"/>
                  </a:lnTo>
                  <a:lnTo>
                    <a:pt x="2279650" y="1155700"/>
                  </a:lnTo>
                  <a:lnTo>
                    <a:pt x="2292350" y="1270000"/>
                  </a:lnTo>
                  <a:lnTo>
                    <a:pt x="2292350" y="1358900"/>
                  </a:lnTo>
                  <a:cubicBezTo>
                    <a:pt x="2291615" y="1373717"/>
                    <a:pt x="2288857" y="1358900"/>
                    <a:pt x="2287938" y="1358900"/>
                  </a:cubicBezTo>
                  <a:cubicBezTo>
                    <a:pt x="2284028" y="1356783"/>
                    <a:pt x="2253807" y="1501246"/>
                    <a:pt x="2249838" y="1498600"/>
                  </a:cubicBezTo>
                  <a:cubicBezTo>
                    <a:pt x="2243488" y="1524000"/>
                    <a:pt x="2376838" y="1565804"/>
                    <a:pt x="2376838" y="1568450"/>
                  </a:cubicBezTo>
                  <a:cubicBezTo>
                    <a:pt x="2398005" y="1581150"/>
                    <a:pt x="2395888" y="1681427"/>
                    <a:pt x="2395888" y="1682750"/>
                  </a:cubicBezTo>
                  <a:cubicBezTo>
                    <a:pt x="2403296" y="1702858"/>
                    <a:pt x="2454096" y="1814777"/>
                    <a:pt x="2459387" y="1816100"/>
                  </a:cubicBezTo>
                  <a:cubicBezTo>
                    <a:pt x="2471028" y="1840442"/>
                    <a:pt x="2483464" y="1902354"/>
                    <a:pt x="2484787" y="1905000"/>
                  </a:cubicBezTo>
                  <a:cubicBezTo>
                    <a:pt x="2491137" y="1921933"/>
                    <a:pt x="2437691" y="1972204"/>
                    <a:pt x="2497487" y="1917700"/>
                  </a:cubicBezTo>
                  <a:cubicBezTo>
                    <a:pt x="2489020" y="1928283"/>
                    <a:pt x="2440866" y="2002367"/>
                    <a:pt x="2427637" y="2012950"/>
                  </a:cubicBezTo>
                  <a:cubicBezTo>
                    <a:pt x="2418112" y="2032000"/>
                    <a:pt x="2539291" y="2129631"/>
                    <a:pt x="2541937" y="2133600"/>
                  </a:cubicBezTo>
                  <a:cubicBezTo>
                    <a:pt x="2558870" y="2157942"/>
                    <a:pt x="2550933" y="2236258"/>
                    <a:pt x="2548287" y="2241550"/>
                  </a:cubicBezTo>
                  <a:cubicBezTo>
                    <a:pt x="2551462" y="2265892"/>
                    <a:pt x="2558341" y="2379663"/>
                    <a:pt x="2560986" y="2387600"/>
                  </a:cubicBezTo>
                  <a:cubicBezTo>
                    <a:pt x="2560986" y="2416175"/>
                    <a:pt x="2550931" y="2490258"/>
                    <a:pt x="2548285" y="2495550"/>
                  </a:cubicBezTo>
                  <a:cubicBezTo>
                    <a:pt x="2550401" y="2518833"/>
                    <a:pt x="2587443" y="2660386"/>
                    <a:pt x="2592735" y="2667000"/>
                  </a:cubicBezTo>
                  <a:cubicBezTo>
                    <a:pt x="2601202" y="2695575"/>
                    <a:pt x="2597762" y="2774950"/>
                    <a:pt x="2599085" y="2774950"/>
                  </a:cubicBezTo>
                  <a:cubicBezTo>
                    <a:pt x="2602260" y="2791883"/>
                    <a:pt x="2551989" y="2839773"/>
                    <a:pt x="2554635" y="2838450"/>
                  </a:cubicBezTo>
                  <a:cubicBezTo>
                    <a:pt x="2548285" y="2847975"/>
                    <a:pt x="2559662" y="2941373"/>
                    <a:pt x="2560985" y="2940050"/>
                  </a:cubicBezTo>
                  <a:cubicBezTo>
                    <a:pt x="2559927" y="2961217"/>
                    <a:pt x="2620781" y="3061758"/>
                    <a:pt x="2618135" y="3067050"/>
                  </a:cubicBezTo>
                  <a:cubicBezTo>
                    <a:pt x="2630835" y="3090333"/>
                    <a:pt x="2633215" y="3204104"/>
                    <a:pt x="2637184" y="3206750"/>
                  </a:cubicBezTo>
                  <a:cubicBezTo>
                    <a:pt x="2642476" y="3230033"/>
                    <a:pt x="2615488" y="3314700"/>
                    <a:pt x="2618134" y="3314700"/>
                  </a:cubicBezTo>
                  <a:cubicBezTo>
                    <a:pt x="2620251" y="3334808"/>
                    <a:pt x="2662320" y="3413654"/>
                    <a:pt x="2668935" y="3416300"/>
                  </a:cubicBezTo>
                  <a:cubicBezTo>
                    <a:pt x="2673168" y="3432175"/>
                    <a:pt x="2610727" y="3493823"/>
                    <a:pt x="2605435" y="3492500"/>
                  </a:cubicBezTo>
                  <a:cubicBezTo>
                    <a:pt x="2598027" y="3502025"/>
                    <a:pt x="2563366" y="3464719"/>
                    <a:pt x="2567334" y="3460750"/>
                  </a:cubicBezTo>
                  <a:cubicBezTo>
                    <a:pt x="2562042" y="3454400"/>
                    <a:pt x="2521561" y="3411273"/>
                    <a:pt x="2522884" y="3409950"/>
                  </a:cubicBezTo>
                  <a:cubicBezTo>
                    <a:pt x="2517592" y="3397250"/>
                    <a:pt x="2482138" y="3294592"/>
                    <a:pt x="2484784" y="3289300"/>
                  </a:cubicBezTo>
                  <a:cubicBezTo>
                    <a:pt x="2480551" y="3262842"/>
                    <a:pt x="2348788" y="3316287"/>
                    <a:pt x="2351434" y="3308350"/>
                  </a:cubicBezTo>
                  <a:cubicBezTo>
                    <a:pt x="2330267" y="3311525"/>
                    <a:pt x="2356461" y="3225800"/>
                    <a:pt x="2357784" y="3225800"/>
                  </a:cubicBezTo>
                  <a:cubicBezTo>
                    <a:pt x="2356726" y="3212042"/>
                    <a:pt x="2265180" y="3194050"/>
                    <a:pt x="2262534" y="3194050"/>
                  </a:cubicBezTo>
                  <a:cubicBezTo>
                    <a:pt x="2251951" y="3189817"/>
                    <a:pt x="2186070" y="3275277"/>
                    <a:pt x="2192684" y="3276600"/>
                  </a:cubicBezTo>
                  <a:cubicBezTo>
                    <a:pt x="2177867" y="3289300"/>
                    <a:pt x="2076003" y="3335073"/>
                    <a:pt x="2072034" y="3333750"/>
                  </a:cubicBezTo>
                  <a:cubicBezTo>
                    <a:pt x="2056159" y="3350683"/>
                    <a:pt x="2060392" y="3483240"/>
                    <a:pt x="2065684" y="3492500"/>
                  </a:cubicBezTo>
                  <a:cubicBezTo>
                    <a:pt x="2066742" y="3520017"/>
                    <a:pt x="2075738" y="3580077"/>
                    <a:pt x="2078384" y="3581400"/>
                  </a:cubicBezTo>
                  <a:cubicBezTo>
                    <a:pt x="2079442" y="3601508"/>
                    <a:pt x="2181307" y="3657335"/>
                    <a:pt x="2179984" y="3663950"/>
                  </a:cubicBezTo>
                  <a:cubicBezTo>
                    <a:pt x="2201151" y="3678767"/>
                    <a:pt x="2181042" y="3770577"/>
                    <a:pt x="2186334" y="3771900"/>
                  </a:cubicBezTo>
                  <a:cubicBezTo>
                    <a:pt x="2191626" y="3788833"/>
                    <a:pt x="2238192" y="3874823"/>
                    <a:pt x="2243484" y="3873500"/>
                  </a:cubicBezTo>
                  <a:cubicBezTo>
                    <a:pt x="2253009" y="3891492"/>
                    <a:pt x="2243484" y="3986477"/>
                    <a:pt x="2243484" y="3987800"/>
                  </a:cubicBezTo>
                  <a:cubicBezTo>
                    <a:pt x="2245601" y="4006850"/>
                    <a:pt x="2215438" y="4032250"/>
                    <a:pt x="2218084" y="4032250"/>
                  </a:cubicBezTo>
                  <a:lnTo>
                    <a:pt x="2203450" y="39878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BAA6B96-A4DC-E78F-7AC9-98D58D2E6058}"/>
                </a:ext>
              </a:extLst>
            </p:cNvPr>
            <p:cNvSpPr/>
            <p:nvPr/>
          </p:nvSpPr>
          <p:spPr>
            <a:xfrm>
              <a:off x="6419850" y="4578350"/>
              <a:ext cx="209550" cy="336550"/>
            </a:xfrm>
            <a:custGeom>
              <a:avLst/>
              <a:gdLst>
                <a:gd name="connsiteX0" fmla="*/ 19050 w 209550"/>
                <a:gd name="connsiteY0" fmla="*/ 107950 h 336550"/>
                <a:gd name="connsiteX1" fmla="*/ 0 w 209550"/>
                <a:gd name="connsiteY1" fmla="*/ 177800 h 336550"/>
                <a:gd name="connsiteX2" fmla="*/ 44450 w 209550"/>
                <a:gd name="connsiteY2" fmla="*/ 215900 h 336550"/>
                <a:gd name="connsiteX3" fmla="*/ 88900 w 209550"/>
                <a:gd name="connsiteY3" fmla="*/ 279400 h 336550"/>
                <a:gd name="connsiteX4" fmla="*/ 146050 w 209550"/>
                <a:gd name="connsiteY4" fmla="*/ 323850 h 336550"/>
                <a:gd name="connsiteX5" fmla="*/ 190500 w 209550"/>
                <a:gd name="connsiteY5" fmla="*/ 336550 h 336550"/>
                <a:gd name="connsiteX6" fmla="*/ 190500 w 209550"/>
                <a:gd name="connsiteY6" fmla="*/ 336550 h 336550"/>
                <a:gd name="connsiteX7" fmla="*/ 209550 w 209550"/>
                <a:gd name="connsiteY7" fmla="*/ 266700 h 336550"/>
                <a:gd name="connsiteX8" fmla="*/ 209550 w 209550"/>
                <a:gd name="connsiteY8" fmla="*/ 247650 h 336550"/>
                <a:gd name="connsiteX9" fmla="*/ 165100 w 209550"/>
                <a:gd name="connsiteY9" fmla="*/ 139700 h 336550"/>
                <a:gd name="connsiteX10" fmla="*/ 133350 w 209550"/>
                <a:gd name="connsiteY10" fmla="*/ 82550 h 336550"/>
                <a:gd name="connsiteX11" fmla="*/ 88900 w 209550"/>
                <a:gd name="connsiteY11" fmla="*/ 50800 h 336550"/>
                <a:gd name="connsiteX12" fmla="*/ 88900 w 209550"/>
                <a:gd name="connsiteY12" fmla="*/ 50800 h 336550"/>
                <a:gd name="connsiteX13" fmla="*/ 38100 w 209550"/>
                <a:gd name="connsiteY13" fmla="*/ 0 h 336550"/>
                <a:gd name="connsiteX14" fmla="*/ 38100 w 209550"/>
                <a:gd name="connsiteY14" fmla="*/ 0 h 336550"/>
                <a:gd name="connsiteX15" fmla="*/ 19050 w 209550"/>
                <a:gd name="connsiteY15" fmla="*/ 1079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550" h="336550">
                  <a:moveTo>
                    <a:pt x="19050" y="107950"/>
                  </a:moveTo>
                  <a:lnTo>
                    <a:pt x="0" y="177800"/>
                  </a:lnTo>
                  <a:lnTo>
                    <a:pt x="44450" y="215900"/>
                  </a:lnTo>
                  <a:lnTo>
                    <a:pt x="88900" y="279400"/>
                  </a:lnTo>
                  <a:lnTo>
                    <a:pt x="146050" y="323850"/>
                  </a:lnTo>
                  <a:lnTo>
                    <a:pt x="190500" y="336550"/>
                  </a:lnTo>
                  <a:lnTo>
                    <a:pt x="190500" y="336550"/>
                  </a:lnTo>
                  <a:lnTo>
                    <a:pt x="209550" y="266700"/>
                  </a:lnTo>
                  <a:lnTo>
                    <a:pt x="209550" y="247650"/>
                  </a:lnTo>
                  <a:lnTo>
                    <a:pt x="165100" y="139700"/>
                  </a:lnTo>
                  <a:lnTo>
                    <a:pt x="133350" y="82550"/>
                  </a:lnTo>
                  <a:lnTo>
                    <a:pt x="88900" y="50800"/>
                  </a:lnTo>
                  <a:lnTo>
                    <a:pt x="88900" y="50800"/>
                  </a:lnTo>
                  <a:lnTo>
                    <a:pt x="38100" y="0"/>
                  </a:lnTo>
                  <a:lnTo>
                    <a:pt x="38100" y="0"/>
                  </a:lnTo>
                  <a:lnTo>
                    <a:pt x="19050" y="1079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D5227F-EB42-2D40-1EAD-52E6FA820B76}"/>
                </a:ext>
              </a:extLst>
            </p:cNvPr>
            <p:cNvSpPr/>
            <p:nvPr/>
          </p:nvSpPr>
          <p:spPr>
            <a:xfrm>
              <a:off x="5956300" y="4667250"/>
              <a:ext cx="190500" cy="514350"/>
            </a:xfrm>
            <a:custGeom>
              <a:avLst/>
              <a:gdLst>
                <a:gd name="connsiteX0" fmla="*/ 0 w 190500"/>
                <a:gd name="connsiteY0" fmla="*/ 514350 h 514350"/>
                <a:gd name="connsiteX1" fmla="*/ 12700 w 190500"/>
                <a:gd name="connsiteY1" fmla="*/ 438150 h 514350"/>
                <a:gd name="connsiteX2" fmla="*/ 50800 w 190500"/>
                <a:gd name="connsiteY2" fmla="*/ 361950 h 514350"/>
                <a:gd name="connsiteX3" fmla="*/ 38100 w 190500"/>
                <a:gd name="connsiteY3" fmla="*/ 304800 h 514350"/>
                <a:gd name="connsiteX4" fmla="*/ 19050 w 190500"/>
                <a:gd name="connsiteY4" fmla="*/ 209550 h 514350"/>
                <a:gd name="connsiteX5" fmla="*/ 31750 w 190500"/>
                <a:gd name="connsiteY5" fmla="*/ 101600 h 514350"/>
                <a:gd name="connsiteX6" fmla="*/ 57150 w 190500"/>
                <a:gd name="connsiteY6" fmla="*/ 0 h 514350"/>
                <a:gd name="connsiteX7" fmla="*/ 57150 w 190500"/>
                <a:gd name="connsiteY7" fmla="*/ 0 h 514350"/>
                <a:gd name="connsiteX8" fmla="*/ 95250 w 190500"/>
                <a:gd name="connsiteY8" fmla="*/ 63500 h 514350"/>
                <a:gd name="connsiteX9" fmla="*/ 101600 w 190500"/>
                <a:gd name="connsiteY9" fmla="*/ 120650 h 514350"/>
                <a:gd name="connsiteX10" fmla="*/ 133350 w 190500"/>
                <a:gd name="connsiteY10" fmla="*/ 215900 h 514350"/>
                <a:gd name="connsiteX11" fmla="*/ 184150 w 190500"/>
                <a:gd name="connsiteY11" fmla="*/ 241300 h 514350"/>
                <a:gd name="connsiteX12" fmla="*/ 190500 w 190500"/>
                <a:gd name="connsiteY12" fmla="*/ 317500 h 514350"/>
                <a:gd name="connsiteX13" fmla="*/ 184150 w 190500"/>
                <a:gd name="connsiteY13" fmla="*/ 374650 h 514350"/>
                <a:gd name="connsiteX14" fmla="*/ 152400 w 190500"/>
                <a:gd name="connsiteY14" fmla="*/ 438150 h 514350"/>
                <a:gd name="connsiteX15" fmla="*/ 101600 w 190500"/>
                <a:gd name="connsiteY15" fmla="*/ 476250 h 514350"/>
                <a:gd name="connsiteX16" fmla="*/ 0 w 190500"/>
                <a:gd name="connsiteY16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00" h="514350">
                  <a:moveTo>
                    <a:pt x="0" y="514350"/>
                  </a:moveTo>
                  <a:lnTo>
                    <a:pt x="12700" y="438150"/>
                  </a:lnTo>
                  <a:lnTo>
                    <a:pt x="50800" y="361950"/>
                  </a:lnTo>
                  <a:lnTo>
                    <a:pt x="38100" y="304800"/>
                  </a:lnTo>
                  <a:lnTo>
                    <a:pt x="19050" y="209550"/>
                  </a:lnTo>
                  <a:lnTo>
                    <a:pt x="31750" y="101600"/>
                  </a:lnTo>
                  <a:lnTo>
                    <a:pt x="57150" y="0"/>
                  </a:lnTo>
                  <a:lnTo>
                    <a:pt x="57150" y="0"/>
                  </a:lnTo>
                  <a:lnTo>
                    <a:pt x="95250" y="63500"/>
                  </a:lnTo>
                  <a:lnTo>
                    <a:pt x="101600" y="120650"/>
                  </a:lnTo>
                  <a:lnTo>
                    <a:pt x="133350" y="215900"/>
                  </a:lnTo>
                  <a:lnTo>
                    <a:pt x="184150" y="241300"/>
                  </a:lnTo>
                  <a:lnTo>
                    <a:pt x="190500" y="317500"/>
                  </a:lnTo>
                  <a:lnTo>
                    <a:pt x="184150" y="374650"/>
                  </a:lnTo>
                  <a:lnTo>
                    <a:pt x="152400" y="438150"/>
                  </a:lnTo>
                  <a:lnTo>
                    <a:pt x="101600" y="47625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4B6265-C451-3FD8-6D8B-BDD871679583}"/>
                </a:ext>
              </a:extLst>
            </p:cNvPr>
            <p:cNvSpPr/>
            <p:nvPr/>
          </p:nvSpPr>
          <p:spPr>
            <a:xfrm>
              <a:off x="5334000" y="4406900"/>
              <a:ext cx="419100" cy="908050"/>
            </a:xfrm>
            <a:custGeom>
              <a:avLst/>
              <a:gdLst>
                <a:gd name="connsiteX0" fmla="*/ 95250 w 419100"/>
                <a:gd name="connsiteY0" fmla="*/ 730250 h 908050"/>
                <a:gd name="connsiteX1" fmla="*/ 107950 w 419100"/>
                <a:gd name="connsiteY1" fmla="*/ 679450 h 908050"/>
                <a:gd name="connsiteX2" fmla="*/ 139700 w 419100"/>
                <a:gd name="connsiteY2" fmla="*/ 622300 h 908050"/>
                <a:gd name="connsiteX3" fmla="*/ 171450 w 419100"/>
                <a:gd name="connsiteY3" fmla="*/ 552450 h 908050"/>
                <a:gd name="connsiteX4" fmla="*/ 152400 w 419100"/>
                <a:gd name="connsiteY4" fmla="*/ 463550 h 908050"/>
                <a:gd name="connsiteX5" fmla="*/ 146050 w 419100"/>
                <a:gd name="connsiteY5" fmla="*/ 361950 h 908050"/>
                <a:gd name="connsiteX6" fmla="*/ 114300 w 419100"/>
                <a:gd name="connsiteY6" fmla="*/ 279400 h 908050"/>
                <a:gd name="connsiteX7" fmla="*/ 69850 w 419100"/>
                <a:gd name="connsiteY7" fmla="*/ 209550 h 908050"/>
                <a:gd name="connsiteX8" fmla="*/ 0 w 419100"/>
                <a:gd name="connsiteY8" fmla="*/ 146050 h 908050"/>
                <a:gd name="connsiteX9" fmla="*/ 25400 w 419100"/>
                <a:gd name="connsiteY9" fmla="*/ 82550 h 908050"/>
                <a:gd name="connsiteX10" fmla="*/ 88900 w 419100"/>
                <a:gd name="connsiteY10" fmla="*/ 25400 h 908050"/>
                <a:gd name="connsiteX11" fmla="*/ 165100 w 419100"/>
                <a:gd name="connsiteY11" fmla="*/ 0 h 908050"/>
                <a:gd name="connsiteX12" fmla="*/ 190500 w 419100"/>
                <a:gd name="connsiteY12" fmla="*/ 69850 h 908050"/>
                <a:gd name="connsiteX13" fmla="*/ 203200 w 419100"/>
                <a:gd name="connsiteY13" fmla="*/ 158750 h 908050"/>
                <a:gd name="connsiteX14" fmla="*/ 260350 w 419100"/>
                <a:gd name="connsiteY14" fmla="*/ 196850 h 908050"/>
                <a:gd name="connsiteX15" fmla="*/ 323850 w 419100"/>
                <a:gd name="connsiteY15" fmla="*/ 247650 h 908050"/>
                <a:gd name="connsiteX16" fmla="*/ 374650 w 419100"/>
                <a:gd name="connsiteY16" fmla="*/ 285750 h 908050"/>
                <a:gd name="connsiteX17" fmla="*/ 419100 w 419100"/>
                <a:gd name="connsiteY17" fmla="*/ 342900 h 908050"/>
                <a:gd name="connsiteX18" fmla="*/ 393700 w 419100"/>
                <a:gd name="connsiteY18" fmla="*/ 469900 h 908050"/>
                <a:gd name="connsiteX19" fmla="*/ 381000 w 419100"/>
                <a:gd name="connsiteY19" fmla="*/ 552450 h 908050"/>
                <a:gd name="connsiteX20" fmla="*/ 336550 w 419100"/>
                <a:gd name="connsiteY20" fmla="*/ 666750 h 908050"/>
                <a:gd name="connsiteX21" fmla="*/ 336550 w 419100"/>
                <a:gd name="connsiteY21" fmla="*/ 800100 h 908050"/>
                <a:gd name="connsiteX22" fmla="*/ 247650 w 419100"/>
                <a:gd name="connsiteY22" fmla="*/ 838200 h 908050"/>
                <a:gd name="connsiteX23" fmla="*/ 171450 w 419100"/>
                <a:gd name="connsiteY23" fmla="*/ 908050 h 908050"/>
                <a:gd name="connsiteX24" fmla="*/ 139700 w 419100"/>
                <a:gd name="connsiteY24" fmla="*/ 876300 h 908050"/>
                <a:gd name="connsiteX25" fmla="*/ 139700 w 419100"/>
                <a:gd name="connsiteY25" fmla="*/ 825500 h 908050"/>
                <a:gd name="connsiteX26" fmla="*/ 190500 w 419100"/>
                <a:gd name="connsiteY26" fmla="*/ 781050 h 908050"/>
                <a:gd name="connsiteX27" fmla="*/ 184150 w 419100"/>
                <a:gd name="connsiteY27" fmla="*/ 742950 h 908050"/>
                <a:gd name="connsiteX28" fmla="*/ 95250 w 419100"/>
                <a:gd name="connsiteY28" fmla="*/ 73025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19100" h="908050">
                  <a:moveTo>
                    <a:pt x="95250" y="730250"/>
                  </a:moveTo>
                  <a:lnTo>
                    <a:pt x="107950" y="679450"/>
                  </a:lnTo>
                  <a:lnTo>
                    <a:pt x="139700" y="622300"/>
                  </a:lnTo>
                  <a:lnTo>
                    <a:pt x="171450" y="552450"/>
                  </a:lnTo>
                  <a:lnTo>
                    <a:pt x="152400" y="463550"/>
                  </a:lnTo>
                  <a:lnTo>
                    <a:pt x="146050" y="361950"/>
                  </a:lnTo>
                  <a:lnTo>
                    <a:pt x="114300" y="279400"/>
                  </a:lnTo>
                  <a:lnTo>
                    <a:pt x="69850" y="209550"/>
                  </a:lnTo>
                  <a:lnTo>
                    <a:pt x="0" y="146050"/>
                  </a:lnTo>
                  <a:lnTo>
                    <a:pt x="25400" y="82550"/>
                  </a:lnTo>
                  <a:lnTo>
                    <a:pt x="88900" y="25400"/>
                  </a:lnTo>
                  <a:lnTo>
                    <a:pt x="165100" y="0"/>
                  </a:lnTo>
                  <a:lnTo>
                    <a:pt x="190500" y="69850"/>
                  </a:lnTo>
                  <a:lnTo>
                    <a:pt x="203200" y="158750"/>
                  </a:lnTo>
                  <a:lnTo>
                    <a:pt x="260350" y="196850"/>
                  </a:lnTo>
                  <a:lnTo>
                    <a:pt x="323850" y="247650"/>
                  </a:lnTo>
                  <a:lnTo>
                    <a:pt x="374650" y="285750"/>
                  </a:lnTo>
                  <a:lnTo>
                    <a:pt x="419100" y="342900"/>
                  </a:lnTo>
                  <a:lnTo>
                    <a:pt x="393700" y="469900"/>
                  </a:lnTo>
                  <a:lnTo>
                    <a:pt x="381000" y="552450"/>
                  </a:lnTo>
                  <a:lnTo>
                    <a:pt x="336550" y="666750"/>
                  </a:lnTo>
                  <a:lnTo>
                    <a:pt x="336550" y="800100"/>
                  </a:lnTo>
                  <a:lnTo>
                    <a:pt x="247650" y="838200"/>
                  </a:lnTo>
                  <a:lnTo>
                    <a:pt x="171450" y="908050"/>
                  </a:lnTo>
                  <a:lnTo>
                    <a:pt x="139700" y="876300"/>
                  </a:lnTo>
                  <a:lnTo>
                    <a:pt x="139700" y="825500"/>
                  </a:lnTo>
                  <a:lnTo>
                    <a:pt x="190500" y="781050"/>
                  </a:lnTo>
                  <a:lnTo>
                    <a:pt x="184150" y="742950"/>
                  </a:lnTo>
                  <a:lnTo>
                    <a:pt x="95250" y="7302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977679-B535-399E-BBAC-8820BD2AB0F3}"/>
                </a:ext>
              </a:extLst>
            </p:cNvPr>
            <p:cNvSpPr/>
            <p:nvPr/>
          </p:nvSpPr>
          <p:spPr>
            <a:xfrm>
              <a:off x="3442565" y="2984500"/>
              <a:ext cx="1987550" cy="1682750"/>
            </a:xfrm>
            <a:custGeom>
              <a:avLst/>
              <a:gdLst>
                <a:gd name="connsiteX0" fmla="*/ 1816100 w 1987550"/>
                <a:gd name="connsiteY0" fmla="*/ 1136650 h 1682750"/>
                <a:gd name="connsiteX1" fmla="*/ 1879600 w 1987550"/>
                <a:gd name="connsiteY1" fmla="*/ 1066800 h 1682750"/>
                <a:gd name="connsiteX2" fmla="*/ 1879600 w 1987550"/>
                <a:gd name="connsiteY2" fmla="*/ 1066800 h 1682750"/>
                <a:gd name="connsiteX3" fmla="*/ 1930400 w 1987550"/>
                <a:gd name="connsiteY3" fmla="*/ 1016000 h 1682750"/>
                <a:gd name="connsiteX4" fmla="*/ 1987550 w 1987550"/>
                <a:gd name="connsiteY4" fmla="*/ 908050 h 1682750"/>
                <a:gd name="connsiteX5" fmla="*/ 1949450 w 1987550"/>
                <a:gd name="connsiteY5" fmla="*/ 838200 h 1682750"/>
                <a:gd name="connsiteX6" fmla="*/ 1778000 w 1987550"/>
                <a:gd name="connsiteY6" fmla="*/ 806450 h 1682750"/>
                <a:gd name="connsiteX7" fmla="*/ 1657350 w 1987550"/>
                <a:gd name="connsiteY7" fmla="*/ 736600 h 1682750"/>
                <a:gd name="connsiteX8" fmla="*/ 1524000 w 1987550"/>
                <a:gd name="connsiteY8" fmla="*/ 673100 h 1682750"/>
                <a:gd name="connsiteX9" fmla="*/ 1403350 w 1987550"/>
                <a:gd name="connsiteY9" fmla="*/ 679450 h 1682750"/>
                <a:gd name="connsiteX10" fmla="*/ 1403350 w 1987550"/>
                <a:gd name="connsiteY10" fmla="*/ 615950 h 1682750"/>
                <a:gd name="connsiteX11" fmla="*/ 1403350 w 1987550"/>
                <a:gd name="connsiteY11" fmla="*/ 615950 h 1682750"/>
                <a:gd name="connsiteX12" fmla="*/ 1225550 w 1987550"/>
                <a:gd name="connsiteY12" fmla="*/ 495300 h 1682750"/>
                <a:gd name="connsiteX13" fmla="*/ 1016000 w 1987550"/>
                <a:gd name="connsiteY13" fmla="*/ 425450 h 1682750"/>
                <a:gd name="connsiteX14" fmla="*/ 952500 w 1987550"/>
                <a:gd name="connsiteY14" fmla="*/ 342900 h 1682750"/>
                <a:gd name="connsiteX15" fmla="*/ 939800 w 1987550"/>
                <a:gd name="connsiteY15" fmla="*/ 279400 h 1682750"/>
                <a:gd name="connsiteX16" fmla="*/ 939800 w 1987550"/>
                <a:gd name="connsiteY16" fmla="*/ 279400 h 1682750"/>
                <a:gd name="connsiteX17" fmla="*/ 768350 w 1987550"/>
                <a:gd name="connsiteY17" fmla="*/ 196850 h 1682750"/>
                <a:gd name="connsiteX18" fmla="*/ 425450 w 1987550"/>
                <a:gd name="connsiteY18" fmla="*/ 152400 h 1682750"/>
                <a:gd name="connsiteX19" fmla="*/ 361950 w 1987550"/>
                <a:gd name="connsiteY19" fmla="*/ 133350 h 1682750"/>
                <a:gd name="connsiteX20" fmla="*/ 317500 w 1987550"/>
                <a:gd name="connsiteY20" fmla="*/ 88900 h 1682750"/>
                <a:gd name="connsiteX21" fmla="*/ 0 w 1987550"/>
                <a:gd name="connsiteY21" fmla="*/ 0 h 1682750"/>
                <a:gd name="connsiteX22" fmla="*/ 38100 w 1987550"/>
                <a:gd name="connsiteY22" fmla="*/ 69850 h 1682750"/>
                <a:gd name="connsiteX23" fmla="*/ 622300 w 1987550"/>
                <a:gd name="connsiteY23" fmla="*/ 1270000 h 1682750"/>
                <a:gd name="connsiteX24" fmla="*/ 977900 w 1987550"/>
                <a:gd name="connsiteY24" fmla="*/ 1631950 h 1682750"/>
                <a:gd name="connsiteX25" fmla="*/ 1308100 w 1987550"/>
                <a:gd name="connsiteY25" fmla="*/ 1682750 h 1682750"/>
                <a:gd name="connsiteX26" fmla="*/ 1517650 w 1987550"/>
                <a:gd name="connsiteY26" fmla="*/ 1473200 h 1682750"/>
                <a:gd name="connsiteX27" fmla="*/ 1657350 w 1987550"/>
                <a:gd name="connsiteY27" fmla="*/ 1282700 h 1682750"/>
                <a:gd name="connsiteX28" fmla="*/ 1816100 w 1987550"/>
                <a:gd name="connsiteY28" fmla="*/ 11366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87550" h="1682750">
                  <a:moveTo>
                    <a:pt x="1816100" y="1136650"/>
                  </a:moveTo>
                  <a:lnTo>
                    <a:pt x="1879600" y="1066800"/>
                  </a:lnTo>
                  <a:lnTo>
                    <a:pt x="1879600" y="1066800"/>
                  </a:lnTo>
                  <a:lnTo>
                    <a:pt x="1930400" y="1016000"/>
                  </a:lnTo>
                  <a:lnTo>
                    <a:pt x="1987550" y="908050"/>
                  </a:lnTo>
                  <a:lnTo>
                    <a:pt x="1949450" y="838200"/>
                  </a:lnTo>
                  <a:lnTo>
                    <a:pt x="1778000" y="806450"/>
                  </a:lnTo>
                  <a:lnTo>
                    <a:pt x="1657350" y="736600"/>
                  </a:lnTo>
                  <a:lnTo>
                    <a:pt x="1524000" y="673100"/>
                  </a:lnTo>
                  <a:lnTo>
                    <a:pt x="1403350" y="679450"/>
                  </a:lnTo>
                  <a:lnTo>
                    <a:pt x="1403350" y="615950"/>
                  </a:lnTo>
                  <a:lnTo>
                    <a:pt x="1403350" y="615950"/>
                  </a:lnTo>
                  <a:lnTo>
                    <a:pt x="1225550" y="495300"/>
                  </a:lnTo>
                  <a:lnTo>
                    <a:pt x="1016000" y="425450"/>
                  </a:lnTo>
                  <a:lnTo>
                    <a:pt x="952500" y="342900"/>
                  </a:lnTo>
                  <a:cubicBezTo>
                    <a:pt x="945819" y="282775"/>
                    <a:pt x="959703" y="299303"/>
                    <a:pt x="939800" y="279400"/>
                  </a:cubicBezTo>
                  <a:lnTo>
                    <a:pt x="939800" y="279400"/>
                  </a:lnTo>
                  <a:lnTo>
                    <a:pt x="768350" y="196850"/>
                  </a:lnTo>
                  <a:lnTo>
                    <a:pt x="425450" y="152400"/>
                  </a:lnTo>
                  <a:lnTo>
                    <a:pt x="361950" y="133350"/>
                  </a:lnTo>
                  <a:lnTo>
                    <a:pt x="317500" y="88900"/>
                  </a:lnTo>
                  <a:lnTo>
                    <a:pt x="0" y="0"/>
                  </a:lnTo>
                  <a:lnTo>
                    <a:pt x="38100" y="69850"/>
                  </a:lnTo>
                  <a:lnTo>
                    <a:pt x="622300" y="1270000"/>
                  </a:lnTo>
                  <a:lnTo>
                    <a:pt x="977900" y="1631950"/>
                  </a:lnTo>
                  <a:lnTo>
                    <a:pt x="1308100" y="1682750"/>
                  </a:lnTo>
                  <a:lnTo>
                    <a:pt x="1517650" y="1473200"/>
                  </a:lnTo>
                  <a:lnTo>
                    <a:pt x="1657350" y="1282700"/>
                  </a:lnTo>
                  <a:lnTo>
                    <a:pt x="1816100" y="113665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6246FF-F658-8936-9A37-3359B0EFFFCC}"/>
                </a:ext>
              </a:extLst>
            </p:cNvPr>
            <p:cNvSpPr/>
            <p:nvPr/>
          </p:nvSpPr>
          <p:spPr>
            <a:xfrm>
              <a:off x="4419600" y="4032250"/>
              <a:ext cx="984250" cy="1511300"/>
            </a:xfrm>
            <a:custGeom>
              <a:avLst/>
              <a:gdLst>
                <a:gd name="connsiteX0" fmla="*/ 412750 w 984250"/>
                <a:gd name="connsiteY0" fmla="*/ 1511300 h 1511300"/>
                <a:gd name="connsiteX1" fmla="*/ 342900 w 984250"/>
                <a:gd name="connsiteY1" fmla="*/ 1466850 h 1511300"/>
                <a:gd name="connsiteX2" fmla="*/ 361950 w 984250"/>
                <a:gd name="connsiteY2" fmla="*/ 1435100 h 1511300"/>
                <a:gd name="connsiteX3" fmla="*/ 317500 w 984250"/>
                <a:gd name="connsiteY3" fmla="*/ 1428750 h 1511300"/>
                <a:gd name="connsiteX4" fmla="*/ 323850 w 984250"/>
                <a:gd name="connsiteY4" fmla="*/ 1409700 h 1511300"/>
                <a:gd name="connsiteX5" fmla="*/ 342900 w 984250"/>
                <a:gd name="connsiteY5" fmla="*/ 1409700 h 1511300"/>
                <a:gd name="connsiteX6" fmla="*/ 342900 w 984250"/>
                <a:gd name="connsiteY6" fmla="*/ 1409700 h 1511300"/>
                <a:gd name="connsiteX7" fmla="*/ 342900 w 984250"/>
                <a:gd name="connsiteY7" fmla="*/ 1409700 h 1511300"/>
                <a:gd name="connsiteX8" fmla="*/ 317500 w 984250"/>
                <a:gd name="connsiteY8" fmla="*/ 1365250 h 1511300"/>
                <a:gd name="connsiteX9" fmla="*/ 317500 w 984250"/>
                <a:gd name="connsiteY9" fmla="*/ 1365250 h 1511300"/>
                <a:gd name="connsiteX10" fmla="*/ 228600 w 984250"/>
                <a:gd name="connsiteY10" fmla="*/ 1409700 h 1511300"/>
                <a:gd name="connsiteX11" fmla="*/ 234950 w 984250"/>
                <a:gd name="connsiteY11" fmla="*/ 1339850 h 1511300"/>
                <a:gd name="connsiteX12" fmla="*/ 285750 w 984250"/>
                <a:gd name="connsiteY12" fmla="*/ 1308100 h 1511300"/>
                <a:gd name="connsiteX13" fmla="*/ 266700 w 984250"/>
                <a:gd name="connsiteY13" fmla="*/ 1270000 h 1511300"/>
                <a:gd name="connsiteX14" fmla="*/ 215900 w 984250"/>
                <a:gd name="connsiteY14" fmla="*/ 1231900 h 1511300"/>
                <a:gd name="connsiteX15" fmla="*/ 247650 w 984250"/>
                <a:gd name="connsiteY15" fmla="*/ 1174750 h 1511300"/>
                <a:gd name="connsiteX16" fmla="*/ 228600 w 984250"/>
                <a:gd name="connsiteY16" fmla="*/ 1155700 h 1511300"/>
                <a:gd name="connsiteX17" fmla="*/ 228600 w 984250"/>
                <a:gd name="connsiteY17" fmla="*/ 1155700 h 1511300"/>
                <a:gd name="connsiteX18" fmla="*/ 165100 w 984250"/>
                <a:gd name="connsiteY18" fmla="*/ 1231900 h 1511300"/>
                <a:gd name="connsiteX19" fmla="*/ 158750 w 984250"/>
                <a:gd name="connsiteY19" fmla="*/ 1276350 h 1511300"/>
                <a:gd name="connsiteX20" fmla="*/ 158750 w 984250"/>
                <a:gd name="connsiteY20" fmla="*/ 1308100 h 1511300"/>
                <a:gd name="connsiteX21" fmla="*/ 133350 w 984250"/>
                <a:gd name="connsiteY21" fmla="*/ 1308100 h 1511300"/>
                <a:gd name="connsiteX22" fmla="*/ 133350 w 984250"/>
                <a:gd name="connsiteY22" fmla="*/ 1308100 h 1511300"/>
                <a:gd name="connsiteX23" fmla="*/ 88900 w 984250"/>
                <a:gd name="connsiteY23" fmla="*/ 1143000 h 1511300"/>
                <a:gd name="connsiteX24" fmla="*/ 76200 w 984250"/>
                <a:gd name="connsiteY24" fmla="*/ 1060450 h 1511300"/>
                <a:gd name="connsiteX25" fmla="*/ 44450 w 984250"/>
                <a:gd name="connsiteY25" fmla="*/ 958850 h 1511300"/>
                <a:gd name="connsiteX26" fmla="*/ 44450 w 984250"/>
                <a:gd name="connsiteY26" fmla="*/ 958850 h 1511300"/>
                <a:gd name="connsiteX27" fmla="*/ 95250 w 984250"/>
                <a:gd name="connsiteY27" fmla="*/ 895350 h 1511300"/>
                <a:gd name="connsiteX28" fmla="*/ 82550 w 984250"/>
                <a:gd name="connsiteY28" fmla="*/ 882650 h 1511300"/>
                <a:gd name="connsiteX29" fmla="*/ 82550 w 984250"/>
                <a:gd name="connsiteY29" fmla="*/ 882650 h 1511300"/>
                <a:gd name="connsiteX30" fmla="*/ 127000 w 984250"/>
                <a:gd name="connsiteY30" fmla="*/ 831850 h 1511300"/>
                <a:gd name="connsiteX31" fmla="*/ 165100 w 984250"/>
                <a:gd name="connsiteY31" fmla="*/ 768350 h 1511300"/>
                <a:gd name="connsiteX32" fmla="*/ 120650 w 984250"/>
                <a:gd name="connsiteY32" fmla="*/ 736600 h 1511300"/>
                <a:gd name="connsiteX33" fmla="*/ 76200 w 984250"/>
                <a:gd name="connsiteY33" fmla="*/ 787400 h 1511300"/>
                <a:gd name="connsiteX34" fmla="*/ 76200 w 984250"/>
                <a:gd name="connsiteY34" fmla="*/ 787400 h 1511300"/>
                <a:gd name="connsiteX35" fmla="*/ 19050 w 984250"/>
                <a:gd name="connsiteY35" fmla="*/ 717550 h 1511300"/>
                <a:gd name="connsiteX36" fmla="*/ 19050 w 984250"/>
                <a:gd name="connsiteY36" fmla="*/ 698500 h 1511300"/>
                <a:gd name="connsiteX37" fmla="*/ 63500 w 984250"/>
                <a:gd name="connsiteY37" fmla="*/ 698500 h 1511300"/>
                <a:gd name="connsiteX38" fmla="*/ 63500 w 984250"/>
                <a:gd name="connsiteY38" fmla="*/ 698500 h 1511300"/>
                <a:gd name="connsiteX39" fmla="*/ 63500 w 984250"/>
                <a:gd name="connsiteY39" fmla="*/ 698500 h 1511300"/>
                <a:gd name="connsiteX40" fmla="*/ 0 w 984250"/>
                <a:gd name="connsiteY40" fmla="*/ 654050 h 1511300"/>
                <a:gd name="connsiteX41" fmla="*/ 0 w 984250"/>
                <a:gd name="connsiteY41" fmla="*/ 622300 h 1511300"/>
                <a:gd name="connsiteX42" fmla="*/ 50800 w 984250"/>
                <a:gd name="connsiteY42" fmla="*/ 628650 h 1511300"/>
                <a:gd name="connsiteX43" fmla="*/ 88900 w 984250"/>
                <a:gd name="connsiteY43" fmla="*/ 609600 h 1511300"/>
                <a:gd name="connsiteX44" fmla="*/ 88900 w 984250"/>
                <a:gd name="connsiteY44" fmla="*/ 539750 h 1511300"/>
                <a:gd name="connsiteX45" fmla="*/ 88900 w 984250"/>
                <a:gd name="connsiteY45" fmla="*/ 482600 h 1511300"/>
                <a:gd name="connsiteX46" fmla="*/ 50800 w 984250"/>
                <a:gd name="connsiteY46" fmla="*/ 393700 h 1511300"/>
                <a:gd name="connsiteX47" fmla="*/ 50800 w 984250"/>
                <a:gd name="connsiteY47" fmla="*/ 393700 h 1511300"/>
                <a:gd name="connsiteX48" fmla="*/ 88900 w 984250"/>
                <a:gd name="connsiteY48" fmla="*/ 336550 h 1511300"/>
                <a:gd name="connsiteX49" fmla="*/ 95250 w 984250"/>
                <a:gd name="connsiteY49" fmla="*/ 292100 h 1511300"/>
                <a:gd name="connsiteX50" fmla="*/ 127000 w 984250"/>
                <a:gd name="connsiteY50" fmla="*/ 304800 h 1511300"/>
                <a:gd name="connsiteX51" fmla="*/ 127000 w 984250"/>
                <a:gd name="connsiteY51" fmla="*/ 304800 h 1511300"/>
                <a:gd name="connsiteX52" fmla="*/ 209550 w 984250"/>
                <a:gd name="connsiteY52" fmla="*/ 273050 h 1511300"/>
                <a:gd name="connsiteX53" fmla="*/ 209550 w 984250"/>
                <a:gd name="connsiteY53" fmla="*/ 273050 h 1511300"/>
                <a:gd name="connsiteX54" fmla="*/ 184150 w 984250"/>
                <a:gd name="connsiteY54" fmla="*/ 196850 h 1511300"/>
                <a:gd name="connsiteX55" fmla="*/ 247650 w 984250"/>
                <a:gd name="connsiteY55" fmla="*/ 158750 h 1511300"/>
                <a:gd name="connsiteX56" fmla="*/ 292100 w 984250"/>
                <a:gd name="connsiteY56" fmla="*/ 146050 h 1511300"/>
                <a:gd name="connsiteX57" fmla="*/ 304800 w 984250"/>
                <a:gd name="connsiteY57" fmla="*/ 88900 h 1511300"/>
                <a:gd name="connsiteX58" fmla="*/ 323850 w 984250"/>
                <a:gd name="connsiteY58" fmla="*/ 76200 h 1511300"/>
                <a:gd name="connsiteX59" fmla="*/ 323850 w 984250"/>
                <a:gd name="connsiteY59" fmla="*/ 76200 h 1511300"/>
                <a:gd name="connsiteX60" fmla="*/ 400050 w 984250"/>
                <a:gd name="connsiteY60" fmla="*/ 31750 h 1511300"/>
                <a:gd name="connsiteX61" fmla="*/ 444500 w 984250"/>
                <a:gd name="connsiteY61" fmla="*/ 0 h 1511300"/>
                <a:gd name="connsiteX62" fmla="*/ 476250 w 984250"/>
                <a:gd name="connsiteY62" fmla="*/ 38100 h 1511300"/>
                <a:gd name="connsiteX63" fmla="*/ 514350 w 984250"/>
                <a:gd name="connsiteY63" fmla="*/ 101600 h 1511300"/>
                <a:gd name="connsiteX64" fmla="*/ 546100 w 984250"/>
                <a:gd name="connsiteY64" fmla="*/ 107950 h 1511300"/>
                <a:gd name="connsiteX65" fmla="*/ 615950 w 984250"/>
                <a:gd name="connsiteY65" fmla="*/ 95250 h 1511300"/>
                <a:gd name="connsiteX66" fmla="*/ 546100 w 984250"/>
                <a:gd name="connsiteY66" fmla="*/ 19050 h 1511300"/>
                <a:gd name="connsiteX67" fmla="*/ 622300 w 984250"/>
                <a:gd name="connsiteY67" fmla="*/ 12700 h 1511300"/>
                <a:gd name="connsiteX68" fmla="*/ 717550 w 984250"/>
                <a:gd name="connsiteY68" fmla="*/ 38100 h 1511300"/>
                <a:gd name="connsiteX69" fmla="*/ 806450 w 984250"/>
                <a:gd name="connsiteY69" fmla="*/ 50800 h 1511300"/>
                <a:gd name="connsiteX70" fmla="*/ 857250 w 984250"/>
                <a:gd name="connsiteY70" fmla="*/ 127000 h 1511300"/>
                <a:gd name="connsiteX71" fmla="*/ 863600 w 984250"/>
                <a:gd name="connsiteY71" fmla="*/ 203200 h 1511300"/>
                <a:gd name="connsiteX72" fmla="*/ 920750 w 984250"/>
                <a:gd name="connsiteY72" fmla="*/ 247650 h 1511300"/>
                <a:gd name="connsiteX73" fmla="*/ 844550 w 984250"/>
                <a:gd name="connsiteY73" fmla="*/ 260350 h 1511300"/>
                <a:gd name="connsiteX74" fmla="*/ 793750 w 984250"/>
                <a:gd name="connsiteY74" fmla="*/ 317500 h 1511300"/>
                <a:gd name="connsiteX75" fmla="*/ 762000 w 984250"/>
                <a:gd name="connsiteY75" fmla="*/ 361950 h 1511300"/>
                <a:gd name="connsiteX76" fmla="*/ 730250 w 984250"/>
                <a:gd name="connsiteY76" fmla="*/ 368300 h 1511300"/>
                <a:gd name="connsiteX77" fmla="*/ 654050 w 984250"/>
                <a:gd name="connsiteY77" fmla="*/ 374650 h 1511300"/>
                <a:gd name="connsiteX78" fmla="*/ 685800 w 984250"/>
                <a:gd name="connsiteY78" fmla="*/ 412750 h 1511300"/>
                <a:gd name="connsiteX79" fmla="*/ 774700 w 984250"/>
                <a:gd name="connsiteY79" fmla="*/ 450850 h 1511300"/>
                <a:gd name="connsiteX80" fmla="*/ 850900 w 984250"/>
                <a:gd name="connsiteY80" fmla="*/ 412750 h 1511300"/>
                <a:gd name="connsiteX81" fmla="*/ 882650 w 984250"/>
                <a:gd name="connsiteY81" fmla="*/ 501650 h 1511300"/>
                <a:gd name="connsiteX82" fmla="*/ 850900 w 984250"/>
                <a:gd name="connsiteY82" fmla="*/ 577850 h 1511300"/>
                <a:gd name="connsiteX83" fmla="*/ 889000 w 984250"/>
                <a:gd name="connsiteY83" fmla="*/ 635000 h 1511300"/>
                <a:gd name="connsiteX84" fmla="*/ 952500 w 984250"/>
                <a:gd name="connsiteY84" fmla="*/ 723900 h 1511300"/>
                <a:gd name="connsiteX85" fmla="*/ 984250 w 984250"/>
                <a:gd name="connsiteY85" fmla="*/ 825500 h 1511300"/>
                <a:gd name="connsiteX86" fmla="*/ 984250 w 984250"/>
                <a:gd name="connsiteY86" fmla="*/ 920750 h 1511300"/>
                <a:gd name="connsiteX87" fmla="*/ 920750 w 984250"/>
                <a:gd name="connsiteY87" fmla="*/ 1009650 h 1511300"/>
                <a:gd name="connsiteX88" fmla="*/ 838200 w 984250"/>
                <a:gd name="connsiteY88" fmla="*/ 1066800 h 1511300"/>
                <a:gd name="connsiteX89" fmla="*/ 806450 w 984250"/>
                <a:gd name="connsiteY89" fmla="*/ 1123950 h 1511300"/>
                <a:gd name="connsiteX90" fmla="*/ 806450 w 984250"/>
                <a:gd name="connsiteY90" fmla="*/ 1123950 h 1511300"/>
                <a:gd name="connsiteX91" fmla="*/ 755650 w 984250"/>
                <a:gd name="connsiteY91" fmla="*/ 1162050 h 1511300"/>
                <a:gd name="connsiteX92" fmla="*/ 736600 w 984250"/>
                <a:gd name="connsiteY92" fmla="*/ 1092200 h 1511300"/>
                <a:gd name="connsiteX93" fmla="*/ 736600 w 984250"/>
                <a:gd name="connsiteY93" fmla="*/ 1022350 h 1511300"/>
                <a:gd name="connsiteX94" fmla="*/ 704850 w 984250"/>
                <a:gd name="connsiteY94" fmla="*/ 1060450 h 1511300"/>
                <a:gd name="connsiteX95" fmla="*/ 679450 w 984250"/>
                <a:gd name="connsiteY95" fmla="*/ 1123950 h 1511300"/>
                <a:gd name="connsiteX96" fmla="*/ 679450 w 984250"/>
                <a:gd name="connsiteY96" fmla="*/ 1200150 h 1511300"/>
                <a:gd name="connsiteX97" fmla="*/ 647700 w 984250"/>
                <a:gd name="connsiteY97" fmla="*/ 1257300 h 1511300"/>
                <a:gd name="connsiteX98" fmla="*/ 539750 w 984250"/>
                <a:gd name="connsiteY98" fmla="*/ 1301750 h 1511300"/>
                <a:gd name="connsiteX99" fmla="*/ 520700 w 984250"/>
                <a:gd name="connsiteY99" fmla="*/ 1422400 h 1511300"/>
                <a:gd name="connsiteX100" fmla="*/ 444500 w 984250"/>
                <a:gd name="connsiteY100" fmla="*/ 1460500 h 1511300"/>
                <a:gd name="connsiteX101" fmla="*/ 412750 w 984250"/>
                <a:gd name="connsiteY101" fmla="*/ 151130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984250" h="1511300">
                  <a:moveTo>
                    <a:pt x="412750" y="1511300"/>
                  </a:moveTo>
                  <a:lnTo>
                    <a:pt x="342900" y="1466850"/>
                  </a:lnTo>
                  <a:cubicBezTo>
                    <a:pt x="433902" y="1360681"/>
                    <a:pt x="378491" y="1433446"/>
                    <a:pt x="361950" y="1435100"/>
                  </a:cubicBezTo>
                  <a:cubicBezTo>
                    <a:pt x="347057" y="1436589"/>
                    <a:pt x="332317" y="1430867"/>
                    <a:pt x="317500" y="1428750"/>
                  </a:cubicBezTo>
                  <a:cubicBezTo>
                    <a:pt x="319617" y="1422400"/>
                    <a:pt x="319117" y="1414433"/>
                    <a:pt x="323850" y="1409700"/>
                  </a:cubicBezTo>
                  <a:cubicBezTo>
                    <a:pt x="344908" y="1388642"/>
                    <a:pt x="342900" y="1401096"/>
                    <a:pt x="342900" y="1409700"/>
                  </a:cubicBezTo>
                  <a:lnTo>
                    <a:pt x="342900" y="1409700"/>
                  </a:lnTo>
                  <a:lnTo>
                    <a:pt x="342900" y="1409700"/>
                  </a:lnTo>
                  <a:lnTo>
                    <a:pt x="317500" y="1365250"/>
                  </a:lnTo>
                  <a:lnTo>
                    <a:pt x="317500" y="1365250"/>
                  </a:lnTo>
                  <a:lnTo>
                    <a:pt x="228600" y="1409700"/>
                  </a:lnTo>
                  <a:lnTo>
                    <a:pt x="234950" y="1339850"/>
                  </a:lnTo>
                  <a:lnTo>
                    <a:pt x="285750" y="1308100"/>
                  </a:lnTo>
                  <a:lnTo>
                    <a:pt x="266700" y="1270000"/>
                  </a:lnTo>
                  <a:lnTo>
                    <a:pt x="215900" y="1231900"/>
                  </a:lnTo>
                  <a:lnTo>
                    <a:pt x="247650" y="1174750"/>
                  </a:lnTo>
                  <a:lnTo>
                    <a:pt x="228600" y="1155700"/>
                  </a:lnTo>
                  <a:lnTo>
                    <a:pt x="228600" y="1155700"/>
                  </a:lnTo>
                  <a:lnTo>
                    <a:pt x="165100" y="1231900"/>
                  </a:lnTo>
                  <a:lnTo>
                    <a:pt x="158750" y="1276350"/>
                  </a:lnTo>
                  <a:lnTo>
                    <a:pt x="158750" y="1308100"/>
                  </a:lnTo>
                  <a:lnTo>
                    <a:pt x="133350" y="1308100"/>
                  </a:lnTo>
                  <a:lnTo>
                    <a:pt x="133350" y="1308100"/>
                  </a:lnTo>
                  <a:lnTo>
                    <a:pt x="88900" y="1143000"/>
                  </a:lnTo>
                  <a:lnTo>
                    <a:pt x="76200" y="1060450"/>
                  </a:lnTo>
                  <a:lnTo>
                    <a:pt x="44450" y="958850"/>
                  </a:lnTo>
                  <a:lnTo>
                    <a:pt x="44450" y="958850"/>
                  </a:lnTo>
                  <a:cubicBezTo>
                    <a:pt x="59385" y="946048"/>
                    <a:pt x="100330" y="925828"/>
                    <a:pt x="95250" y="895350"/>
                  </a:cubicBezTo>
                  <a:cubicBezTo>
                    <a:pt x="94266" y="889445"/>
                    <a:pt x="86783" y="886883"/>
                    <a:pt x="82550" y="882650"/>
                  </a:cubicBezTo>
                  <a:lnTo>
                    <a:pt x="82550" y="882650"/>
                  </a:lnTo>
                  <a:lnTo>
                    <a:pt x="127000" y="831850"/>
                  </a:lnTo>
                  <a:lnTo>
                    <a:pt x="165100" y="768350"/>
                  </a:lnTo>
                  <a:lnTo>
                    <a:pt x="120650" y="736600"/>
                  </a:lnTo>
                  <a:lnTo>
                    <a:pt x="76200" y="787400"/>
                  </a:lnTo>
                  <a:lnTo>
                    <a:pt x="76200" y="787400"/>
                  </a:lnTo>
                  <a:lnTo>
                    <a:pt x="19050" y="717550"/>
                  </a:lnTo>
                  <a:lnTo>
                    <a:pt x="19050" y="698500"/>
                  </a:lnTo>
                  <a:lnTo>
                    <a:pt x="63500" y="698500"/>
                  </a:lnTo>
                  <a:lnTo>
                    <a:pt x="63500" y="698500"/>
                  </a:lnTo>
                  <a:lnTo>
                    <a:pt x="63500" y="698500"/>
                  </a:lnTo>
                  <a:lnTo>
                    <a:pt x="0" y="654050"/>
                  </a:lnTo>
                  <a:lnTo>
                    <a:pt x="0" y="622300"/>
                  </a:lnTo>
                  <a:lnTo>
                    <a:pt x="50800" y="628650"/>
                  </a:lnTo>
                  <a:lnTo>
                    <a:pt x="88900" y="609600"/>
                  </a:lnTo>
                  <a:lnTo>
                    <a:pt x="88900" y="539750"/>
                  </a:lnTo>
                  <a:lnTo>
                    <a:pt x="88900" y="482600"/>
                  </a:lnTo>
                  <a:lnTo>
                    <a:pt x="50800" y="393700"/>
                  </a:lnTo>
                  <a:lnTo>
                    <a:pt x="50800" y="393700"/>
                  </a:lnTo>
                  <a:lnTo>
                    <a:pt x="88900" y="336550"/>
                  </a:lnTo>
                  <a:lnTo>
                    <a:pt x="95250" y="292100"/>
                  </a:lnTo>
                  <a:lnTo>
                    <a:pt x="127000" y="304800"/>
                  </a:lnTo>
                  <a:lnTo>
                    <a:pt x="127000" y="304800"/>
                  </a:lnTo>
                  <a:lnTo>
                    <a:pt x="209550" y="273050"/>
                  </a:lnTo>
                  <a:lnTo>
                    <a:pt x="209550" y="273050"/>
                  </a:lnTo>
                  <a:lnTo>
                    <a:pt x="184150" y="196850"/>
                  </a:lnTo>
                  <a:lnTo>
                    <a:pt x="247650" y="158750"/>
                  </a:lnTo>
                  <a:lnTo>
                    <a:pt x="292100" y="146050"/>
                  </a:lnTo>
                  <a:cubicBezTo>
                    <a:pt x="296333" y="127000"/>
                    <a:pt x="296073" y="106354"/>
                    <a:pt x="304800" y="88900"/>
                  </a:cubicBezTo>
                  <a:cubicBezTo>
                    <a:pt x="325858" y="46784"/>
                    <a:pt x="323850" y="100342"/>
                    <a:pt x="323850" y="76200"/>
                  </a:cubicBezTo>
                  <a:lnTo>
                    <a:pt x="323850" y="76200"/>
                  </a:lnTo>
                  <a:lnTo>
                    <a:pt x="400050" y="31750"/>
                  </a:lnTo>
                  <a:lnTo>
                    <a:pt x="444500" y="0"/>
                  </a:lnTo>
                  <a:lnTo>
                    <a:pt x="476250" y="38100"/>
                  </a:lnTo>
                  <a:lnTo>
                    <a:pt x="514350" y="101600"/>
                  </a:lnTo>
                  <a:lnTo>
                    <a:pt x="546100" y="107950"/>
                  </a:lnTo>
                  <a:lnTo>
                    <a:pt x="615950" y="95250"/>
                  </a:lnTo>
                  <a:lnTo>
                    <a:pt x="546100" y="19050"/>
                  </a:lnTo>
                  <a:lnTo>
                    <a:pt x="622300" y="12700"/>
                  </a:lnTo>
                  <a:lnTo>
                    <a:pt x="717550" y="38100"/>
                  </a:lnTo>
                  <a:lnTo>
                    <a:pt x="806450" y="50800"/>
                  </a:lnTo>
                  <a:lnTo>
                    <a:pt x="857250" y="127000"/>
                  </a:lnTo>
                  <a:lnTo>
                    <a:pt x="863600" y="203200"/>
                  </a:lnTo>
                  <a:lnTo>
                    <a:pt x="920750" y="247650"/>
                  </a:lnTo>
                  <a:lnTo>
                    <a:pt x="844550" y="260350"/>
                  </a:lnTo>
                  <a:lnTo>
                    <a:pt x="793750" y="317500"/>
                  </a:lnTo>
                  <a:lnTo>
                    <a:pt x="762000" y="361950"/>
                  </a:lnTo>
                  <a:lnTo>
                    <a:pt x="730250" y="368300"/>
                  </a:lnTo>
                  <a:lnTo>
                    <a:pt x="654050" y="374650"/>
                  </a:lnTo>
                  <a:lnTo>
                    <a:pt x="685800" y="412750"/>
                  </a:lnTo>
                  <a:lnTo>
                    <a:pt x="774700" y="450850"/>
                  </a:lnTo>
                  <a:lnTo>
                    <a:pt x="850900" y="412750"/>
                  </a:lnTo>
                  <a:lnTo>
                    <a:pt x="882650" y="501650"/>
                  </a:lnTo>
                  <a:lnTo>
                    <a:pt x="850900" y="577850"/>
                  </a:lnTo>
                  <a:lnTo>
                    <a:pt x="889000" y="635000"/>
                  </a:lnTo>
                  <a:lnTo>
                    <a:pt x="952500" y="723900"/>
                  </a:lnTo>
                  <a:lnTo>
                    <a:pt x="984250" y="825500"/>
                  </a:lnTo>
                  <a:lnTo>
                    <a:pt x="984250" y="920750"/>
                  </a:lnTo>
                  <a:lnTo>
                    <a:pt x="920750" y="1009650"/>
                  </a:lnTo>
                  <a:lnTo>
                    <a:pt x="838200" y="1066800"/>
                  </a:lnTo>
                  <a:lnTo>
                    <a:pt x="806450" y="1123950"/>
                  </a:lnTo>
                  <a:lnTo>
                    <a:pt x="806450" y="1123950"/>
                  </a:lnTo>
                  <a:lnTo>
                    <a:pt x="755650" y="1162050"/>
                  </a:lnTo>
                  <a:lnTo>
                    <a:pt x="736600" y="1092200"/>
                  </a:lnTo>
                  <a:lnTo>
                    <a:pt x="736600" y="1022350"/>
                  </a:lnTo>
                  <a:lnTo>
                    <a:pt x="704850" y="1060450"/>
                  </a:lnTo>
                  <a:lnTo>
                    <a:pt x="679450" y="1123950"/>
                  </a:lnTo>
                  <a:lnTo>
                    <a:pt x="679450" y="1200150"/>
                  </a:lnTo>
                  <a:lnTo>
                    <a:pt x="647700" y="1257300"/>
                  </a:lnTo>
                  <a:lnTo>
                    <a:pt x="539750" y="1301750"/>
                  </a:lnTo>
                  <a:lnTo>
                    <a:pt x="520700" y="1422400"/>
                  </a:lnTo>
                  <a:lnTo>
                    <a:pt x="444500" y="1460500"/>
                  </a:lnTo>
                  <a:lnTo>
                    <a:pt x="412750" y="15113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92FB6E-C25C-F0BE-3483-C9315E62ACBE}"/>
                </a:ext>
              </a:extLst>
            </p:cNvPr>
            <p:cNvSpPr/>
            <p:nvPr/>
          </p:nvSpPr>
          <p:spPr>
            <a:xfrm>
              <a:off x="5264150" y="4286250"/>
              <a:ext cx="197788" cy="107950"/>
            </a:xfrm>
            <a:custGeom>
              <a:avLst/>
              <a:gdLst>
                <a:gd name="connsiteX0" fmla="*/ 120650 w 197788"/>
                <a:gd name="connsiteY0" fmla="*/ 107950 h 107950"/>
                <a:gd name="connsiteX1" fmla="*/ 44450 w 197788"/>
                <a:gd name="connsiteY1" fmla="*/ 76200 h 107950"/>
                <a:gd name="connsiteX2" fmla="*/ 44450 w 197788"/>
                <a:gd name="connsiteY2" fmla="*/ 76200 h 107950"/>
                <a:gd name="connsiteX3" fmla="*/ 0 w 197788"/>
                <a:gd name="connsiteY3" fmla="*/ 25400 h 107950"/>
                <a:gd name="connsiteX4" fmla="*/ 0 w 197788"/>
                <a:gd name="connsiteY4" fmla="*/ 25400 h 107950"/>
                <a:gd name="connsiteX5" fmla="*/ 88900 w 197788"/>
                <a:gd name="connsiteY5" fmla="*/ 0 h 107950"/>
                <a:gd name="connsiteX6" fmla="*/ 146050 w 197788"/>
                <a:gd name="connsiteY6" fmla="*/ 12700 h 107950"/>
                <a:gd name="connsiteX7" fmla="*/ 146050 w 197788"/>
                <a:gd name="connsiteY7" fmla="*/ 12700 h 107950"/>
                <a:gd name="connsiteX8" fmla="*/ 196850 w 197788"/>
                <a:gd name="connsiteY8" fmla="*/ 25400 h 107950"/>
                <a:gd name="connsiteX9" fmla="*/ 184150 w 197788"/>
                <a:gd name="connsiteY9" fmla="*/ 82550 h 107950"/>
                <a:gd name="connsiteX10" fmla="*/ 184150 w 197788"/>
                <a:gd name="connsiteY10" fmla="*/ 82550 h 107950"/>
                <a:gd name="connsiteX11" fmla="*/ 120650 w 197788"/>
                <a:gd name="connsiteY11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788" h="107950">
                  <a:moveTo>
                    <a:pt x="120650" y="107950"/>
                  </a:moveTo>
                  <a:lnTo>
                    <a:pt x="44450" y="76200"/>
                  </a:lnTo>
                  <a:lnTo>
                    <a:pt x="44450" y="76200"/>
                  </a:lnTo>
                  <a:lnTo>
                    <a:pt x="0" y="25400"/>
                  </a:lnTo>
                  <a:lnTo>
                    <a:pt x="0" y="25400"/>
                  </a:lnTo>
                  <a:lnTo>
                    <a:pt x="88900" y="0"/>
                  </a:lnTo>
                  <a:lnTo>
                    <a:pt x="146050" y="12700"/>
                  </a:lnTo>
                  <a:lnTo>
                    <a:pt x="146050" y="12700"/>
                  </a:lnTo>
                  <a:lnTo>
                    <a:pt x="196850" y="25400"/>
                  </a:lnTo>
                  <a:cubicBezTo>
                    <a:pt x="190266" y="84654"/>
                    <a:pt x="209667" y="82550"/>
                    <a:pt x="184150" y="82550"/>
                  </a:cubicBezTo>
                  <a:lnTo>
                    <a:pt x="184150" y="82550"/>
                  </a:lnTo>
                  <a:lnTo>
                    <a:pt x="120650" y="1079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20C3505-1216-D306-B3D2-6CBA517EC11A}"/>
                </a:ext>
              </a:extLst>
            </p:cNvPr>
            <p:cNvSpPr/>
            <p:nvPr/>
          </p:nvSpPr>
          <p:spPr>
            <a:xfrm>
              <a:off x="5245100" y="5137150"/>
              <a:ext cx="114300" cy="177800"/>
            </a:xfrm>
            <a:custGeom>
              <a:avLst/>
              <a:gdLst>
                <a:gd name="connsiteX0" fmla="*/ 50800 w 114300"/>
                <a:gd name="connsiteY0" fmla="*/ 177800 h 177800"/>
                <a:gd name="connsiteX1" fmla="*/ 0 w 114300"/>
                <a:gd name="connsiteY1" fmla="*/ 146050 h 177800"/>
                <a:gd name="connsiteX2" fmla="*/ 38100 w 114300"/>
                <a:gd name="connsiteY2" fmla="*/ 107950 h 177800"/>
                <a:gd name="connsiteX3" fmla="*/ 38100 w 114300"/>
                <a:gd name="connsiteY3" fmla="*/ 107950 h 177800"/>
                <a:gd name="connsiteX4" fmla="*/ 44450 w 114300"/>
                <a:gd name="connsiteY4" fmla="*/ 38100 h 177800"/>
                <a:gd name="connsiteX5" fmla="*/ 107950 w 114300"/>
                <a:gd name="connsiteY5" fmla="*/ 0 h 177800"/>
                <a:gd name="connsiteX6" fmla="*/ 107950 w 114300"/>
                <a:gd name="connsiteY6" fmla="*/ 0 h 177800"/>
                <a:gd name="connsiteX7" fmla="*/ 114300 w 114300"/>
                <a:gd name="connsiteY7" fmla="*/ 120650 h 177800"/>
                <a:gd name="connsiteX8" fmla="*/ 50800 w 114300"/>
                <a:gd name="connsiteY8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77800">
                  <a:moveTo>
                    <a:pt x="50800" y="177800"/>
                  </a:moveTo>
                  <a:lnTo>
                    <a:pt x="0" y="146050"/>
                  </a:lnTo>
                  <a:lnTo>
                    <a:pt x="38100" y="107950"/>
                  </a:lnTo>
                  <a:lnTo>
                    <a:pt x="38100" y="107950"/>
                  </a:lnTo>
                  <a:lnTo>
                    <a:pt x="44450" y="38100"/>
                  </a:lnTo>
                  <a:lnTo>
                    <a:pt x="107950" y="0"/>
                  </a:lnTo>
                  <a:lnTo>
                    <a:pt x="107950" y="0"/>
                  </a:lnTo>
                  <a:lnTo>
                    <a:pt x="114300" y="120650"/>
                  </a:lnTo>
                  <a:lnTo>
                    <a:pt x="50800" y="17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266244-A6FE-EE99-7659-2111D062B126}"/>
                </a:ext>
              </a:extLst>
            </p:cNvPr>
            <p:cNvSpPr/>
            <p:nvPr/>
          </p:nvSpPr>
          <p:spPr>
            <a:xfrm>
              <a:off x="2236525" y="1560762"/>
              <a:ext cx="2146434" cy="1645920"/>
            </a:xfrm>
            <a:custGeom>
              <a:avLst/>
              <a:gdLst>
                <a:gd name="connsiteX0" fmla="*/ 2059807 w 2146434"/>
                <a:gd name="connsiteY0" fmla="*/ 1607419 h 1645920"/>
                <a:gd name="connsiteX1" fmla="*/ 1963554 w 2146434"/>
                <a:gd name="connsiteY1" fmla="*/ 1645920 h 1645920"/>
                <a:gd name="connsiteX2" fmla="*/ 1905802 w 2146434"/>
                <a:gd name="connsiteY2" fmla="*/ 1645920 h 1645920"/>
                <a:gd name="connsiteX3" fmla="*/ 1790299 w 2146434"/>
                <a:gd name="connsiteY3" fmla="*/ 1578544 h 1645920"/>
                <a:gd name="connsiteX4" fmla="*/ 1636295 w 2146434"/>
                <a:gd name="connsiteY4" fmla="*/ 1472666 h 1645920"/>
                <a:gd name="connsiteX5" fmla="*/ 1414914 w 2146434"/>
                <a:gd name="connsiteY5" fmla="*/ 1472666 h 1645920"/>
                <a:gd name="connsiteX6" fmla="*/ 1347537 w 2146434"/>
                <a:gd name="connsiteY6" fmla="*/ 1443790 h 1645920"/>
                <a:gd name="connsiteX7" fmla="*/ 1183908 w 2146434"/>
                <a:gd name="connsiteY7" fmla="*/ 1289786 h 1645920"/>
                <a:gd name="connsiteX8" fmla="*/ 1058779 w 2146434"/>
                <a:gd name="connsiteY8" fmla="*/ 1270535 h 1645920"/>
                <a:gd name="connsiteX9" fmla="*/ 914400 w 2146434"/>
                <a:gd name="connsiteY9" fmla="*/ 1183908 h 1645920"/>
                <a:gd name="connsiteX10" fmla="*/ 847023 w 2146434"/>
                <a:gd name="connsiteY10" fmla="*/ 1087655 h 1645920"/>
                <a:gd name="connsiteX11" fmla="*/ 702644 w 2146434"/>
                <a:gd name="connsiteY11" fmla="*/ 1078030 h 1645920"/>
                <a:gd name="connsiteX12" fmla="*/ 481263 w 2146434"/>
                <a:gd name="connsiteY12" fmla="*/ 1029904 h 1645920"/>
                <a:gd name="connsiteX13" fmla="*/ 336884 w 2146434"/>
                <a:gd name="connsiteY13" fmla="*/ 933651 h 1645920"/>
                <a:gd name="connsiteX14" fmla="*/ 144379 w 2146434"/>
                <a:gd name="connsiteY14" fmla="*/ 837398 h 1645920"/>
                <a:gd name="connsiteX15" fmla="*/ 96253 w 2146434"/>
                <a:gd name="connsiteY15" fmla="*/ 760396 h 1645920"/>
                <a:gd name="connsiteX16" fmla="*/ 0 w 2146434"/>
                <a:gd name="connsiteY16" fmla="*/ 654518 h 1645920"/>
                <a:gd name="connsiteX17" fmla="*/ 48127 w 2146434"/>
                <a:gd name="connsiteY17" fmla="*/ 577516 h 1645920"/>
                <a:gd name="connsiteX18" fmla="*/ 144379 w 2146434"/>
                <a:gd name="connsiteY18" fmla="*/ 452388 h 1645920"/>
                <a:gd name="connsiteX19" fmla="*/ 144379 w 2146434"/>
                <a:gd name="connsiteY19" fmla="*/ 452388 h 1645920"/>
                <a:gd name="connsiteX20" fmla="*/ 96253 w 2146434"/>
                <a:gd name="connsiteY20" fmla="*/ 327259 h 1645920"/>
                <a:gd name="connsiteX21" fmla="*/ 221381 w 2146434"/>
                <a:gd name="connsiteY21" fmla="*/ 308009 h 1645920"/>
                <a:gd name="connsiteX22" fmla="*/ 288758 w 2146434"/>
                <a:gd name="connsiteY22" fmla="*/ 394636 h 1645920"/>
                <a:gd name="connsiteX23" fmla="*/ 413887 w 2146434"/>
                <a:gd name="connsiteY23" fmla="*/ 423512 h 1645920"/>
                <a:gd name="connsiteX24" fmla="*/ 462013 w 2146434"/>
                <a:gd name="connsiteY24" fmla="*/ 317634 h 1645920"/>
                <a:gd name="connsiteX25" fmla="*/ 519764 w 2146434"/>
                <a:gd name="connsiteY25" fmla="*/ 192506 h 1645920"/>
                <a:gd name="connsiteX26" fmla="*/ 519764 w 2146434"/>
                <a:gd name="connsiteY26" fmla="*/ 57752 h 1645920"/>
                <a:gd name="connsiteX27" fmla="*/ 683394 w 2146434"/>
                <a:gd name="connsiteY27" fmla="*/ 57752 h 1645920"/>
                <a:gd name="connsiteX28" fmla="*/ 789272 w 2146434"/>
                <a:gd name="connsiteY28" fmla="*/ 19251 h 1645920"/>
                <a:gd name="connsiteX29" fmla="*/ 866274 w 2146434"/>
                <a:gd name="connsiteY29" fmla="*/ 86628 h 1645920"/>
                <a:gd name="connsiteX30" fmla="*/ 866274 w 2146434"/>
                <a:gd name="connsiteY30" fmla="*/ 86628 h 1645920"/>
                <a:gd name="connsiteX31" fmla="*/ 1068404 w 2146434"/>
                <a:gd name="connsiteY31" fmla="*/ 48127 h 1645920"/>
                <a:gd name="connsiteX32" fmla="*/ 1116531 w 2146434"/>
                <a:gd name="connsiteY32" fmla="*/ 105878 h 1645920"/>
                <a:gd name="connsiteX33" fmla="*/ 1155032 w 2146434"/>
                <a:gd name="connsiteY33" fmla="*/ 9626 h 1645920"/>
                <a:gd name="connsiteX34" fmla="*/ 1251284 w 2146434"/>
                <a:gd name="connsiteY34" fmla="*/ 0 h 1645920"/>
                <a:gd name="connsiteX35" fmla="*/ 1337912 w 2146434"/>
                <a:gd name="connsiteY35" fmla="*/ 38501 h 1645920"/>
                <a:gd name="connsiteX36" fmla="*/ 1414914 w 2146434"/>
                <a:gd name="connsiteY36" fmla="*/ 163630 h 1645920"/>
                <a:gd name="connsiteX37" fmla="*/ 1501541 w 2146434"/>
                <a:gd name="connsiteY37" fmla="*/ 192506 h 1645920"/>
                <a:gd name="connsiteX38" fmla="*/ 1568918 w 2146434"/>
                <a:gd name="connsiteY38" fmla="*/ 173255 h 1645920"/>
                <a:gd name="connsiteX39" fmla="*/ 1626670 w 2146434"/>
                <a:gd name="connsiteY39" fmla="*/ 250257 h 1645920"/>
                <a:gd name="connsiteX40" fmla="*/ 1722922 w 2146434"/>
                <a:gd name="connsiteY40" fmla="*/ 221381 h 1645920"/>
                <a:gd name="connsiteX41" fmla="*/ 1790299 w 2146434"/>
                <a:gd name="connsiteY41" fmla="*/ 250257 h 1645920"/>
                <a:gd name="connsiteX42" fmla="*/ 1925053 w 2146434"/>
                <a:gd name="connsiteY42" fmla="*/ 250257 h 1645920"/>
                <a:gd name="connsiteX43" fmla="*/ 1925053 w 2146434"/>
                <a:gd name="connsiteY43" fmla="*/ 250257 h 1645920"/>
                <a:gd name="connsiteX44" fmla="*/ 1953929 w 2146434"/>
                <a:gd name="connsiteY44" fmla="*/ 394636 h 1645920"/>
                <a:gd name="connsiteX45" fmla="*/ 2002055 w 2146434"/>
                <a:gd name="connsiteY45" fmla="*/ 481264 h 1645920"/>
                <a:gd name="connsiteX46" fmla="*/ 2059807 w 2146434"/>
                <a:gd name="connsiteY46" fmla="*/ 587141 h 1645920"/>
                <a:gd name="connsiteX47" fmla="*/ 2136809 w 2146434"/>
                <a:gd name="connsiteY47" fmla="*/ 664144 h 1645920"/>
                <a:gd name="connsiteX48" fmla="*/ 2117558 w 2146434"/>
                <a:gd name="connsiteY48" fmla="*/ 779647 h 1645920"/>
                <a:gd name="connsiteX49" fmla="*/ 2079057 w 2146434"/>
                <a:gd name="connsiteY49" fmla="*/ 866274 h 1645920"/>
                <a:gd name="connsiteX50" fmla="*/ 2136809 w 2146434"/>
                <a:gd name="connsiteY50" fmla="*/ 933651 h 1645920"/>
                <a:gd name="connsiteX51" fmla="*/ 2146434 w 2146434"/>
                <a:gd name="connsiteY51" fmla="*/ 1049154 h 1645920"/>
                <a:gd name="connsiteX52" fmla="*/ 2079057 w 2146434"/>
                <a:gd name="connsiteY52" fmla="*/ 1193533 h 1645920"/>
                <a:gd name="connsiteX53" fmla="*/ 2107933 w 2146434"/>
                <a:gd name="connsiteY53" fmla="*/ 1260910 h 1645920"/>
                <a:gd name="connsiteX54" fmla="*/ 2098308 w 2146434"/>
                <a:gd name="connsiteY54" fmla="*/ 1357163 h 1645920"/>
                <a:gd name="connsiteX55" fmla="*/ 2098308 w 2146434"/>
                <a:gd name="connsiteY55" fmla="*/ 1357163 h 1645920"/>
                <a:gd name="connsiteX56" fmla="*/ 2050181 w 2146434"/>
                <a:gd name="connsiteY56" fmla="*/ 1501541 h 1645920"/>
                <a:gd name="connsiteX57" fmla="*/ 2059807 w 2146434"/>
                <a:gd name="connsiteY57" fmla="*/ 1607419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46434" h="1645920">
                  <a:moveTo>
                    <a:pt x="2059807" y="1607419"/>
                  </a:moveTo>
                  <a:lnTo>
                    <a:pt x="1963554" y="1645920"/>
                  </a:lnTo>
                  <a:lnTo>
                    <a:pt x="1905802" y="1645920"/>
                  </a:lnTo>
                  <a:lnTo>
                    <a:pt x="1790299" y="1578544"/>
                  </a:lnTo>
                  <a:lnTo>
                    <a:pt x="1636295" y="1472666"/>
                  </a:lnTo>
                  <a:lnTo>
                    <a:pt x="1414914" y="1472666"/>
                  </a:lnTo>
                  <a:lnTo>
                    <a:pt x="1347537" y="1443790"/>
                  </a:lnTo>
                  <a:lnTo>
                    <a:pt x="1183908" y="1289786"/>
                  </a:lnTo>
                  <a:lnTo>
                    <a:pt x="1058779" y="1270535"/>
                  </a:lnTo>
                  <a:lnTo>
                    <a:pt x="914400" y="1183908"/>
                  </a:lnTo>
                  <a:lnTo>
                    <a:pt x="847023" y="1087655"/>
                  </a:lnTo>
                  <a:lnTo>
                    <a:pt x="702644" y="1078030"/>
                  </a:lnTo>
                  <a:lnTo>
                    <a:pt x="481263" y="1029904"/>
                  </a:lnTo>
                  <a:lnTo>
                    <a:pt x="336884" y="933651"/>
                  </a:lnTo>
                  <a:lnTo>
                    <a:pt x="144379" y="837398"/>
                  </a:lnTo>
                  <a:lnTo>
                    <a:pt x="96253" y="760396"/>
                  </a:lnTo>
                  <a:lnTo>
                    <a:pt x="0" y="654518"/>
                  </a:lnTo>
                  <a:lnTo>
                    <a:pt x="48127" y="577516"/>
                  </a:lnTo>
                  <a:lnTo>
                    <a:pt x="144379" y="452388"/>
                  </a:lnTo>
                  <a:lnTo>
                    <a:pt x="144379" y="452388"/>
                  </a:lnTo>
                  <a:lnTo>
                    <a:pt x="96253" y="327259"/>
                  </a:lnTo>
                  <a:lnTo>
                    <a:pt x="221381" y="308009"/>
                  </a:lnTo>
                  <a:lnTo>
                    <a:pt x="288758" y="394636"/>
                  </a:lnTo>
                  <a:lnTo>
                    <a:pt x="413887" y="423512"/>
                  </a:lnTo>
                  <a:lnTo>
                    <a:pt x="462013" y="317634"/>
                  </a:lnTo>
                  <a:lnTo>
                    <a:pt x="519764" y="192506"/>
                  </a:lnTo>
                  <a:lnTo>
                    <a:pt x="519764" y="57752"/>
                  </a:lnTo>
                  <a:lnTo>
                    <a:pt x="683394" y="57752"/>
                  </a:lnTo>
                  <a:lnTo>
                    <a:pt x="789272" y="19251"/>
                  </a:lnTo>
                  <a:lnTo>
                    <a:pt x="866274" y="86628"/>
                  </a:lnTo>
                  <a:lnTo>
                    <a:pt x="866274" y="86628"/>
                  </a:lnTo>
                  <a:lnTo>
                    <a:pt x="1068404" y="48127"/>
                  </a:lnTo>
                  <a:lnTo>
                    <a:pt x="1116531" y="105878"/>
                  </a:lnTo>
                  <a:lnTo>
                    <a:pt x="1155032" y="9626"/>
                  </a:lnTo>
                  <a:lnTo>
                    <a:pt x="1251284" y="0"/>
                  </a:lnTo>
                  <a:lnTo>
                    <a:pt x="1337912" y="38501"/>
                  </a:lnTo>
                  <a:lnTo>
                    <a:pt x="1414914" y="163630"/>
                  </a:lnTo>
                  <a:lnTo>
                    <a:pt x="1501541" y="192506"/>
                  </a:lnTo>
                  <a:lnTo>
                    <a:pt x="1568918" y="173255"/>
                  </a:lnTo>
                  <a:lnTo>
                    <a:pt x="1626670" y="250257"/>
                  </a:lnTo>
                  <a:lnTo>
                    <a:pt x="1722922" y="221381"/>
                  </a:lnTo>
                  <a:lnTo>
                    <a:pt x="1790299" y="250257"/>
                  </a:lnTo>
                  <a:lnTo>
                    <a:pt x="1925053" y="250257"/>
                  </a:lnTo>
                  <a:lnTo>
                    <a:pt x="1925053" y="250257"/>
                  </a:lnTo>
                  <a:lnTo>
                    <a:pt x="1953929" y="394636"/>
                  </a:lnTo>
                  <a:lnTo>
                    <a:pt x="2002055" y="481264"/>
                  </a:lnTo>
                  <a:lnTo>
                    <a:pt x="2059807" y="587141"/>
                  </a:lnTo>
                  <a:lnTo>
                    <a:pt x="2136809" y="664144"/>
                  </a:lnTo>
                  <a:lnTo>
                    <a:pt x="2117558" y="779647"/>
                  </a:lnTo>
                  <a:lnTo>
                    <a:pt x="2079057" y="866274"/>
                  </a:lnTo>
                  <a:lnTo>
                    <a:pt x="2136809" y="933651"/>
                  </a:lnTo>
                  <a:lnTo>
                    <a:pt x="2146434" y="1049154"/>
                  </a:lnTo>
                  <a:lnTo>
                    <a:pt x="2079057" y="1193533"/>
                  </a:lnTo>
                  <a:lnTo>
                    <a:pt x="2107933" y="1260910"/>
                  </a:lnTo>
                  <a:lnTo>
                    <a:pt x="2098308" y="1357163"/>
                  </a:lnTo>
                  <a:lnTo>
                    <a:pt x="2098308" y="1357163"/>
                  </a:lnTo>
                  <a:lnTo>
                    <a:pt x="2050181" y="1501541"/>
                  </a:lnTo>
                  <a:lnTo>
                    <a:pt x="2059807" y="1607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0660B8-ACCC-D127-C4C1-0609194F4C39}"/>
                </a:ext>
              </a:extLst>
            </p:cNvPr>
            <p:cNvSpPr/>
            <p:nvPr/>
          </p:nvSpPr>
          <p:spPr>
            <a:xfrm>
              <a:off x="4227095" y="943276"/>
              <a:ext cx="2050181" cy="2829827"/>
            </a:xfrm>
            <a:custGeom>
              <a:avLst/>
              <a:gdLst>
                <a:gd name="connsiteX0" fmla="*/ 1106905 w 2050181"/>
                <a:gd name="connsiteY0" fmla="*/ 2829827 h 2829827"/>
                <a:gd name="connsiteX1" fmla="*/ 1010653 w 2050181"/>
                <a:gd name="connsiteY1" fmla="*/ 2800952 h 2829827"/>
                <a:gd name="connsiteX2" fmla="*/ 827773 w 2050181"/>
                <a:gd name="connsiteY2" fmla="*/ 2772076 h 2829827"/>
                <a:gd name="connsiteX3" fmla="*/ 741145 w 2050181"/>
                <a:gd name="connsiteY3" fmla="*/ 2675823 h 2829827"/>
                <a:gd name="connsiteX4" fmla="*/ 635267 w 2050181"/>
                <a:gd name="connsiteY4" fmla="*/ 2646947 h 2829827"/>
                <a:gd name="connsiteX5" fmla="*/ 462013 w 2050181"/>
                <a:gd name="connsiteY5" fmla="*/ 2541070 h 2829827"/>
                <a:gd name="connsiteX6" fmla="*/ 298383 w 2050181"/>
                <a:gd name="connsiteY6" fmla="*/ 2415941 h 2829827"/>
                <a:gd name="connsiteX7" fmla="*/ 134754 w 2050181"/>
                <a:gd name="connsiteY7" fmla="*/ 2290813 h 2829827"/>
                <a:gd name="connsiteX8" fmla="*/ 96253 w 2050181"/>
                <a:gd name="connsiteY8" fmla="*/ 2204185 h 2829827"/>
                <a:gd name="connsiteX9" fmla="*/ 105878 w 2050181"/>
                <a:gd name="connsiteY9" fmla="*/ 2030931 h 2829827"/>
                <a:gd name="connsiteX10" fmla="*/ 154004 w 2050181"/>
                <a:gd name="connsiteY10" fmla="*/ 1982804 h 2829827"/>
                <a:gd name="connsiteX11" fmla="*/ 125128 w 2050181"/>
                <a:gd name="connsiteY11" fmla="*/ 1896177 h 2829827"/>
                <a:gd name="connsiteX12" fmla="*/ 182880 w 2050181"/>
                <a:gd name="connsiteY12" fmla="*/ 1828800 h 2829827"/>
                <a:gd name="connsiteX13" fmla="*/ 163629 w 2050181"/>
                <a:gd name="connsiteY13" fmla="*/ 1626670 h 2829827"/>
                <a:gd name="connsiteX14" fmla="*/ 221381 w 2050181"/>
                <a:gd name="connsiteY14" fmla="*/ 1520792 h 2829827"/>
                <a:gd name="connsiteX15" fmla="*/ 144379 w 2050181"/>
                <a:gd name="connsiteY15" fmla="*/ 1386038 h 2829827"/>
                <a:gd name="connsiteX16" fmla="*/ 144379 w 2050181"/>
                <a:gd name="connsiteY16" fmla="*/ 1241659 h 2829827"/>
                <a:gd name="connsiteX17" fmla="*/ 77002 w 2050181"/>
                <a:gd name="connsiteY17" fmla="*/ 1155032 h 2829827"/>
                <a:gd name="connsiteX18" fmla="*/ 0 w 2050181"/>
                <a:gd name="connsiteY18" fmla="*/ 972152 h 2829827"/>
                <a:gd name="connsiteX19" fmla="*/ 57752 w 2050181"/>
                <a:gd name="connsiteY19" fmla="*/ 789272 h 2829827"/>
                <a:gd name="connsiteX20" fmla="*/ 105878 w 2050181"/>
                <a:gd name="connsiteY20" fmla="*/ 693019 h 2829827"/>
                <a:gd name="connsiteX21" fmla="*/ 144379 w 2050181"/>
                <a:gd name="connsiteY21" fmla="*/ 635267 h 2829827"/>
                <a:gd name="connsiteX22" fmla="*/ 144379 w 2050181"/>
                <a:gd name="connsiteY22" fmla="*/ 635267 h 2829827"/>
                <a:gd name="connsiteX23" fmla="*/ 57752 w 2050181"/>
                <a:gd name="connsiteY23" fmla="*/ 510139 h 2829827"/>
                <a:gd name="connsiteX24" fmla="*/ 115503 w 2050181"/>
                <a:gd name="connsiteY24" fmla="*/ 375385 h 2829827"/>
                <a:gd name="connsiteX25" fmla="*/ 134754 w 2050181"/>
                <a:gd name="connsiteY25" fmla="*/ 202131 h 2829827"/>
                <a:gd name="connsiteX26" fmla="*/ 202131 w 2050181"/>
                <a:gd name="connsiteY26" fmla="*/ 154004 h 2829827"/>
                <a:gd name="connsiteX27" fmla="*/ 192505 w 2050181"/>
                <a:gd name="connsiteY27" fmla="*/ 38501 h 2829827"/>
                <a:gd name="connsiteX28" fmla="*/ 202131 w 2050181"/>
                <a:gd name="connsiteY28" fmla="*/ 0 h 2829827"/>
                <a:gd name="connsiteX29" fmla="*/ 240632 w 2050181"/>
                <a:gd name="connsiteY29" fmla="*/ 57752 h 2829827"/>
                <a:gd name="connsiteX30" fmla="*/ 250257 w 2050181"/>
                <a:gd name="connsiteY30" fmla="*/ 192505 h 2829827"/>
                <a:gd name="connsiteX31" fmla="*/ 259882 w 2050181"/>
                <a:gd name="connsiteY31" fmla="*/ 346510 h 2829827"/>
                <a:gd name="connsiteX32" fmla="*/ 202131 w 2050181"/>
                <a:gd name="connsiteY32" fmla="*/ 490888 h 2829827"/>
                <a:gd name="connsiteX33" fmla="*/ 202131 w 2050181"/>
                <a:gd name="connsiteY33" fmla="*/ 490888 h 2829827"/>
                <a:gd name="connsiteX34" fmla="*/ 269507 w 2050181"/>
                <a:gd name="connsiteY34" fmla="*/ 635267 h 2829827"/>
                <a:gd name="connsiteX35" fmla="*/ 308008 w 2050181"/>
                <a:gd name="connsiteY35" fmla="*/ 596766 h 2829827"/>
                <a:gd name="connsiteX36" fmla="*/ 413886 w 2050181"/>
                <a:gd name="connsiteY36" fmla="*/ 635267 h 2829827"/>
                <a:gd name="connsiteX37" fmla="*/ 452387 w 2050181"/>
                <a:gd name="connsiteY37" fmla="*/ 654518 h 2829827"/>
                <a:gd name="connsiteX38" fmla="*/ 625642 w 2050181"/>
                <a:gd name="connsiteY38" fmla="*/ 693019 h 2829827"/>
                <a:gd name="connsiteX39" fmla="*/ 808522 w 2050181"/>
                <a:gd name="connsiteY39" fmla="*/ 731520 h 2829827"/>
                <a:gd name="connsiteX40" fmla="*/ 933651 w 2050181"/>
                <a:gd name="connsiteY40" fmla="*/ 779646 h 2829827"/>
                <a:gd name="connsiteX41" fmla="*/ 1078029 w 2050181"/>
                <a:gd name="connsiteY41" fmla="*/ 770021 h 2829827"/>
                <a:gd name="connsiteX42" fmla="*/ 1241659 w 2050181"/>
                <a:gd name="connsiteY42" fmla="*/ 731520 h 2829827"/>
                <a:gd name="connsiteX43" fmla="*/ 1318661 w 2050181"/>
                <a:gd name="connsiteY43" fmla="*/ 770021 h 2829827"/>
                <a:gd name="connsiteX44" fmla="*/ 1491916 w 2050181"/>
                <a:gd name="connsiteY44" fmla="*/ 760396 h 2829827"/>
                <a:gd name="connsiteX45" fmla="*/ 1559293 w 2050181"/>
                <a:gd name="connsiteY45" fmla="*/ 818147 h 2829827"/>
                <a:gd name="connsiteX46" fmla="*/ 1655545 w 2050181"/>
                <a:gd name="connsiteY46" fmla="*/ 760396 h 2829827"/>
                <a:gd name="connsiteX47" fmla="*/ 1665171 w 2050181"/>
                <a:gd name="connsiteY47" fmla="*/ 1001027 h 2829827"/>
                <a:gd name="connsiteX48" fmla="*/ 1761423 w 2050181"/>
                <a:gd name="connsiteY48" fmla="*/ 1049154 h 2829827"/>
                <a:gd name="connsiteX49" fmla="*/ 1896177 w 2050181"/>
                <a:gd name="connsiteY49" fmla="*/ 1087655 h 2829827"/>
                <a:gd name="connsiteX50" fmla="*/ 1896177 w 2050181"/>
                <a:gd name="connsiteY50" fmla="*/ 1087655 h 2829827"/>
                <a:gd name="connsiteX51" fmla="*/ 1896177 w 2050181"/>
                <a:gd name="connsiteY51" fmla="*/ 1087655 h 2829827"/>
                <a:gd name="connsiteX52" fmla="*/ 1953928 w 2050181"/>
                <a:gd name="connsiteY52" fmla="*/ 1260910 h 2829827"/>
                <a:gd name="connsiteX53" fmla="*/ 2050181 w 2050181"/>
                <a:gd name="connsiteY53" fmla="*/ 1260910 h 2829827"/>
                <a:gd name="connsiteX54" fmla="*/ 2011680 w 2050181"/>
                <a:gd name="connsiteY54" fmla="*/ 1366787 h 2829827"/>
                <a:gd name="connsiteX55" fmla="*/ 1992429 w 2050181"/>
                <a:gd name="connsiteY55" fmla="*/ 1540042 h 2829827"/>
                <a:gd name="connsiteX56" fmla="*/ 1992429 w 2050181"/>
                <a:gd name="connsiteY56" fmla="*/ 1540042 h 2829827"/>
                <a:gd name="connsiteX57" fmla="*/ 2050181 w 2050181"/>
                <a:gd name="connsiteY57" fmla="*/ 1665171 h 2829827"/>
                <a:gd name="connsiteX58" fmla="*/ 1953928 w 2050181"/>
                <a:gd name="connsiteY58" fmla="*/ 1732547 h 2829827"/>
                <a:gd name="connsiteX59" fmla="*/ 1819175 w 2050181"/>
                <a:gd name="connsiteY59" fmla="*/ 1819175 h 2829827"/>
                <a:gd name="connsiteX60" fmla="*/ 1703672 w 2050181"/>
                <a:gd name="connsiteY60" fmla="*/ 1915427 h 2829827"/>
                <a:gd name="connsiteX61" fmla="*/ 1626669 w 2050181"/>
                <a:gd name="connsiteY61" fmla="*/ 1982804 h 2829827"/>
                <a:gd name="connsiteX62" fmla="*/ 1722922 w 2050181"/>
                <a:gd name="connsiteY62" fmla="*/ 1992430 h 2829827"/>
                <a:gd name="connsiteX63" fmla="*/ 1694046 w 2050181"/>
                <a:gd name="connsiteY63" fmla="*/ 2098307 h 2829827"/>
                <a:gd name="connsiteX64" fmla="*/ 1597794 w 2050181"/>
                <a:gd name="connsiteY64" fmla="*/ 2261937 h 2829827"/>
                <a:gd name="connsiteX65" fmla="*/ 1511166 w 2050181"/>
                <a:gd name="connsiteY65" fmla="*/ 2223436 h 2829827"/>
                <a:gd name="connsiteX66" fmla="*/ 1511166 w 2050181"/>
                <a:gd name="connsiteY66" fmla="*/ 2223436 h 2829827"/>
                <a:gd name="connsiteX67" fmla="*/ 1405288 w 2050181"/>
                <a:gd name="connsiteY67" fmla="*/ 2233061 h 2829827"/>
                <a:gd name="connsiteX68" fmla="*/ 1328286 w 2050181"/>
                <a:gd name="connsiteY68" fmla="*/ 2310063 h 2829827"/>
                <a:gd name="connsiteX69" fmla="*/ 1347537 w 2050181"/>
                <a:gd name="connsiteY69" fmla="*/ 2358190 h 2829827"/>
                <a:gd name="connsiteX70" fmla="*/ 1347537 w 2050181"/>
                <a:gd name="connsiteY70" fmla="*/ 2358190 h 2829827"/>
                <a:gd name="connsiteX71" fmla="*/ 1337912 w 2050181"/>
                <a:gd name="connsiteY71" fmla="*/ 2425566 h 2829827"/>
                <a:gd name="connsiteX72" fmla="*/ 1386038 w 2050181"/>
                <a:gd name="connsiteY72" fmla="*/ 2512194 h 2829827"/>
                <a:gd name="connsiteX73" fmla="*/ 1318661 w 2050181"/>
                <a:gd name="connsiteY73" fmla="*/ 2492943 h 2829827"/>
                <a:gd name="connsiteX74" fmla="*/ 1318661 w 2050181"/>
                <a:gd name="connsiteY74" fmla="*/ 2492943 h 2829827"/>
                <a:gd name="connsiteX75" fmla="*/ 1280160 w 2050181"/>
                <a:gd name="connsiteY75" fmla="*/ 2473693 h 2829827"/>
                <a:gd name="connsiteX76" fmla="*/ 1280160 w 2050181"/>
                <a:gd name="connsiteY76" fmla="*/ 2473693 h 2829827"/>
                <a:gd name="connsiteX77" fmla="*/ 1183907 w 2050181"/>
                <a:gd name="connsiteY77" fmla="*/ 2618072 h 2829827"/>
                <a:gd name="connsiteX78" fmla="*/ 1145406 w 2050181"/>
                <a:gd name="connsiteY78" fmla="*/ 2560320 h 2829827"/>
                <a:gd name="connsiteX79" fmla="*/ 1106905 w 2050181"/>
                <a:gd name="connsiteY79" fmla="*/ 2569945 h 2829827"/>
                <a:gd name="connsiteX80" fmla="*/ 1058779 w 2050181"/>
                <a:gd name="connsiteY80" fmla="*/ 2541070 h 2829827"/>
                <a:gd name="connsiteX81" fmla="*/ 1058779 w 2050181"/>
                <a:gd name="connsiteY81" fmla="*/ 2541070 h 2829827"/>
                <a:gd name="connsiteX82" fmla="*/ 1001027 w 2050181"/>
                <a:gd name="connsiteY82" fmla="*/ 2541070 h 2829827"/>
                <a:gd name="connsiteX83" fmla="*/ 1049154 w 2050181"/>
                <a:gd name="connsiteY83" fmla="*/ 2598821 h 2829827"/>
                <a:gd name="connsiteX84" fmla="*/ 1049154 w 2050181"/>
                <a:gd name="connsiteY84" fmla="*/ 2598821 h 2829827"/>
                <a:gd name="connsiteX85" fmla="*/ 1174282 w 2050181"/>
                <a:gd name="connsiteY85" fmla="*/ 2685448 h 2829827"/>
                <a:gd name="connsiteX86" fmla="*/ 1126156 w 2050181"/>
                <a:gd name="connsiteY86" fmla="*/ 2772076 h 2829827"/>
                <a:gd name="connsiteX87" fmla="*/ 1106905 w 2050181"/>
                <a:gd name="connsiteY87" fmla="*/ 2829827 h 282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050181" h="2829827">
                  <a:moveTo>
                    <a:pt x="1106905" y="2829827"/>
                  </a:moveTo>
                  <a:lnTo>
                    <a:pt x="1010653" y="2800952"/>
                  </a:lnTo>
                  <a:lnTo>
                    <a:pt x="827773" y="2772076"/>
                  </a:lnTo>
                  <a:lnTo>
                    <a:pt x="741145" y="2675823"/>
                  </a:lnTo>
                  <a:lnTo>
                    <a:pt x="635267" y="2646947"/>
                  </a:lnTo>
                  <a:lnTo>
                    <a:pt x="462013" y="2541070"/>
                  </a:lnTo>
                  <a:lnTo>
                    <a:pt x="298383" y="2415941"/>
                  </a:lnTo>
                  <a:lnTo>
                    <a:pt x="134754" y="2290813"/>
                  </a:lnTo>
                  <a:lnTo>
                    <a:pt x="96253" y="2204185"/>
                  </a:lnTo>
                  <a:lnTo>
                    <a:pt x="105878" y="2030931"/>
                  </a:lnTo>
                  <a:lnTo>
                    <a:pt x="154004" y="1982804"/>
                  </a:lnTo>
                  <a:lnTo>
                    <a:pt x="125128" y="1896177"/>
                  </a:lnTo>
                  <a:lnTo>
                    <a:pt x="182880" y="1828800"/>
                  </a:lnTo>
                  <a:lnTo>
                    <a:pt x="163629" y="1626670"/>
                  </a:lnTo>
                  <a:lnTo>
                    <a:pt x="221381" y="1520792"/>
                  </a:lnTo>
                  <a:lnTo>
                    <a:pt x="144379" y="1386038"/>
                  </a:lnTo>
                  <a:lnTo>
                    <a:pt x="144379" y="1241659"/>
                  </a:lnTo>
                  <a:lnTo>
                    <a:pt x="77002" y="1155032"/>
                  </a:lnTo>
                  <a:lnTo>
                    <a:pt x="0" y="972152"/>
                  </a:lnTo>
                  <a:lnTo>
                    <a:pt x="57752" y="789272"/>
                  </a:lnTo>
                  <a:lnTo>
                    <a:pt x="105878" y="693019"/>
                  </a:lnTo>
                  <a:lnTo>
                    <a:pt x="144379" y="635267"/>
                  </a:lnTo>
                  <a:lnTo>
                    <a:pt x="144379" y="635267"/>
                  </a:lnTo>
                  <a:lnTo>
                    <a:pt x="57752" y="510139"/>
                  </a:lnTo>
                  <a:lnTo>
                    <a:pt x="115503" y="375385"/>
                  </a:lnTo>
                  <a:lnTo>
                    <a:pt x="134754" y="202131"/>
                  </a:lnTo>
                  <a:lnTo>
                    <a:pt x="202131" y="154004"/>
                  </a:lnTo>
                  <a:lnTo>
                    <a:pt x="192505" y="38501"/>
                  </a:lnTo>
                  <a:lnTo>
                    <a:pt x="202131" y="0"/>
                  </a:lnTo>
                  <a:lnTo>
                    <a:pt x="240632" y="57752"/>
                  </a:lnTo>
                  <a:lnTo>
                    <a:pt x="250257" y="192505"/>
                  </a:lnTo>
                  <a:lnTo>
                    <a:pt x="259882" y="346510"/>
                  </a:lnTo>
                  <a:lnTo>
                    <a:pt x="202131" y="490888"/>
                  </a:lnTo>
                  <a:lnTo>
                    <a:pt x="202131" y="490888"/>
                  </a:lnTo>
                  <a:lnTo>
                    <a:pt x="269507" y="635267"/>
                  </a:lnTo>
                  <a:lnTo>
                    <a:pt x="308008" y="596766"/>
                  </a:lnTo>
                  <a:lnTo>
                    <a:pt x="413886" y="635267"/>
                  </a:lnTo>
                  <a:lnTo>
                    <a:pt x="452387" y="654518"/>
                  </a:lnTo>
                  <a:lnTo>
                    <a:pt x="625642" y="693019"/>
                  </a:lnTo>
                  <a:lnTo>
                    <a:pt x="808522" y="731520"/>
                  </a:lnTo>
                  <a:lnTo>
                    <a:pt x="933651" y="779646"/>
                  </a:lnTo>
                  <a:lnTo>
                    <a:pt x="1078029" y="770021"/>
                  </a:lnTo>
                  <a:lnTo>
                    <a:pt x="1241659" y="731520"/>
                  </a:lnTo>
                  <a:lnTo>
                    <a:pt x="1318661" y="770021"/>
                  </a:lnTo>
                  <a:lnTo>
                    <a:pt x="1491916" y="760396"/>
                  </a:lnTo>
                  <a:lnTo>
                    <a:pt x="1559293" y="818147"/>
                  </a:lnTo>
                  <a:lnTo>
                    <a:pt x="1655545" y="760396"/>
                  </a:lnTo>
                  <a:lnTo>
                    <a:pt x="1665171" y="1001027"/>
                  </a:lnTo>
                  <a:lnTo>
                    <a:pt x="1761423" y="1049154"/>
                  </a:lnTo>
                  <a:lnTo>
                    <a:pt x="1896177" y="1087655"/>
                  </a:lnTo>
                  <a:lnTo>
                    <a:pt x="1896177" y="1087655"/>
                  </a:lnTo>
                  <a:lnTo>
                    <a:pt x="1896177" y="1087655"/>
                  </a:lnTo>
                  <a:lnTo>
                    <a:pt x="1953928" y="1260910"/>
                  </a:lnTo>
                  <a:lnTo>
                    <a:pt x="2050181" y="1260910"/>
                  </a:lnTo>
                  <a:lnTo>
                    <a:pt x="2011680" y="1366787"/>
                  </a:lnTo>
                  <a:lnTo>
                    <a:pt x="1992429" y="1540042"/>
                  </a:lnTo>
                  <a:lnTo>
                    <a:pt x="1992429" y="1540042"/>
                  </a:lnTo>
                  <a:lnTo>
                    <a:pt x="2050181" y="1665171"/>
                  </a:lnTo>
                  <a:lnTo>
                    <a:pt x="1953928" y="1732547"/>
                  </a:lnTo>
                  <a:lnTo>
                    <a:pt x="1819175" y="1819175"/>
                  </a:lnTo>
                  <a:lnTo>
                    <a:pt x="1703672" y="1915427"/>
                  </a:lnTo>
                  <a:lnTo>
                    <a:pt x="1626669" y="1982804"/>
                  </a:lnTo>
                  <a:lnTo>
                    <a:pt x="1722922" y="1992430"/>
                  </a:lnTo>
                  <a:lnTo>
                    <a:pt x="1694046" y="2098307"/>
                  </a:lnTo>
                  <a:lnTo>
                    <a:pt x="1597794" y="2261937"/>
                  </a:lnTo>
                  <a:lnTo>
                    <a:pt x="1511166" y="2223436"/>
                  </a:lnTo>
                  <a:lnTo>
                    <a:pt x="1511166" y="2223436"/>
                  </a:lnTo>
                  <a:lnTo>
                    <a:pt x="1405288" y="2233061"/>
                  </a:lnTo>
                  <a:lnTo>
                    <a:pt x="1328286" y="2310063"/>
                  </a:lnTo>
                  <a:lnTo>
                    <a:pt x="1347537" y="2358190"/>
                  </a:lnTo>
                  <a:lnTo>
                    <a:pt x="1347537" y="2358190"/>
                  </a:lnTo>
                  <a:lnTo>
                    <a:pt x="1337912" y="2425566"/>
                  </a:lnTo>
                  <a:lnTo>
                    <a:pt x="1386038" y="2512194"/>
                  </a:lnTo>
                  <a:lnTo>
                    <a:pt x="1318661" y="2492943"/>
                  </a:lnTo>
                  <a:lnTo>
                    <a:pt x="1318661" y="2492943"/>
                  </a:lnTo>
                  <a:lnTo>
                    <a:pt x="1280160" y="2473693"/>
                  </a:lnTo>
                  <a:lnTo>
                    <a:pt x="1280160" y="2473693"/>
                  </a:lnTo>
                  <a:lnTo>
                    <a:pt x="1183907" y="2618072"/>
                  </a:lnTo>
                  <a:lnTo>
                    <a:pt x="1145406" y="2560320"/>
                  </a:lnTo>
                  <a:lnTo>
                    <a:pt x="1106905" y="2569945"/>
                  </a:lnTo>
                  <a:lnTo>
                    <a:pt x="1058779" y="2541070"/>
                  </a:lnTo>
                  <a:lnTo>
                    <a:pt x="1058779" y="2541070"/>
                  </a:lnTo>
                  <a:lnTo>
                    <a:pt x="1001027" y="2541070"/>
                  </a:lnTo>
                  <a:lnTo>
                    <a:pt x="1049154" y="2598821"/>
                  </a:lnTo>
                  <a:lnTo>
                    <a:pt x="1049154" y="2598821"/>
                  </a:lnTo>
                  <a:lnTo>
                    <a:pt x="1174282" y="2685448"/>
                  </a:lnTo>
                  <a:lnTo>
                    <a:pt x="1126156" y="2772076"/>
                  </a:lnTo>
                  <a:lnTo>
                    <a:pt x="1106905" y="282982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1DB25B-1084-C7E2-0F59-86B6D5E2E402}"/>
                </a:ext>
              </a:extLst>
            </p:cNvPr>
            <p:cNvSpPr/>
            <p:nvPr/>
          </p:nvSpPr>
          <p:spPr>
            <a:xfrm>
              <a:off x="5901891" y="1636295"/>
              <a:ext cx="1905802" cy="1405288"/>
            </a:xfrm>
            <a:custGeom>
              <a:avLst/>
              <a:gdLst>
                <a:gd name="connsiteX0" fmla="*/ 413886 w 1905802"/>
                <a:gd name="connsiteY0" fmla="*/ 1405288 h 1405288"/>
                <a:gd name="connsiteX1" fmla="*/ 413886 w 1905802"/>
                <a:gd name="connsiteY1" fmla="*/ 1405288 h 1405288"/>
                <a:gd name="connsiteX2" fmla="*/ 510139 w 1905802"/>
                <a:gd name="connsiteY2" fmla="*/ 1328286 h 1405288"/>
                <a:gd name="connsiteX3" fmla="*/ 471638 w 1905802"/>
                <a:gd name="connsiteY3" fmla="*/ 1251284 h 1405288"/>
                <a:gd name="connsiteX4" fmla="*/ 529389 w 1905802"/>
                <a:gd name="connsiteY4" fmla="*/ 1241659 h 1405288"/>
                <a:gd name="connsiteX5" fmla="*/ 635267 w 1905802"/>
                <a:gd name="connsiteY5" fmla="*/ 1260909 h 1405288"/>
                <a:gd name="connsiteX6" fmla="*/ 664143 w 1905802"/>
                <a:gd name="connsiteY6" fmla="*/ 1280160 h 1405288"/>
                <a:gd name="connsiteX7" fmla="*/ 635267 w 1905802"/>
                <a:gd name="connsiteY7" fmla="*/ 1299411 h 1405288"/>
                <a:gd name="connsiteX8" fmla="*/ 625642 w 1905802"/>
                <a:gd name="connsiteY8" fmla="*/ 1260909 h 1405288"/>
                <a:gd name="connsiteX9" fmla="*/ 654518 w 1905802"/>
                <a:gd name="connsiteY9" fmla="*/ 1289785 h 1405288"/>
                <a:gd name="connsiteX10" fmla="*/ 654518 w 1905802"/>
                <a:gd name="connsiteY10" fmla="*/ 1289785 h 1405288"/>
                <a:gd name="connsiteX11" fmla="*/ 770021 w 1905802"/>
                <a:gd name="connsiteY11" fmla="*/ 1289785 h 1405288"/>
                <a:gd name="connsiteX12" fmla="*/ 847023 w 1905802"/>
                <a:gd name="connsiteY12" fmla="*/ 1251284 h 1405288"/>
                <a:gd name="connsiteX13" fmla="*/ 847023 w 1905802"/>
                <a:gd name="connsiteY13" fmla="*/ 1251284 h 1405288"/>
                <a:gd name="connsiteX14" fmla="*/ 837398 w 1905802"/>
                <a:gd name="connsiteY14" fmla="*/ 1164657 h 1405288"/>
                <a:gd name="connsiteX15" fmla="*/ 856648 w 1905802"/>
                <a:gd name="connsiteY15" fmla="*/ 1155032 h 1405288"/>
                <a:gd name="connsiteX16" fmla="*/ 895149 w 1905802"/>
                <a:gd name="connsiteY16" fmla="*/ 1232034 h 1405288"/>
                <a:gd name="connsiteX17" fmla="*/ 933650 w 1905802"/>
                <a:gd name="connsiteY17" fmla="*/ 1232034 h 1405288"/>
                <a:gd name="connsiteX18" fmla="*/ 952901 w 1905802"/>
                <a:gd name="connsiteY18" fmla="*/ 1145406 h 1405288"/>
                <a:gd name="connsiteX19" fmla="*/ 952901 w 1905802"/>
                <a:gd name="connsiteY19" fmla="*/ 1145406 h 1405288"/>
                <a:gd name="connsiteX20" fmla="*/ 1097280 w 1905802"/>
                <a:gd name="connsiteY20" fmla="*/ 1164657 h 1405288"/>
                <a:gd name="connsiteX21" fmla="*/ 1135781 w 1905802"/>
                <a:gd name="connsiteY21" fmla="*/ 1193533 h 1405288"/>
                <a:gd name="connsiteX22" fmla="*/ 1135781 w 1905802"/>
                <a:gd name="connsiteY22" fmla="*/ 1193533 h 1405288"/>
                <a:gd name="connsiteX23" fmla="*/ 1193532 w 1905802"/>
                <a:gd name="connsiteY23" fmla="*/ 1097280 h 1405288"/>
                <a:gd name="connsiteX24" fmla="*/ 1193532 w 1905802"/>
                <a:gd name="connsiteY24" fmla="*/ 1097280 h 1405288"/>
                <a:gd name="connsiteX25" fmla="*/ 1251284 w 1905802"/>
                <a:gd name="connsiteY25" fmla="*/ 1001027 h 1405288"/>
                <a:gd name="connsiteX26" fmla="*/ 1251284 w 1905802"/>
                <a:gd name="connsiteY26" fmla="*/ 1001027 h 1405288"/>
                <a:gd name="connsiteX27" fmla="*/ 1309036 w 1905802"/>
                <a:gd name="connsiteY27" fmla="*/ 1001027 h 1405288"/>
                <a:gd name="connsiteX28" fmla="*/ 1270535 w 1905802"/>
                <a:gd name="connsiteY28" fmla="*/ 991402 h 1405288"/>
                <a:gd name="connsiteX29" fmla="*/ 1270535 w 1905802"/>
                <a:gd name="connsiteY29" fmla="*/ 972152 h 1405288"/>
                <a:gd name="connsiteX30" fmla="*/ 1376412 w 1905802"/>
                <a:gd name="connsiteY30" fmla="*/ 972152 h 1405288"/>
                <a:gd name="connsiteX31" fmla="*/ 1463040 w 1905802"/>
                <a:gd name="connsiteY31" fmla="*/ 943276 h 1405288"/>
                <a:gd name="connsiteX32" fmla="*/ 1482290 w 1905802"/>
                <a:gd name="connsiteY32" fmla="*/ 875899 h 1405288"/>
                <a:gd name="connsiteX33" fmla="*/ 1482290 w 1905802"/>
                <a:gd name="connsiteY33" fmla="*/ 875899 h 1405288"/>
                <a:gd name="connsiteX34" fmla="*/ 1463040 w 1905802"/>
                <a:gd name="connsiteY34" fmla="*/ 808522 h 1405288"/>
                <a:gd name="connsiteX35" fmla="*/ 1463040 w 1905802"/>
                <a:gd name="connsiteY35" fmla="*/ 808522 h 1405288"/>
                <a:gd name="connsiteX36" fmla="*/ 1597793 w 1905802"/>
                <a:gd name="connsiteY36" fmla="*/ 654518 h 1405288"/>
                <a:gd name="connsiteX37" fmla="*/ 1568918 w 1905802"/>
                <a:gd name="connsiteY37" fmla="*/ 606392 h 1405288"/>
                <a:gd name="connsiteX38" fmla="*/ 1568918 w 1905802"/>
                <a:gd name="connsiteY38" fmla="*/ 606392 h 1405288"/>
                <a:gd name="connsiteX39" fmla="*/ 1607419 w 1905802"/>
                <a:gd name="connsiteY39" fmla="*/ 510139 h 1405288"/>
                <a:gd name="connsiteX40" fmla="*/ 1607419 w 1905802"/>
                <a:gd name="connsiteY40" fmla="*/ 423512 h 1405288"/>
                <a:gd name="connsiteX41" fmla="*/ 1607419 w 1905802"/>
                <a:gd name="connsiteY41" fmla="*/ 423512 h 1405288"/>
                <a:gd name="connsiteX42" fmla="*/ 1684421 w 1905802"/>
                <a:gd name="connsiteY42" fmla="*/ 356135 h 1405288"/>
                <a:gd name="connsiteX43" fmla="*/ 1809549 w 1905802"/>
                <a:gd name="connsiteY43" fmla="*/ 413886 h 1405288"/>
                <a:gd name="connsiteX44" fmla="*/ 1809549 w 1905802"/>
                <a:gd name="connsiteY44" fmla="*/ 413886 h 1405288"/>
                <a:gd name="connsiteX45" fmla="*/ 1905802 w 1905802"/>
                <a:gd name="connsiteY45" fmla="*/ 317634 h 1405288"/>
                <a:gd name="connsiteX46" fmla="*/ 1819175 w 1905802"/>
                <a:gd name="connsiteY46" fmla="*/ 269507 h 1405288"/>
                <a:gd name="connsiteX47" fmla="*/ 1722922 w 1905802"/>
                <a:gd name="connsiteY47" fmla="*/ 182880 h 1405288"/>
                <a:gd name="connsiteX48" fmla="*/ 1626669 w 1905802"/>
                <a:gd name="connsiteY48" fmla="*/ 134754 h 1405288"/>
                <a:gd name="connsiteX49" fmla="*/ 1395663 w 1905802"/>
                <a:gd name="connsiteY49" fmla="*/ 77002 h 1405288"/>
                <a:gd name="connsiteX50" fmla="*/ 1260909 w 1905802"/>
                <a:gd name="connsiteY50" fmla="*/ 38501 h 1405288"/>
                <a:gd name="connsiteX51" fmla="*/ 1135781 w 1905802"/>
                <a:gd name="connsiteY51" fmla="*/ 57752 h 1405288"/>
                <a:gd name="connsiteX52" fmla="*/ 981777 w 1905802"/>
                <a:gd name="connsiteY52" fmla="*/ 77002 h 1405288"/>
                <a:gd name="connsiteX53" fmla="*/ 895149 w 1905802"/>
                <a:gd name="connsiteY53" fmla="*/ 67377 h 1405288"/>
                <a:gd name="connsiteX54" fmla="*/ 770021 w 1905802"/>
                <a:gd name="connsiteY54" fmla="*/ 67377 h 1405288"/>
                <a:gd name="connsiteX55" fmla="*/ 664143 w 1905802"/>
                <a:gd name="connsiteY55" fmla="*/ 77002 h 1405288"/>
                <a:gd name="connsiteX56" fmla="*/ 490888 w 1905802"/>
                <a:gd name="connsiteY56" fmla="*/ 67377 h 1405288"/>
                <a:gd name="connsiteX57" fmla="*/ 327259 w 1905802"/>
                <a:gd name="connsiteY57" fmla="*/ 19251 h 1405288"/>
                <a:gd name="connsiteX58" fmla="*/ 327259 w 1905802"/>
                <a:gd name="connsiteY58" fmla="*/ 19251 h 1405288"/>
                <a:gd name="connsiteX59" fmla="*/ 173255 w 1905802"/>
                <a:gd name="connsiteY59" fmla="*/ 0 h 1405288"/>
                <a:gd name="connsiteX60" fmla="*/ 77002 w 1905802"/>
                <a:gd name="connsiteY60" fmla="*/ 38501 h 1405288"/>
                <a:gd name="connsiteX61" fmla="*/ 9625 w 1905802"/>
                <a:gd name="connsiteY61" fmla="*/ 38501 h 1405288"/>
                <a:gd name="connsiteX62" fmla="*/ 9625 w 1905802"/>
                <a:gd name="connsiteY62" fmla="*/ 38501 h 1405288"/>
                <a:gd name="connsiteX63" fmla="*/ 0 w 1905802"/>
                <a:gd name="connsiteY63" fmla="*/ 134754 h 1405288"/>
                <a:gd name="connsiteX64" fmla="*/ 19250 w 1905802"/>
                <a:gd name="connsiteY64" fmla="*/ 298383 h 1405288"/>
                <a:gd name="connsiteX65" fmla="*/ 163629 w 1905802"/>
                <a:gd name="connsiteY65" fmla="*/ 365760 h 1405288"/>
                <a:gd name="connsiteX66" fmla="*/ 163629 w 1905802"/>
                <a:gd name="connsiteY66" fmla="*/ 365760 h 1405288"/>
                <a:gd name="connsiteX67" fmla="*/ 288758 w 1905802"/>
                <a:gd name="connsiteY67" fmla="*/ 519764 h 1405288"/>
                <a:gd name="connsiteX68" fmla="*/ 288758 w 1905802"/>
                <a:gd name="connsiteY68" fmla="*/ 519764 h 1405288"/>
                <a:gd name="connsiteX69" fmla="*/ 356135 w 1905802"/>
                <a:gd name="connsiteY69" fmla="*/ 606392 h 1405288"/>
                <a:gd name="connsiteX70" fmla="*/ 356135 w 1905802"/>
                <a:gd name="connsiteY70" fmla="*/ 770021 h 1405288"/>
                <a:gd name="connsiteX71" fmla="*/ 346509 w 1905802"/>
                <a:gd name="connsiteY71" fmla="*/ 779646 h 1405288"/>
                <a:gd name="connsiteX72" fmla="*/ 365760 w 1905802"/>
                <a:gd name="connsiteY72" fmla="*/ 875899 h 1405288"/>
                <a:gd name="connsiteX73" fmla="*/ 385010 w 1905802"/>
                <a:gd name="connsiteY73" fmla="*/ 933651 h 1405288"/>
                <a:gd name="connsiteX74" fmla="*/ 394636 w 1905802"/>
                <a:gd name="connsiteY74" fmla="*/ 962526 h 1405288"/>
                <a:gd name="connsiteX75" fmla="*/ 288758 w 1905802"/>
                <a:gd name="connsiteY75" fmla="*/ 991402 h 1405288"/>
                <a:gd name="connsiteX76" fmla="*/ 221381 w 1905802"/>
                <a:gd name="connsiteY76" fmla="*/ 1068404 h 1405288"/>
                <a:gd name="connsiteX77" fmla="*/ 221381 w 1905802"/>
                <a:gd name="connsiteY77" fmla="*/ 1068404 h 1405288"/>
                <a:gd name="connsiteX78" fmla="*/ 298383 w 1905802"/>
                <a:gd name="connsiteY78" fmla="*/ 1116531 h 1405288"/>
                <a:gd name="connsiteX79" fmla="*/ 298383 w 1905802"/>
                <a:gd name="connsiteY79" fmla="*/ 1116531 h 1405288"/>
                <a:gd name="connsiteX80" fmla="*/ 394636 w 1905802"/>
                <a:gd name="connsiteY80" fmla="*/ 1126156 h 1405288"/>
                <a:gd name="connsiteX81" fmla="*/ 394636 w 1905802"/>
                <a:gd name="connsiteY81" fmla="*/ 1126156 h 1405288"/>
                <a:gd name="connsiteX82" fmla="*/ 433137 w 1905802"/>
                <a:gd name="connsiteY82" fmla="*/ 1097280 h 1405288"/>
                <a:gd name="connsiteX83" fmla="*/ 471638 w 1905802"/>
                <a:gd name="connsiteY83" fmla="*/ 1116531 h 1405288"/>
                <a:gd name="connsiteX84" fmla="*/ 462012 w 1905802"/>
                <a:gd name="connsiteY84" fmla="*/ 1135781 h 1405288"/>
                <a:gd name="connsiteX85" fmla="*/ 433137 w 1905802"/>
                <a:gd name="connsiteY85" fmla="*/ 1212783 h 1405288"/>
                <a:gd name="connsiteX86" fmla="*/ 433137 w 1905802"/>
                <a:gd name="connsiteY86" fmla="*/ 1212783 h 1405288"/>
                <a:gd name="connsiteX87" fmla="*/ 442762 w 1905802"/>
                <a:gd name="connsiteY87" fmla="*/ 1309036 h 1405288"/>
                <a:gd name="connsiteX88" fmla="*/ 413886 w 1905802"/>
                <a:gd name="connsiteY88" fmla="*/ 1405288 h 140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05802" h="1405288">
                  <a:moveTo>
                    <a:pt x="413886" y="1405288"/>
                  </a:moveTo>
                  <a:lnTo>
                    <a:pt x="413886" y="1405288"/>
                  </a:lnTo>
                  <a:lnTo>
                    <a:pt x="510139" y="1328286"/>
                  </a:lnTo>
                  <a:lnTo>
                    <a:pt x="471638" y="1251284"/>
                  </a:lnTo>
                  <a:lnTo>
                    <a:pt x="529389" y="1241659"/>
                  </a:lnTo>
                  <a:cubicBezTo>
                    <a:pt x="564682" y="1248076"/>
                    <a:pt x="600776" y="1251054"/>
                    <a:pt x="635267" y="1260909"/>
                  </a:cubicBezTo>
                  <a:cubicBezTo>
                    <a:pt x="646390" y="1264087"/>
                    <a:pt x="664143" y="1268592"/>
                    <a:pt x="664143" y="1280160"/>
                  </a:cubicBezTo>
                  <a:cubicBezTo>
                    <a:pt x="664143" y="1291728"/>
                    <a:pt x="644892" y="1292994"/>
                    <a:pt x="635267" y="1299411"/>
                  </a:cubicBezTo>
                  <a:cubicBezTo>
                    <a:pt x="632059" y="1286577"/>
                    <a:pt x="616288" y="1270263"/>
                    <a:pt x="625642" y="1260909"/>
                  </a:cubicBezTo>
                  <a:cubicBezTo>
                    <a:pt x="657187" y="1229364"/>
                    <a:pt x="654518" y="1283173"/>
                    <a:pt x="654518" y="1289785"/>
                  </a:cubicBezTo>
                  <a:lnTo>
                    <a:pt x="654518" y="1289785"/>
                  </a:lnTo>
                  <a:lnTo>
                    <a:pt x="770021" y="1289785"/>
                  </a:lnTo>
                  <a:lnTo>
                    <a:pt x="847023" y="1251284"/>
                  </a:lnTo>
                  <a:lnTo>
                    <a:pt x="847023" y="1251284"/>
                  </a:lnTo>
                  <a:lnTo>
                    <a:pt x="837398" y="1164657"/>
                  </a:lnTo>
                  <a:lnTo>
                    <a:pt x="856648" y="1155032"/>
                  </a:lnTo>
                  <a:lnTo>
                    <a:pt x="895149" y="1232034"/>
                  </a:lnTo>
                  <a:lnTo>
                    <a:pt x="933650" y="1232034"/>
                  </a:lnTo>
                  <a:lnTo>
                    <a:pt x="952901" y="1145406"/>
                  </a:lnTo>
                  <a:lnTo>
                    <a:pt x="952901" y="1145406"/>
                  </a:lnTo>
                  <a:lnTo>
                    <a:pt x="1097280" y="1164657"/>
                  </a:lnTo>
                  <a:lnTo>
                    <a:pt x="1135781" y="1193533"/>
                  </a:lnTo>
                  <a:lnTo>
                    <a:pt x="1135781" y="1193533"/>
                  </a:lnTo>
                  <a:lnTo>
                    <a:pt x="1193532" y="1097280"/>
                  </a:lnTo>
                  <a:lnTo>
                    <a:pt x="1193532" y="1097280"/>
                  </a:lnTo>
                  <a:lnTo>
                    <a:pt x="1251284" y="1001027"/>
                  </a:lnTo>
                  <a:lnTo>
                    <a:pt x="1251284" y="1001027"/>
                  </a:lnTo>
                  <a:lnTo>
                    <a:pt x="1309036" y="1001027"/>
                  </a:lnTo>
                  <a:lnTo>
                    <a:pt x="1270535" y="991402"/>
                  </a:lnTo>
                  <a:lnTo>
                    <a:pt x="1270535" y="972152"/>
                  </a:lnTo>
                  <a:lnTo>
                    <a:pt x="1376412" y="972152"/>
                  </a:lnTo>
                  <a:lnTo>
                    <a:pt x="1463040" y="943276"/>
                  </a:lnTo>
                  <a:lnTo>
                    <a:pt x="1482290" y="875899"/>
                  </a:lnTo>
                  <a:lnTo>
                    <a:pt x="1482290" y="875899"/>
                  </a:lnTo>
                  <a:lnTo>
                    <a:pt x="1463040" y="808522"/>
                  </a:lnTo>
                  <a:lnTo>
                    <a:pt x="1463040" y="808522"/>
                  </a:lnTo>
                  <a:lnTo>
                    <a:pt x="1597793" y="654518"/>
                  </a:lnTo>
                  <a:lnTo>
                    <a:pt x="1568918" y="606392"/>
                  </a:lnTo>
                  <a:lnTo>
                    <a:pt x="1568918" y="606392"/>
                  </a:lnTo>
                  <a:lnTo>
                    <a:pt x="1607419" y="510139"/>
                  </a:lnTo>
                  <a:lnTo>
                    <a:pt x="1607419" y="423512"/>
                  </a:lnTo>
                  <a:lnTo>
                    <a:pt x="1607419" y="423512"/>
                  </a:lnTo>
                  <a:lnTo>
                    <a:pt x="1684421" y="356135"/>
                  </a:lnTo>
                  <a:lnTo>
                    <a:pt x="1809549" y="413886"/>
                  </a:lnTo>
                  <a:lnTo>
                    <a:pt x="1809549" y="413886"/>
                  </a:lnTo>
                  <a:lnTo>
                    <a:pt x="1905802" y="317634"/>
                  </a:lnTo>
                  <a:lnTo>
                    <a:pt x="1819175" y="269507"/>
                  </a:lnTo>
                  <a:lnTo>
                    <a:pt x="1722922" y="182880"/>
                  </a:lnTo>
                  <a:lnTo>
                    <a:pt x="1626669" y="134754"/>
                  </a:lnTo>
                  <a:lnTo>
                    <a:pt x="1395663" y="77002"/>
                  </a:lnTo>
                  <a:lnTo>
                    <a:pt x="1260909" y="38501"/>
                  </a:lnTo>
                  <a:lnTo>
                    <a:pt x="1135781" y="57752"/>
                  </a:lnTo>
                  <a:lnTo>
                    <a:pt x="981777" y="77002"/>
                  </a:lnTo>
                  <a:lnTo>
                    <a:pt x="895149" y="67377"/>
                  </a:lnTo>
                  <a:lnTo>
                    <a:pt x="770021" y="67377"/>
                  </a:lnTo>
                  <a:lnTo>
                    <a:pt x="664143" y="77002"/>
                  </a:lnTo>
                  <a:lnTo>
                    <a:pt x="490888" y="67377"/>
                  </a:lnTo>
                  <a:lnTo>
                    <a:pt x="327259" y="19251"/>
                  </a:lnTo>
                  <a:lnTo>
                    <a:pt x="327259" y="19251"/>
                  </a:lnTo>
                  <a:lnTo>
                    <a:pt x="173255" y="0"/>
                  </a:lnTo>
                  <a:lnTo>
                    <a:pt x="77002" y="38501"/>
                  </a:lnTo>
                  <a:lnTo>
                    <a:pt x="9625" y="38501"/>
                  </a:lnTo>
                  <a:lnTo>
                    <a:pt x="9625" y="38501"/>
                  </a:lnTo>
                  <a:lnTo>
                    <a:pt x="0" y="134754"/>
                  </a:lnTo>
                  <a:lnTo>
                    <a:pt x="19250" y="298383"/>
                  </a:lnTo>
                  <a:lnTo>
                    <a:pt x="163629" y="365760"/>
                  </a:lnTo>
                  <a:lnTo>
                    <a:pt x="163629" y="365760"/>
                  </a:lnTo>
                  <a:lnTo>
                    <a:pt x="288758" y="519764"/>
                  </a:lnTo>
                  <a:lnTo>
                    <a:pt x="288758" y="519764"/>
                  </a:lnTo>
                  <a:lnTo>
                    <a:pt x="356135" y="606392"/>
                  </a:lnTo>
                  <a:lnTo>
                    <a:pt x="356135" y="770021"/>
                  </a:lnTo>
                  <a:lnTo>
                    <a:pt x="346509" y="779646"/>
                  </a:lnTo>
                  <a:lnTo>
                    <a:pt x="365760" y="875899"/>
                  </a:lnTo>
                  <a:lnTo>
                    <a:pt x="385010" y="933651"/>
                  </a:lnTo>
                  <a:lnTo>
                    <a:pt x="394636" y="962526"/>
                  </a:lnTo>
                  <a:lnTo>
                    <a:pt x="288758" y="991402"/>
                  </a:lnTo>
                  <a:lnTo>
                    <a:pt x="221381" y="1068404"/>
                  </a:lnTo>
                  <a:lnTo>
                    <a:pt x="221381" y="1068404"/>
                  </a:lnTo>
                  <a:lnTo>
                    <a:pt x="298383" y="1116531"/>
                  </a:lnTo>
                  <a:lnTo>
                    <a:pt x="298383" y="1116531"/>
                  </a:lnTo>
                  <a:lnTo>
                    <a:pt x="394636" y="1126156"/>
                  </a:lnTo>
                  <a:lnTo>
                    <a:pt x="394636" y="1126156"/>
                  </a:lnTo>
                  <a:lnTo>
                    <a:pt x="433137" y="1097280"/>
                  </a:lnTo>
                  <a:lnTo>
                    <a:pt x="471638" y="1116531"/>
                  </a:lnTo>
                  <a:lnTo>
                    <a:pt x="462012" y="1135781"/>
                  </a:lnTo>
                  <a:lnTo>
                    <a:pt x="433137" y="1212783"/>
                  </a:lnTo>
                  <a:lnTo>
                    <a:pt x="433137" y="1212783"/>
                  </a:lnTo>
                  <a:lnTo>
                    <a:pt x="442762" y="1309036"/>
                  </a:lnTo>
                  <a:lnTo>
                    <a:pt x="413886" y="14052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9A68A6-85EF-BF39-C5DA-BFD2BD135FFB}"/>
                </a:ext>
              </a:extLst>
            </p:cNvPr>
            <p:cNvSpPr/>
            <p:nvPr/>
          </p:nvSpPr>
          <p:spPr>
            <a:xfrm>
              <a:off x="2818436" y="2717728"/>
              <a:ext cx="1746250" cy="2940050"/>
            </a:xfrm>
            <a:custGeom>
              <a:avLst/>
              <a:gdLst>
                <a:gd name="connsiteX0" fmla="*/ 857250 w 1746250"/>
                <a:gd name="connsiteY0" fmla="*/ 2940050 h 2940050"/>
                <a:gd name="connsiteX1" fmla="*/ 781050 w 1746250"/>
                <a:gd name="connsiteY1" fmla="*/ 2889250 h 2940050"/>
                <a:gd name="connsiteX2" fmla="*/ 825500 w 1746250"/>
                <a:gd name="connsiteY2" fmla="*/ 2838450 h 2940050"/>
                <a:gd name="connsiteX3" fmla="*/ 800100 w 1746250"/>
                <a:gd name="connsiteY3" fmla="*/ 2781300 h 2940050"/>
                <a:gd name="connsiteX4" fmla="*/ 787400 w 1746250"/>
                <a:gd name="connsiteY4" fmla="*/ 2762250 h 2940050"/>
                <a:gd name="connsiteX5" fmla="*/ 787400 w 1746250"/>
                <a:gd name="connsiteY5" fmla="*/ 2762250 h 2940050"/>
                <a:gd name="connsiteX6" fmla="*/ 711200 w 1746250"/>
                <a:gd name="connsiteY6" fmla="*/ 2762250 h 2940050"/>
                <a:gd name="connsiteX7" fmla="*/ 673100 w 1746250"/>
                <a:gd name="connsiteY7" fmla="*/ 2711450 h 2940050"/>
                <a:gd name="connsiteX8" fmla="*/ 654050 w 1746250"/>
                <a:gd name="connsiteY8" fmla="*/ 2622550 h 2940050"/>
                <a:gd name="connsiteX9" fmla="*/ 654050 w 1746250"/>
                <a:gd name="connsiteY9" fmla="*/ 2571750 h 2940050"/>
                <a:gd name="connsiteX10" fmla="*/ 660400 w 1746250"/>
                <a:gd name="connsiteY10" fmla="*/ 2508250 h 2940050"/>
                <a:gd name="connsiteX11" fmla="*/ 660400 w 1746250"/>
                <a:gd name="connsiteY11" fmla="*/ 2508250 h 2940050"/>
                <a:gd name="connsiteX12" fmla="*/ 596900 w 1746250"/>
                <a:gd name="connsiteY12" fmla="*/ 2444750 h 2940050"/>
                <a:gd name="connsiteX13" fmla="*/ 590550 w 1746250"/>
                <a:gd name="connsiteY13" fmla="*/ 2387600 h 2940050"/>
                <a:gd name="connsiteX14" fmla="*/ 628650 w 1746250"/>
                <a:gd name="connsiteY14" fmla="*/ 2349500 h 2940050"/>
                <a:gd name="connsiteX15" fmla="*/ 628650 w 1746250"/>
                <a:gd name="connsiteY15" fmla="*/ 2349500 h 2940050"/>
                <a:gd name="connsiteX16" fmla="*/ 584200 w 1746250"/>
                <a:gd name="connsiteY16" fmla="*/ 2247900 h 2940050"/>
                <a:gd name="connsiteX17" fmla="*/ 539750 w 1746250"/>
                <a:gd name="connsiteY17" fmla="*/ 2203450 h 2940050"/>
                <a:gd name="connsiteX18" fmla="*/ 501650 w 1746250"/>
                <a:gd name="connsiteY18" fmla="*/ 2133600 h 2940050"/>
                <a:gd name="connsiteX19" fmla="*/ 488950 w 1746250"/>
                <a:gd name="connsiteY19" fmla="*/ 2044700 h 2940050"/>
                <a:gd name="connsiteX20" fmla="*/ 488950 w 1746250"/>
                <a:gd name="connsiteY20" fmla="*/ 2044700 h 2940050"/>
                <a:gd name="connsiteX21" fmla="*/ 539750 w 1746250"/>
                <a:gd name="connsiteY21" fmla="*/ 2006600 h 2940050"/>
                <a:gd name="connsiteX22" fmla="*/ 501650 w 1746250"/>
                <a:gd name="connsiteY22" fmla="*/ 1930400 h 2940050"/>
                <a:gd name="connsiteX23" fmla="*/ 501650 w 1746250"/>
                <a:gd name="connsiteY23" fmla="*/ 1860550 h 2940050"/>
                <a:gd name="connsiteX24" fmla="*/ 438150 w 1746250"/>
                <a:gd name="connsiteY24" fmla="*/ 1809750 h 2940050"/>
                <a:gd name="connsiteX25" fmla="*/ 457200 w 1746250"/>
                <a:gd name="connsiteY25" fmla="*/ 1676400 h 2940050"/>
                <a:gd name="connsiteX26" fmla="*/ 457200 w 1746250"/>
                <a:gd name="connsiteY26" fmla="*/ 1593850 h 2940050"/>
                <a:gd name="connsiteX27" fmla="*/ 457200 w 1746250"/>
                <a:gd name="connsiteY27" fmla="*/ 1593850 h 2940050"/>
                <a:gd name="connsiteX28" fmla="*/ 508000 w 1746250"/>
                <a:gd name="connsiteY28" fmla="*/ 1530350 h 2940050"/>
                <a:gd name="connsiteX29" fmla="*/ 457200 w 1746250"/>
                <a:gd name="connsiteY29" fmla="*/ 1504950 h 2940050"/>
                <a:gd name="connsiteX30" fmla="*/ 361950 w 1746250"/>
                <a:gd name="connsiteY30" fmla="*/ 1377950 h 2940050"/>
                <a:gd name="connsiteX31" fmla="*/ 381000 w 1746250"/>
                <a:gd name="connsiteY31" fmla="*/ 1289050 h 2940050"/>
                <a:gd name="connsiteX32" fmla="*/ 438150 w 1746250"/>
                <a:gd name="connsiteY32" fmla="*/ 1187450 h 2940050"/>
                <a:gd name="connsiteX33" fmla="*/ 488950 w 1746250"/>
                <a:gd name="connsiteY33" fmla="*/ 1143000 h 2940050"/>
                <a:gd name="connsiteX34" fmla="*/ 514350 w 1746250"/>
                <a:gd name="connsiteY34" fmla="*/ 1111250 h 2940050"/>
                <a:gd name="connsiteX35" fmla="*/ 431800 w 1746250"/>
                <a:gd name="connsiteY35" fmla="*/ 1098550 h 2940050"/>
                <a:gd name="connsiteX36" fmla="*/ 342900 w 1746250"/>
                <a:gd name="connsiteY36" fmla="*/ 1092200 h 2940050"/>
                <a:gd name="connsiteX37" fmla="*/ 254000 w 1746250"/>
                <a:gd name="connsiteY37" fmla="*/ 1117600 h 2940050"/>
                <a:gd name="connsiteX38" fmla="*/ 222250 w 1746250"/>
                <a:gd name="connsiteY38" fmla="*/ 1060450 h 2940050"/>
                <a:gd name="connsiteX39" fmla="*/ 190500 w 1746250"/>
                <a:gd name="connsiteY39" fmla="*/ 1009650 h 2940050"/>
                <a:gd name="connsiteX40" fmla="*/ 241300 w 1746250"/>
                <a:gd name="connsiteY40" fmla="*/ 901700 h 2940050"/>
                <a:gd name="connsiteX41" fmla="*/ 273050 w 1746250"/>
                <a:gd name="connsiteY41" fmla="*/ 806450 h 2940050"/>
                <a:gd name="connsiteX42" fmla="*/ 273050 w 1746250"/>
                <a:gd name="connsiteY42" fmla="*/ 806450 h 2940050"/>
                <a:gd name="connsiteX43" fmla="*/ 165100 w 1746250"/>
                <a:gd name="connsiteY43" fmla="*/ 781050 h 2940050"/>
                <a:gd name="connsiteX44" fmla="*/ 44450 w 1746250"/>
                <a:gd name="connsiteY44" fmla="*/ 641350 h 2940050"/>
                <a:gd name="connsiteX45" fmla="*/ 0 w 1746250"/>
                <a:gd name="connsiteY45" fmla="*/ 514350 h 2940050"/>
                <a:gd name="connsiteX46" fmla="*/ 57150 w 1746250"/>
                <a:gd name="connsiteY46" fmla="*/ 381000 h 2940050"/>
                <a:gd name="connsiteX47" fmla="*/ 57150 w 1746250"/>
                <a:gd name="connsiteY47" fmla="*/ 381000 h 2940050"/>
                <a:gd name="connsiteX48" fmla="*/ 152400 w 1746250"/>
                <a:gd name="connsiteY48" fmla="*/ 355600 h 2940050"/>
                <a:gd name="connsiteX49" fmla="*/ 209550 w 1746250"/>
                <a:gd name="connsiteY49" fmla="*/ 323850 h 2940050"/>
                <a:gd name="connsiteX50" fmla="*/ 209550 w 1746250"/>
                <a:gd name="connsiteY50" fmla="*/ 184150 h 2940050"/>
                <a:gd name="connsiteX51" fmla="*/ 146050 w 1746250"/>
                <a:gd name="connsiteY51" fmla="*/ 38100 h 2940050"/>
                <a:gd name="connsiteX52" fmla="*/ 196850 w 1746250"/>
                <a:gd name="connsiteY52" fmla="*/ 0 h 2940050"/>
                <a:gd name="connsiteX53" fmla="*/ 247650 w 1746250"/>
                <a:gd name="connsiteY53" fmla="*/ 12700 h 2940050"/>
                <a:gd name="connsiteX54" fmla="*/ 349250 w 1746250"/>
                <a:gd name="connsiteY54" fmla="*/ 107950 h 2940050"/>
                <a:gd name="connsiteX55" fmla="*/ 444500 w 1746250"/>
                <a:gd name="connsiteY55" fmla="*/ 133350 h 2940050"/>
                <a:gd name="connsiteX56" fmla="*/ 527050 w 1746250"/>
                <a:gd name="connsiteY56" fmla="*/ 152400 h 2940050"/>
                <a:gd name="connsiteX57" fmla="*/ 590550 w 1746250"/>
                <a:gd name="connsiteY57" fmla="*/ 215900 h 2940050"/>
                <a:gd name="connsiteX58" fmla="*/ 660400 w 1746250"/>
                <a:gd name="connsiteY58" fmla="*/ 266700 h 2940050"/>
                <a:gd name="connsiteX59" fmla="*/ 679450 w 1746250"/>
                <a:gd name="connsiteY59" fmla="*/ 330200 h 2940050"/>
                <a:gd name="connsiteX60" fmla="*/ 730250 w 1746250"/>
                <a:gd name="connsiteY60" fmla="*/ 438150 h 2940050"/>
                <a:gd name="connsiteX61" fmla="*/ 838200 w 1746250"/>
                <a:gd name="connsiteY61" fmla="*/ 482600 h 2940050"/>
                <a:gd name="connsiteX62" fmla="*/ 869950 w 1746250"/>
                <a:gd name="connsiteY62" fmla="*/ 603250 h 2940050"/>
                <a:gd name="connsiteX63" fmla="*/ 952500 w 1746250"/>
                <a:gd name="connsiteY63" fmla="*/ 622300 h 2940050"/>
                <a:gd name="connsiteX64" fmla="*/ 1035050 w 1746250"/>
                <a:gd name="connsiteY64" fmla="*/ 666750 h 2940050"/>
                <a:gd name="connsiteX65" fmla="*/ 1111250 w 1746250"/>
                <a:gd name="connsiteY65" fmla="*/ 825500 h 2940050"/>
                <a:gd name="connsiteX66" fmla="*/ 1187450 w 1746250"/>
                <a:gd name="connsiteY66" fmla="*/ 838200 h 2940050"/>
                <a:gd name="connsiteX67" fmla="*/ 1231900 w 1746250"/>
                <a:gd name="connsiteY67" fmla="*/ 965200 h 2940050"/>
                <a:gd name="connsiteX68" fmla="*/ 1231900 w 1746250"/>
                <a:gd name="connsiteY68" fmla="*/ 965200 h 2940050"/>
                <a:gd name="connsiteX69" fmla="*/ 1308100 w 1746250"/>
                <a:gd name="connsiteY69" fmla="*/ 996950 h 2940050"/>
                <a:gd name="connsiteX70" fmla="*/ 1346200 w 1746250"/>
                <a:gd name="connsiteY70" fmla="*/ 1073150 h 2940050"/>
                <a:gd name="connsiteX71" fmla="*/ 1352550 w 1746250"/>
                <a:gd name="connsiteY71" fmla="*/ 1104900 h 2940050"/>
                <a:gd name="connsiteX72" fmla="*/ 1371600 w 1746250"/>
                <a:gd name="connsiteY72" fmla="*/ 1149350 h 2940050"/>
                <a:gd name="connsiteX73" fmla="*/ 1371600 w 1746250"/>
                <a:gd name="connsiteY73" fmla="*/ 1149350 h 2940050"/>
                <a:gd name="connsiteX74" fmla="*/ 1409700 w 1746250"/>
                <a:gd name="connsiteY74" fmla="*/ 1149350 h 2940050"/>
                <a:gd name="connsiteX75" fmla="*/ 1428750 w 1746250"/>
                <a:gd name="connsiteY75" fmla="*/ 1250950 h 2940050"/>
                <a:gd name="connsiteX76" fmla="*/ 1377950 w 1746250"/>
                <a:gd name="connsiteY76" fmla="*/ 1314450 h 2940050"/>
                <a:gd name="connsiteX77" fmla="*/ 1479550 w 1746250"/>
                <a:gd name="connsiteY77" fmla="*/ 1384300 h 2940050"/>
                <a:gd name="connsiteX78" fmla="*/ 1562100 w 1746250"/>
                <a:gd name="connsiteY78" fmla="*/ 1447800 h 2940050"/>
                <a:gd name="connsiteX79" fmla="*/ 1543050 w 1746250"/>
                <a:gd name="connsiteY79" fmla="*/ 1485900 h 2940050"/>
                <a:gd name="connsiteX80" fmla="*/ 1619250 w 1746250"/>
                <a:gd name="connsiteY80" fmla="*/ 1524000 h 2940050"/>
                <a:gd name="connsiteX81" fmla="*/ 1695450 w 1746250"/>
                <a:gd name="connsiteY81" fmla="*/ 1543050 h 2940050"/>
                <a:gd name="connsiteX82" fmla="*/ 1695450 w 1746250"/>
                <a:gd name="connsiteY82" fmla="*/ 1657350 h 2940050"/>
                <a:gd name="connsiteX83" fmla="*/ 1663700 w 1746250"/>
                <a:gd name="connsiteY83" fmla="*/ 1689100 h 2940050"/>
                <a:gd name="connsiteX84" fmla="*/ 1714500 w 1746250"/>
                <a:gd name="connsiteY84" fmla="*/ 1771650 h 2940050"/>
                <a:gd name="connsiteX85" fmla="*/ 1701800 w 1746250"/>
                <a:gd name="connsiteY85" fmla="*/ 1847850 h 2940050"/>
                <a:gd name="connsiteX86" fmla="*/ 1612900 w 1746250"/>
                <a:gd name="connsiteY86" fmla="*/ 1892300 h 2940050"/>
                <a:gd name="connsiteX87" fmla="*/ 1670050 w 1746250"/>
                <a:gd name="connsiteY87" fmla="*/ 1962150 h 2940050"/>
                <a:gd name="connsiteX88" fmla="*/ 1670050 w 1746250"/>
                <a:gd name="connsiteY88" fmla="*/ 1962150 h 2940050"/>
                <a:gd name="connsiteX89" fmla="*/ 1746250 w 1746250"/>
                <a:gd name="connsiteY89" fmla="*/ 2057400 h 2940050"/>
                <a:gd name="connsiteX90" fmla="*/ 1689100 w 1746250"/>
                <a:gd name="connsiteY90" fmla="*/ 2089150 h 2940050"/>
                <a:gd name="connsiteX91" fmla="*/ 1670050 w 1746250"/>
                <a:gd name="connsiteY91" fmla="*/ 2095500 h 2940050"/>
                <a:gd name="connsiteX92" fmla="*/ 1644650 w 1746250"/>
                <a:gd name="connsiteY92" fmla="*/ 2127250 h 2940050"/>
                <a:gd name="connsiteX93" fmla="*/ 1644650 w 1746250"/>
                <a:gd name="connsiteY93" fmla="*/ 2127250 h 2940050"/>
                <a:gd name="connsiteX94" fmla="*/ 1625600 w 1746250"/>
                <a:gd name="connsiteY94" fmla="*/ 2222500 h 2940050"/>
                <a:gd name="connsiteX95" fmla="*/ 1663700 w 1746250"/>
                <a:gd name="connsiteY95" fmla="*/ 2362200 h 2940050"/>
                <a:gd name="connsiteX96" fmla="*/ 1695450 w 1746250"/>
                <a:gd name="connsiteY96" fmla="*/ 2457450 h 2940050"/>
                <a:gd name="connsiteX97" fmla="*/ 1625600 w 1746250"/>
                <a:gd name="connsiteY97" fmla="*/ 2444750 h 2940050"/>
                <a:gd name="connsiteX98" fmla="*/ 1619250 w 1746250"/>
                <a:gd name="connsiteY98" fmla="*/ 2432050 h 2940050"/>
                <a:gd name="connsiteX99" fmla="*/ 1619250 w 1746250"/>
                <a:gd name="connsiteY99" fmla="*/ 2432050 h 2940050"/>
                <a:gd name="connsiteX100" fmla="*/ 1549400 w 1746250"/>
                <a:gd name="connsiteY100" fmla="*/ 2425700 h 2940050"/>
                <a:gd name="connsiteX101" fmla="*/ 1581150 w 1746250"/>
                <a:gd name="connsiteY101" fmla="*/ 2476500 h 2940050"/>
                <a:gd name="connsiteX102" fmla="*/ 1606550 w 1746250"/>
                <a:gd name="connsiteY102" fmla="*/ 2501900 h 2940050"/>
                <a:gd name="connsiteX103" fmla="*/ 1606550 w 1746250"/>
                <a:gd name="connsiteY103" fmla="*/ 2501900 h 2940050"/>
                <a:gd name="connsiteX104" fmla="*/ 1625600 w 1746250"/>
                <a:gd name="connsiteY104" fmla="*/ 2552700 h 2940050"/>
                <a:gd name="connsiteX105" fmla="*/ 1625600 w 1746250"/>
                <a:gd name="connsiteY105" fmla="*/ 2552700 h 2940050"/>
                <a:gd name="connsiteX106" fmla="*/ 1701800 w 1746250"/>
                <a:gd name="connsiteY106" fmla="*/ 2622550 h 2940050"/>
                <a:gd name="connsiteX107" fmla="*/ 1644650 w 1746250"/>
                <a:gd name="connsiteY107" fmla="*/ 2660650 h 2940050"/>
                <a:gd name="connsiteX108" fmla="*/ 1644650 w 1746250"/>
                <a:gd name="connsiteY108" fmla="*/ 2660650 h 2940050"/>
                <a:gd name="connsiteX109" fmla="*/ 1593850 w 1746250"/>
                <a:gd name="connsiteY109" fmla="*/ 2686050 h 2940050"/>
                <a:gd name="connsiteX110" fmla="*/ 1562100 w 1746250"/>
                <a:gd name="connsiteY110" fmla="*/ 2762250 h 2940050"/>
                <a:gd name="connsiteX111" fmla="*/ 1555750 w 1746250"/>
                <a:gd name="connsiteY111" fmla="*/ 2768600 h 2940050"/>
                <a:gd name="connsiteX112" fmla="*/ 1555750 w 1746250"/>
                <a:gd name="connsiteY112" fmla="*/ 2768600 h 2940050"/>
                <a:gd name="connsiteX113" fmla="*/ 1498600 w 1746250"/>
                <a:gd name="connsiteY113" fmla="*/ 2755900 h 2940050"/>
                <a:gd name="connsiteX114" fmla="*/ 1498600 w 1746250"/>
                <a:gd name="connsiteY114" fmla="*/ 2755900 h 2940050"/>
                <a:gd name="connsiteX115" fmla="*/ 1384300 w 1746250"/>
                <a:gd name="connsiteY115" fmla="*/ 2762250 h 2940050"/>
                <a:gd name="connsiteX116" fmla="*/ 1377950 w 1746250"/>
                <a:gd name="connsiteY116" fmla="*/ 2667000 h 2940050"/>
                <a:gd name="connsiteX117" fmla="*/ 1403350 w 1746250"/>
                <a:gd name="connsiteY117" fmla="*/ 2603500 h 2940050"/>
                <a:gd name="connsiteX118" fmla="*/ 1301750 w 1746250"/>
                <a:gd name="connsiteY118" fmla="*/ 2622550 h 2940050"/>
                <a:gd name="connsiteX119" fmla="*/ 1327150 w 1746250"/>
                <a:gd name="connsiteY119" fmla="*/ 2692400 h 2940050"/>
                <a:gd name="connsiteX120" fmla="*/ 1346200 w 1746250"/>
                <a:gd name="connsiteY120" fmla="*/ 2705100 h 2940050"/>
                <a:gd name="connsiteX121" fmla="*/ 1346200 w 1746250"/>
                <a:gd name="connsiteY121" fmla="*/ 2705100 h 2940050"/>
                <a:gd name="connsiteX122" fmla="*/ 1441450 w 1746250"/>
                <a:gd name="connsiteY122" fmla="*/ 2794000 h 2940050"/>
                <a:gd name="connsiteX123" fmla="*/ 1377950 w 1746250"/>
                <a:gd name="connsiteY123" fmla="*/ 2800350 h 2940050"/>
                <a:gd name="connsiteX124" fmla="*/ 1327150 w 1746250"/>
                <a:gd name="connsiteY124" fmla="*/ 2806700 h 2940050"/>
                <a:gd name="connsiteX125" fmla="*/ 1327150 w 1746250"/>
                <a:gd name="connsiteY125" fmla="*/ 2806700 h 2940050"/>
                <a:gd name="connsiteX126" fmla="*/ 1270000 w 1746250"/>
                <a:gd name="connsiteY126" fmla="*/ 2800350 h 2940050"/>
                <a:gd name="connsiteX127" fmla="*/ 1276350 w 1746250"/>
                <a:gd name="connsiteY127" fmla="*/ 2876550 h 2940050"/>
                <a:gd name="connsiteX128" fmla="*/ 1282700 w 1746250"/>
                <a:gd name="connsiteY128" fmla="*/ 2901950 h 2940050"/>
                <a:gd name="connsiteX129" fmla="*/ 1282700 w 1746250"/>
                <a:gd name="connsiteY129" fmla="*/ 2901950 h 2940050"/>
                <a:gd name="connsiteX130" fmla="*/ 1231900 w 1746250"/>
                <a:gd name="connsiteY130" fmla="*/ 2819400 h 2940050"/>
                <a:gd name="connsiteX131" fmla="*/ 1206500 w 1746250"/>
                <a:gd name="connsiteY131" fmla="*/ 2705100 h 2940050"/>
                <a:gd name="connsiteX132" fmla="*/ 1250950 w 1746250"/>
                <a:gd name="connsiteY132" fmla="*/ 2673350 h 2940050"/>
                <a:gd name="connsiteX133" fmla="*/ 1250950 w 1746250"/>
                <a:gd name="connsiteY133" fmla="*/ 2673350 h 2940050"/>
                <a:gd name="connsiteX134" fmla="*/ 1250950 w 1746250"/>
                <a:gd name="connsiteY134" fmla="*/ 2565400 h 2940050"/>
                <a:gd name="connsiteX135" fmla="*/ 1295400 w 1746250"/>
                <a:gd name="connsiteY135" fmla="*/ 2495550 h 2940050"/>
                <a:gd name="connsiteX136" fmla="*/ 1301750 w 1746250"/>
                <a:gd name="connsiteY136" fmla="*/ 2400300 h 2940050"/>
                <a:gd name="connsiteX137" fmla="*/ 1301750 w 1746250"/>
                <a:gd name="connsiteY137" fmla="*/ 2400300 h 2940050"/>
                <a:gd name="connsiteX138" fmla="*/ 1295400 w 1746250"/>
                <a:gd name="connsiteY138" fmla="*/ 2324100 h 2940050"/>
                <a:gd name="connsiteX139" fmla="*/ 1320800 w 1746250"/>
                <a:gd name="connsiteY139" fmla="*/ 2266950 h 2940050"/>
                <a:gd name="connsiteX140" fmla="*/ 1333500 w 1746250"/>
                <a:gd name="connsiteY140" fmla="*/ 2241550 h 2940050"/>
                <a:gd name="connsiteX141" fmla="*/ 1333500 w 1746250"/>
                <a:gd name="connsiteY141" fmla="*/ 2241550 h 2940050"/>
                <a:gd name="connsiteX142" fmla="*/ 1339850 w 1746250"/>
                <a:gd name="connsiteY142" fmla="*/ 2139950 h 2940050"/>
                <a:gd name="connsiteX143" fmla="*/ 1333500 w 1746250"/>
                <a:gd name="connsiteY143" fmla="*/ 2127250 h 2940050"/>
                <a:gd name="connsiteX144" fmla="*/ 1333500 w 1746250"/>
                <a:gd name="connsiteY144" fmla="*/ 2127250 h 2940050"/>
                <a:gd name="connsiteX145" fmla="*/ 1270000 w 1746250"/>
                <a:gd name="connsiteY145" fmla="*/ 2203450 h 2940050"/>
                <a:gd name="connsiteX146" fmla="*/ 1250950 w 1746250"/>
                <a:gd name="connsiteY146" fmla="*/ 2305050 h 2940050"/>
                <a:gd name="connsiteX147" fmla="*/ 1270000 w 1746250"/>
                <a:gd name="connsiteY147" fmla="*/ 2413000 h 2940050"/>
                <a:gd name="connsiteX148" fmla="*/ 1257300 w 1746250"/>
                <a:gd name="connsiteY148" fmla="*/ 2451100 h 2940050"/>
                <a:gd name="connsiteX149" fmla="*/ 1212850 w 1746250"/>
                <a:gd name="connsiteY149" fmla="*/ 2533650 h 2940050"/>
                <a:gd name="connsiteX150" fmla="*/ 1200150 w 1746250"/>
                <a:gd name="connsiteY150" fmla="*/ 2527300 h 2940050"/>
                <a:gd name="connsiteX151" fmla="*/ 1206500 w 1746250"/>
                <a:gd name="connsiteY151" fmla="*/ 2482850 h 2940050"/>
                <a:gd name="connsiteX152" fmla="*/ 1187450 w 1746250"/>
                <a:gd name="connsiteY152" fmla="*/ 2374900 h 2940050"/>
                <a:gd name="connsiteX153" fmla="*/ 1187450 w 1746250"/>
                <a:gd name="connsiteY153" fmla="*/ 2273300 h 2940050"/>
                <a:gd name="connsiteX154" fmla="*/ 1155700 w 1746250"/>
                <a:gd name="connsiteY154" fmla="*/ 2171700 h 2940050"/>
                <a:gd name="connsiteX155" fmla="*/ 1117600 w 1746250"/>
                <a:gd name="connsiteY155" fmla="*/ 2228850 h 2940050"/>
                <a:gd name="connsiteX156" fmla="*/ 1149350 w 1746250"/>
                <a:gd name="connsiteY156" fmla="*/ 2305050 h 2940050"/>
                <a:gd name="connsiteX157" fmla="*/ 1149350 w 1746250"/>
                <a:gd name="connsiteY157" fmla="*/ 2305050 h 2940050"/>
                <a:gd name="connsiteX158" fmla="*/ 1130300 w 1746250"/>
                <a:gd name="connsiteY158" fmla="*/ 2355850 h 2940050"/>
                <a:gd name="connsiteX159" fmla="*/ 1168400 w 1746250"/>
                <a:gd name="connsiteY159" fmla="*/ 2489200 h 2940050"/>
                <a:gd name="connsiteX160" fmla="*/ 1168400 w 1746250"/>
                <a:gd name="connsiteY160" fmla="*/ 2590800 h 2940050"/>
                <a:gd name="connsiteX161" fmla="*/ 1168400 w 1746250"/>
                <a:gd name="connsiteY161" fmla="*/ 2590800 h 2940050"/>
                <a:gd name="connsiteX162" fmla="*/ 1117600 w 1746250"/>
                <a:gd name="connsiteY162" fmla="*/ 2679700 h 2940050"/>
                <a:gd name="connsiteX163" fmla="*/ 1155700 w 1746250"/>
                <a:gd name="connsiteY163" fmla="*/ 2781300 h 2940050"/>
                <a:gd name="connsiteX164" fmla="*/ 1111250 w 1746250"/>
                <a:gd name="connsiteY164" fmla="*/ 2819400 h 2940050"/>
                <a:gd name="connsiteX165" fmla="*/ 1035050 w 1746250"/>
                <a:gd name="connsiteY165" fmla="*/ 2851150 h 2940050"/>
                <a:gd name="connsiteX166" fmla="*/ 1016000 w 1746250"/>
                <a:gd name="connsiteY166" fmla="*/ 2781300 h 2940050"/>
                <a:gd name="connsiteX167" fmla="*/ 1003300 w 1746250"/>
                <a:gd name="connsiteY167" fmla="*/ 2679700 h 2940050"/>
                <a:gd name="connsiteX168" fmla="*/ 1041400 w 1746250"/>
                <a:gd name="connsiteY168" fmla="*/ 2641600 h 2940050"/>
                <a:gd name="connsiteX169" fmla="*/ 1041400 w 1746250"/>
                <a:gd name="connsiteY169" fmla="*/ 2641600 h 2940050"/>
                <a:gd name="connsiteX170" fmla="*/ 990600 w 1746250"/>
                <a:gd name="connsiteY170" fmla="*/ 2584450 h 2940050"/>
                <a:gd name="connsiteX171" fmla="*/ 958850 w 1746250"/>
                <a:gd name="connsiteY171" fmla="*/ 2679700 h 2940050"/>
                <a:gd name="connsiteX172" fmla="*/ 895350 w 1746250"/>
                <a:gd name="connsiteY172" fmla="*/ 2717800 h 2940050"/>
                <a:gd name="connsiteX173" fmla="*/ 914400 w 1746250"/>
                <a:gd name="connsiteY173" fmla="*/ 2794000 h 2940050"/>
                <a:gd name="connsiteX174" fmla="*/ 869950 w 1746250"/>
                <a:gd name="connsiteY174" fmla="*/ 2825750 h 2940050"/>
                <a:gd name="connsiteX175" fmla="*/ 857250 w 1746250"/>
                <a:gd name="connsiteY175" fmla="*/ 2940050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746250" h="2940050">
                  <a:moveTo>
                    <a:pt x="857250" y="2940050"/>
                  </a:moveTo>
                  <a:lnTo>
                    <a:pt x="781050" y="2889250"/>
                  </a:lnTo>
                  <a:lnTo>
                    <a:pt x="825500" y="2838450"/>
                  </a:lnTo>
                  <a:cubicBezTo>
                    <a:pt x="817033" y="2819400"/>
                    <a:pt x="808118" y="2800543"/>
                    <a:pt x="800100" y="2781300"/>
                  </a:cubicBezTo>
                  <a:cubicBezTo>
                    <a:pt x="791326" y="2760242"/>
                    <a:pt x="800998" y="2762250"/>
                    <a:pt x="787400" y="2762250"/>
                  </a:cubicBezTo>
                  <a:lnTo>
                    <a:pt x="787400" y="2762250"/>
                  </a:lnTo>
                  <a:lnTo>
                    <a:pt x="711200" y="2762250"/>
                  </a:lnTo>
                  <a:lnTo>
                    <a:pt x="673100" y="2711450"/>
                  </a:lnTo>
                  <a:lnTo>
                    <a:pt x="654050" y="2622550"/>
                  </a:lnTo>
                  <a:lnTo>
                    <a:pt x="654050" y="2571750"/>
                  </a:lnTo>
                  <a:lnTo>
                    <a:pt x="660400" y="2508250"/>
                  </a:lnTo>
                  <a:lnTo>
                    <a:pt x="660400" y="2508250"/>
                  </a:lnTo>
                  <a:lnTo>
                    <a:pt x="596900" y="2444750"/>
                  </a:lnTo>
                  <a:lnTo>
                    <a:pt x="590550" y="2387600"/>
                  </a:lnTo>
                  <a:lnTo>
                    <a:pt x="628650" y="2349500"/>
                  </a:lnTo>
                  <a:lnTo>
                    <a:pt x="628650" y="2349500"/>
                  </a:lnTo>
                  <a:lnTo>
                    <a:pt x="584200" y="2247900"/>
                  </a:lnTo>
                  <a:lnTo>
                    <a:pt x="539750" y="2203450"/>
                  </a:lnTo>
                  <a:lnTo>
                    <a:pt x="501650" y="2133600"/>
                  </a:lnTo>
                  <a:cubicBezTo>
                    <a:pt x="494907" y="2052683"/>
                    <a:pt x="506699" y="2080197"/>
                    <a:pt x="488950" y="2044700"/>
                  </a:cubicBezTo>
                  <a:lnTo>
                    <a:pt x="488950" y="2044700"/>
                  </a:lnTo>
                  <a:lnTo>
                    <a:pt x="539750" y="2006600"/>
                  </a:lnTo>
                  <a:lnTo>
                    <a:pt x="501650" y="1930400"/>
                  </a:lnTo>
                  <a:lnTo>
                    <a:pt x="501650" y="1860550"/>
                  </a:lnTo>
                  <a:lnTo>
                    <a:pt x="438150" y="1809750"/>
                  </a:lnTo>
                  <a:lnTo>
                    <a:pt x="457200" y="1676400"/>
                  </a:lnTo>
                  <a:lnTo>
                    <a:pt x="457200" y="1593850"/>
                  </a:lnTo>
                  <a:lnTo>
                    <a:pt x="457200" y="1593850"/>
                  </a:lnTo>
                  <a:lnTo>
                    <a:pt x="508000" y="1530350"/>
                  </a:lnTo>
                  <a:lnTo>
                    <a:pt x="457200" y="1504950"/>
                  </a:lnTo>
                  <a:lnTo>
                    <a:pt x="361950" y="1377950"/>
                  </a:lnTo>
                  <a:lnTo>
                    <a:pt x="381000" y="1289050"/>
                  </a:lnTo>
                  <a:lnTo>
                    <a:pt x="438150" y="1187450"/>
                  </a:lnTo>
                  <a:lnTo>
                    <a:pt x="488950" y="1143000"/>
                  </a:lnTo>
                  <a:lnTo>
                    <a:pt x="514350" y="1111250"/>
                  </a:lnTo>
                  <a:lnTo>
                    <a:pt x="431800" y="1098550"/>
                  </a:lnTo>
                  <a:lnTo>
                    <a:pt x="342900" y="1092200"/>
                  </a:lnTo>
                  <a:lnTo>
                    <a:pt x="254000" y="1117600"/>
                  </a:lnTo>
                  <a:lnTo>
                    <a:pt x="222250" y="1060450"/>
                  </a:lnTo>
                  <a:lnTo>
                    <a:pt x="190500" y="1009650"/>
                  </a:lnTo>
                  <a:lnTo>
                    <a:pt x="241300" y="901700"/>
                  </a:lnTo>
                  <a:lnTo>
                    <a:pt x="273050" y="806450"/>
                  </a:lnTo>
                  <a:lnTo>
                    <a:pt x="273050" y="806450"/>
                  </a:lnTo>
                  <a:lnTo>
                    <a:pt x="165100" y="781050"/>
                  </a:lnTo>
                  <a:lnTo>
                    <a:pt x="44450" y="641350"/>
                  </a:lnTo>
                  <a:lnTo>
                    <a:pt x="0" y="514350"/>
                  </a:lnTo>
                  <a:lnTo>
                    <a:pt x="57150" y="381000"/>
                  </a:lnTo>
                  <a:lnTo>
                    <a:pt x="57150" y="381000"/>
                  </a:lnTo>
                  <a:lnTo>
                    <a:pt x="152400" y="355600"/>
                  </a:lnTo>
                  <a:lnTo>
                    <a:pt x="209550" y="323850"/>
                  </a:lnTo>
                  <a:lnTo>
                    <a:pt x="209550" y="184150"/>
                  </a:lnTo>
                  <a:lnTo>
                    <a:pt x="146050" y="38100"/>
                  </a:lnTo>
                  <a:lnTo>
                    <a:pt x="196850" y="0"/>
                  </a:lnTo>
                  <a:lnTo>
                    <a:pt x="247650" y="12700"/>
                  </a:lnTo>
                  <a:lnTo>
                    <a:pt x="349250" y="107950"/>
                  </a:lnTo>
                  <a:lnTo>
                    <a:pt x="444500" y="133350"/>
                  </a:lnTo>
                  <a:lnTo>
                    <a:pt x="527050" y="152400"/>
                  </a:lnTo>
                  <a:lnTo>
                    <a:pt x="590550" y="215900"/>
                  </a:lnTo>
                  <a:lnTo>
                    <a:pt x="660400" y="266700"/>
                  </a:lnTo>
                  <a:lnTo>
                    <a:pt x="679450" y="330200"/>
                  </a:lnTo>
                  <a:lnTo>
                    <a:pt x="730250" y="438150"/>
                  </a:lnTo>
                  <a:lnTo>
                    <a:pt x="838200" y="482600"/>
                  </a:lnTo>
                  <a:lnTo>
                    <a:pt x="869950" y="603250"/>
                  </a:lnTo>
                  <a:lnTo>
                    <a:pt x="952500" y="622300"/>
                  </a:lnTo>
                  <a:lnTo>
                    <a:pt x="1035050" y="666750"/>
                  </a:lnTo>
                  <a:lnTo>
                    <a:pt x="1111250" y="825500"/>
                  </a:lnTo>
                  <a:lnTo>
                    <a:pt x="1187450" y="838200"/>
                  </a:lnTo>
                  <a:cubicBezTo>
                    <a:pt x="1233434" y="956445"/>
                    <a:pt x="1231900" y="911620"/>
                    <a:pt x="1231900" y="965200"/>
                  </a:cubicBezTo>
                  <a:lnTo>
                    <a:pt x="1231900" y="965200"/>
                  </a:lnTo>
                  <a:lnTo>
                    <a:pt x="1308100" y="996950"/>
                  </a:lnTo>
                  <a:cubicBezTo>
                    <a:pt x="1320800" y="1022350"/>
                    <a:pt x="1335387" y="1046891"/>
                    <a:pt x="1346200" y="1073150"/>
                  </a:cubicBezTo>
                  <a:cubicBezTo>
                    <a:pt x="1350309" y="1083130"/>
                    <a:pt x="1349710" y="1094487"/>
                    <a:pt x="1352550" y="1104900"/>
                  </a:cubicBezTo>
                  <a:cubicBezTo>
                    <a:pt x="1362785" y="1142428"/>
                    <a:pt x="1356547" y="1134297"/>
                    <a:pt x="1371600" y="1149350"/>
                  </a:cubicBezTo>
                  <a:lnTo>
                    <a:pt x="1371600" y="1149350"/>
                  </a:lnTo>
                  <a:lnTo>
                    <a:pt x="1409700" y="1149350"/>
                  </a:lnTo>
                  <a:lnTo>
                    <a:pt x="1428750" y="1250950"/>
                  </a:lnTo>
                  <a:lnTo>
                    <a:pt x="1377950" y="1314450"/>
                  </a:lnTo>
                  <a:lnTo>
                    <a:pt x="1479550" y="1384300"/>
                  </a:lnTo>
                  <a:lnTo>
                    <a:pt x="1562100" y="1447800"/>
                  </a:lnTo>
                  <a:lnTo>
                    <a:pt x="1543050" y="1485900"/>
                  </a:lnTo>
                  <a:lnTo>
                    <a:pt x="1619250" y="1524000"/>
                  </a:lnTo>
                  <a:lnTo>
                    <a:pt x="1695450" y="1543050"/>
                  </a:lnTo>
                  <a:lnTo>
                    <a:pt x="1695450" y="1657350"/>
                  </a:lnTo>
                  <a:lnTo>
                    <a:pt x="1663700" y="1689100"/>
                  </a:lnTo>
                  <a:lnTo>
                    <a:pt x="1714500" y="1771650"/>
                  </a:lnTo>
                  <a:lnTo>
                    <a:pt x="1701800" y="1847850"/>
                  </a:lnTo>
                  <a:lnTo>
                    <a:pt x="1612900" y="1892300"/>
                  </a:lnTo>
                  <a:lnTo>
                    <a:pt x="1670050" y="1962150"/>
                  </a:lnTo>
                  <a:lnTo>
                    <a:pt x="1670050" y="1962150"/>
                  </a:lnTo>
                  <a:lnTo>
                    <a:pt x="1746250" y="2057400"/>
                  </a:lnTo>
                  <a:cubicBezTo>
                    <a:pt x="1727200" y="2067983"/>
                    <a:pt x="1708592" y="2079404"/>
                    <a:pt x="1689100" y="2089150"/>
                  </a:cubicBezTo>
                  <a:cubicBezTo>
                    <a:pt x="1683113" y="2092143"/>
                    <a:pt x="1674783" y="2090767"/>
                    <a:pt x="1670050" y="2095500"/>
                  </a:cubicBezTo>
                  <a:cubicBezTo>
                    <a:pt x="1636485" y="2129065"/>
                    <a:pt x="1665645" y="2127250"/>
                    <a:pt x="1644650" y="2127250"/>
                  </a:cubicBezTo>
                  <a:lnTo>
                    <a:pt x="1644650" y="2127250"/>
                  </a:lnTo>
                  <a:lnTo>
                    <a:pt x="1625600" y="2222500"/>
                  </a:lnTo>
                  <a:lnTo>
                    <a:pt x="1663700" y="2362200"/>
                  </a:lnTo>
                  <a:lnTo>
                    <a:pt x="1695450" y="2457450"/>
                  </a:lnTo>
                  <a:cubicBezTo>
                    <a:pt x="1636209" y="2464032"/>
                    <a:pt x="1646745" y="2479991"/>
                    <a:pt x="1625600" y="2444750"/>
                  </a:cubicBezTo>
                  <a:cubicBezTo>
                    <a:pt x="1623165" y="2440691"/>
                    <a:pt x="1621367" y="2436283"/>
                    <a:pt x="1619250" y="2432050"/>
                  </a:cubicBezTo>
                  <a:lnTo>
                    <a:pt x="1619250" y="2432050"/>
                  </a:lnTo>
                  <a:lnTo>
                    <a:pt x="1549400" y="2425700"/>
                  </a:lnTo>
                  <a:cubicBezTo>
                    <a:pt x="1559983" y="2442633"/>
                    <a:pt x="1569405" y="2460351"/>
                    <a:pt x="1581150" y="2476500"/>
                  </a:cubicBezTo>
                  <a:lnTo>
                    <a:pt x="1606550" y="2501900"/>
                  </a:lnTo>
                  <a:lnTo>
                    <a:pt x="1606550" y="2501900"/>
                  </a:lnTo>
                  <a:lnTo>
                    <a:pt x="1625600" y="2552700"/>
                  </a:lnTo>
                  <a:lnTo>
                    <a:pt x="1625600" y="2552700"/>
                  </a:lnTo>
                  <a:lnTo>
                    <a:pt x="1701800" y="2622550"/>
                  </a:lnTo>
                  <a:cubicBezTo>
                    <a:pt x="1649307" y="2661920"/>
                    <a:pt x="1672167" y="2660650"/>
                    <a:pt x="1644650" y="2660650"/>
                  </a:cubicBezTo>
                  <a:lnTo>
                    <a:pt x="1644650" y="2660650"/>
                  </a:lnTo>
                  <a:cubicBezTo>
                    <a:pt x="1627717" y="2669117"/>
                    <a:pt x="1608503" y="2674062"/>
                    <a:pt x="1593850" y="2686050"/>
                  </a:cubicBezTo>
                  <a:cubicBezTo>
                    <a:pt x="1573445" y="2702745"/>
                    <a:pt x="1569984" y="2741227"/>
                    <a:pt x="1562100" y="2762250"/>
                  </a:cubicBezTo>
                  <a:cubicBezTo>
                    <a:pt x="1561049" y="2765053"/>
                    <a:pt x="1557867" y="2766483"/>
                    <a:pt x="1555750" y="2768600"/>
                  </a:cubicBezTo>
                  <a:lnTo>
                    <a:pt x="1555750" y="2768600"/>
                  </a:lnTo>
                  <a:lnTo>
                    <a:pt x="1498600" y="2755900"/>
                  </a:lnTo>
                  <a:lnTo>
                    <a:pt x="1498600" y="2755900"/>
                  </a:lnTo>
                  <a:lnTo>
                    <a:pt x="1384300" y="2762250"/>
                  </a:lnTo>
                  <a:lnTo>
                    <a:pt x="1377950" y="2667000"/>
                  </a:lnTo>
                  <a:lnTo>
                    <a:pt x="1403350" y="2603500"/>
                  </a:lnTo>
                  <a:lnTo>
                    <a:pt x="1301750" y="2622550"/>
                  </a:lnTo>
                  <a:cubicBezTo>
                    <a:pt x="1310217" y="2645833"/>
                    <a:pt x="1315404" y="2670586"/>
                    <a:pt x="1327150" y="2692400"/>
                  </a:cubicBezTo>
                  <a:cubicBezTo>
                    <a:pt x="1330768" y="2699120"/>
                    <a:pt x="1346200" y="2705100"/>
                    <a:pt x="1346200" y="2705100"/>
                  </a:cubicBezTo>
                  <a:lnTo>
                    <a:pt x="1346200" y="2705100"/>
                  </a:lnTo>
                  <a:lnTo>
                    <a:pt x="1441450" y="2794000"/>
                  </a:lnTo>
                  <a:lnTo>
                    <a:pt x="1377950" y="2800350"/>
                  </a:lnTo>
                  <a:cubicBezTo>
                    <a:pt x="1360989" y="2802235"/>
                    <a:pt x="1327150" y="2806700"/>
                    <a:pt x="1327150" y="2806700"/>
                  </a:cubicBezTo>
                  <a:lnTo>
                    <a:pt x="1327150" y="2806700"/>
                  </a:lnTo>
                  <a:lnTo>
                    <a:pt x="1270000" y="2800350"/>
                  </a:lnTo>
                  <a:cubicBezTo>
                    <a:pt x="1272117" y="2825750"/>
                    <a:pt x="1272981" y="2851286"/>
                    <a:pt x="1276350" y="2876550"/>
                  </a:cubicBezTo>
                  <a:cubicBezTo>
                    <a:pt x="1283369" y="2929195"/>
                    <a:pt x="1282700" y="2878918"/>
                    <a:pt x="1282700" y="2901950"/>
                  </a:cubicBezTo>
                  <a:lnTo>
                    <a:pt x="1282700" y="2901950"/>
                  </a:lnTo>
                  <a:lnTo>
                    <a:pt x="1231900" y="2819400"/>
                  </a:lnTo>
                  <a:lnTo>
                    <a:pt x="1206500" y="2705100"/>
                  </a:lnTo>
                  <a:lnTo>
                    <a:pt x="1250950" y="2673350"/>
                  </a:lnTo>
                  <a:lnTo>
                    <a:pt x="1250950" y="2673350"/>
                  </a:lnTo>
                  <a:lnTo>
                    <a:pt x="1250950" y="2565400"/>
                  </a:lnTo>
                  <a:lnTo>
                    <a:pt x="1295400" y="2495550"/>
                  </a:lnTo>
                  <a:cubicBezTo>
                    <a:pt x="1302075" y="2408779"/>
                    <a:pt x="1301750" y="2440598"/>
                    <a:pt x="1301750" y="2400300"/>
                  </a:cubicBezTo>
                  <a:lnTo>
                    <a:pt x="1301750" y="2400300"/>
                  </a:lnTo>
                  <a:lnTo>
                    <a:pt x="1295400" y="2324100"/>
                  </a:lnTo>
                  <a:cubicBezTo>
                    <a:pt x="1303867" y="2305050"/>
                    <a:pt x="1311477" y="2285596"/>
                    <a:pt x="1320800" y="2266950"/>
                  </a:cubicBezTo>
                  <a:cubicBezTo>
                    <a:pt x="1334674" y="2239202"/>
                    <a:pt x="1333500" y="2257456"/>
                    <a:pt x="1333500" y="2241550"/>
                  </a:cubicBezTo>
                  <a:lnTo>
                    <a:pt x="1333500" y="2241550"/>
                  </a:lnTo>
                  <a:lnTo>
                    <a:pt x="1339850" y="2139950"/>
                  </a:lnTo>
                  <a:lnTo>
                    <a:pt x="1333500" y="2127250"/>
                  </a:lnTo>
                  <a:lnTo>
                    <a:pt x="1333500" y="2127250"/>
                  </a:lnTo>
                  <a:lnTo>
                    <a:pt x="1270000" y="2203450"/>
                  </a:lnTo>
                  <a:lnTo>
                    <a:pt x="1250950" y="2305050"/>
                  </a:lnTo>
                  <a:lnTo>
                    <a:pt x="1270000" y="2413000"/>
                  </a:lnTo>
                  <a:lnTo>
                    <a:pt x="1257300" y="2451100"/>
                  </a:lnTo>
                  <a:lnTo>
                    <a:pt x="1212850" y="2533650"/>
                  </a:lnTo>
                  <a:lnTo>
                    <a:pt x="1200150" y="2527300"/>
                  </a:lnTo>
                  <a:lnTo>
                    <a:pt x="1206500" y="2482850"/>
                  </a:lnTo>
                  <a:lnTo>
                    <a:pt x="1187450" y="2374900"/>
                  </a:lnTo>
                  <a:lnTo>
                    <a:pt x="1187450" y="2273300"/>
                  </a:lnTo>
                  <a:lnTo>
                    <a:pt x="1155700" y="2171700"/>
                  </a:lnTo>
                  <a:lnTo>
                    <a:pt x="1117600" y="2228850"/>
                  </a:lnTo>
                  <a:cubicBezTo>
                    <a:pt x="1144023" y="2301513"/>
                    <a:pt x="1125481" y="2281181"/>
                    <a:pt x="1149350" y="2305050"/>
                  </a:cubicBezTo>
                  <a:lnTo>
                    <a:pt x="1149350" y="2305050"/>
                  </a:lnTo>
                  <a:lnTo>
                    <a:pt x="1130300" y="2355850"/>
                  </a:lnTo>
                  <a:lnTo>
                    <a:pt x="1168400" y="2489200"/>
                  </a:lnTo>
                  <a:lnTo>
                    <a:pt x="1168400" y="2590800"/>
                  </a:lnTo>
                  <a:lnTo>
                    <a:pt x="1168400" y="2590800"/>
                  </a:lnTo>
                  <a:lnTo>
                    <a:pt x="1117600" y="2679700"/>
                  </a:lnTo>
                  <a:lnTo>
                    <a:pt x="1155700" y="2781300"/>
                  </a:lnTo>
                  <a:lnTo>
                    <a:pt x="1111250" y="2819400"/>
                  </a:lnTo>
                  <a:lnTo>
                    <a:pt x="1035050" y="2851150"/>
                  </a:lnTo>
                  <a:lnTo>
                    <a:pt x="1016000" y="2781300"/>
                  </a:lnTo>
                  <a:lnTo>
                    <a:pt x="1003300" y="2679700"/>
                  </a:lnTo>
                  <a:lnTo>
                    <a:pt x="1041400" y="2641600"/>
                  </a:lnTo>
                  <a:lnTo>
                    <a:pt x="1041400" y="2641600"/>
                  </a:lnTo>
                  <a:lnTo>
                    <a:pt x="990600" y="2584450"/>
                  </a:lnTo>
                  <a:lnTo>
                    <a:pt x="958850" y="2679700"/>
                  </a:lnTo>
                  <a:lnTo>
                    <a:pt x="895350" y="2717800"/>
                  </a:lnTo>
                  <a:lnTo>
                    <a:pt x="914400" y="2794000"/>
                  </a:lnTo>
                  <a:lnTo>
                    <a:pt x="869950" y="2825750"/>
                  </a:lnTo>
                  <a:lnTo>
                    <a:pt x="857250" y="29400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92B53C-8D81-8F48-3724-CB6F396B3468}"/>
                </a:ext>
              </a:extLst>
            </p:cNvPr>
            <p:cNvSpPr/>
            <p:nvPr/>
          </p:nvSpPr>
          <p:spPr>
            <a:xfrm>
              <a:off x="2302042" y="0"/>
              <a:ext cx="2117558" cy="1799924"/>
            </a:xfrm>
            <a:custGeom>
              <a:avLst/>
              <a:gdLst>
                <a:gd name="connsiteX0" fmla="*/ 1116531 w 2117558"/>
                <a:gd name="connsiteY0" fmla="*/ 1568918 h 1799924"/>
                <a:gd name="connsiteX1" fmla="*/ 933651 w 2117558"/>
                <a:gd name="connsiteY1" fmla="*/ 1491916 h 1799924"/>
                <a:gd name="connsiteX2" fmla="*/ 847024 w 2117558"/>
                <a:gd name="connsiteY2" fmla="*/ 1405289 h 1799924"/>
                <a:gd name="connsiteX3" fmla="*/ 856649 w 2117558"/>
                <a:gd name="connsiteY3" fmla="*/ 1299411 h 1799924"/>
                <a:gd name="connsiteX4" fmla="*/ 741146 w 2117558"/>
                <a:gd name="connsiteY4" fmla="*/ 1309036 h 1799924"/>
                <a:gd name="connsiteX5" fmla="*/ 664144 w 2117558"/>
                <a:gd name="connsiteY5" fmla="*/ 1337912 h 1799924"/>
                <a:gd name="connsiteX6" fmla="*/ 548640 w 2117558"/>
                <a:gd name="connsiteY6" fmla="*/ 1299411 h 1799924"/>
                <a:gd name="connsiteX7" fmla="*/ 462013 w 2117558"/>
                <a:gd name="connsiteY7" fmla="*/ 1222409 h 1799924"/>
                <a:gd name="connsiteX8" fmla="*/ 336885 w 2117558"/>
                <a:gd name="connsiteY8" fmla="*/ 1087655 h 1799924"/>
                <a:gd name="connsiteX9" fmla="*/ 259882 w 2117558"/>
                <a:gd name="connsiteY9" fmla="*/ 972152 h 1799924"/>
                <a:gd name="connsiteX10" fmla="*/ 144379 w 2117558"/>
                <a:gd name="connsiteY10" fmla="*/ 904775 h 1799924"/>
                <a:gd name="connsiteX11" fmla="*/ 77002 w 2117558"/>
                <a:gd name="connsiteY11" fmla="*/ 952901 h 1799924"/>
                <a:gd name="connsiteX12" fmla="*/ 0 w 2117558"/>
                <a:gd name="connsiteY12" fmla="*/ 914400 h 1799924"/>
                <a:gd name="connsiteX13" fmla="*/ 0 w 2117558"/>
                <a:gd name="connsiteY13" fmla="*/ 789272 h 1799924"/>
                <a:gd name="connsiteX14" fmla="*/ 67377 w 2117558"/>
                <a:gd name="connsiteY14" fmla="*/ 702644 h 1799924"/>
                <a:gd name="connsiteX15" fmla="*/ 77002 w 2117558"/>
                <a:gd name="connsiteY15" fmla="*/ 616017 h 1799924"/>
                <a:gd name="connsiteX16" fmla="*/ 144379 w 2117558"/>
                <a:gd name="connsiteY16" fmla="*/ 510139 h 1799924"/>
                <a:gd name="connsiteX17" fmla="*/ 231007 w 2117558"/>
                <a:gd name="connsiteY17" fmla="*/ 500514 h 1799924"/>
                <a:gd name="connsiteX18" fmla="*/ 346510 w 2117558"/>
                <a:gd name="connsiteY18" fmla="*/ 423512 h 1799924"/>
                <a:gd name="connsiteX19" fmla="*/ 336885 w 2117558"/>
                <a:gd name="connsiteY19" fmla="*/ 336884 h 1799924"/>
                <a:gd name="connsiteX20" fmla="*/ 433137 w 2117558"/>
                <a:gd name="connsiteY20" fmla="*/ 336884 h 1799924"/>
                <a:gd name="connsiteX21" fmla="*/ 539015 w 2117558"/>
                <a:gd name="connsiteY21" fmla="*/ 298383 h 1799924"/>
                <a:gd name="connsiteX22" fmla="*/ 481264 w 2117558"/>
                <a:gd name="connsiteY22" fmla="*/ 240632 h 1799924"/>
                <a:gd name="connsiteX23" fmla="*/ 375386 w 2117558"/>
                <a:gd name="connsiteY23" fmla="*/ 134754 h 1799924"/>
                <a:gd name="connsiteX24" fmla="*/ 375386 w 2117558"/>
                <a:gd name="connsiteY24" fmla="*/ 134754 h 1799924"/>
                <a:gd name="connsiteX25" fmla="*/ 375386 w 2117558"/>
                <a:gd name="connsiteY25" fmla="*/ 134754 h 1799924"/>
                <a:gd name="connsiteX26" fmla="*/ 346510 w 2117558"/>
                <a:gd name="connsiteY26" fmla="*/ 0 h 1799924"/>
                <a:gd name="connsiteX27" fmla="*/ 385011 w 2117558"/>
                <a:gd name="connsiteY27" fmla="*/ 0 h 1799924"/>
                <a:gd name="connsiteX28" fmla="*/ 365760 w 2117558"/>
                <a:gd name="connsiteY28" fmla="*/ 77002 h 1799924"/>
                <a:gd name="connsiteX29" fmla="*/ 404261 w 2117558"/>
                <a:gd name="connsiteY29" fmla="*/ 77002 h 1799924"/>
                <a:gd name="connsiteX30" fmla="*/ 462013 w 2117558"/>
                <a:gd name="connsiteY30" fmla="*/ 105878 h 1799924"/>
                <a:gd name="connsiteX31" fmla="*/ 548640 w 2117558"/>
                <a:gd name="connsiteY31" fmla="*/ 144379 h 1799924"/>
                <a:gd name="connsiteX32" fmla="*/ 693019 w 2117558"/>
                <a:gd name="connsiteY32" fmla="*/ 221381 h 1799924"/>
                <a:gd name="connsiteX33" fmla="*/ 731520 w 2117558"/>
                <a:gd name="connsiteY33" fmla="*/ 279133 h 1799924"/>
                <a:gd name="connsiteX34" fmla="*/ 750771 w 2117558"/>
                <a:gd name="connsiteY34" fmla="*/ 336884 h 1799924"/>
                <a:gd name="connsiteX35" fmla="*/ 664144 w 2117558"/>
                <a:gd name="connsiteY35" fmla="*/ 404261 h 1799924"/>
                <a:gd name="connsiteX36" fmla="*/ 721895 w 2117558"/>
                <a:gd name="connsiteY36" fmla="*/ 404261 h 1799924"/>
                <a:gd name="connsiteX37" fmla="*/ 904775 w 2117558"/>
                <a:gd name="connsiteY37" fmla="*/ 365760 h 1799924"/>
                <a:gd name="connsiteX38" fmla="*/ 933651 w 2117558"/>
                <a:gd name="connsiteY38" fmla="*/ 452388 h 1799924"/>
                <a:gd name="connsiteX39" fmla="*/ 981777 w 2117558"/>
                <a:gd name="connsiteY39" fmla="*/ 394636 h 1799924"/>
                <a:gd name="connsiteX40" fmla="*/ 1126156 w 2117558"/>
                <a:gd name="connsiteY40" fmla="*/ 423512 h 1799924"/>
                <a:gd name="connsiteX41" fmla="*/ 1155032 w 2117558"/>
                <a:gd name="connsiteY41" fmla="*/ 394636 h 1799924"/>
                <a:gd name="connsiteX42" fmla="*/ 1087655 w 2117558"/>
                <a:gd name="connsiteY42" fmla="*/ 298383 h 1799924"/>
                <a:gd name="connsiteX43" fmla="*/ 1097280 w 2117558"/>
                <a:gd name="connsiteY43" fmla="*/ 211756 h 1799924"/>
                <a:gd name="connsiteX44" fmla="*/ 1183908 w 2117558"/>
                <a:gd name="connsiteY44" fmla="*/ 317634 h 1799924"/>
                <a:gd name="connsiteX45" fmla="*/ 1299411 w 2117558"/>
                <a:gd name="connsiteY45" fmla="*/ 423512 h 1799924"/>
                <a:gd name="connsiteX46" fmla="*/ 1395664 w 2117558"/>
                <a:gd name="connsiteY46" fmla="*/ 567891 h 1799924"/>
                <a:gd name="connsiteX47" fmla="*/ 1501541 w 2117558"/>
                <a:gd name="connsiteY47" fmla="*/ 606392 h 1799924"/>
                <a:gd name="connsiteX48" fmla="*/ 1626670 w 2117558"/>
                <a:gd name="connsiteY48" fmla="*/ 654518 h 1799924"/>
                <a:gd name="connsiteX49" fmla="*/ 1732548 w 2117558"/>
                <a:gd name="connsiteY49" fmla="*/ 625642 h 1799924"/>
                <a:gd name="connsiteX50" fmla="*/ 1819175 w 2117558"/>
                <a:gd name="connsiteY50" fmla="*/ 510139 h 1799924"/>
                <a:gd name="connsiteX51" fmla="*/ 1934678 w 2117558"/>
                <a:gd name="connsiteY51" fmla="*/ 500514 h 1799924"/>
                <a:gd name="connsiteX52" fmla="*/ 2002055 w 2117558"/>
                <a:gd name="connsiteY52" fmla="*/ 471638 h 1799924"/>
                <a:gd name="connsiteX53" fmla="*/ 2059807 w 2117558"/>
                <a:gd name="connsiteY53" fmla="*/ 712270 h 1799924"/>
                <a:gd name="connsiteX54" fmla="*/ 2117558 w 2117558"/>
                <a:gd name="connsiteY54" fmla="*/ 837398 h 1799924"/>
                <a:gd name="connsiteX55" fmla="*/ 2050181 w 2117558"/>
                <a:gd name="connsiteY55" fmla="*/ 1126156 h 1799924"/>
                <a:gd name="connsiteX56" fmla="*/ 1953929 w 2117558"/>
                <a:gd name="connsiteY56" fmla="*/ 1386038 h 1799924"/>
                <a:gd name="connsiteX57" fmla="*/ 1934678 w 2117558"/>
                <a:gd name="connsiteY57" fmla="*/ 1578543 h 1799924"/>
                <a:gd name="connsiteX58" fmla="*/ 1905802 w 2117558"/>
                <a:gd name="connsiteY58" fmla="*/ 1722922 h 1799924"/>
                <a:gd name="connsiteX59" fmla="*/ 1896177 w 2117558"/>
                <a:gd name="connsiteY59" fmla="*/ 1780674 h 1799924"/>
                <a:gd name="connsiteX60" fmla="*/ 1732548 w 2117558"/>
                <a:gd name="connsiteY60" fmla="*/ 1799924 h 1799924"/>
                <a:gd name="connsiteX61" fmla="*/ 1549668 w 2117558"/>
                <a:gd name="connsiteY61" fmla="*/ 1771049 h 1799924"/>
                <a:gd name="connsiteX62" fmla="*/ 1463040 w 2117558"/>
                <a:gd name="connsiteY62" fmla="*/ 1771049 h 1799924"/>
                <a:gd name="connsiteX63" fmla="*/ 1376413 w 2117558"/>
                <a:gd name="connsiteY63" fmla="*/ 1780674 h 1799924"/>
                <a:gd name="connsiteX64" fmla="*/ 1260910 w 2117558"/>
                <a:gd name="connsiteY64" fmla="*/ 1636295 h 1799924"/>
                <a:gd name="connsiteX65" fmla="*/ 1203158 w 2117558"/>
                <a:gd name="connsiteY65" fmla="*/ 1549668 h 1799924"/>
                <a:gd name="connsiteX66" fmla="*/ 1116531 w 2117558"/>
                <a:gd name="connsiteY66" fmla="*/ 1568918 h 179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17558" h="1799924">
                  <a:moveTo>
                    <a:pt x="1116531" y="1568918"/>
                  </a:moveTo>
                  <a:lnTo>
                    <a:pt x="933651" y="1491916"/>
                  </a:lnTo>
                  <a:lnTo>
                    <a:pt x="847024" y="1405289"/>
                  </a:lnTo>
                  <a:lnTo>
                    <a:pt x="856649" y="1299411"/>
                  </a:lnTo>
                  <a:lnTo>
                    <a:pt x="741146" y="1309036"/>
                  </a:lnTo>
                  <a:lnTo>
                    <a:pt x="664144" y="1337912"/>
                  </a:lnTo>
                  <a:lnTo>
                    <a:pt x="548640" y="1299411"/>
                  </a:lnTo>
                  <a:lnTo>
                    <a:pt x="462013" y="1222409"/>
                  </a:lnTo>
                  <a:lnTo>
                    <a:pt x="336885" y="1087655"/>
                  </a:lnTo>
                  <a:lnTo>
                    <a:pt x="259882" y="972152"/>
                  </a:lnTo>
                  <a:lnTo>
                    <a:pt x="144379" y="904775"/>
                  </a:lnTo>
                  <a:lnTo>
                    <a:pt x="77002" y="952901"/>
                  </a:lnTo>
                  <a:lnTo>
                    <a:pt x="0" y="914400"/>
                  </a:lnTo>
                  <a:lnTo>
                    <a:pt x="0" y="789272"/>
                  </a:lnTo>
                  <a:lnTo>
                    <a:pt x="67377" y="702644"/>
                  </a:lnTo>
                  <a:lnTo>
                    <a:pt x="77002" y="616017"/>
                  </a:lnTo>
                  <a:lnTo>
                    <a:pt x="144379" y="510139"/>
                  </a:lnTo>
                  <a:lnTo>
                    <a:pt x="231007" y="500514"/>
                  </a:lnTo>
                  <a:lnTo>
                    <a:pt x="346510" y="423512"/>
                  </a:lnTo>
                  <a:lnTo>
                    <a:pt x="336885" y="336884"/>
                  </a:lnTo>
                  <a:lnTo>
                    <a:pt x="433137" y="336884"/>
                  </a:lnTo>
                  <a:lnTo>
                    <a:pt x="539015" y="298383"/>
                  </a:lnTo>
                  <a:lnTo>
                    <a:pt x="481264" y="240632"/>
                  </a:lnTo>
                  <a:lnTo>
                    <a:pt x="375386" y="134754"/>
                  </a:lnTo>
                  <a:lnTo>
                    <a:pt x="375386" y="134754"/>
                  </a:lnTo>
                  <a:lnTo>
                    <a:pt x="375386" y="134754"/>
                  </a:lnTo>
                  <a:lnTo>
                    <a:pt x="346510" y="0"/>
                  </a:lnTo>
                  <a:lnTo>
                    <a:pt x="385011" y="0"/>
                  </a:lnTo>
                  <a:lnTo>
                    <a:pt x="365760" y="77002"/>
                  </a:lnTo>
                  <a:lnTo>
                    <a:pt x="404261" y="77002"/>
                  </a:lnTo>
                  <a:lnTo>
                    <a:pt x="462013" y="105878"/>
                  </a:lnTo>
                  <a:lnTo>
                    <a:pt x="548640" y="144379"/>
                  </a:lnTo>
                  <a:lnTo>
                    <a:pt x="693019" y="221381"/>
                  </a:lnTo>
                  <a:lnTo>
                    <a:pt x="731520" y="279133"/>
                  </a:lnTo>
                  <a:lnTo>
                    <a:pt x="750771" y="336884"/>
                  </a:lnTo>
                  <a:lnTo>
                    <a:pt x="664144" y="404261"/>
                  </a:lnTo>
                  <a:lnTo>
                    <a:pt x="721895" y="404261"/>
                  </a:lnTo>
                  <a:lnTo>
                    <a:pt x="904775" y="365760"/>
                  </a:lnTo>
                  <a:lnTo>
                    <a:pt x="933651" y="452388"/>
                  </a:lnTo>
                  <a:lnTo>
                    <a:pt x="981777" y="394636"/>
                  </a:lnTo>
                  <a:lnTo>
                    <a:pt x="1126156" y="423512"/>
                  </a:lnTo>
                  <a:lnTo>
                    <a:pt x="1155032" y="394636"/>
                  </a:lnTo>
                  <a:lnTo>
                    <a:pt x="1087655" y="298383"/>
                  </a:lnTo>
                  <a:lnTo>
                    <a:pt x="1097280" y="211756"/>
                  </a:lnTo>
                  <a:lnTo>
                    <a:pt x="1183908" y="317634"/>
                  </a:lnTo>
                  <a:lnTo>
                    <a:pt x="1299411" y="423512"/>
                  </a:lnTo>
                  <a:lnTo>
                    <a:pt x="1395664" y="567891"/>
                  </a:lnTo>
                  <a:lnTo>
                    <a:pt x="1501541" y="606392"/>
                  </a:lnTo>
                  <a:lnTo>
                    <a:pt x="1626670" y="654518"/>
                  </a:lnTo>
                  <a:lnTo>
                    <a:pt x="1732548" y="625642"/>
                  </a:lnTo>
                  <a:lnTo>
                    <a:pt x="1819175" y="510139"/>
                  </a:lnTo>
                  <a:lnTo>
                    <a:pt x="1934678" y="500514"/>
                  </a:lnTo>
                  <a:lnTo>
                    <a:pt x="2002055" y="471638"/>
                  </a:lnTo>
                  <a:lnTo>
                    <a:pt x="2059807" y="712270"/>
                  </a:lnTo>
                  <a:lnTo>
                    <a:pt x="2117558" y="837398"/>
                  </a:lnTo>
                  <a:lnTo>
                    <a:pt x="2050181" y="1126156"/>
                  </a:lnTo>
                  <a:lnTo>
                    <a:pt x="1953929" y="1386038"/>
                  </a:lnTo>
                  <a:lnTo>
                    <a:pt x="1934678" y="1578543"/>
                  </a:lnTo>
                  <a:lnTo>
                    <a:pt x="1905802" y="1722922"/>
                  </a:lnTo>
                  <a:lnTo>
                    <a:pt x="1896177" y="1780674"/>
                  </a:lnTo>
                  <a:lnTo>
                    <a:pt x="1732548" y="1799924"/>
                  </a:lnTo>
                  <a:lnTo>
                    <a:pt x="1549668" y="1771049"/>
                  </a:lnTo>
                  <a:lnTo>
                    <a:pt x="1463040" y="1771049"/>
                  </a:lnTo>
                  <a:lnTo>
                    <a:pt x="1376413" y="1780674"/>
                  </a:lnTo>
                  <a:lnTo>
                    <a:pt x="1260910" y="1636295"/>
                  </a:lnTo>
                  <a:lnTo>
                    <a:pt x="1203158" y="1549668"/>
                  </a:lnTo>
                  <a:lnTo>
                    <a:pt x="1116531" y="156891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65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Bangla Lion</dc:creator>
  <cp:lastModifiedBy>Bangla Lion</cp:lastModifiedBy>
  <cp:revision>2</cp:revision>
  <dcterms:created xsi:type="dcterms:W3CDTF">2023-01-27T02:56:40Z</dcterms:created>
  <dcterms:modified xsi:type="dcterms:W3CDTF">2023-01-27T06:05:22Z</dcterms:modified>
</cp:coreProperties>
</file>