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7492"/>
            </a:gs>
            <a:gs pos="100000">
              <a:srgbClr val="2F353F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Natural Language Processing (almost) from Scratch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Authors: Ronan Collobert, Jason Weston, Léon Bottou, Michael Karlen, Koray Kavukcuoglu, and Pavel Kuksa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Proposed a unified neural network architecture and learning algorithm for various NLP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Avoided task-specific engineering and relied on internal representations learned from vast amounts of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the Proposed System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Freely available tagging system with good performance and minimal computational 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Faster and requires less memory compared to other tagging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More generalizable system that can be applied to multiple NLP tasks without the need for task-specific feature engineering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Limitations of the Proposed System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Not perfect and there is still room for improvement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May not be suitable for all NLP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Task-specific feature engineering may still be necessary in some cases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Proposed system is an important contribution to the field of natural language processing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Focus on avoiding task-specific engineering and relying on internal representations learned from vast amounts of data is a promising approach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Provides a solid foundation for future research in this area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Recommended for anyone interested in NLP and machine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