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523FEF-8A53-4BDA-A061-BD21DD1D64D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FF7A6-5695-46DD-A725-F73B8ED9B811}" type="slidenum">
              <a:rPr lang="en-US" smtClean="0"/>
              <a:t>‹#›</a:t>
            </a:fld>
            <a:endParaRPr lang="en-US"/>
          </a:p>
        </p:txBody>
      </p:sp>
    </p:spTree>
    <p:extLst>
      <p:ext uri="{BB962C8B-B14F-4D97-AF65-F5344CB8AC3E}">
        <p14:creationId xmlns:p14="http://schemas.microsoft.com/office/powerpoint/2010/main" val="174311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523FEF-8A53-4BDA-A061-BD21DD1D64D2}"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FF7A6-5695-46DD-A725-F73B8ED9B811}" type="slidenum">
              <a:rPr lang="en-US" smtClean="0"/>
              <a:t>‹#›</a:t>
            </a:fld>
            <a:endParaRPr lang="en-US"/>
          </a:p>
        </p:txBody>
      </p:sp>
    </p:spTree>
    <p:extLst>
      <p:ext uri="{BB962C8B-B14F-4D97-AF65-F5344CB8AC3E}">
        <p14:creationId xmlns:p14="http://schemas.microsoft.com/office/powerpoint/2010/main" val="96920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523FEF-8A53-4BDA-A061-BD21DD1D64D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FF7A6-5695-46DD-A725-F73B8ED9B811}" type="slidenum">
              <a:rPr lang="en-US" smtClean="0"/>
              <a:t>‹#›</a:t>
            </a:fld>
            <a:endParaRPr lang="en-US"/>
          </a:p>
        </p:txBody>
      </p:sp>
    </p:spTree>
    <p:extLst>
      <p:ext uri="{BB962C8B-B14F-4D97-AF65-F5344CB8AC3E}">
        <p14:creationId xmlns:p14="http://schemas.microsoft.com/office/powerpoint/2010/main" val="311004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523FEF-8A53-4BDA-A061-BD21DD1D64D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FF7A6-5695-46DD-A725-F73B8ED9B81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1241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523FEF-8A53-4BDA-A061-BD21DD1D64D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FF7A6-5695-46DD-A725-F73B8ED9B811}" type="slidenum">
              <a:rPr lang="en-US" smtClean="0"/>
              <a:t>‹#›</a:t>
            </a:fld>
            <a:endParaRPr lang="en-US"/>
          </a:p>
        </p:txBody>
      </p:sp>
    </p:spTree>
    <p:extLst>
      <p:ext uri="{BB962C8B-B14F-4D97-AF65-F5344CB8AC3E}">
        <p14:creationId xmlns:p14="http://schemas.microsoft.com/office/powerpoint/2010/main" val="3089184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523FEF-8A53-4BDA-A061-BD21DD1D64D2}" type="datetimeFigureOut">
              <a:rPr lang="en-US" smtClean="0"/>
              <a:t>5/5/2023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FF7A6-5695-46DD-A725-F73B8ED9B811}" type="slidenum">
              <a:rPr lang="en-US" smtClean="0"/>
              <a:t>‹#›</a:t>
            </a:fld>
            <a:endParaRPr lang="en-US"/>
          </a:p>
        </p:txBody>
      </p:sp>
    </p:spTree>
    <p:extLst>
      <p:ext uri="{BB962C8B-B14F-4D97-AF65-F5344CB8AC3E}">
        <p14:creationId xmlns:p14="http://schemas.microsoft.com/office/powerpoint/2010/main" val="1098550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523FEF-8A53-4BDA-A061-BD21DD1D64D2}" type="datetimeFigureOut">
              <a:rPr lang="en-US" smtClean="0"/>
              <a:t>5/5/2023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FF7A6-5695-46DD-A725-F73B8ED9B811}" type="slidenum">
              <a:rPr lang="en-US" smtClean="0"/>
              <a:t>‹#›</a:t>
            </a:fld>
            <a:endParaRPr lang="en-US"/>
          </a:p>
        </p:txBody>
      </p:sp>
    </p:spTree>
    <p:extLst>
      <p:ext uri="{BB962C8B-B14F-4D97-AF65-F5344CB8AC3E}">
        <p14:creationId xmlns:p14="http://schemas.microsoft.com/office/powerpoint/2010/main" val="1772910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523FEF-8A53-4BDA-A061-BD21DD1D64D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FF7A6-5695-46DD-A725-F73B8ED9B811}" type="slidenum">
              <a:rPr lang="en-US" smtClean="0"/>
              <a:t>‹#›</a:t>
            </a:fld>
            <a:endParaRPr lang="en-US"/>
          </a:p>
        </p:txBody>
      </p:sp>
    </p:spTree>
    <p:extLst>
      <p:ext uri="{BB962C8B-B14F-4D97-AF65-F5344CB8AC3E}">
        <p14:creationId xmlns:p14="http://schemas.microsoft.com/office/powerpoint/2010/main" val="980847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523FEF-8A53-4BDA-A061-BD21DD1D64D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FF7A6-5695-46DD-A725-F73B8ED9B811}" type="slidenum">
              <a:rPr lang="en-US" smtClean="0"/>
              <a:t>‹#›</a:t>
            </a:fld>
            <a:endParaRPr lang="en-US"/>
          </a:p>
        </p:txBody>
      </p:sp>
    </p:spTree>
    <p:extLst>
      <p:ext uri="{BB962C8B-B14F-4D97-AF65-F5344CB8AC3E}">
        <p14:creationId xmlns:p14="http://schemas.microsoft.com/office/powerpoint/2010/main" val="210503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C523FEF-8A53-4BDA-A061-BD21DD1D64D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FF7A6-5695-46DD-A725-F73B8ED9B811}" type="slidenum">
              <a:rPr lang="en-US" smtClean="0"/>
              <a:t>‹#›</a:t>
            </a:fld>
            <a:endParaRPr lang="en-US"/>
          </a:p>
        </p:txBody>
      </p:sp>
    </p:spTree>
    <p:extLst>
      <p:ext uri="{BB962C8B-B14F-4D97-AF65-F5344CB8AC3E}">
        <p14:creationId xmlns:p14="http://schemas.microsoft.com/office/powerpoint/2010/main" val="1223925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523FEF-8A53-4BDA-A061-BD21DD1D64D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FF7A6-5695-46DD-A725-F73B8ED9B811}" type="slidenum">
              <a:rPr lang="en-US" smtClean="0"/>
              <a:t>‹#›</a:t>
            </a:fld>
            <a:endParaRPr lang="en-US"/>
          </a:p>
        </p:txBody>
      </p:sp>
    </p:spTree>
    <p:extLst>
      <p:ext uri="{BB962C8B-B14F-4D97-AF65-F5344CB8AC3E}">
        <p14:creationId xmlns:p14="http://schemas.microsoft.com/office/powerpoint/2010/main" val="3844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523FEF-8A53-4BDA-A061-BD21DD1D64D2}"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FF7A6-5695-46DD-A725-F73B8ED9B811}" type="slidenum">
              <a:rPr lang="en-US" smtClean="0"/>
              <a:t>‹#›</a:t>
            </a:fld>
            <a:endParaRPr lang="en-US"/>
          </a:p>
        </p:txBody>
      </p:sp>
    </p:spTree>
    <p:extLst>
      <p:ext uri="{BB962C8B-B14F-4D97-AF65-F5344CB8AC3E}">
        <p14:creationId xmlns:p14="http://schemas.microsoft.com/office/powerpoint/2010/main" val="1720346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523FEF-8A53-4BDA-A061-BD21DD1D64D2}" type="datetimeFigureOut">
              <a:rPr lang="en-US" smtClean="0"/>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FF7A6-5695-46DD-A725-F73B8ED9B811}" type="slidenum">
              <a:rPr lang="en-US" smtClean="0"/>
              <a:t>‹#›</a:t>
            </a:fld>
            <a:endParaRPr lang="en-US"/>
          </a:p>
        </p:txBody>
      </p:sp>
    </p:spTree>
    <p:extLst>
      <p:ext uri="{BB962C8B-B14F-4D97-AF65-F5344CB8AC3E}">
        <p14:creationId xmlns:p14="http://schemas.microsoft.com/office/powerpoint/2010/main" val="419486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C523FEF-8A53-4BDA-A061-BD21DD1D64D2}" type="datetimeFigureOut">
              <a:rPr lang="en-US" smtClean="0"/>
              <a:t>5/5/2023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17FF7A6-5695-46DD-A725-F73B8ED9B811}" type="slidenum">
              <a:rPr lang="en-US" smtClean="0"/>
              <a:t>‹#›</a:t>
            </a:fld>
            <a:endParaRPr lang="en-US"/>
          </a:p>
        </p:txBody>
      </p:sp>
    </p:spTree>
    <p:extLst>
      <p:ext uri="{BB962C8B-B14F-4D97-AF65-F5344CB8AC3E}">
        <p14:creationId xmlns:p14="http://schemas.microsoft.com/office/powerpoint/2010/main" val="176184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C523FEF-8A53-4BDA-A061-BD21DD1D64D2}" type="datetimeFigureOut">
              <a:rPr lang="en-US" smtClean="0"/>
              <a:t>5/5/2023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17FF7A6-5695-46DD-A725-F73B8ED9B811}" type="slidenum">
              <a:rPr lang="en-US" smtClean="0"/>
              <a:t>‹#›</a:t>
            </a:fld>
            <a:endParaRPr lang="en-US"/>
          </a:p>
        </p:txBody>
      </p:sp>
    </p:spTree>
    <p:extLst>
      <p:ext uri="{BB962C8B-B14F-4D97-AF65-F5344CB8AC3E}">
        <p14:creationId xmlns:p14="http://schemas.microsoft.com/office/powerpoint/2010/main" val="343045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C523FEF-8A53-4BDA-A061-BD21DD1D64D2}" type="datetimeFigureOut">
              <a:rPr lang="en-US" smtClean="0"/>
              <a:t>5/5/2023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17FF7A6-5695-46DD-A725-F73B8ED9B811}" type="slidenum">
              <a:rPr lang="en-US" smtClean="0"/>
              <a:t>‹#›</a:t>
            </a:fld>
            <a:endParaRPr lang="en-US"/>
          </a:p>
        </p:txBody>
      </p:sp>
    </p:spTree>
    <p:extLst>
      <p:ext uri="{BB962C8B-B14F-4D97-AF65-F5344CB8AC3E}">
        <p14:creationId xmlns:p14="http://schemas.microsoft.com/office/powerpoint/2010/main" val="3601323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523FEF-8A53-4BDA-A061-BD21DD1D64D2}"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FF7A6-5695-46DD-A725-F73B8ED9B811}" type="slidenum">
              <a:rPr lang="en-US" smtClean="0"/>
              <a:t>‹#›</a:t>
            </a:fld>
            <a:endParaRPr lang="en-US"/>
          </a:p>
        </p:txBody>
      </p:sp>
    </p:spTree>
    <p:extLst>
      <p:ext uri="{BB962C8B-B14F-4D97-AF65-F5344CB8AC3E}">
        <p14:creationId xmlns:p14="http://schemas.microsoft.com/office/powerpoint/2010/main" val="2851805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C523FEF-8A53-4BDA-A061-BD21DD1D64D2}" type="datetimeFigureOut">
              <a:rPr lang="en-US" smtClean="0"/>
              <a:t>5/5/2023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17FF7A6-5695-46DD-A725-F73B8ED9B811}" type="slidenum">
              <a:rPr lang="en-US" smtClean="0"/>
              <a:t>‹#›</a:t>
            </a:fld>
            <a:endParaRPr lang="en-US"/>
          </a:p>
        </p:txBody>
      </p:sp>
    </p:spTree>
    <p:extLst>
      <p:ext uri="{BB962C8B-B14F-4D97-AF65-F5344CB8AC3E}">
        <p14:creationId xmlns:p14="http://schemas.microsoft.com/office/powerpoint/2010/main" val="14738529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799"/>
            <a:ext cx="8825658" cy="3329581"/>
          </a:xfrm>
        </p:spPr>
        <p:txBody>
          <a:bodyPr/>
          <a:lstStyle/>
          <a:p>
            <a:r>
              <a:rPr lang="en-US" dirty="0"/>
              <a:t>Mobile Price Range Prediction</a:t>
            </a:r>
          </a:p>
        </p:txBody>
      </p:sp>
      <p:sp>
        <p:nvSpPr>
          <p:cNvPr id="3" name="Subtitle 2"/>
          <p:cNvSpPr>
            <a:spLocks noGrp="1"/>
          </p:cNvSpPr>
          <p:nvPr>
            <p:ph type="subTitle" idx="1"/>
          </p:nvPr>
        </p:nvSpPr>
        <p:spPr/>
        <p:txBody>
          <a:bodyPr/>
          <a:lstStyle/>
          <a:p>
            <a:r>
              <a:rPr lang="en-US" dirty="0" smtClean="0"/>
              <a:t>By-Kashfur Rahman khan</a:t>
            </a:r>
            <a:endParaRPr lang="en-US" dirty="0"/>
          </a:p>
        </p:txBody>
      </p:sp>
    </p:spTree>
    <p:extLst>
      <p:ext uri="{BB962C8B-B14F-4D97-AF65-F5344CB8AC3E}">
        <p14:creationId xmlns:p14="http://schemas.microsoft.com/office/powerpoint/2010/main" val="1686280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
            </a:r>
            <a:r>
              <a:rPr lang="en-US" b="1" dirty="0" smtClean="0"/>
              <a:t>hecking </a:t>
            </a:r>
            <a:r>
              <a:rPr lang="en-US" b="1" dirty="0" err="1"/>
              <a:t>Multicollinearity</a:t>
            </a: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354023" y="2104433"/>
            <a:ext cx="10863476" cy="4195481"/>
          </a:xfrm>
        </p:spPr>
        <p:txBody>
          <a:bodyPr/>
          <a:lstStyle/>
          <a:p>
            <a:r>
              <a:rPr lang="en-US" dirty="0"/>
              <a:t>  Checking for multi-</a:t>
            </a:r>
            <a:r>
              <a:rPr lang="en-US" dirty="0" err="1"/>
              <a:t>collinearity</a:t>
            </a:r>
            <a:endParaRPr lang="en-US" dirty="0"/>
          </a:p>
          <a:p>
            <a:pPr marL="0" indent="0">
              <a:buNone/>
            </a:pPr>
            <a:r>
              <a:rPr lang="en-US" dirty="0"/>
              <a:t>correlation = </a:t>
            </a:r>
            <a:r>
              <a:rPr lang="en-US" dirty="0" err="1"/>
              <a:t>mobile_data_df.corr</a:t>
            </a:r>
            <a:r>
              <a:rPr lang="en-US" dirty="0"/>
              <a:t>()</a:t>
            </a:r>
          </a:p>
          <a:p>
            <a:pPr marL="0" indent="0">
              <a:buNone/>
            </a:pPr>
            <a:r>
              <a:rPr lang="en-US" dirty="0" err="1"/>
              <a:t>plt.figure</a:t>
            </a:r>
            <a:r>
              <a:rPr lang="en-US" dirty="0"/>
              <a:t>(</a:t>
            </a:r>
            <a:r>
              <a:rPr lang="en-US" dirty="0" err="1"/>
              <a:t>figsize</a:t>
            </a:r>
            <a:r>
              <a:rPr lang="en-US" dirty="0"/>
              <a:t> = [15, 15])</a:t>
            </a:r>
          </a:p>
          <a:p>
            <a:pPr marL="0" indent="0">
              <a:buNone/>
            </a:pPr>
            <a:r>
              <a:rPr lang="en-US" dirty="0" err="1"/>
              <a:t>sns.heatmap</a:t>
            </a:r>
            <a:r>
              <a:rPr lang="en-US" dirty="0"/>
              <a:t>(correlation, </a:t>
            </a:r>
            <a:r>
              <a:rPr lang="en-US" dirty="0" err="1"/>
              <a:t>cmap</a:t>
            </a:r>
            <a:r>
              <a:rPr lang="en-US" dirty="0"/>
              <a:t> = '</a:t>
            </a:r>
            <a:r>
              <a:rPr lang="en-US" dirty="0" err="1"/>
              <a:t>coolwarm</a:t>
            </a:r>
            <a:r>
              <a:rPr lang="en-US" dirty="0"/>
              <a:t>', </a:t>
            </a:r>
            <a:r>
              <a:rPr lang="en-US" dirty="0" err="1"/>
              <a:t>annot</a:t>
            </a:r>
            <a:r>
              <a:rPr lang="en-US" dirty="0"/>
              <a:t> = </a:t>
            </a:r>
            <a:r>
              <a:rPr lang="en-US" dirty="0" err="1"/>
              <a:t>True,annot_kws</a:t>
            </a:r>
            <a:r>
              <a:rPr lang="en-US" dirty="0"/>
              <a:t>={"size": 10})</a:t>
            </a:r>
          </a:p>
        </p:txBody>
      </p:sp>
    </p:spTree>
    <p:extLst>
      <p:ext uri="{BB962C8B-B14F-4D97-AF65-F5344CB8AC3E}">
        <p14:creationId xmlns:p14="http://schemas.microsoft.com/office/powerpoint/2010/main" val="212157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 DATA</a:t>
            </a: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646112" y="2052918"/>
            <a:ext cx="9403742" cy="4195481"/>
          </a:xfrm>
        </p:spPr>
        <p:txBody>
          <a:bodyPr/>
          <a:lstStyle/>
          <a:p>
            <a:r>
              <a:rPr lang="en-US" dirty="0"/>
              <a:t>X = </a:t>
            </a:r>
            <a:r>
              <a:rPr lang="en-US" dirty="0" err="1"/>
              <a:t>mobile_data_df.drop</a:t>
            </a:r>
            <a:r>
              <a:rPr lang="en-US" dirty="0"/>
              <a:t>(['</a:t>
            </a:r>
            <a:r>
              <a:rPr lang="en-US" dirty="0" err="1"/>
              <a:t>price_range</a:t>
            </a:r>
            <a:r>
              <a:rPr lang="en-US" dirty="0"/>
              <a:t>'], axis = 1</a:t>
            </a:r>
            <a:r>
              <a:rPr lang="en-US" dirty="0" smtClean="0"/>
              <a:t>)</a:t>
            </a:r>
          </a:p>
          <a:p>
            <a:endParaRPr lang="en-US" dirty="0"/>
          </a:p>
          <a:p>
            <a:r>
              <a:rPr lang="en-US" dirty="0" smtClean="0"/>
              <a:t>y</a:t>
            </a:r>
            <a:r>
              <a:rPr lang="en-US" dirty="0"/>
              <a:t> = </a:t>
            </a:r>
            <a:r>
              <a:rPr lang="en-US" dirty="0" err="1"/>
              <a:t>mobile_data_df</a:t>
            </a:r>
            <a:r>
              <a:rPr lang="en-US" dirty="0"/>
              <a:t>['</a:t>
            </a:r>
            <a:r>
              <a:rPr lang="en-US" dirty="0" err="1"/>
              <a:t>price_range</a:t>
            </a:r>
            <a:r>
              <a:rPr lang="en-US" dirty="0" smtClean="0"/>
              <a:t>']</a:t>
            </a:r>
          </a:p>
          <a:p>
            <a:endParaRPr lang="en-US" dirty="0"/>
          </a:p>
          <a:p>
            <a:r>
              <a:rPr lang="en-US" dirty="0"/>
              <a:t> from </a:t>
            </a:r>
            <a:r>
              <a:rPr lang="en-US" dirty="0" err="1"/>
              <a:t>sklearn.preprocessing</a:t>
            </a:r>
            <a:r>
              <a:rPr lang="en-US" dirty="0"/>
              <a:t> import </a:t>
            </a:r>
            <a:r>
              <a:rPr lang="en-US" dirty="0" err="1"/>
              <a:t>MinMaxScaler</a:t>
            </a:r>
            <a:endParaRPr lang="en-US" dirty="0"/>
          </a:p>
          <a:p>
            <a:pPr marL="0" indent="0">
              <a:buNone/>
            </a:pPr>
            <a:r>
              <a:rPr lang="en-US" dirty="0" err="1"/>
              <a:t>scaler</a:t>
            </a:r>
            <a:r>
              <a:rPr lang="en-US" dirty="0"/>
              <a:t> = </a:t>
            </a:r>
            <a:r>
              <a:rPr lang="en-US" dirty="0" err="1"/>
              <a:t>MinMaxScaler</a:t>
            </a:r>
            <a:r>
              <a:rPr lang="en-US" dirty="0"/>
              <a:t>()</a:t>
            </a:r>
          </a:p>
          <a:p>
            <a:pPr marL="0" indent="0">
              <a:buNone/>
            </a:pPr>
            <a:r>
              <a:rPr lang="en-US" dirty="0" err="1"/>
              <a:t>X_scaled</a:t>
            </a:r>
            <a:r>
              <a:rPr lang="en-US" dirty="0"/>
              <a:t> = </a:t>
            </a:r>
            <a:r>
              <a:rPr lang="en-US" dirty="0" err="1"/>
              <a:t>scaler.fit_transform</a:t>
            </a:r>
            <a:r>
              <a:rPr lang="en-US" dirty="0"/>
              <a:t>(X)</a:t>
            </a:r>
          </a:p>
          <a:p>
            <a:endParaRPr lang="en-US" dirty="0"/>
          </a:p>
        </p:txBody>
      </p:sp>
    </p:spTree>
    <p:extLst>
      <p:ext uri="{BB962C8B-B14F-4D97-AF65-F5344CB8AC3E}">
        <p14:creationId xmlns:p14="http://schemas.microsoft.com/office/powerpoint/2010/main" val="3219200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Logistic Regression</a:t>
            </a:r>
            <a:endParaRPr lang="en-US" dirty="0"/>
          </a:p>
        </p:txBody>
      </p:sp>
      <p:sp>
        <p:nvSpPr>
          <p:cNvPr id="3" name="Content Placeholder 2"/>
          <p:cNvSpPr>
            <a:spLocks noGrp="1"/>
          </p:cNvSpPr>
          <p:nvPr>
            <p:ph idx="1"/>
          </p:nvPr>
        </p:nvSpPr>
        <p:spPr>
          <a:xfrm>
            <a:off x="646112" y="2052918"/>
            <a:ext cx="9403742" cy="4195481"/>
          </a:xfrm>
        </p:spPr>
        <p:txBody>
          <a:bodyPr/>
          <a:lstStyle/>
          <a:p>
            <a:r>
              <a:rPr lang="en-US" dirty="0"/>
              <a:t>Logistic regression is a statistical method used to analyze relationships between a binary (yes/no) outcome variable and one or more predictor variables.</a:t>
            </a:r>
            <a:endParaRPr lang="en-US" dirty="0"/>
          </a:p>
        </p:txBody>
      </p:sp>
    </p:spTree>
    <p:extLst>
      <p:ext uri="{BB962C8B-B14F-4D97-AF65-F5344CB8AC3E}">
        <p14:creationId xmlns:p14="http://schemas.microsoft.com/office/powerpoint/2010/main" val="3018613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a:t>
            </a:r>
            <a:r>
              <a:rPr lang="en-US" b="1" dirty="0"/>
              <a:t>T</a:t>
            </a:r>
            <a:r>
              <a:rPr lang="en-US" b="1" dirty="0" smtClean="0"/>
              <a:t>ree</a:t>
            </a:r>
            <a:endParaRPr lang="en-US" dirty="0"/>
          </a:p>
        </p:txBody>
      </p:sp>
      <p:sp>
        <p:nvSpPr>
          <p:cNvPr id="3" name="Content Placeholder 2"/>
          <p:cNvSpPr>
            <a:spLocks noGrp="1"/>
          </p:cNvSpPr>
          <p:nvPr>
            <p:ph idx="1"/>
          </p:nvPr>
        </p:nvSpPr>
        <p:spPr>
          <a:xfrm>
            <a:off x="646112" y="2052918"/>
            <a:ext cx="9403742" cy="4195481"/>
          </a:xfrm>
        </p:spPr>
        <p:txBody>
          <a:bodyPr/>
          <a:lstStyle/>
          <a:p>
            <a:r>
              <a:rPr lang="en-US" dirty="0"/>
              <a:t>A decision tree is a type of machine learning algorithm used to make decisions or predictions by mapping out all possible outcomes of a series of decisions or events in a tree-like structure.</a:t>
            </a:r>
            <a:endParaRPr lang="en-US" dirty="0"/>
          </a:p>
        </p:txBody>
      </p:sp>
    </p:spTree>
    <p:extLst>
      <p:ext uri="{BB962C8B-B14F-4D97-AF65-F5344CB8AC3E}">
        <p14:creationId xmlns:p14="http://schemas.microsoft.com/office/powerpoint/2010/main" val="3899891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
            </a:r>
            <a:r>
              <a:rPr lang="en-US" b="1" dirty="0" smtClean="0"/>
              <a:t>onclusion</a:t>
            </a:r>
            <a:endParaRPr lang="en-US" dirty="0"/>
          </a:p>
        </p:txBody>
      </p:sp>
      <p:sp>
        <p:nvSpPr>
          <p:cNvPr id="3" name="Content Placeholder 2"/>
          <p:cNvSpPr>
            <a:spLocks noGrp="1"/>
          </p:cNvSpPr>
          <p:nvPr>
            <p:ph idx="1"/>
          </p:nvPr>
        </p:nvSpPr>
        <p:spPr>
          <a:xfrm>
            <a:off x="646112" y="2052918"/>
            <a:ext cx="9403742" cy="4195481"/>
          </a:xfrm>
        </p:spPr>
        <p:txBody>
          <a:bodyPr/>
          <a:lstStyle/>
          <a:p>
            <a:r>
              <a:rPr lang="en-US" dirty="0"/>
              <a:t>1)We are able to extract information and come to necessary information using </a:t>
            </a:r>
            <a:r>
              <a:rPr lang="en-US" dirty="0" err="1" smtClean="0"/>
              <a:t>Exploratary</a:t>
            </a:r>
            <a:r>
              <a:rPr lang="en-US" dirty="0" smtClean="0"/>
              <a:t> </a:t>
            </a:r>
            <a:r>
              <a:rPr lang="en-US" dirty="0"/>
              <a:t>data analysis.</a:t>
            </a:r>
          </a:p>
          <a:p>
            <a:r>
              <a:rPr lang="en-US" dirty="0"/>
              <a:t>2)Used two machine learning models - Decision tree and Logistic Regression</a:t>
            </a:r>
          </a:p>
        </p:txBody>
      </p:sp>
    </p:spTree>
    <p:extLst>
      <p:ext uri="{BB962C8B-B14F-4D97-AF65-F5344CB8AC3E}">
        <p14:creationId xmlns:p14="http://schemas.microsoft.com/office/powerpoint/2010/main" val="4127142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646112" y="2052918"/>
            <a:ext cx="9403742" cy="4195481"/>
          </a:xfrm>
        </p:spPr>
        <p:txBody>
          <a:bodyPr/>
          <a:lstStyle/>
          <a:p>
            <a:pPr marL="0" indent="0">
              <a:buNone/>
            </a:pPr>
            <a:r>
              <a:rPr lang="en-US" dirty="0"/>
              <a:t>1)Problem </a:t>
            </a:r>
            <a:r>
              <a:rPr lang="en-US" dirty="0" smtClean="0"/>
              <a:t>Statement</a:t>
            </a:r>
          </a:p>
          <a:p>
            <a:pPr marL="0" indent="0">
              <a:buNone/>
            </a:pPr>
            <a:r>
              <a:rPr lang="en-US" dirty="0" smtClean="0"/>
              <a:t>2)Overview </a:t>
            </a:r>
            <a:r>
              <a:rPr lang="en-US" dirty="0"/>
              <a:t>of </a:t>
            </a:r>
            <a:r>
              <a:rPr lang="en-US" dirty="0" smtClean="0"/>
              <a:t>Data</a:t>
            </a:r>
          </a:p>
          <a:p>
            <a:pPr marL="0" indent="0">
              <a:buNone/>
            </a:pPr>
            <a:r>
              <a:rPr lang="en-US" dirty="0" smtClean="0"/>
              <a:t>3)Exploratory </a:t>
            </a:r>
            <a:r>
              <a:rPr lang="en-US" dirty="0"/>
              <a:t>Data Analysis</a:t>
            </a:r>
          </a:p>
          <a:p>
            <a:pPr marL="0" indent="0">
              <a:buNone/>
            </a:pPr>
            <a:r>
              <a:rPr lang="en-US" dirty="0"/>
              <a:t>4)Model </a:t>
            </a:r>
            <a:r>
              <a:rPr lang="en-US" dirty="0" smtClean="0"/>
              <a:t>Preparation</a:t>
            </a:r>
          </a:p>
          <a:p>
            <a:pPr marL="0" indent="0">
              <a:buNone/>
            </a:pPr>
            <a:r>
              <a:rPr lang="en-US" dirty="0" smtClean="0"/>
              <a:t>5)</a:t>
            </a:r>
            <a:r>
              <a:rPr lang="en-US" dirty="0"/>
              <a:t> Building Model</a:t>
            </a:r>
          </a:p>
          <a:p>
            <a:pPr marL="0" indent="0">
              <a:buNone/>
            </a:pPr>
            <a:r>
              <a:rPr lang="en-US" smtClean="0"/>
              <a:t>6)Conclusion</a:t>
            </a:r>
            <a:endParaRPr lang="en-US" dirty="0"/>
          </a:p>
        </p:txBody>
      </p:sp>
    </p:spTree>
    <p:extLst>
      <p:ext uri="{BB962C8B-B14F-4D97-AF65-F5344CB8AC3E}">
        <p14:creationId xmlns:p14="http://schemas.microsoft.com/office/powerpoint/2010/main" val="120469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646112" y="2052918"/>
            <a:ext cx="9403742" cy="4195481"/>
          </a:xfrm>
        </p:spPr>
        <p:txBody>
          <a:bodyPr/>
          <a:lstStyle/>
          <a:p>
            <a:pPr marL="0" indent="0">
              <a:buNone/>
            </a:pPr>
            <a:r>
              <a:rPr lang="en-US" dirty="0"/>
              <a:t>In the mobile phone market, companies need to understand how different features of a phone (like RAM, internal memory, etc.) affect its selling price. The goal is to find a relationship between these features and the price range of the phone, indicating whether it is priced high or low. We do not need to predict the exact price of the phone, just the price range it falls into.</a:t>
            </a:r>
            <a:endParaRPr lang="en-US" dirty="0"/>
          </a:p>
        </p:txBody>
      </p:sp>
    </p:spTree>
    <p:extLst>
      <p:ext uri="{BB962C8B-B14F-4D97-AF65-F5344CB8AC3E}">
        <p14:creationId xmlns:p14="http://schemas.microsoft.com/office/powerpoint/2010/main" val="94987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Description</a:t>
            </a:r>
            <a:endParaRPr lang="en-US" dirty="0"/>
          </a:p>
        </p:txBody>
      </p:sp>
      <p:sp>
        <p:nvSpPr>
          <p:cNvPr id="3" name="Content Placeholder 2"/>
          <p:cNvSpPr>
            <a:spLocks noGrp="1"/>
          </p:cNvSpPr>
          <p:nvPr>
            <p:ph idx="1"/>
          </p:nvPr>
        </p:nvSpPr>
        <p:spPr>
          <a:xfrm>
            <a:off x="646112" y="2052918"/>
            <a:ext cx="9403742" cy="4195481"/>
          </a:xfrm>
        </p:spPr>
        <p:txBody>
          <a:bodyPr numCol="2">
            <a:normAutofit fontScale="77500" lnSpcReduction="20000"/>
          </a:bodyPr>
          <a:lstStyle/>
          <a:p>
            <a:r>
              <a:rPr lang="en-US" dirty="0"/>
              <a:t>1)</a:t>
            </a:r>
            <a:r>
              <a:rPr lang="en-US" dirty="0" err="1"/>
              <a:t>Battery_power</a:t>
            </a:r>
            <a:r>
              <a:rPr lang="en-US" dirty="0"/>
              <a:t> - Total energy a battery can store</a:t>
            </a:r>
          </a:p>
          <a:p>
            <a:r>
              <a:rPr lang="en-US" dirty="0"/>
              <a:t>2)</a:t>
            </a:r>
            <a:r>
              <a:rPr lang="en-US" dirty="0" err="1"/>
              <a:t>Clock_speed</a:t>
            </a:r>
            <a:r>
              <a:rPr lang="en-US" dirty="0"/>
              <a:t> - speed at which microprocessor executes instruction</a:t>
            </a:r>
          </a:p>
          <a:p>
            <a:r>
              <a:rPr lang="en-US" dirty="0"/>
              <a:t>3)</a:t>
            </a:r>
            <a:r>
              <a:rPr lang="en-US" dirty="0" err="1"/>
              <a:t>Dual_sim</a:t>
            </a:r>
            <a:r>
              <a:rPr lang="en-US" dirty="0"/>
              <a:t> - Has dual </a:t>
            </a:r>
            <a:r>
              <a:rPr lang="en-US" dirty="0" err="1"/>
              <a:t>sim</a:t>
            </a:r>
            <a:r>
              <a:rPr lang="en-US" dirty="0"/>
              <a:t> support or not</a:t>
            </a:r>
          </a:p>
          <a:p>
            <a:r>
              <a:rPr lang="en-US" dirty="0"/>
              <a:t>4)Fc - Front Camera mega pixels</a:t>
            </a:r>
          </a:p>
          <a:p>
            <a:r>
              <a:rPr lang="en-US" dirty="0"/>
              <a:t>5)</a:t>
            </a:r>
            <a:r>
              <a:rPr lang="en-US" dirty="0" err="1"/>
              <a:t>Four_g</a:t>
            </a:r>
            <a:r>
              <a:rPr lang="en-US" dirty="0"/>
              <a:t> - Has 4G or not</a:t>
            </a:r>
          </a:p>
          <a:p>
            <a:r>
              <a:rPr lang="en-US" dirty="0"/>
              <a:t>6)</a:t>
            </a:r>
            <a:r>
              <a:rPr lang="en-US" dirty="0" err="1"/>
              <a:t>Int_memory</a:t>
            </a:r>
            <a:r>
              <a:rPr lang="en-US" dirty="0"/>
              <a:t> - Internal Memory in Gigabytes</a:t>
            </a:r>
          </a:p>
          <a:p>
            <a:r>
              <a:rPr lang="en-US" dirty="0"/>
              <a:t>7)</a:t>
            </a:r>
            <a:r>
              <a:rPr lang="en-US" dirty="0" err="1"/>
              <a:t>M_dep</a:t>
            </a:r>
            <a:r>
              <a:rPr lang="en-US" dirty="0"/>
              <a:t> - Mobile Depth in cm</a:t>
            </a:r>
          </a:p>
          <a:p>
            <a:r>
              <a:rPr lang="en-US" dirty="0"/>
              <a:t>8)</a:t>
            </a:r>
            <a:r>
              <a:rPr lang="en-US" dirty="0" err="1"/>
              <a:t>Mobile_wt</a:t>
            </a:r>
            <a:r>
              <a:rPr lang="en-US" dirty="0"/>
              <a:t> - Weight of mobile phone</a:t>
            </a:r>
          </a:p>
          <a:p>
            <a:r>
              <a:rPr lang="en-US" dirty="0"/>
              <a:t>9)</a:t>
            </a:r>
            <a:r>
              <a:rPr lang="en-US" dirty="0" err="1"/>
              <a:t>N_cores</a:t>
            </a:r>
            <a:r>
              <a:rPr lang="en-US" dirty="0"/>
              <a:t> - Number of cores of processor</a:t>
            </a:r>
          </a:p>
          <a:p>
            <a:r>
              <a:rPr lang="en-US" dirty="0"/>
              <a:t>10)Pc - Primary Camera mega pixels</a:t>
            </a:r>
          </a:p>
          <a:p>
            <a:r>
              <a:rPr lang="en-US" dirty="0"/>
              <a:t>11)</a:t>
            </a:r>
            <a:r>
              <a:rPr lang="en-US" dirty="0" err="1"/>
              <a:t>Px_height</a:t>
            </a:r>
            <a:r>
              <a:rPr lang="en-US" dirty="0"/>
              <a:t> - Pixel Resolution Height</a:t>
            </a:r>
          </a:p>
          <a:p>
            <a:r>
              <a:rPr lang="en-US" dirty="0"/>
              <a:t>12)</a:t>
            </a:r>
            <a:r>
              <a:rPr lang="en-US" dirty="0" err="1"/>
              <a:t>Px_width</a:t>
            </a:r>
            <a:r>
              <a:rPr lang="en-US" dirty="0"/>
              <a:t> - Pixel Resolution Width</a:t>
            </a:r>
          </a:p>
          <a:p>
            <a:r>
              <a:rPr lang="en-US" dirty="0"/>
              <a:t>13)Ram - Random Access Memory in Mega</a:t>
            </a:r>
          </a:p>
          <a:p>
            <a:r>
              <a:rPr lang="en-US" dirty="0"/>
              <a:t>14)</a:t>
            </a:r>
            <a:r>
              <a:rPr lang="en-US" dirty="0" err="1"/>
              <a:t>Touch_screen</a:t>
            </a:r>
            <a:r>
              <a:rPr lang="en-US" dirty="0"/>
              <a:t> - Has touch screen or not</a:t>
            </a:r>
          </a:p>
          <a:p>
            <a:r>
              <a:rPr lang="en-US" dirty="0"/>
              <a:t>15)</a:t>
            </a:r>
            <a:r>
              <a:rPr lang="en-US" dirty="0" err="1"/>
              <a:t>Wifi</a:t>
            </a:r>
            <a:r>
              <a:rPr lang="en-US" dirty="0"/>
              <a:t> - Has </a:t>
            </a:r>
            <a:r>
              <a:rPr lang="en-US" dirty="0" err="1"/>
              <a:t>wifi</a:t>
            </a:r>
            <a:r>
              <a:rPr lang="en-US" dirty="0"/>
              <a:t> or not</a:t>
            </a:r>
          </a:p>
          <a:p>
            <a:r>
              <a:rPr lang="en-US" dirty="0"/>
              <a:t>16)</a:t>
            </a:r>
            <a:r>
              <a:rPr lang="en-US" dirty="0" err="1"/>
              <a:t>Sc_h</a:t>
            </a:r>
            <a:r>
              <a:rPr lang="en-US" dirty="0"/>
              <a:t> - Screen Height of mobile in cm</a:t>
            </a:r>
          </a:p>
          <a:p>
            <a:r>
              <a:rPr lang="en-US" dirty="0"/>
              <a:t>17)</a:t>
            </a:r>
            <a:r>
              <a:rPr lang="en-US" dirty="0" err="1"/>
              <a:t>Sc_w</a:t>
            </a:r>
            <a:r>
              <a:rPr lang="en-US" dirty="0"/>
              <a:t> - Screen Width of mobile in cm</a:t>
            </a:r>
          </a:p>
          <a:p>
            <a:r>
              <a:rPr lang="en-US" dirty="0"/>
              <a:t>18)</a:t>
            </a:r>
            <a:r>
              <a:rPr lang="en-US" dirty="0" err="1"/>
              <a:t>Talk_time</a:t>
            </a:r>
            <a:r>
              <a:rPr lang="en-US" dirty="0"/>
              <a:t> - longest time that a single battery charge will last</a:t>
            </a:r>
          </a:p>
          <a:p>
            <a:r>
              <a:rPr lang="en-US" dirty="0"/>
              <a:t>19)</a:t>
            </a:r>
            <a:r>
              <a:rPr lang="en-US" dirty="0" err="1"/>
              <a:t>Three_g</a:t>
            </a:r>
            <a:r>
              <a:rPr lang="en-US" dirty="0"/>
              <a:t> - Has 3G or not</a:t>
            </a:r>
          </a:p>
          <a:p>
            <a:r>
              <a:rPr lang="en-US" dirty="0"/>
              <a:t>20)</a:t>
            </a:r>
            <a:r>
              <a:rPr lang="en-US" dirty="0" err="1"/>
              <a:t>Wifi</a:t>
            </a:r>
            <a:r>
              <a:rPr lang="en-US" dirty="0"/>
              <a:t> - Has </a:t>
            </a:r>
            <a:r>
              <a:rPr lang="en-US" dirty="0" err="1"/>
              <a:t>wifi</a:t>
            </a:r>
            <a:r>
              <a:rPr lang="en-US" dirty="0"/>
              <a:t> or not</a:t>
            </a:r>
          </a:p>
          <a:p>
            <a:r>
              <a:rPr lang="en-US" dirty="0"/>
              <a:t>21)</a:t>
            </a:r>
            <a:r>
              <a:rPr lang="en-US" dirty="0" err="1"/>
              <a:t>Price_range</a:t>
            </a:r>
            <a:r>
              <a:rPr lang="en-US" dirty="0"/>
              <a:t> - This is the target variable</a:t>
            </a:r>
          </a:p>
        </p:txBody>
      </p:sp>
    </p:spTree>
    <p:extLst>
      <p:ext uri="{BB962C8B-B14F-4D97-AF65-F5344CB8AC3E}">
        <p14:creationId xmlns:p14="http://schemas.microsoft.com/office/powerpoint/2010/main" val="4231423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646112" y="2052918"/>
            <a:ext cx="9403742" cy="4195481"/>
          </a:xfrm>
        </p:spPr>
        <p:txBody>
          <a:bodyPr/>
          <a:lstStyle/>
          <a:p>
            <a:r>
              <a:rPr lang="en-US" dirty="0"/>
              <a:t>data information</a:t>
            </a:r>
          </a:p>
          <a:p>
            <a:pPr marL="0" indent="0">
              <a:buNone/>
            </a:pPr>
            <a:r>
              <a:rPr lang="en-US" dirty="0"/>
              <a:t>mobile_data_df.info</a:t>
            </a:r>
            <a:r>
              <a:rPr lang="en-US" dirty="0" smtClean="0"/>
              <a:t>()</a:t>
            </a:r>
            <a:endParaRPr lang="en-US" dirty="0"/>
          </a:p>
          <a:p>
            <a:r>
              <a:rPr lang="en-US" dirty="0"/>
              <a:t>data description</a:t>
            </a:r>
          </a:p>
          <a:p>
            <a:pPr marL="0" indent="0">
              <a:buNone/>
            </a:pPr>
            <a:r>
              <a:rPr lang="en-US" dirty="0" err="1"/>
              <a:t>mobile_data_df.describe</a:t>
            </a:r>
            <a:r>
              <a:rPr lang="en-US" dirty="0" smtClean="0"/>
              <a:t>()</a:t>
            </a:r>
          </a:p>
          <a:p>
            <a:r>
              <a:rPr lang="en-US" dirty="0"/>
              <a:t>checking whether there is null values or not</a:t>
            </a:r>
          </a:p>
          <a:p>
            <a:pPr marL="0" indent="0">
              <a:buNone/>
            </a:pPr>
            <a:r>
              <a:rPr lang="en-US" dirty="0" err="1"/>
              <a:t>mobile_data_df.isnull</a:t>
            </a:r>
            <a:r>
              <a:rPr lang="en-US" dirty="0"/>
              <a:t>().sum</a:t>
            </a:r>
            <a:r>
              <a:rPr lang="en-US" dirty="0" smtClean="0"/>
              <a:t>()</a:t>
            </a:r>
          </a:p>
          <a:p>
            <a:pPr marL="0" indent="0">
              <a:buNone/>
            </a:pPr>
            <a:endParaRPr lang="en-US" dirty="0"/>
          </a:p>
          <a:p>
            <a:endParaRPr lang="en-US" dirty="0"/>
          </a:p>
        </p:txBody>
      </p:sp>
    </p:spTree>
    <p:extLst>
      <p:ext uri="{BB962C8B-B14F-4D97-AF65-F5344CB8AC3E}">
        <p14:creationId xmlns:p14="http://schemas.microsoft.com/office/powerpoint/2010/main" val="428215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Mobile price ranges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16676"/>
            <a:ext cx="8227433" cy="5074276"/>
          </a:xfrm>
        </p:spPr>
      </p:pic>
    </p:spTree>
    <p:extLst>
      <p:ext uri="{BB962C8B-B14F-4D97-AF65-F5344CB8AC3E}">
        <p14:creationId xmlns:p14="http://schemas.microsoft.com/office/powerpoint/2010/main" val="2701891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price range </a:t>
            </a:r>
            <a:r>
              <a:rPr lang="en-US" b="1" dirty="0" err="1"/>
              <a:t>vs</a:t>
            </a:r>
            <a:r>
              <a:rPr lang="en-US" b="1" dirty="0"/>
              <a:t> 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506828"/>
            <a:ext cx="8008492" cy="4741572"/>
          </a:xfrm>
        </p:spPr>
      </p:pic>
    </p:spTree>
    <p:extLst>
      <p:ext uri="{BB962C8B-B14F-4D97-AF65-F5344CB8AC3E}">
        <p14:creationId xmlns:p14="http://schemas.microsoft.com/office/powerpoint/2010/main" val="289275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Range of price based on Front camera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944710"/>
            <a:ext cx="9077438" cy="4391696"/>
          </a:xfrm>
        </p:spPr>
      </p:pic>
    </p:spTree>
    <p:extLst>
      <p:ext uri="{BB962C8B-B14F-4D97-AF65-F5344CB8AC3E}">
        <p14:creationId xmlns:p14="http://schemas.microsoft.com/office/powerpoint/2010/main" val="397493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Range of price based on Primary camera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853248"/>
            <a:ext cx="9257743" cy="4779372"/>
          </a:xfrm>
        </p:spPr>
      </p:pic>
    </p:spTree>
    <p:extLst>
      <p:ext uri="{BB962C8B-B14F-4D97-AF65-F5344CB8AC3E}">
        <p14:creationId xmlns:p14="http://schemas.microsoft.com/office/powerpoint/2010/main" val="187356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TotalTime>
  <Words>370</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Mobile Price Range Prediction</vt:lpstr>
      <vt:lpstr>CONTENT</vt:lpstr>
      <vt:lpstr>PROBLEM STATEMENT</vt:lpstr>
      <vt:lpstr>Data Description</vt:lpstr>
      <vt:lpstr>Exploratory Data Analysis</vt:lpstr>
      <vt:lpstr>Mobile price ranges</vt:lpstr>
      <vt:lpstr>price range vs ram</vt:lpstr>
      <vt:lpstr>Range of price based on Front camera</vt:lpstr>
      <vt:lpstr>Range of price based on Primary camera</vt:lpstr>
      <vt:lpstr>Checking Multicollinearity   </vt:lpstr>
      <vt:lpstr>MODELING DATA   </vt:lpstr>
      <vt:lpstr>Logistic Regression</vt:lpstr>
      <vt:lpstr>Decision Tree</vt:lpstr>
      <vt:lpstr>Conclusion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Price Range Prediction</dc:title>
  <dc:creator>kashfur khan</dc:creator>
  <cp:lastModifiedBy>kashfur khan</cp:lastModifiedBy>
  <cp:revision>3</cp:revision>
  <dcterms:created xsi:type="dcterms:W3CDTF">2023-05-04T20:23:44Z</dcterms:created>
  <dcterms:modified xsi:type="dcterms:W3CDTF">2023-05-04T20:48:52Z</dcterms:modified>
</cp:coreProperties>
</file>