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734096"/>
            <a:ext cx="8758848" cy="2814464"/>
          </a:xfrm>
        </p:spPr>
        <p:txBody>
          <a:bodyPr/>
          <a:lstStyle/>
          <a:p>
            <a:r>
              <a:rPr lang="en-US" b="1" dirty="0"/>
              <a:t>Online Retail Customer Segmentation</a:t>
            </a:r>
            <a:endParaRPr lang="en-US" dirty="0"/>
          </a:p>
        </p:txBody>
      </p:sp>
      <p:sp>
        <p:nvSpPr>
          <p:cNvPr id="3" name="Subtitle 2"/>
          <p:cNvSpPr>
            <a:spLocks noGrp="1"/>
          </p:cNvSpPr>
          <p:nvPr>
            <p:ph type="subTitle" idx="1"/>
          </p:nvPr>
        </p:nvSpPr>
        <p:spPr/>
        <p:txBody>
          <a:bodyPr/>
          <a:lstStyle/>
          <a:p>
            <a:r>
              <a:rPr lang="en-US" dirty="0" smtClean="0"/>
              <a:t>By-Kashfur Rahman Khan</a:t>
            </a:r>
            <a:endParaRPr lang="en-US" dirty="0"/>
          </a:p>
        </p:txBody>
      </p:sp>
    </p:spTree>
    <p:extLst>
      <p:ext uri="{BB962C8B-B14F-4D97-AF65-F5344CB8AC3E}">
        <p14:creationId xmlns:p14="http://schemas.microsoft.com/office/powerpoint/2010/main" val="7446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Top Customers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99" y="1493949"/>
            <a:ext cx="6465194" cy="3878945"/>
          </a:xfrm>
        </p:spPr>
      </p:pic>
    </p:spTree>
    <p:extLst>
      <p:ext uri="{BB962C8B-B14F-4D97-AF65-F5344CB8AC3E}">
        <p14:creationId xmlns:p14="http://schemas.microsoft.com/office/powerpoint/2010/main" val="28387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Customers Throughout the period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262130"/>
            <a:ext cx="7359083" cy="5061397"/>
          </a:xfrm>
        </p:spPr>
      </p:pic>
    </p:spTree>
    <p:extLst>
      <p:ext uri="{BB962C8B-B14F-4D97-AF65-F5344CB8AC3E}">
        <p14:creationId xmlns:p14="http://schemas.microsoft.com/office/powerpoint/2010/main" val="339024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Top 10 selling products</a:t>
            </a:r>
            <a:r>
              <a:rPr lang="en-US" dirty="0"/>
              <a:t/>
            </a:r>
            <a:br>
              <a:rPr lang="en-US" dirty="0"/>
            </a:br>
            <a:r>
              <a:rPr lang="en-US" dirty="0"/>
              <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583" y="1532586"/>
            <a:ext cx="5554361" cy="3692670"/>
          </a:xfrm>
        </p:spPr>
      </p:pic>
    </p:spTree>
    <p:extLst>
      <p:ext uri="{BB962C8B-B14F-4D97-AF65-F5344CB8AC3E}">
        <p14:creationId xmlns:p14="http://schemas.microsoft.com/office/powerpoint/2010/main" val="138704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engineering</a:t>
            </a:r>
            <a:endParaRPr lang="en-US" dirty="0"/>
          </a:p>
        </p:txBody>
      </p:sp>
      <p:sp>
        <p:nvSpPr>
          <p:cNvPr id="3" name="Content Placeholder 2"/>
          <p:cNvSpPr>
            <a:spLocks noGrp="1"/>
          </p:cNvSpPr>
          <p:nvPr>
            <p:ph idx="1"/>
          </p:nvPr>
        </p:nvSpPr>
        <p:spPr/>
        <p:txBody>
          <a:bodyPr/>
          <a:lstStyle/>
          <a:p>
            <a:r>
              <a:rPr lang="en-US" dirty="0"/>
              <a:t>converting invoice data to date time</a:t>
            </a:r>
          </a:p>
          <a:p>
            <a:pPr marL="0" indent="0">
              <a:buNone/>
            </a:pPr>
            <a:r>
              <a:rPr lang="en-US" dirty="0" err="1"/>
              <a:t>online_retail_df</a:t>
            </a:r>
            <a:r>
              <a:rPr lang="en-US" dirty="0"/>
              <a:t>["</a:t>
            </a:r>
            <a:r>
              <a:rPr lang="en-US" dirty="0" err="1"/>
              <a:t>InvoiceDate</a:t>
            </a:r>
            <a:r>
              <a:rPr lang="en-US" dirty="0"/>
              <a:t>"] = </a:t>
            </a:r>
            <a:r>
              <a:rPr lang="en-US" dirty="0" err="1"/>
              <a:t>pd.to_datetime</a:t>
            </a:r>
            <a:r>
              <a:rPr lang="en-US" dirty="0"/>
              <a:t>(</a:t>
            </a:r>
            <a:r>
              <a:rPr lang="en-US" dirty="0" err="1"/>
              <a:t>online_retail_df</a:t>
            </a:r>
            <a:r>
              <a:rPr lang="en-US" dirty="0"/>
              <a:t>["</a:t>
            </a:r>
            <a:r>
              <a:rPr lang="en-US" dirty="0" err="1"/>
              <a:t>InvoiceDate</a:t>
            </a:r>
            <a:r>
              <a:rPr lang="en-US" dirty="0"/>
              <a:t>"], format="%Y-%m-%d %H:%M:%S</a:t>
            </a:r>
            <a:r>
              <a:rPr lang="en-US" dirty="0" smtClean="0"/>
              <a:t>")</a:t>
            </a:r>
          </a:p>
          <a:p>
            <a:r>
              <a:rPr lang="en-US" dirty="0"/>
              <a:t>Creating a new features from </a:t>
            </a:r>
            <a:r>
              <a:rPr lang="en-US" dirty="0" err="1"/>
              <a:t>Invoicedate</a:t>
            </a:r>
            <a:endParaRPr lang="en-US" dirty="0"/>
          </a:p>
          <a:p>
            <a:pPr marL="0" indent="0">
              <a:buNone/>
            </a:pPr>
            <a:r>
              <a:rPr lang="en-US" dirty="0" err="1"/>
              <a:t>online_retail_df</a:t>
            </a:r>
            <a:r>
              <a:rPr lang="en-US" dirty="0"/>
              <a:t>['Month']=</a:t>
            </a:r>
            <a:r>
              <a:rPr lang="en-US" dirty="0" err="1"/>
              <a:t>online_retail_df</a:t>
            </a:r>
            <a:r>
              <a:rPr lang="en-US" dirty="0"/>
              <a:t>['</a:t>
            </a:r>
            <a:r>
              <a:rPr lang="en-US" dirty="0" err="1"/>
              <a:t>InvoiceDate</a:t>
            </a:r>
            <a:r>
              <a:rPr lang="en-US" dirty="0"/>
              <a:t>'].</a:t>
            </a:r>
            <a:r>
              <a:rPr lang="en-US" dirty="0" err="1"/>
              <a:t>dt.month_name</a:t>
            </a:r>
            <a:r>
              <a:rPr lang="en-US" dirty="0"/>
              <a:t>()</a:t>
            </a:r>
          </a:p>
          <a:p>
            <a:pPr marL="0" indent="0">
              <a:buNone/>
            </a:pPr>
            <a:r>
              <a:rPr lang="en-US" dirty="0" err="1"/>
              <a:t>online_retail_df</a:t>
            </a:r>
            <a:r>
              <a:rPr lang="en-US" dirty="0"/>
              <a:t>['Day']=</a:t>
            </a:r>
            <a:r>
              <a:rPr lang="en-US" dirty="0" err="1"/>
              <a:t>online_retail_df</a:t>
            </a:r>
            <a:r>
              <a:rPr lang="en-US" dirty="0"/>
              <a:t>['</a:t>
            </a:r>
            <a:r>
              <a:rPr lang="en-US" dirty="0" err="1"/>
              <a:t>InvoiceDate</a:t>
            </a:r>
            <a:r>
              <a:rPr lang="en-US" dirty="0"/>
              <a:t>'].</a:t>
            </a:r>
            <a:r>
              <a:rPr lang="en-US" dirty="0" err="1"/>
              <a:t>dt.day_name</a:t>
            </a:r>
            <a:r>
              <a:rPr lang="en-US" dirty="0"/>
              <a:t>()</a:t>
            </a:r>
          </a:p>
          <a:p>
            <a:pPr marL="0" indent="0">
              <a:buNone/>
            </a:pPr>
            <a:r>
              <a:rPr lang="en-US" dirty="0" err="1"/>
              <a:t>online_retail_df</a:t>
            </a:r>
            <a:r>
              <a:rPr lang="en-US" dirty="0"/>
              <a:t>['Hour']=</a:t>
            </a:r>
            <a:r>
              <a:rPr lang="en-US" dirty="0" err="1"/>
              <a:t>online_retail_df</a:t>
            </a:r>
            <a:r>
              <a:rPr lang="en-US" dirty="0"/>
              <a:t>['</a:t>
            </a:r>
            <a:r>
              <a:rPr lang="en-US" dirty="0" err="1"/>
              <a:t>InvoiceDate</a:t>
            </a:r>
            <a:r>
              <a:rPr lang="en-US" dirty="0"/>
              <a:t>'].</a:t>
            </a:r>
            <a:r>
              <a:rPr lang="en-US" dirty="0" err="1"/>
              <a:t>dt.hour</a:t>
            </a:r>
            <a:endParaRPr lang="en-US" dirty="0"/>
          </a:p>
          <a:p>
            <a:endParaRPr lang="en-US" dirty="0"/>
          </a:p>
        </p:txBody>
      </p:sp>
    </p:spTree>
    <p:extLst>
      <p:ext uri="{BB962C8B-B14F-4D97-AF65-F5344CB8AC3E}">
        <p14:creationId xmlns:p14="http://schemas.microsoft.com/office/powerpoint/2010/main" val="161327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Month wise transaction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65162"/>
            <a:ext cx="7925753" cy="4676864"/>
          </a:xfrm>
        </p:spPr>
      </p:pic>
    </p:spTree>
    <p:extLst>
      <p:ext uri="{BB962C8B-B14F-4D97-AF65-F5344CB8AC3E}">
        <p14:creationId xmlns:p14="http://schemas.microsoft.com/office/powerpoint/2010/main" val="167429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RFM model</a:t>
            </a:r>
            <a:endParaRPr lang="en-US" dirty="0"/>
          </a:p>
        </p:txBody>
      </p:sp>
      <p:sp>
        <p:nvSpPr>
          <p:cNvPr id="3" name="Content Placeholder 2"/>
          <p:cNvSpPr>
            <a:spLocks noGrp="1"/>
          </p:cNvSpPr>
          <p:nvPr>
            <p:ph idx="1"/>
          </p:nvPr>
        </p:nvSpPr>
        <p:spPr/>
        <p:txBody>
          <a:bodyPr/>
          <a:lstStyle/>
          <a:p>
            <a:pPr marL="0" indent="0">
              <a:buNone/>
            </a:pPr>
            <a:r>
              <a:rPr lang="en-US" dirty="0"/>
              <a:t>RFM is a method used for analyzing customer </a:t>
            </a:r>
            <a:r>
              <a:rPr lang="en-US" dirty="0" smtClean="0"/>
              <a:t>value.</a:t>
            </a:r>
          </a:p>
          <a:p>
            <a:pPr marL="0" indent="0">
              <a:buNone/>
            </a:pPr>
            <a:endParaRPr lang="en-US" dirty="0"/>
          </a:p>
        </p:txBody>
      </p:sp>
    </p:spTree>
    <p:extLst>
      <p:ext uri="{BB962C8B-B14F-4D97-AF65-F5344CB8AC3E}">
        <p14:creationId xmlns:p14="http://schemas.microsoft.com/office/powerpoint/2010/main" val="20898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Recency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78040"/>
            <a:ext cx="7110832" cy="4663986"/>
          </a:xfrm>
        </p:spPr>
      </p:pic>
    </p:spTree>
    <p:extLst>
      <p:ext uri="{BB962C8B-B14F-4D97-AF65-F5344CB8AC3E}">
        <p14:creationId xmlns:p14="http://schemas.microsoft.com/office/powerpoint/2010/main" val="98022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490" y="1455314"/>
            <a:ext cx="7778840" cy="4586712"/>
          </a:xfrm>
        </p:spPr>
      </p:pic>
    </p:spTree>
    <p:extLst>
      <p:ext uri="{BB962C8B-B14F-4D97-AF65-F5344CB8AC3E}">
        <p14:creationId xmlns:p14="http://schemas.microsoft.com/office/powerpoint/2010/main" val="391472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Monetary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55" y="1300766"/>
            <a:ext cx="8010659" cy="4741259"/>
          </a:xfrm>
        </p:spPr>
      </p:pic>
    </p:spTree>
    <p:extLst>
      <p:ext uri="{BB962C8B-B14F-4D97-AF65-F5344CB8AC3E}">
        <p14:creationId xmlns:p14="http://schemas.microsoft.com/office/powerpoint/2010/main" val="291723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K-Means Clustering</a:t>
            </a:r>
            <a:endParaRPr lang="en-US" dirty="0"/>
          </a:p>
        </p:txBody>
      </p:sp>
      <p:sp>
        <p:nvSpPr>
          <p:cNvPr id="3" name="Content Placeholder 2"/>
          <p:cNvSpPr>
            <a:spLocks noGrp="1"/>
          </p:cNvSpPr>
          <p:nvPr>
            <p:ph idx="1"/>
          </p:nvPr>
        </p:nvSpPr>
        <p:spPr/>
        <p:txBody>
          <a:bodyPr/>
          <a:lstStyle/>
          <a:p>
            <a:pPr marL="0" indent="0">
              <a:buNone/>
            </a:pPr>
            <a:r>
              <a:rPr lang="en-US" dirty="0"/>
              <a:t>K-means clustering is a type of machine learning algorithm used to group together similar objects or data points based on their characteristics. It works by iteratively dividing the data into clusters, with each cluster containing objects that are closest together in terms of their features.</a:t>
            </a:r>
            <a:endParaRPr lang="en-US" dirty="0"/>
          </a:p>
        </p:txBody>
      </p:sp>
    </p:spTree>
    <p:extLst>
      <p:ext uri="{BB962C8B-B14F-4D97-AF65-F5344CB8AC3E}">
        <p14:creationId xmlns:p14="http://schemas.microsoft.com/office/powerpoint/2010/main" val="227933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Data description</a:t>
            </a:r>
          </a:p>
          <a:p>
            <a:r>
              <a:rPr lang="en-US" dirty="0" smtClean="0"/>
              <a:t>Exploratory Data Analysis</a:t>
            </a:r>
            <a:endParaRPr lang="en-US" dirty="0"/>
          </a:p>
          <a:p>
            <a:r>
              <a:rPr lang="en-US" dirty="0" smtClean="0"/>
              <a:t>Feature Engineering</a:t>
            </a:r>
          </a:p>
          <a:p>
            <a:r>
              <a:rPr lang="en-US" dirty="0" smtClean="0"/>
              <a:t>RFM MODEL</a:t>
            </a:r>
          </a:p>
          <a:p>
            <a:r>
              <a:rPr lang="en-US" dirty="0"/>
              <a:t>k-means clustering </a:t>
            </a:r>
          </a:p>
          <a:p>
            <a:r>
              <a:rPr lang="en-US" dirty="0" err="1" smtClean="0"/>
              <a:t>Hierarchial</a:t>
            </a:r>
            <a:r>
              <a:rPr lang="en-US" dirty="0"/>
              <a:t> </a:t>
            </a:r>
            <a:r>
              <a:rPr lang="en-US" dirty="0" smtClean="0"/>
              <a:t>clustering</a:t>
            </a:r>
          </a:p>
          <a:p>
            <a:r>
              <a:rPr lang="en-US" dirty="0" smtClean="0"/>
              <a:t>Conclusion</a:t>
            </a:r>
            <a:endParaRPr lang="en-US" dirty="0"/>
          </a:p>
        </p:txBody>
      </p:sp>
    </p:spTree>
    <p:extLst>
      <p:ext uri="{BB962C8B-B14F-4D97-AF65-F5344CB8AC3E}">
        <p14:creationId xmlns:p14="http://schemas.microsoft.com/office/powerpoint/2010/main" val="4326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clustering</a:t>
            </a:r>
            <a:endParaRPr lang="en-US" dirty="0"/>
          </a:p>
        </p:txBody>
      </p:sp>
      <p:sp>
        <p:nvSpPr>
          <p:cNvPr id="3" name="Content Placeholder 2"/>
          <p:cNvSpPr>
            <a:spLocks noGrp="1"/>
          </p:cNvSpPr>
          <p:nvPr>
            <p:ph idx="1"/>
          </p:nvPr>
        </p:nvSpPr>
        <p:spPr/>
        <p:txBody>
          <a:bodyPr/>
          <a:lstStyle/>
          <a:p>
            <a:pPr marL="0" indent="0">
              <a:buNone/>
            </a:pPr>
            <a:r>
              <a:rPr lang="en-US" dirty="0"/>
              <a:t>Hierarchical clustering is a type of machine learning algorithm used to group together similar objects or data points based on their characteristics in a tree-like structure, called a </a:t>
            </a:r>
            <a:r>
              <a:rPr lang="en-US" dirty="0" err="1"/>
              <a:t>dendrogram</a:t>
            </a:r>
            <a:r>
              <a:rPr lang="en-US" dirty="0"/>
              <a:t>.</a:t>
            </a:r>
          </a:p>
          <a:p>
            <a:pPr marL="0" indent="0">
              <a:buNone/>
            </a:pPr>
            <a:r>
              <a:rPr lang="en-US" dirty="0"/>
              <a:t>It works by first considering each data point as a separate cluster, then iteratively merging the two closest clusters into a single larger cluster. This process continues until all the data points belong to a single cluster.</a:t>
            </a:r>
          </a:p>
        </p:txBody>
      </p:sp>
    </p:spTree>
    <p:extLst>
      <p:ext uri="{BB962C8B-B14F-4D97-AF65-F5344CB8AC3E}">
        <p14:creationId xmlns:p14="http://schemas.microsoft.com/office/powerpoint/2010/main" val="334473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1)This project is focused on developing customer segments for a UK based online store.</a:t>
            </a:r>
          </a:p>
          <a:p>
            <a:pPr marL="0" indent="0">
              <a:buNone/>
            </a:pPr>
            <a:endParaRPr lang="en-US" dirty="0"/>
          </a:p>
          <a:p>
            <a:pPr marL="0" indent="0">
              <a:buNone/>
            </a:pPr>
            <a:r>
              <a:rPr lang="en-US" dirty="0"/>
              <a:t>2)Using a </a:t>
            </a:r>
            <a:r>
              <a:rPr lang="en-US" dirty="0" err="1"/>
              <a:t>recency</a:t>
            </a:r>
            <a:r>
              <a:rPr lang="en-US" dirty="0"/>
              <a:t>, frequency and monetary(RFM) analysis, the customers have been segmented into various clusters.</a:t>
            </a:r>
          </a:p>
          <a:p>
            <a:pPr marL="0" indent="0">
              <a:buNone/>
            </a:pPr>
            <a:endParaRPr lang="en-US" dirty="0"/>
          </a:p>
          <a:p>
            <a:pPr marL="0" indent="0">
              <a:buNone/>
            </a:pPr>
            <a:r>
              <a:rPr lang="en-US" dirty="0"/>
              <a:t>3)Two algorithms used-</a:t>
            </a:r>
          </a:p>
          <a:p>
            <a:pPr marL="0" indent="0">
              <a:buNone/>
            </a:pPr>
            <a:endParaRPr lang="en-US" dirty="0"/>
          </a:p>
          <a:p>
            <a:pPr marL="0" indent="0">
              <a:buNone/>
            </a:pPr>
            <a:r>
              <a:rPr lang="en-US" dirty="0"/>
              <a:t>k-means clustering</a:t>
            </a:r>
          </a:p>
          <a:p>
            <a:pPr marL="0" indent="0">
              <a:buNone/>
            </a:pPr>
            <a:endParaRPr lang="en-US" dirty="0"/>
          </a:p>
          <a:p>
            <a:pPr marL="0" indent="0">
              <a:buNone/>
            </a:pPr>
            <a:r>
              <a:rPr lang="en-US" dirty="0" err="1"/>
              <a:t>Hierarchial</a:t>
            </a:r>
            <a:r>
              <a:rPr lang="en-US" dirty="0"/>
              <a:t> clustering</a:t>
            </a:r>
          </a:p>
          <a:p>
            <a:pPr marL="0" indent="0">
              <a:buNone/>
            </a:pPr>
            <a:endParaRPr lang="en-US" dirty="0"/>
          </a:p>
        </p:txBody>
      </p:sp>
    </p:spTree>
    <p:extLst>
      <p:ext uri="{BB962C8B-B14F-4D97-AF65-F5344CB8AC3E}">
        <p14:creationId xmlns:p14="http://schemas.microsoft.com/office/powerpoint/2010/main" val="212636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US" dirty="0"/>
          </a:p>
        </p:txBody>
      </p:sp>
      <p:sp>
        <p:nvSpPr>
          <p:cNvPr id="3" name="Content Placeholder 2"/>
          <p:cNvSpPr>
            <a:spLocks noGrp="1"/>
          </p:cNvSpPr>
          <p:nvPr>
            <p:ph idx="1"/>
          </p:nvPr>
        </p:nvSpPr>
        <p:spPr/>
        <p:txBody>
          <a:bodyPr/>
          <a:lstStyle/>
          <a:p>
            <a:r>
              <a:rPr lang="en-US" dirty="0"/>
              <a:t>Your task is to group customers of a UK-based online gift shop into different categories based on their buying behavior. The data set you will be working with includes all the transactions made between 01/12/2010 and 09/12/2011. This company does not have a physical store and mainly sells unique gifts that can be given on any occasion. Many of the customers are wholesalers who purchase items in bulk.</a:t>
            </a:r>
            <a:endParaRPr lang="en-US" dirty="0"/>
          </a:p>
        </p:txBody>
      </p:sp>
    </p:spTree>
    <p:extLst>
      <p:ext uri="{BB962C8B-B14F-4D97-AF65-F5344CB8AC3E}">
        <p14:creationId xmlns:p14="http://schemas.microsoft.com/office/powerpoint/2010/main" val="194061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lstStyle/>
          <a:p>
            <a:r>
              <a:rPr lang="en-US" dirty="0"/>
              <a:t>1)</a:t>
            </a:r>
            <a:r>
              <a:rPr lang="en-US" dirty="0" err="1"/>
              <a:t>InvoiceNo</a:t>
            </a:r>
            <a:r>
              <a:rPr lang="en-US" dirty="0"/>
              <a:t>= Invoice number.</a:t>
            </a:r>
          </a:p>
          <a:p>
            <a:r>
              <a:rPr lang="en-US" dirty="0"/>
              <a:t>2)</a:t>
            </a:r>
            <a:r>
              <a:rPr lang="en-US" dirty="0" err="1"/>
              <a:t>StockCode</a:t>
            </a:r>
            <a:r>
              <a:rPr lang="en-US" dirty="0"/>
              <a:t>= Product code.</a:t>
            </a:r>
          </a:p>
          <a:p>
            <a:r>
              <a:rPr lang="en-US" dirty="0"/>
              <a:t>3)Description= Product name.</a:t>
            </a:r>
          </a:p>
          <a:p>
            <a:r>
              <a:rPr lang="en-US" dirty="0"/>
              <a:t>4)Quantity= The quantities of each product per transaction.</a:t>
            </a:r>
          </a:p>
          <a:p>
            <a:r>
              <a:rPr lang="en-US" dirty="0"/>
              <a:t>5)</a:t>
            </a:r>
            <a:r>
              <a:rPr lang="en-US" dirty="0" err="1"/>
              <a:t>InvoiceDate</a:t>
            </a:r>
            <a:r>
              <a:rPr lang="en-US" dirty="0"/>
              <a:t>=Invoice Date and time.</a:t>
            </a:r>
          </a:p>
          <a:p>
            <a:r>
              <a:rPr lang="en-US" dirty="0"/>
              <a:t>6)</a:t>
            </a:r>
            <a:r>
              <a:rPr lang="en-US" dirty="0" err="1"/>
              <a:t>UnitPrice</a:t>
            </a:r>
            <a:r>
              <a:rPr lang="en-US" dirty="0"/>
              <a:t>= product price.</a:t>
            </a:r>
          </a:p>
          <a:p>
            <a:r>
              <a:rPr lang="en-US" dirty="0"/>
              <a:t>7)</a:t>
            </a:r>
            <a:r>
              <a:rPr lang="en-US" dirty="0" err="1"/>
              <a:t>CustomerID</a:t>
            </a:r>
            <a:r>
              <a:rPr lang="en-US" dirty="0"/>
              <a:t>=Customer number.</a:t>
            </a:r>
          </a:p>
          <a:p>
            <a:r>
              <a:rPr lang="en-US" dirty="0"/>
              <a:t>8)Country=Country name.</a:t>
            </a:r>
          </a:p>
        </p:txBody>
      </p:sp>
    </p:spTree>
    <p:extLst>
      <p:ext uri="{BB962C8B-B14F-4D97-AF65-F5344CB8AC3E}">
        <p14:creationId xmlns:p14="http://schemas.microsoft.com/office/powerpoint/2010/main" val="313883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endParaRPr lang="en-US" dirty="0"/>
          </a:p>
        </p:txBody>
      </p:sp>
      <p:sp>
        <p:nvSpPr>
          <p:cNvPr id="3" name="Content Placeholder 2"/>
          <p:cNvSpPr>
            <a:spLocks noGrp="1"/>
          </p:cNvSpPr>
          <p:nvPr>
            <p:ph idx="1"/>
          </p:nvPr>
        </p:nvSpPr>
        <p:spPr/>
        <p:txBody>
          <a:bodyPr/>
          <a:lstStyle/>
          <a:p>
            <a:r>
              <a:rPr lang="en-US" dirty="0" smtClean="0"/>
              <a:t>Getting data information =</a:t>
            </a:r>
            <a:r>
              <a:rPr lang="en-US" dirty="0"/>
              <a:t>online_retail_df.info()</a:t>
            </a:r>
          </a:p>
          <a:p>
            <a:r>
              <a:rPr lang="en-US" dirty="0" smtClean="0"/>
              <a:t>Number of rows and column in dataset=</a:t>
            </a:r>
            <a:r>
              <a:rPr lang="en-US" dirty="0" err="1"/>
              <a:t>online_retail_df.shape</a:t>
            </a:r>
            <a:endParaRPr lang="en-US" dirty="0"/>
          </a:p>
          <a:p>
            <a:r>
              <a:rPr lang="en-US" dirty="0" smtClean="0"/>
              <a:t>Checking null values =</a:t>
            </a:r>
            <a:r>
              <a:rPr lang="en-US" dirty="0" err="1"/>
              <a:t>online_retail_df.isnull</a:t>
            </a:r>
            <a:r>
              <a:rPr lang="en-US" dirty="0"/>
              <a:t>().sum()</a:t>
            </a:r>
          </a:p>
          <a:p>
            <a:r>
              <a:rPr lang="en-US" dirty="0" smtClean="0"/>
              <a:t>Filling Null values=</a:t>
            </a:r>
            <a:r>
              <a:rPr lang="en-US" dirty="0" err="1"/>
              <a:t>online_retail_df</a:t>
            </a:r>
            <a:r>
              <a:rPr lang="en-US" dirty="0"/>
              <a:t>['Description'].</a:t>
            </a:r>
            <a:r>
              <a:rPr lang="en-US" dirty="0" err="1"/>
              <a:t>fillna</a:t>
            </a:r>
            <a:r>
              <a:rPr lang="en-US" dirty="0"/>
              <a:t>('no description',</a:t>
            </a:r>
            <a:r>
              <a:rPr lang="en-US" dirty="0" err="1" smtClean="0"/>
              <a:t>inplace</a:t>
            </a:r>
            <a:r>
              <a:rPr lang="en-US" dirty="0" smtClean="0"/>
              <a:t>=True)</a:t>
            </a:r>
          </a:p>
          <a:p>
            <a:r>
              <a:rPr lang="en-US" dirty="0" smtClean="0"/>
              <a:t>Description of data =</a:t>
            </a:r>
            <a:r>
              <a:rPr lang="en-US" dirty="0" err="1"/>
              <a:t>online_retail_df.describe</a:t>
            </a:r>
            <a:r>
              <a:rPr lang="en-US" dirty="0" smtClean="0"/>
              <a:t>()</a:t>
            </a:r>
          </a:p>
          <a:p>
            <a:endParaRPr lang="en-US" dirty="0"/>
          </a:p>
          <a:p>
            <a:endParaRPr lang="en-US" dirty="0"/>
          </a:p>
        </p:txBody>
      </p:sp>
    </p:spTree>
    <p:extLst>
      <p:ext uri="{BB962C8B-B14F-4D97-AF65-F5344CB8AC3E}">
        <p14:creationId xmlns:p14="http://schemas.microsoft.com/office/powerpoint/2010/main" val="89289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7127"/>
            <a:ext cx="8596668" cy="5204235"/>
          </a:xfrm>
        </p:spPr>
        <p:txBody>
          <a:bodyPr/>
          <a:lstStyle/>
          <a:p>
            <a:r>
              <a:rPr lang="en-US" dirty="0"/>
              <a:t>changing invoice date format to date-time format</a:t>
            </a:r>
          </a:p>
          <a:p>
            <a:pPr marL="0" indent="0">
              <a:buNone/>
            </a:pPr>
            <a:r>
              <a:rPr lang="en-US" dirty="0" err="1"/>
              <a:t>online_retail_df</a:t>
            </a:r>
            <a:r>
              <a:rPr lang="en-US" dirty="0"/>
              <a:t>['</a:t>
            </a:r>
            <a:r>
              <a:rPr lang="en-US" dirty="0" err="1"/>
              <a:t>InvoiceDate</a:t>
            </a:r>
            <a:r>
              <a:rPr lang="en-US" dirty="0"/>
              <a:t>']=</a:t>
            </a:r>
            <a:r>
              <a:rPr lang="en-US" dirty="0" err="1"/>
              <a:t>pd.to_datetime</a:t>
            </a:r>
            <a:r>
              <a:rPr lang="en-US" dirty="0"/>
              <a:t>(</a:t>
            </a:r>
            <a:r>
              <a:rPr lang="en-US" dirty="0" err="1"/>
              <a:t>online_retail_df</a:t>
            </a:r>
            <a:r>
              <a:rPr lang="en-US" dirty="0"/>
              <a:t>['</a:t>
            </a:r>
            <a:r>
              <a:rPr lang="en-US" dirty="0" err="1"/>
              <a:t>InvoiceDate</a:t>
            </a:r>
            <a:r>
              <a:rPr lang="en-US" dirty="0"/>
              <a:t>'])</a:t>
            </a:r>
          </a:p>
          <a:p>
            <a:r>
              <a:rPr lang="en-US" dirty="0"/>
              <a:t>check number of unique values in data</a:t>
            </a:r>
          </a:p>
          <a:p>
            <a:pPr marL="0" indent="0">
              <a:buNone/>
            </a:pPr>
            <a:r>
              <a:rPr lang="en-US" dirty="0" err="1"/>
              <a:t>online_retail_df.nunique</a:t>
            </a:r>
            <a:r>
              <a:rPr lang="en-US" dirty="0"/>
              <a:t>()</a:t>
            </a:r>
          </a:p>
          <a:p>
            <a:r>
              <a:rPr lang="en-US" dirty="0"/>
              <a:t>get list of cancelled order</a:t>
            </a:r>
          </a:p>
          <a:p>
            <a:pPr marL="0" indent="0">
              <a:buNone/>
            </a:pPr>
            <a:r>
              <a:rPr lang="en-US" dirty="0" err="1"/>
              <a:t>cancelled_orders</a:t>
            </a:r>
            <a:r>
              <a:rPr lang="en-US" dirty="0"/>
              <a:t> = </a:t>
            </a:r>
            <a:r>
              <a:rPr lang="en-US" dirty="0" err="1"/>
              <a:t>online_retail_df</a:t>
            </a:r>
            <a:r>
              <a:rPr lang="en-US" dirty="0"/>
              <a:t>[</a:t>
            </a:r>
            <a:r>
              <a:rPr lang="en-US" dirty="0" err="1"/>
              <a:t>online_retail_df</a:t>
            </a:r>
            <a:r>
              <a:rPr lang="en-US" dirty="0"/>
              <a:t>['</a:t>
            </a:r>
            <a:r>
              <a:rPr lang="en-US" dirty="0" err="1"/>
              <a:t>InvoiceNo</a:t>
            </a:r>
            <a:r>
              <a:rPr lang="en-US" dirty="0"/>
              <a:t>'].</a:t>
            </a:r>
            <a:r>
              <a:rPr lang="en-US" dirty="0" err="1"/>
              <a:t>astype</a:t>
            </a:r>
            <a:r>
              <a:rPr lang="en-US" dirty="0"/>
              <a:t>(</a:t>
            </a:r>
            <a:r>
              <a:rPr lang="en-US" dirty="0" err="1"/>
              <a:t>str</a:t>
            </a:r>
            <a:r>
              <a:rPr lang="en-US" dirty="0"/>
              <a:t>).</a:t>
            </a:r>
            <a:r>
              <a:rPr lang="en-US" dirty="0" err="1"/>
              <a:t>str.contains</a:t>
            </a:r>
            <a:r>
              <a:rPr lang="en-US" dirty="0"/>
              <a:t>('C')]</a:t>
            </a:r>
          </a:p>
          <a:p>
            <a:r>
              <a:rPr lang="en-US" dirty="0"/>
              <a:t>total cancelled orders</a:t>
            </a:r>
          </a:p>
          <a:p>
            <a:pPr marL="0" indent="0">
              <a:buNone/>
            </a:pPr>
            <a:r>
              <a:rPr lang="en-US" dirty="0" err="1"/>
              <a:t>total_cancelled_orders</a:t>
            </a:r>
            <a:r>
              <a:rPr lang="en-US" dirty="0"/>
              <a:t>=</a:t>
            </a:r>
            <a:r>
              <a:rPr lang="en-US" dirty="0" err="1"/>
              <a:t>len</a:t>
            </a:r>
            <a:r>
              <a:rPr lang="en-US" dirty="0"/>
              <a:t>(</a:t>
            </a:r>
            <a:r>
              <a:rPr lang="en-US" dirty="0" err="1"/>
              <a:t>cancelled_orders</a:t>
            </a:r>
            <a:r>
              <a:rPr lang="en-US" dirty="0"/>
              <a:t>['Quantity'])</a:t>
            </a:r>
          </a:p>
          <a:p>
            <a:pPr marL="0" indent="0">
              <a:buNone/>
            </a:pPr>
            <a:r>
              <a:rPr lang="en-US" dirty="0" smtClean="0"/>
              <a:t>9288</a:t>
            </a:r>
          </a:p>
          <a:p>
            <a:pPr marL="0" indent="0">
              <a:buNone/>
            </a:pPr>
            <a:endParaRPr lang="en-US" dirty="0"/>
          </a:p>
        </p:txBody>
      </p:sp>
    </p:spTree>
    <p:extLst>
      <p:ext uri="{BB962C8B-B14F-4D97-AF65-F5344CB8AC3E}">
        <p14:creationId xmlns:p14="http://schemas.microsoft.com/office/powerpoint/2010/main" val="54813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Countries with the most cancelled orders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825" y="2160588"/>
            <a:ext cx="7933386" cy="3881437"/>
          </a:xfrm>
        </p:spPr>
      </p:pic>
    </p:spTree>
    <p:extLst>
      <p:ext uri="{BB962C8B-B14F-4D97-AF65-F5344CB8AC3E}">
        <p14:creationId xmlns:p14="http://schemas.microsoft.com/office/powerpoint/2010/main" val="342971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Revenue from each countries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124" y="1270000"/>
            <a:ext cx="8358850" cy="4538372"/>
          </a:xfrm>
        </p:spPr>
      </p:pic>
    </p:spTree>
    <p:extLst>
      <p:ext uri="{BB962C8B-B14F-4D97-AF65-F5344CB8AC3E}">
        <p14:creationId xmlns:p14="http://schemas.microsoft.com/office/powerpoint/2010/main" val="101659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orders from each countries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101" y="1390918"/>
            <a:ext cx="4362277" cy="4651107"/>
          </a:xfrm>
        </p:spPr>
      </p:pic>
    </p:spTree>
    <p:extLst>
      <p:ext uri="{BB962C8B-B14F-4D97-AF65-F5344CB8AC3E}">
        <p14:creationId xmlns:p14="http://schemas.microsoft.com/office/powerpoint/2010/main" val="37043670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TotalTime>
  <Words>379</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Online Retail Customer Segmentation</vt:lpstr>
      <vt:lpstr>content</vt:lpstr>
      <vt:lpstr>Problem Statement</vt:lpstr>
      <vt:lpstr>Data Description</vt:lpstr>
      <vt:lpstr>Exploratory Data Analysis</vt:lpstr>
      <vt:lpstr>PowerPoint Presentation</vt:lpstr>
      <vt:lpstr>Countries with the most cancelled orders</vt:lpstr>
      <vt:lpstr>Revenue from each countries</vt:lpstr>
      <vt:lpstr>orders from each countries</vt:lpstr>
      <vt:lpstr>Top Customers</vt:lpstr>
      <vt:lpstr>Customers Throughout the period</vt:lpstr>
      <vt:lpstr>Top 10 selling products   </vt:lpstr>
      <vt:lpstr>Feature engineering</vt:lpstr>
      <vt:lpstr>Month wise transaction</vt:lpstr>
      <vt:lpstr>RFM model</vt:lpstr>
      <vt:lpstr>Recency</vt:lpstr>
      <vt:lpstr>Frequency</vt:lpstr>
      <vt:lpstr>Monetary</vt:lpstr>
      <vt:lpstr>K-Means Clustering</vt:lpstr>
      <vt:lpstr>Hierarchical clustering</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Customer Segmentation</dc:title>
  <dc:creator>kashfur khan</dc:creator>
  <cp:lastModifiedBy>kashfur khan</cp:lastModifiedBy>
  <cp:revision>4</cp:revision>
  <dcterms:created xsi:type="dcterms:W3CDTF">2023-05-04T19:12:20Z</dcterms:created>
  <dcterms:modified xsi:type="dcterms:W3CDTF">2023-05-04T20:11:10Z</dcterms:modified>
</cp:coreProperties>
</file>