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b="1" dirty="0" smtClean="0"/>
              <a:t>Supervised Machine Learning –Bike Sharing Demand Prediction</a:t>
            </a:r>
            <a:endParaRPr lang="en-US" sz="7200" b="1" dirty="0"/>
          </a:p>
        </p:txBody>
      </p:sp>
      <p:sp>
        <p:nvSpPr>
          <p:cNvPr id="3" name="Subtitle 2"/>
          <p:cNvSpPr>
            <a:spLocks noGrp="1"/>
          </p:cNvSpPr>
          <p:nvPr>
            <p:ph type="subTitle" idx="1"/>
          </p:nvPr>
        </p:nvSpPr>
        <p:spPr/>
        <p:txBody>
          <a:bodyPr/>
          <a:lstStyle/>
          <a:p>
            <a:r>
              <a:rPr lang="en-US" dirty="0" smtClean="0"/>
              <a:t>By- Kashfur Rahman Khan</a:t>
            </a:r>
            <a:endParaRPr lang="en-US" dirty="0"/>
          </a:p>
        </p:txBody>
      </p:sp>
    </p:spTree>
    <p:extLst>
      <p:ext uri="{BB962C8B-B14F-4D97-AF65-F5344CB8AC3E}">
        <p14:creationId xmlns:p14="http://schemas.microsoft.com/office/powerpoint/2010/main" val="151888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86366"/>
            <a:ext cx="10058400" cy="5482728"/>
          </a:xfrm>
        </p:spPr>
        <p:txBody>
          <a:bodyPr/>
          <a:lstStyle/>
          <a:p>
            <a:r>
              <a:rPr lang="en-US" dirty="0"/>
              <a:t>bikes rented in </a:t>
            </a:r>
            <a:r>
              <a:rPr lang="en-US" dirty="0" err="1"/>
              <a:t>differant</a:t>
            </a:r>
            <a:r>
              <a:rPr lang="en-US" dirty="0"/>
              <a:t> rainfall</a:t>
            </a:r>
          </a:p>
          <a:p>
            <a:r>
              <a:rPr lang="en-US" dirty="0"/>
              <a:t/>
            </a:r>
            <a:br>
              <a:rPr lang="en-US" dirty="0"/>
            </a:br>
            <a:r>
              <a:rPr lang="en-US" dirty="0" err="1"/>
              <a:t>bikes_rain_df</a:t>
            </a:r>
            <a:r>
              <a:rPr lang="en-US" dirty="0"/>
              <a:t> =</a:t>
            </a:r>
            <a:r>
              <a:rPr lang="en-US" dirty="0" err="1"/>
              <a:t>pd.DataFrame</a:t>
            </a:r>
            <a:r>
              <a:rPr lang="en-US" dirty="0"/>
              <a:t>(</a:t>
            </a:r>
            <a:r>
              <a:rPr lang="en-US" dirty="0" err="1"/>
              <a:t>bike_new_df.groupby</a:t>
            </a:r>
            <a:r>
              <a:rPr lang="en-US" dirty="0"/>
              <a:t>('Rainfall(mm)')['Rented Bike Count'].sum())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64405"/>
            <a:ext cx="10058399" cy="4468969"/>
          </a:xfrm>
          <a:prstGeom prst="rect">
            <a:avLst/>
          </a:prstGeom>
        </p:spPr>
      </p:pic>
    </p:spTree>
    <p:extLst>
      <p:ext uri="{BB962C8B-B14F-4D97-AF65-F5344CB8AC3E}">
        <p14:creationId xmlns:p14="http://schemas.microsoft.com/office/powerpoint/2010/main" val="423570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67425"/>
            <a:ext cx="10058400" cy="5701669"/>
          </a:xfrm>
        </p:spPr>
        <p:txBody>
          <a:bodyPr/>
          <a:lstStyle/>
          <a:p>
            <a:r>
              <a:rPr lang="en-US" dirty="0"/>
              <a:t>bikes rented in </a:t>
            </a:r>
            <a:r>
              <a:rPr lang="en-US" dirty="0" err="1"/>
              <a:t>differant</a:t>
            </a:r>
            <a:r>
              <a:rPr lang="en-US" dirty="0"/>
              <a:t> snowfall</a:t>
            </a:r>
          </a:p>
          <a:p>
            <a:r>
              <a:rPr lang="en-US" dirty="0" err="1"/>
              <a:t>bikes_snow_df</a:t>
            </a:r>
            <a:r>
              <a:rPr lang="en-US" dirty="0"/>
              <a:t> =</a:t>
            </a:r>
            <a:r>
              <a:rPr lang="en-US" dirty="0" err="1"/>
              <a:t>pd.DataFrame</a:t>
            </a:r>
            <a:r>
              <a:rPr lang="en-US" dirty="0"/>
              <a:t>(</a:t>
            </a:r>
            <a:r>
              <a:rPr lang="en-US" dirty="0" err="1"/>
              <a:t>bike_new_df.groupby</a:t>
            </a:r>
            <a:r>
              <a:rPr lang="en-US" dirty="0"/>
              <a:t>('Snowfall (cm)')['Rented Bike Count'].sum())</a:t>
            </a:r>
          </a:p>
          <a:p>
            <a:r>
              <a:rPr lang="en-US" dirty="0" err="1"/>
              <a:t>bikes_snow_df.reset_index</a:t>
            </a:r>
            <a:r>
              <a:rPr lang="en-US" dirty="0"/>
              <a:t>(</a:t>
            </a:r>
            <a:r>
              <a:rPr lang="en-US" dirty="0" err="1"/>
              <a:t>inplace</a:t>
            </a:r>
            <a:r>
              <a:rPr lang="en-US" dirty="0"/>
              <a:t>=True)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867437"/>
            <a:ext cx="10058400" cy="4353059"/>
          </a:xfrm>
          <a:prstGeom prst="rect">
            <a:avLst/>
          </a:prstGeom>
        </p:spPr>
      </p:pic>
    </p:spTree>
    <p:extLst>
      <p:ext uri="{BB962C8B-B14F-4D97-AF65-F5344CB8AC3E}">
        <p14:creationId xmlns:p14="http://schemas.microsoft.com/office/powerpoint/2010/main" val="141774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918952"/>
            <a:ext cx="10058400" cy="3950142"/>
          </a:xfrm>
        </p:spPr>
        <p:txBody>
          <a:bodyPr/>
          <a:lstStyle/>
          <a:p>
            <a:r>
              <a:rPr lang="en-US" dirty="0"/>
              <a:t>scatter plot of bike count based on </a:t>
            </a:r>
            <a:r>
              <a:rPr lang="en-US" dirty="0" smtClean="0"/>
              <a:t>dates -</a:t>
            </a:r>
            <a:endParaRPr lang="en-US" dirty="0"/>
          </a:p>
          <a:p>
            <a:r>
              <a:rPr lang="en-US" dirty="0"/>
              <a:t/>
            </a:r>
            <a:br>
              <a:rPr lang="en-US" dirty="0"/>
            </a:br>
            <a:r>
              <a:rPr lang="en-US" dirty="0" err="1"/>
              <a:t>plt.figure</a:t>
            </a:r>
            <a:r>
              <a:rPr lang="en-US" dirty="0"/>
              <a:t>(</a:t>
            </a:r>
            <a:r>
              <a:rPr lang="en-US" dirty="0" err="1"/>
              <a:t>figsize</a:t>
            </a:r>
            <a:r>
              <a:rPr lang="en-US" dirty="0"/>
              <a:t>=(10,6))</a:t>
            </a:r>
          </a:p>
          <a:p>
            <a:r>
              <a:rPr lang="en-US" dirty="0" err="1"/>
              <a:t>plt.scatter</a:t>
            </a:r>
            <a:r>
              <a:rPr lang="en-US" dirty="0"/>
              <a:t>(</a:t>
            </a:r>
            <a:r>
              <a:rPr lang="en-US" dirty="0" err="1"/>
              <a:t>bike_data_df</a:t>
            </a:r>
            <a:r>
              <a:rPr lang="en-US" dirty="0"/>
              <a:t>['Date'], </a:t>
            </a:r>
            <a:r>
              <a:rPr lang="en-US" dirty="0" err="1"/>
              <a:t>bike_data_df</a:t>
            </a:r>
            <a:r>
              <a:rPr lang="en-US" dirty="0"/>
              <a:t>['Rented Bike Count'], alpha=0.5)</a:t>
            </a:r>
          </a:p>
          <a:p>
            <a:r>
              <a:rPr lang="en-US" dirty="0" err="1"/>
              <a:t>plt.title</a:t>
            </a:r>
            <a:r>
              <a:rPr lang="en-US" dirty="0"/>
              <a:t>(' bike count with dates')</a:t>
            </a:r>
          </a:p>
          <a:p>
            <a:r>
              <a:rPr lang="en-US" dirty="0" err="1"/>
              <a:t>plt.xlabel</a:t>
            </a:r>
            <a:r>
              <a:rPr lang="en-US" dirty="0"/>
              <a:t>('date')</a:t>
            </a:r>
          </a:p>
          <a:p>
            <a:r>
              <a:rPr lang="en-US" dirty="0" err="1"/>
              <a:t>plt.ylabel</a:t>
            </a:r>
            <a:r>
              <a:rPr lang="en-US" dirty="0"/>
              <a:t>('bike count')</a:t>
            </a:r>
          </a:p>
          <a:p>
            <a:r>
              <a:rPr lang="en-US" dirty="0" err="1"/>
              <a:t>plt.show</a:t>
            </a:r>
            <a:r>
              <a:rPr lang="en-US" dirty="0"/>
              <a:t>()</a:t>
            </a:r>
          </a:p>
        </p:txBody>
      </p:sp>
    </p:spTree>
    <p:extLst>
      <p:ext uri="{BB962C8B-B14F-4D97-AF65-F5344CB8AC3E}">
        <p14:creationId xmlns:p14="http://schemas.microsoft.com/office/powerpoint/2010/main" val="2723497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797" y="1881188"/>
            <a:ext cx="9311426" cy="3952875"/>
          </a:xfrm>
        </p:spPr>
      </p:pic>
    </p:spTree>
    <p:extLst>
      <p:ext uri="{BB962C8B-B14F-4D97-AF65-F5344CB8AC3E}">
        <p14:creationId xmlns:p14="http://schemas.microsoft.com/office/powerpoint/2010/main" val="226840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15910"/>
            <a:ext cx="10962497" cy="5753184"/>
          </a:xfrm>
        </p:spPr>
        <p:txBody>
          <a:bodyPr>
            <a:normAutofit/>
          </a:bodyPr>
          <a:lstStyle/>
          <a:p>
            <a:r>
              <a:rPr lang="en-US" sz="1600" dirty="0"/>
              <a:t>scatter plot of bike count most or least at what hour</a:t>
            </a:r>
          </a:p>
          <a:p>
            <a:r>
              <a:rPr lang="en-US" sz="1600" dirty="0"/>
              <a:t/>
            </a:r>
            <a:br>
              <a:rPr lang="en-US" sz="1600" dirty="0"/>
            </a:br>
            <a:r>
              <a:rPr lang="en-US" sz="1600" dirty="0" err="1"/>
              <a:t>plt.scatter</a:t>
            </a:r>
            <a:r>
              <a:rPr lang="en-US" sz="1600" dirty="0"/>
              <a:t>(</a:t>
            </a:r>
            <a:r>
              <a:rPr lang="en-US" sz="1600" dirty="0" err="1"/>
              <a:t>bike_data_df</a:t>
            </a:r>
            <a:r>
              <a:rPr lang="en-US" sz="1600" dirty="0"/>
              <a:t>['Hour'], </a:t>
            </a:r>
            <a:r>
              <a:rPr lang="en-US" sz="1600" dirty="0" err="1"/>
              <a:t>bike_data_df</a:t>
            </a:r>
            <a:r>
              <a:rPr lang="en-US" sz="1600" dirty="0"/>
              <a:t>['Rented Bike Count'], alpha=0.5)</a:t>
            </a:r>
          </a:p>
          <a:p>
            <a:r>
              <a:rPr lang="en-US" sz="1600" dirty="0" err="1"/>
              <a:t>plt.title</a:t>
            </a:r>
            <a:r>
              <a:rPr lang="en-US" sz="1600" dirty="0"/>
              <a:t>(' bike count with hour')</a:t>
            </a:r>
          </a:p>
          <a:p>
            <a:r>
              <a:rPr lang="en-US" sz="1600" dirty="0" err="1"/>
              <a:t>plt.xlabel</a:t>
            </a:r>
            <a:r>
              <a:rPr lang="en-US" sz="1600" dirty="0"/>
              <a:t>('hour')</a:t>
            </a:r>
          </a:p>
          <a:p>
            <a:r>
              <a:rPr lang="en-US" sz="1600" dirty="0" err="1"/>
              <a:t>plt.ylabel</a:t>
            </a:r>
            <a:r>
              <a:rPr lang="en-US" sz="1600" dirty="0"/>
              <a:t>('bike count')</a:t>
            </a:r>
          </a:p>
          <a:p>
            <a:r>
              <a:rPr lang="en-US" sz="1600" dirty="0" err="1"/>
              <a:t>plt.show</a:t>
            </a:r>
            <a:r>
              <a:rPr lang="en-US" sz="1600" dirty="0" smtClean="0"/>
              <a:t>()</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66" y="2573444"/>
            <a:ext cx="9501993" cy="3295650"/>
          </a:xfrm>
          <a:prstGeom prst="rect">
            <a:avLst/>
          </a:prstGeom>
        </p:spPr>
      </p:pic>
    </p:spTree>
    <p:extLst>
      <p:ext uri="{BB962C8B-B14F-4D97-AF65-F5344CB8AC3E}">
        <p14:creationId xmlns:p14="http://schemas.microsoft.com/office/powerpoint/2010/main" val="2735216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The interquartile range  measure to helps us understand how spread out a set of data </a:t>
            </a:r>
            <a:r>
              <a:rPr lang="en-US" sz="2400" b="1" dirty="0" smtClean="0"/>
              <a:t/>
            </a:r>
            <a:br>
              <a:rPr lang="en-US" sz="2400" b="1" dirty="0" smtClean="0"/>
            </a:br>
            <a:r>
              <a:rPr lang="en-US" sz="2400" b="1" dirty="0" smtClean="0"/>
              <a:t>is</a:t>
            </a:r>
            <a:r>
              <a:rPr lang="en-US" sz="2400" b="1"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5" y="1906073"/>
            <a:ext cx="6628573" cy="3541690"/>
          </a:xfrm>
        </p:spPr>
      </p:pic>
    </p:spTree>
    <p:extLst>
      <p:ext uri="{BB962C8B-B14F-4D97-AF65-F5344CB8AC3E}">
        <p14:creationId xmlns:p14="http://schemas.microsoft.com/office/powerpoint/2010/main" val="270110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476518"/>
            <a:ext cx="10058400" cy="5392576"/>
          </a:xfrm>
        </p:spPr>
        <p:txBody>
          <a:bodyPr/>
          <a:lstStyle/>
          <a:p>
            <a:endParaRPr lang="en-US" dirty="0" smtClean="0"/>
          </a:p>
          <a:p>
            <a:endParaRPr lang="en-US" dirty="0"/>
          </a:p>
          <a:p>
            <a:endParaRPr lang="en-US" dirty="0" smtClean="0"/>
          </a:p>
          <a:p>
            <a:r>
              <a:rPr lang="en-US" dirty="0" smtClean="0"/>
              <a:t>removing</a:t>
            </a:r>
            <a:r>
              <a:rPr lang="en-US" dirty="0"/>
              <a:t> outliers</a:t>
            </a:r>
          </a:p>
          <a:p>
            <a:r>
              <a:rPr lang="en-US" dirty="0"/>
              <a:t/>
            </a:r>
            <a:br>
              <a:rPr lang="en-US" dirty="0"/>
            </a:br>
            <a:r>
              <a:rPr lang="en-US" dirty="0" err="1" smtClean="0"/>
              <a:t>bike_data_df</a:t>
            </a:r>
            <a:r>
              <a:rPr lang="en-US" dirty="0" smtClean="0"/>
              <a:t>[</a:t>
            </a:r>
            <a:r>
              <a:rPr lang="en-US" dirty="0" err="1" smtClean="0"/>
              <a:t>list_features</a:t>
            </a:r>
            <a:r>
              <a:rPr lang="en-US" dirty="0"/>
              <a:t>] = </a:t>
            </a:r>
            <a:r>
              <a:rPr lang="en-US" dirty="0" err="1"/>
              <a:t>bike_data_df</a:t>
            </a:r>
            <a:r>
              <a:rPr lang="en-US" dirty="0"/>
              <a:t>[</a:t>
            </a:r>
            <a:r>
              <a:rPr lang="en-US" dirty="0" err="1"/>
              <a:t>list_features</a:t>
            </a:r>
            <a:r>
              <a:rPr lang="en-US" dirty="0"/>
              <a:t>][~((</a:t>
            </a:r>
            <a:r>
              <a:rPr lang="en-US" dirty="0" err="1"/>
              <a:t>bike_data_df</a:t>
            </a:r>
            <a:r>
              <a:rPr lang="en-US" dirty="0"/>
              <a:t>[</a:t>
            </a:r>
            <a:r>
              <a:rPr lang="en-US" dirty="0" err="1"/>
              <a:t>list_features</a:t>
            </a:r>
            <a:r>
              <a:rPr lang="en-US" dirty="0"/>
              <a:t>] &lt; (Q1 - 1.5 * IQR)) |(</a:t>
            </a:r>
            <a:r>
              <a:rPr lang="en-US" dirty="0" err="1"/>
              <a:t>bike_data_df</a:t>
            </a:r>
            <a:r>
              <a:rPr lang="en-US" dirty="0"/>
              <a:t>[</a:t>
            </a:r>
            <a:r>
              <a:rPr lang="en-US" dirty="0" err="1"/>
              <a:t>list_features</a:t>
            </a:r>
            <a:r>
              <a:rPr lang="en-US" dirty="0"/>
              <a:t>] &gt; (Q3 + 1.5 * IQR))).any(axis=1)]</a:t>
            </a:r>
          </a:p>
        </p:txBody>
      </p:sp>
    </p:spTree>
    <p:extLst>
      <p:ext uri="{BB962C8B-B14F-4D97-AF65-F5344CB8AC3E}">
        <p14:creationId xmlns:p14="http://schemas.microsoft.com/office/powerpoint/2010/main" val="406451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filling null values with mean</a:t>
            </a:r>
          </a:p>
          <a:p>
            <a:r>
              <a:rPr lang="en-US" dirty="0" err="1"/>
              <a:t>bike_data_df</a:t>
            </a:r>
            <a:r>
              <a:rPr lang="en-US" dirty="0"/>
              <a:t>['Temperature(°C)'] = </a:t>
            </a:r>
            <a:r>
              <a:rPr lang="en-US" dirty="0" err="1"/>
              <a:t>bike_data_df</a:t>
            </a:r>
            <a:r>
              <a:rPr lang="en-US" dirty="0"/>
              <a:t>['Temperature(°C)'].</a:t>
            </a:r>
            <a:r>
              <a:rPr lang="en-US" dirty="0" err="1"/>
              <a:t>fillna</a:t>
            </a:r>
            <a:r>
              <a:rPr lang="en-US" dirty="0"/>
              <a:t>(</a:t>
            </a:r>
            <a:r>
              <a:rPr lang="en-US" dirty="0" err="1"/>
              <a:t>bike_data_df</a:t>
            </a:r>
            <a:r>
              <a:rPr lang="en-US" dirty="0"/>
              <a:t>['Temperature(°C)'].mean())</a:t>
            </a:r>
          </a:p>
          <a:p>
            <a:r>
              <a:rPr lang="en-US" dirty="0" err="1"/>
              <a:t>bike_data_df</a:t>
            </a:r>
            <a:r>
              <a:rPr lang="en-US" dirty="0"/>
              <a:t>['Humidity(%)'] = </a:t>
            </a:r>
            <a:r>
              <a:rPr lang="en-US" dirty="0" err="1"/>
              <a:t>bike_data_df</a:t>
            </a:r>
            <a:r>
              <a:rPr lang="en-US" dirty="0"/>
              <a:t>['Humidity(%)'].</a:t>
            </a:r>
            <a:r>
              <a:rPr lang="en-US" dirty="0" err="1"/>
              <a:t>fillna</a:t>
            </a:r>
            <a:r>
              <a:rPr lang="en-US" dirty="0"/>
              <a:t>(</a:t>
            </a:r>
            <a:r>
              <a:rPr lang="en-US" dirty="0" err="1"/>
              <a:t>bike_data_df</a:t>
            </a:r>
            <a:r>
              <a:rPr lang="en-US" dirty="0"/>
              <a:t>['Humidity(%)'].mean())</a:t>
            </a:r>
          </a:p>
          <a:p>
            <a:r>
              <a:rPr lang="en-US" dirty="0" err="1"/>
              <a:t>bike_data_df</a:t>
            </a:r>
            <a:r>
              <a:rPr lang="en-US" dirty="0"/>
              <a:t>['Wind speed (m/s)'] = </a:t>
            </a:r>
            <a:r>
              <a:rPr lang="en-US" dirty="0" err="1"/>
              <a:t>bike_data_df</a:t>
            </a:r>
            <a:r>
              <a:rPr lang="en-US" dirty="0"/>
              <a:t>['Wind speed (m/s)'].</a:t>
            </a:r>
            <a:r>
              <a:rPr lang="en-US" dirty="0" err="1"/>
              <a:t>fillna</a:t>
            </a:r>
            <a:r>
              <a:rPr lang="en-US" dirty="0"/>
              <a:t>(</a:t>
            </a:r>
            <a:r>
              <a:rPr lang="en-US" dirty="0" err="1"/>
              <a:t>bike_data_df</a:t>
            </a:r>
            <a:r>
              <a:rPr lang="en-US" dirty="0"/>
              <a:t>['Wind speed (m/s)'].mean())</a:t>
            </a:r>
          </a:p>
          <a:p>
            <a:r>
              <a:rPr lang="en-US" dirty="0" err="1"/>
              <a:t>bike_data_df</a:t>
            </a:r>
            <a:r>
              <a:rPr lang="en-US" dirty="0"/>
              <a:t>['Visibility (10m)'] = </a:t>
            </a:r>
            <a:r>
              <a:rPr lang="en-US" dirty="0" err="1"/>
              <a:t>bike_data_df</a:t>
            </a:r>
            <a:r>
              <a:rPr lang="en-US" dirty="0"/>
              <a:t>['Visibility (10m)'].</a:t>
            </a:r>
            <a:r>
              <a:rPr lang="en-US" dirty="0" err="1"/>
              <a:t>fillna</a:t>
            </a:r>
            <a:r>
              <a:rPr lang="en-US" dirty="0"/>
              <a:t>(</a:t>
            </a:r>
            <a:r>
              <a:rPr lang="en-US" dirty="0" err="1"/>
              <a:t>bike_data_df</a:t>
            </a:r>
            <a:r>
              <a:rPr lang="en-US" dirty="0"/>
              <a:t>['Visibility (10m)'].mean())</a:t>
            </a:r>
          </a:p>
          <a:p>
            <a:r>
              <a:rPr lang="en-US" dirty="0" err="1"/>
              <a:t>bike_data_df</a:t>
            </a:r>
            <a:r>
              <a:rPr lang="en-US" dirty="0"/>
              <a:t>['Dew point temperature(°C)'] = </a:t>
            </a:r>
            <a:r>
              <a:rPr lang="en-US" dirty="0" err="1"/>
              <a:t>bike_data_df</a:t>
            </a:r>
            <a:r>
              <a:rPr lang="en-US" dirty="0"/>
              <a:t>['Dew point temperature(°C)'].</a:t>
            </a:r>
            <a:r>
              <a:rPr lang="en-US" dirty="0" err="1"/>
              <a:t>fillna</a:t>
            </a:r>
            <a:r>
              <a:rPr lang="en-US" dirty="0"/>
              <a:t>(</a:t>
            </a:r>
            <a:r>
              <a:rPr lang="en-US" dirty="0" err="1"/>
              <a:t>bike_data_df</a:t>
            </a:r>
            <a:r>
              <a:rPr lang="en-US" dirty="0"/>
              <a:t>['Dew point temperature(°C)'].mean())</a:t>
            </a:r>
          </a:p>
          <a:p>
            <a:r>
              <a:rPr lang="en-US" dirty="0" err="1"/>
              <a:t>bike_data_df</a:t>
            </a:r>
            <a:r>
              <a:rPr lang="en-US" dirty="0"/>
              <a:t>['Solar Radiation (MJ/m2)'] = </a:t>
            </a:r>
            <a:r>
              <a:rPr lang="en-US" dirty="0" err="1"/>
              <a:t>bike_data_df</a:t>
            </a:r>
            <a:r>
              <a:rPr lang="en-US" dirty="0"/>
              <a:t>['Solar Radiation (MJ/m2)'].</a:t>
            </a:r>
            <a:r>
              <a:rPr lang="en-US" dirty="0" err="1"/>
              <a:t>fillna</a:t>
            </a:r>
            <a:r>
              <a:rPr lang="en-US" dirty="0"/>
              <a:t>(</a:t>
            </a:r>
            <a:r>
              <a:rPr lang="en-US" dirty="0" err="1"/>
              <a:t>bike_data_df</a:t>
            </a:r>
            <a:r>
              <a:rPr lang="en-US" dirty="0"/>
              <a:t>['Solar Radiation (MJ/m2)'].mean())</a:t>
            </a:r>
          </a:p>
          <a:p>
            <a:r>
              <a:rPr lang="en-US" dirty="0" err="1"/>
              <a:t>bike_data_df</a:t>
            </a:r>
            <a:r>
              <a:rPr lang="en-US" dirty="0"/>
              <a:t>['Rainfall(mm)'] = </a:t>
            </a:r>
            <a:r>
              <a:rPr lang="en-US" dirty="0" err="1"/>
              <a:t>bike_data_df</a:t>
            </a:r>
            <a:r>
              <a:rPr lang="en-US" dirty="0"/>
              <a:t>['Rainfall(mm)'].</a:t>
            </a:r>
            <a:r>
              <a:rPr lang="en-US" dirty="0" err="1"/>
              <a:t>fillna</a:t>
            </a:r>
            <a:r>
              <a:rPr lang="en-US" dirty="0"/>
              <a:t>(</a:t>
            </a:r>
            <a:r>
              <a:rPr lang="en-US" dirty="0" err="1"/>
              <a:t>bike_data_df</a:t>
            </a:r>
            <a:r>
              <a:rPr lang="en-US" dirty="0"/>
              <a:t>['Rainfall(mm)'].mean())</a:t>
            </a:r>
          </a:p>
          <a:p>
            <a:r>
              <a:rPr lang="en-US" dirty="0" err="1"/>
              <a:t>bike_data_df</a:t>
            </a:r>
            <a:r>
              <a:rPr lang="en-US" dirty="0"/>
              <a:t>['Snowfall (cm)'] = </a:t>
            </a:r>
            <a:r>
              <a:rPr lang="en-US" dirty="0" err="1"/>
              <a:t>bike_data_df</a:t>
            </a:r>
            <a:r>
              <a:rPr lang="en-US" dirty="0"/>
              <a:t>['Snowfall (cm)'].</a:t>
            </a:r>
            <a:r>
              <a:rPr lang="en-US" dirty="0" err="1"/>
              <a:t>fillna</a:t>
            </a:r>
            <a:r>
              <a:rPr lang="en-US" dirty="0"/>
              <a:t>(</a:t>
            </a:r>
            <a:r>
              <a:rPr lang="en-US" dirty="0" err="1"/>
              <a:t>bike_data_df</a:t>
            </a:r>
            <a:r>
              <a:rPr lang="en-US" dirty="0"/>
              <a:t>['Snowfall (cm)'].mean())</a:t>
            </a:r>
          </a:p>
        </p:txBody>
      </p:sp>
    </p:spTree>
    <p:extLst>
      <p:ext uri="{BB962C8B-B14F-4D97-AF65-F5344CB8AC3E}">
        <p14:creationId xmlns:p14="http://schemas.microsoft.com/office/powerpoint/2010/main" val="2651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57577"/>
            <a:ext cx="10058400" cy="5598638"/>
          </a:xfrm>
        </p:spPr>
        <p:txBody>
          <a:bodyPr>
            <a:normAutofit/>
          </a:bodyPr>
          <a:lstStyle/>
          <a:p>
            <a:r>
              <a:rPr lang="en-US" sz="1600" dirty="0"/>
              <a:t>correlation </a:t>
            </a:r>
            <a:r>
              <a:rPr lang="en-US" sz="1600" dirty="0" err="1"/>
              <a:t>heatmap</a:t>
            </a:r>
            <a:endParaRPr lang="en-US" sz="1600" dirty="0"/>
          </a:p>
          <a:p>
            <a:r>
              <a:rPr lang="en-US" sz="1600" dirty="0" err="1"/>
              <a:t>plt.figure</a:t>
            </a:r>
            <a:r>
              <a:rPr lang="en-US" sz="1600" dirty="0"/>
              <a:t>(</a:t>
            </a:r>
            <a:r>
              <a:rPr lang="en-US" sz="1600" dirty="0" err="1"/>
              <a:t>figsize</a:t>
            </a:r>
            <a:r>
              <a:rPr lang="en-US" sz="1600" dirty="0"/>
              <a:t>=(8,8))</a:t>
            </a:r>
          </a:p>
          <a:p>
            <a:r>
              <a:rPr lang="en-US" sz="1600" dirty="0" err="1"/>
              <a:t>sns.heatmap</a:t>
            </a:r>
            <a:r>
              <a:rPr lang="en-US" sz="1600" dirty="0"/>
              <a:t>(</a:t>
            </a:r>
            <a:r>
              <a:rPr lang="en-US" sz="1600" dirty="0" err="1"/>
              <a:t>bike_data_df.corr</a:t>
            </a:r>
            <a:r>
              <a:rPr lang="en-US" sz="1600" dirty="0"/>
              <a:t>('</a:t>
            </a:r>
            <a:r>
              <a:rPr lang="en-US" sz="1600" dirty="0" err="1"/>
              <a:t>pearson</a:t>
            </a:r>
            <a:r>
              <a:rPr lang="en-US" sz="1600" dirty="0"/>
              <a:t>'),</a:t>
            </a:r>
            <a:r>
              <a:rPr lang="en-US" sz="1600" dirty="0" err="1"/>
              <a:t>vmin</a:t>
            </a:r>
            <a:r>
              <a:rPr lang="en-US" sz="1600" dirty="0"/>
              <a:t>=-1, </a:t>
            </a:r>
            <a:r>
              <a:rPr lang="en-US" sz="1600" dirty="0" err="1"/>
              <a:t>vmax</a:t>
            </a:r>
            <a:r>
              <a:rPr lang="en-US" sz="1600" dirty="0"/>
              <a:t>=1,cmap='</a:t>
            </a:r>
            <a:r>
              <a:rPr lang="en-US" sz="1600" dirty="0" err="1"/>
              <a:t>BuPu</a:t>
            </a:r>
            <a:r>
              <a:rPr lang="en-US" sz="1600" dirty="0"/>
              <a:t>',</a:t>
            </a:r>
            <a:r>
              <a:rPr lang="en-US" sz="1600" dirty="0" err="1"/>
              <a:t>annot</a:t>
            </a:r>
            <a:r>
              <a:rPr lang="en-US" sz="1600" dirty="0"/>
              <a:t>=True, square=True)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30" y="1828800"/>
            <a:ext cx="9893549" cy="4185634"/>
          </a:xfrm>
          <a:prstGeom prst="rect">
            <a:avLst/>
          </a:prstGeom>
        </p:spPr>
      </p:pic>
    </p:spTree>
    <p:extLst>
      <p:ext uri="{BB962C8B-B14F-4D97-AF65-F5344CB8AC3E}">
        <p14:creationId xmlns:p14="http://schemas.microsoft.com/office/powerpoint/2010/main" val="1675321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31820"/>
            <a:ext cx="10058400" cy="5637274"/>
          </a:xfrm>
        </p:spPr>
        <p:txBody>
          <a:bodyPr>
            <a:normAutofit/>
          </a:bodyPr>
          <a:lstStyle/>
          <a:p>
            <a:endParaRPr lang="en-US" sz="1400" dirty="0" smtClean="0"/>
          </a:p>
          <a:p>
            <a:endParaRPr lang="en-US" sz="1400" dirty="0"/>
          </a:p>
          <a:p>
            <a:r>
              <a:rPr lang="en-US" sz="1400" dirty="0" smtClean="0"/>
              <a:t> </a:t>
            </a:r>
          </a:p>
          <a:p>
            <a:r>
              <a:rPr lang="en-US" sz="2800" b="1" dirty="0"/>
              <a:t>C</a:t>
            </a:r>
            <a:r>
              <a:rPr lang="en-US" sz="2800" b="1" dirty="0" smtClean="0"/>
              <a:t>alculate</a:t>
            </a:r>
            <a:r>
              <a:rPr lang="en-US" sz="2800" b="1" dirty="0"/>
              <a:t> </a:t>
            </a:r>
            <a:r>
              <a:rPr lang="en-US" sz="2800" b="1" dirty="0" err="1"/>
              <a:t>Multicollinearity</a:t>
            </a:r>
            <a:endParaRPr lang="en-US" sz="2800" b="1" dirty="0"/>
          </a:p>
          <a:p>
            <a:r>
              <a:rPr lang="en-US" sz="1400" dirty="0"/>
              <a:t/>
            </a:r>
            <a:br>
              <a:rPr lang="en-US" sz="1400" dirty="0"/>
            </a:br>
            <a:endParaRPr lang="en-US" sz="1400" dirty="0" smtClean="0"/>
          </a:p>
          <a:p>
            <a:pPr marL="0" indent="0">
              <a:buNone/>
            </a:pPr>
            <a:r>
              <a:rPr lang="en-US" sz="1400" dirty="0" smtClean="0"/>
              <a:t>  from</a:t>
            </a:r>
            <a:r>
              <a:rPr lang="en-US" sz="1400" dirty="0"/>
              <a:t> </a:t>
            </a:r>
            <a:r>
              <a:rPr lang="en-US" sz="1400" dirty="0" err="1"/>
              <a:t>statsmodels.stats.outliers_influence</a:t>
            </a:r>
            <a:r>
              <a:rPr lang="en-US" sz="1400" dirty="0"/>
              <a:t> import </a:t>
            </a:r>
            <a:r>
              <a:rPr lang="en-US" sz="1400" dirty="0" err="1"/>
              <a:t>variance_inflation_factor</a:t>
            </a:r>
            <a:endParaRPr lang="en-US" sz="1400" dirty="0"/>
          </a:p>
          <a:p>
            <a:r>
              <a:rPr lang="en-US" sz="1400" dirty="0" err="1"/>
              <a:t>def</a:t>
            </a:r>
            <a:r>
              <a:rPr lang="en-US" sz="1400" dirty="0"/>
              <a:t> </a:t>
            </a:r>
            <a:r>
              <a:rPr lang="en-US" sz="1400" dirty="0" err="1"/>
              <a:t>calc_vif</a:t>
            </a:r>
            <a:r>
              <a:rPr lang="en-US" sz="1400" dirty="0"/>
              <a:t>(X):</a:t>
            </a:r>
          </a:p>
          <a:p>
            <a:r>
              <a:rPr lang="en-US" sz="1400" dirty="0"/>
              <a:t/>
            </a:r>
            <a:br>
              <a:rPr lang="en-US" sz="1400" dirty="0"/>
            </a:br>
            <a:r>
              <a:rPr lang="en-US" sz="1400" dirty="0"/>
              <a:t>    # Calculating VIF</a:t>
            </a:r>
          </a:p>
          <a:p>
            <a:r>
              <a:rPr lang="en-US" sz="1400" dirty="0"/>
              <a:t>    </a:t>
            </a:r>
            <a:r>
              <a:rPr lang="en-US" sz="1400" dirty="0" err="1"/>
              <a:t>vif</a:t>
            </a:r>
            <a:r>
              <a:rPr lang="en-US" sz="1400" dirty="0"/>
              <a:t> = </a:t>
            </a:r>
            <a:r>
              <a:rPr lang="en-US" sz="1400" dirty="0" err="1"/>
              <a:t>pd.DataFrame</a:t>
            </a:r>
            <a:r>
              <a:rPr lang="en-US" sz="1400" dirty="0"/>
              <a:t>()</a:t>
            </a:r>
          </a:p>
          <a:p>
            <a:r>
              <a:rPr lang="en-US" sz="1400" dirty="0"/>
              <a:t>    </a:t>
            </a:r>
            <a:r>
              <a:rPr lang="en-US" sz="1400" dirty="0" err="1"/>
              <a:t>vif</a:t>
            </a:r>
            <a:r>
              <a:rPr lang="en-US" sz="1400" dirty="0"/>
              <a:t>["variables"] = </a:t>
            </a:r>
            <a:r>
              <a:rPr lang="en-US" sz="1400" dirty="0" err="1"/>
              <a:t>X.columns</a:t>
            </a:r>
            <a:endParaRPr lang="en-US" sz="1400" dirty="0"/>
          </a:p>
          <a:p>
            <a:r>
              <a:rPr lang="en-US" sz="1400" dirty="0"/>
              <a:t>    </a:t>
            </a:r>
            <a:r>
              <a:rPr lang="en-US" sz="1400" dirty="0" err="1"/>
              <a:t>vif</a:t>
            </a:r>
            <a:r>
              <a:rPr lang="en-US" sz="1400" dirty="0"/>
              <a:t>["VIF"] = [</a:t>
            </a:r>
            <a:r>
              <a:rPr lang="en-US" sz="1400" dirty="0" err="1"/>
              <a:t>variance_inflation_factor</a:t>
            </a:r>
            <a:r>
              <a:rPr lang="en-US" sz="1400" dirty="0"/>
              <a:t>(</a:t>
            </a:r>
            <a:r>
              <a:rPr lang="en-US" sz="1400" dirty="0" err="1"/>
              <a:t>X.values</a:t>
            </a:r>
            <a:r>
              <a:rPr lang="en-US" sz="1400" dirty="0"/>
              <a:t>, </a:t>
            </a:r>
            <a:r>
              <a:rPr lang="en-US" sz="1400" dirty="0" err="1"/>
              <a:t>i</a:t>
            </a:r>
            <a:r>
              <a:rPr lang="en-US" sz="1400" dirty="0"/>
              <a:t>) for </a:t>
            </a:r>
            <a:r>
              <a:rPr lang="en-US" sz="1400" dirty="0" err="1"/>
              <a:t>i</a:t>
            </a:r>
            <a:r>
              <a:rPr lang="en-US" sz="1400" dirty="0"/>
              <a:t> in range(</a:t>
            </a:r>
            <a:r>
              <a:rPr lang="en-US" sz="1400" dirty="0" err="1"/>
              <a:t>X.shape</a:t>
            </a:r>
            <a:r>
              <a:rPr lang="en-US" sz="1400" dirty="0"/>
              <a:t>[1])]</a:t>
            </a:r>
          </a:p>
          <a:p>
            <a:r>
              <a:rPr lang="en-US" sz="1400" dirty="0"/>
              <a:t/>
            </a:r>
            <a:br>
              <a:rPr lang="en-US" sz="1400" dirty="0"/>
            </a:br>
            <a:r>
              <a:rPr lang="en-US" sz="1400" dirty="0"/>
              <a:t>    return(</a:t>
            </a:r>
            <a:r>
              <a:rPr lang="en-US" sz="1400" dirty="0" err="1"/>
              <a:t>vif</a:t>
            </a:r>
            <a:r>
              <a:rPr lang="en-US" sz="1400" dirty="0"/>
              <a:t>)</a:t>
            </a:r>
          </a:p>
        </p:txBody>
      </p:sp>
    </p:spTree>
    <p:extLst>
      <p:ext uri="{BB962C8B-B14F-4D97-AF65-F5344CB8AC3E}">
        <p14:creationId xmlns:p14="http://schemas.microsoft.com/office/powerpoint/2010/main" val="369170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idx="1"/>
          </p:nvPr>
        </p:nvSpPr>
        <p:spPr/>
        <p:txBody>
          <a:bodyPr/>
          <a:lstStyle/>
          <a:p>
            <a:r>
              <a:rPr lang="en-US" dirty="0" smtClean="0"/>
              <a:t>1)Problem Statement</a:t>
            </a:r>
          </a:p>
          <a:p>
            <a:r>
              <a:rPr lang="en-US" dirty="0" smtClean="0"/>
              <a:t>2)Overview of Data</a:t>
            </a:r>
          </a:p>
          <a:p>
            <a:r>
              <a:rPr lang="en-US" dirty="0" smtClean="0"/>
              <a:t>3)Exploratory Data Analysis</a:t>
            </a:r>
          </a:p>
          <a:p>
            <a:r>
              <a:rPr lang="en-US" dirty="0" smtClean="0"/>
              <a:t>4)Model Preparation</a:t>
            </a:r>
          </a:p>
          <a:p>
            <a:r>
              <a:rPr lang="en-US" dirty="0" smtClean="0"/>
              <a:t>5)Building Model</a:t>
            </a:r>
          </a:p>
          <a:p>
            <a:r>
              <a:rPr lang="en-US" dirty="0" smtClean="0"/>
              <a:t>6)Evaluating Model</a:t>
            </a:r>
          </a:p>
          <a:p>
            <a:r>
              <a:rPr lang="en-US" dirty="0" smtClean="0"/>
              <a:t>7)Getting Result</a:t>
            </a:r>
          </a:p>
          <a:p>
            <a:r>
              <a:rPr lang="en-US" dirty="0" smtClean="0"/>
              <a:t>8)Conclusion</a:t>
            </a:r>
            <a:endParaRPr lang="en-US" dirty="0"/>
          </a:p>
        </p:txBody>
      </p:sp>
    </p:spTree>
    <p:extLst>
      <p:ext uri="{BB962C8B-B14F-4D97-AF65-F5344CB8AC3E}">
        <p14:creationId xmlns:p14="http://schemas.microsoft.com/office/powerpoint/2010/main" val="2920132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190" y="1841679"/>
            <a:ext cx="10174310" cy="4224270"/>
          </a:xfrm>
        </p:spPr>
      </p:pic>
    </p:spTree>
    <p:extLst>
      <p:ext uri="{BB962C8B-B14F-4D97-AF65-F5344CB8AC3E}">
        <p14:creationId xmlns:p14="http://schemas.microsoft.com/office/powerpoint/2010/main" val="414305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270455"/>
            <a:ext cx="11642502" cy="6465196"/>
          </a:xfrm>
        </p:spPr>
        <p:txBody>
          <a:bodyPr numCol="1">
            <a:normAutofit fontScale="32500" lnSpcReduction="20000"/>
          </a:bodyPr>
          <a:lstStyle/>
          <a:p>
            <a:r>
              <a:rPr lang="en-US" sz="8600" dirty="0"/>
              <a:t>correlation  between dependent and independent </a:t>
            </a:r>
            <a:r>
              <a:rPr lang="en-US" sz="8600" dirty="0" smtClean="0"/>
              <a:t>variable</a:t>
            </a:r>
          </a:p>
          <a:p>
            <a:endParaRPr lang="en-US" sz="3200" dirty="0"/>
          </a:p>
          <a:p>
            <a:endParaRPr lang="en-US" sz="3200" dirty="0" smtClean="0"/>
          </a:p>
          <a:p>
            <a:pPr algn="just"/>
            <a:endParaRPr lang="en-US" sz="3200" dirty="0" smtClean="0"/>
          </a:p>
          <a:p>
            <a:pPr algn="just"/>
            <a:endParaRPr lang="en-US" sz="3200" dirty="0"/>
          </a:p>
          <a:p>
            <a:pPr algn="just"/>
            <a:r>
              <a:rPr lang="en-US" sz="3700" dirty="0" err="1" smtClean="0"/>
              <a:t>numeric_features</a:t>
            </a:r>
            <a:r>
              <a:rPr lang="en-US" sz="3700" dirty="0"/>
              <a:t> = </a:t>
            </a:r>
            <a:r>
              <a:rPr lang="en-US" sz="3700" dirty="0" err="1"/>
              <a:t>bike_data_df.columns</a:t>
            </a:r>
            <a:endParaRPr lang="en-US" sz="3700" dirty="0"/>
          </a:p>
          <a:p>
            <a:pPr algn="just"/>
            <a:r>
              <a:rPr lang="en-US" sz="3700" dirty="0"/>
              <a:t>for col in </a:t>
            </a:r>
            <a:r>
              <a:rPr lang="en-US" sz="3700" dirty="0" err="1"/>
              <a:t>numeric_features</a:t>
            </a:r>
            <a:r>
              <a:rPr lang="en-US" sz="3700" dirty="0"/>
              <a:t>[1:]:</a:t>
            </a:r>
          </a:p>
          <a:p>
            <a:pPr algn="just"/>
            <a:r>
              <a:rPr lang="en-US" sz="3700" dirty="0"/>
              <a:t>    fig = </a:t>
            </a:r>
            <a:r>
              <a:rPr lang="en-US" sz="3700" dirty="0" err="1"/>
              <a:t>plt.figure</a:t>
            </a:r>
            <a:r>
              <a:rPr lang="en-US" sz="3700" dirty="0"/>
              <a:t>(</a:t>
            </a:r>
            <a:r>
              <a:rPr lang="en-US" sz="3700" dirty="0" err="1"/>
              <a:t>figsize</a:t>
            </a:r>
            <a:r>
              <a:rPr lang="en-US" sz="3700" dirty="0"/>
              <a:t>=(2, 2))</a:t>
            </a:r>
          </a:p>
          <a:p>
            <a:pPr algn="just"/>
            <a:r>
              <a:rPr lang="en-US" sz="3700" dirty="0"/>
              <a:t>    ax = </a:t>
            </a:r>
            <a:r>
              <a:rPr lang="en-US" sz="3700" dirty="0" err="1"/>
              <a:t>fig.gca</a:t>
            </a:r>
            <a:r>
              <a:rPr lang="en-US" sz="3700" dirty="0"/>
              <a:t>()</a:t>
            </a:r>
          </a:p>
          <a:p>
            <a:pPr algn="just"/>
            <a:r>
              <a:rPr lang="en-US" sz="3700" dirty="0"/>
              <a:t>    feature =  </a:t>
            </a:r>
            <a:r>
              <a:rPr lang="en-US" sz="3700" dirty="0" err="1"/>
              <a:t>bike_data_df</a:t>
            </a:r>
            <a:r>
              <a:rPr lang="en-US" sz="3700" dirty="0"/>
              <a:t>[col]</a:t>
            </a:r>
          </a:p>
          <a:p>
            <a:pPr algn="just"/>
            <a:r>
              <a:rPr lang="en-US" sz="3700" dirty="0"/>
              <a:t>    label =  </a:t>
            </a:r>
            <a:r>
              <a:rPr lang="en-US" sz="3700" dirty="0" err="1"/>
              <a:t>bike_data_df</a:t>
            </a:r>
            <a:r>
              <a:rPr lang="en-US" sz="3700" dirty="0"/>
              <a:t>['Rented Bike Count']</a:t>
            </a:r>
          </a:p>
          <a:p>
            <a:pPr algn="just"/>
            <a:r>
              <a:rPr lang="en-US" sz="3700" dirty="0"/>
              <a:t>    correlation = </a:t>
            </a:r>
            <a:r>
              <a:rPr lang="en-US" sz="3700" dirty="0" err="1"/>
              <a:t>feature.corr</a:t>
            </a:r>
            <a:r>
              <a:rPr lang="en-US" sz="3700" dirty="0"/>
              <a:t>(label)</a:t>
            </a:r>
          </a:p>
          <a:p>
            <a:pPr algn="just"/>
            <a:r>
              <a:rPr lang="en-US" sz="3700" dirty="0"/>
              <a:t>    </a:t>
            </a:r>
            <a:r>
              <a:rPr lang="en-US" sz="3700" dirty="0" err="1"/>
              <a:t>plt.scatter</a:t>
            </a:r>
            <a:r>
              <a:rPr lang="en-US" sz="3700" dirty="0"/>
              <a:t>(x=feature, y=label)</a:t>
            </a:r>
          </a:p>
          <a:p>
            <a:pPr algn="just"/>
            <a:r>
              <a:rPr lang="en-US" sz="3700" dirty="0"/>
              <a:t>    </a:t>
            </a:r>
            <a:r>
              <a:rPr lang="en-US" sz="3700" dirty="0" err="1"/>
              <a:t>plt.xlabel</a:t>
            </a:r>
            <a:r>
              <a:rPr lang="en-US" sz="3700" dirty="0"/>
              <a:t>(col)</a:t>
            </a:r>
          </a:p>
          <a:p>
            <a:pPr algn="just"/>
            <a:r>
              <a:rPr lang="en-US" sz="3700" dirty="0"/>
              <a:t>    </a:t>
            </a:r>
            <a:r>
              <a:rPr lang="en-US" sz="3700" dirty="0" err="1"/>
              <a:t>plt.ylabel</a:t>
            </a:r>
            <a:r>
              <a:rPr lang="en-US" sz="3700" dirty="0"/>
              <a:t>('Rented Bike Count')</a:t>
            </a:r>
          </a:p>
          <a:p>
            <a:pPr algn="just"/>
            <a:r>
              <a:rPr lang="en-US" sz="3700" dirty="0"/>
              <a:t>    </a:t>
            </a:r>
            <a:r>
              <a:rPr lang="en-US" sz="3700" dirty="0" err="1"/>
              <a:t>ax.set_title</a:t>
            </a:r>
            <a:r>
              <a:rPr lang="en-US" sz="3700" dirty="0"/>
              <a:t>('Rented Bike Count </a:t>
            </a:r>
            <a:r>
              <a:rPr lang="en-US" sz="3700" dirty="0" err="1"/>
              <a:t>vs</a:t>
            </a:r>
            <a:r>
              <a:rPr lang="en-US" sz="3700" dirty="0"/>
              <a:t> ' + col + '- correlation: ' + </a:t>
            </a:r>
            <a:r>
              <a:rPr lang="en-US" sz="3700" dirty="0" err="1"/>
              <a:t>str</a:t>
            </a:r>
            <a:r>
              <a:rPr lang="en-US" sz="3700" dirty="0"/>
              <a:t>(correlation))</a:t>
            </a:r>
          </a:p>
          <a:p>
            <a:pPr algn="just"/>
            <a:r>
              <a:rPr lang="en-US" sz="3700" dirty="0"/>
              <a:t>    z = </a:t>
            </a:r>
            <a:r>
              <a:rPr lang="en-US" sz="3700" dirty="0" err="1"/>
              <a:t>np.polyfit</a:t>
            </a:r>
            <a:r>
              <a:rPr lang="en-US" sz="3700" dirty="0"/>
              <a:t>( </a:t>
            </a:r>
            <a:r>
              <a:rPr lang="en-US" sz="3700" dirty="0" err="1"/>
              <a:t>bike_data_df</a:t>
            </a:r>
            <a:r>
              <a:rPr lang="en-US" sz="3700" dirty="0"/>
              <a:t>[col],  </a:t>
            </a:r>
            <a:r>
              <a:rPr lang="en-US" sz="3700" dirty="0" err="1"/>
              <a:t>bike_data_df</a:t>
            </a:r>
            <a:r>
              <a:rPr lang="en-US" sz="3700" dirty="0"/>
              <a:t>['Rented Bike Count'], 1)</a:t>
            </a:r>
          </a:p>
          <a:p>
            <a:pPr algn="just"/>
            <a:r>
              <a:rPr lang="en-US" sz="3700" dirty="0"/>
              <a:t>    </a:t>
            </a:r>
            <a:r>
              <a:rPr lang="en-US" sz="3700" dirty="0" err="1"/>
              <a:t>y_hat</a:t>
            </a:r>
            <a:r>
              <a:rPr lang="en-US" sz="3700" dirty="0"/>
              <a:t> = np.poly1d(z)( </a:t>
            </a:r>
            <a:r>
              <a:rPr lang="en-US" sz="3700" dirty="0" err="1"/>
              <a:t>bike_data_df</a:t>
            </a:r>
            <a:r>
              <a:rPr lang="en-US" sz="3700" dirty="0"/>
              <a:t>[col</a:t>
            </a:r>
            <a:r>
              <a:rPr lang="en-US" sz="3700" dirty="0" smtClean="0"/>
              <a:t>])</a:t>
            </a:r>
          </a:p>
          <a:p>
            <a:pPr algn="just"/>
            <a:r>
              <a:rPr lang="en-US" sz="3700" dirty="0"/>
              <a:t> </a:t>
            </a:r>
            <a:r>
              <a:rPr lang="en-US" sz="3700" dirty="0" smtClean="0"/>
              <a:t>  </a:t>
            </a:r>
            <a:r>
              <a:rPr lang="en-US" sz="3700" dirty="0"/>
              <a:t>  </a:t>
            </a:r>
            <a:r>
              <a:rPr lang="en-US" sz="3700" dirty="0" err="1"/>
              <a:t>plt.plot</a:t>
            </a:r>
            <a:r>
              <a:rPr lang="en-US" sz="3700" dirty="0"/>
              <a:t>( </a:t>
            </a:r>
            <a:r>
              <a:rPr lang="en-US" sz="3700" dirty="0" err="1"/>
              <a:t>bike_data_df</a:t>
            </a:r>
            <a:r>
              <a:rPr lang="en-US" sz="3700" dirty="0"/>
              <a:t>[col], </a:t>
            </a:r>
            <a:r>
              <a:rPr lang="en-US" sz="3700" dirty="0" err="1"/>
              <a:t>y_hat</a:t>
            </a:r>
            <a:r>
              <a:rPr lang="en-US" sz="3700" dirty="0"/>
              <a:t>, "r--", </a:t>
            </a:r>
            <a:r>
              <a:rPr lang="en-US" sz="3700" dirty="0" err="1" smtClean="0"/>
              <a:t>lw</a:t>
            </a:r>
            <a:r>
              <a:rPr lang="en-US" sz="3700" dirty="0" smtClean="0"/>
              <a:t>=1)</a:t>
            </a:r>
          </a:p>
          <a:p>
            <a:pPr algn="just"/>
            <a:r>
              <a:rPr lang="en-US" sz="3700" dirty="0"/>
              <a:t> </a:t>
            </a:r>
            <a:r>
              <a:rPr lang="en-US" sz="3700" dirty="0" smtClean="0"/>
              <a:t>    </a:t>
            </a:r>
            <a:r>
              <a:rPr lang="en-US" sz="3700" dirty="0" err="1" smtClean="0"/>
              <a:t>plt.show</a:t>
            </a:r>
            <a:r>
              <a:rPr lang="en-US" sz="3700" dirty="0"/>
              <a:t>()</a:t>
            </a:r>
          </a:p>
          <a:p>
            <a:pPr algn="just"/>
            <a:endParaRPr lang="en-US" sz="3700" dirty="0" smtClean="0"/>
          </a:p>
        </p:txBody>
      </p:sp>
    </p:spTree>
    <p:extLst>
      <p:ext uri="{BB962C8B-B14F-4D97-AF65-F5344CB8AC3E}">
        <p14:creationId xmlns:p14="http://schemas.microsoft.com/office/powerpoint/2010/main" val="260911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585" y="1855899"/>
            <a:ext cx="9478851" cy="4493386"/>
          </a:xfrm>
        </p:spPr>
      </p:pic>
    </p:spTree>
    <p:extLst>
      <p:ext uri="{BB962C8B-B14F-4D97-AF65-F5344CB8AC3E}">
        <p14:creationId xmlns:p14="http://schemas.microsoft.com/office/powerpoint/2010/main" val="282603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315" y="1810655"/>
            <a:ext cx="8847785" cy="4371203"/>
          </a:xfrm>
        </p:spPr>
      </p:pic>
    </p:spTree>
    <p:extLst>
      <p:ext uri="{BB962C8B-B14F-4D97-AF65-F5344CB8AC3E}">
        <p14:creationId xmlns:p14="http://schemas.microsoft.com/office/powerpoint/2010/main" val="26199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251" y="1805100"/>
            <a:ext cx="9762186" cy="4454032"/>
          </a:xfrm>
        </p:spPr>
      </p:pic>
    </p:spTree>
    <p:extLst>
      <p:ext uri="{BB962C8B-B14F-4D97-AF65-F5344CB8AC3E}">
        <p14:creationId xmlns:p14="http://schemas.microsoft.com/office/powerpoint/2010/main" val="2253939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 Data</a:t>
            </a:r>
            <a:endParaRPr lang="en-US" b="1" dirty="0"/>
          </a:p>
        </p:txBody>
      </p:sp>
      <p:sp>
        <p:nvSpPr>
          <p:cNvPr id="3" name="Content Placeholder 2"/>
          <p:cNvSpPr>
            <a:spLocks noGrp="1"/>
          </p:cNvSpPr>
          <p:nvPr>
            <p:ph idx="1"/>
          </p:nvPr>
        </p:nvSpPr>
        <p:spPr/>
        <p:txBody>
          <a:bodyPr/>
          <a:lstStyle/>
          <a:p>
            <a:r>
              <a:rPr lang="en-US" dirty="0" smtClean="0"/>
              <a:t>Creating</a:t>
            </a:r>
            <a:r>
              <a:rPr lang="en-US" dirty="0"/>
              <a:t> independent </a:t>
            </a:r>
            <a:r>
              <a:rPr lang="en-US" dirty="0" smtClean="0"/>
              <a:t>variables=</a:t>
            </a:r>
            <a:endParaRPr lang="en-US" dirty="0"/>
          </a:p>
          <a:p>
            <a:r>
              <a:rPr lang="en-US" dirty="0"/>
              <a:t>Y = </a:t>
            </a:r>
            <a:r>
              <a:rPr lang="en-US" dirty="0" err="1"/>
              <a:t>bike_data_df</a:t>
            </a:r>
            <a:r>
              <a:rPr lang="en-US" dirty="0"/>
              <a:t>['Rented Bike Count']</a:t>
            </a:r>
          </a:p>
          <a:p>
            <a:r>
              <a:rPr lang="en-US" dirty="0"/>
              <a:t/>
            </a:r>
            <a:br>
              <a:rPr lang="en-US" dirty="0"/>
            </a:br>
            <a:r>
              <a:rPr lang="en-US" dirty="0" smtClean="0"/>
              <a:t>Creating</a:t>
            </a:r>
            <a:r>
              <a:rPr lang="en-US" dirty="0"/>
              <a:t> dependent </a:t>
            </a:r>
            <a:r>
              <a:rPr lang="en-US" dirty="0" smtClean="0"/>
              <a:t>variable=</a:t>
            </a:r>
            <a:endParaRPr lang="en-US" dirty="0"/>
          </a:p>
          <a:p>
            <a:r>
              <a:rPr lang="en-US" dirty="0"/>
              <a:t>X = </a:t>
            </a:r>
            <a:r>
              <a:rPr lang="en-US" dirty="0" err="1"/>
              <a:t>bike_data_df.drop</a:t>
            </a:r>
            <a:r>
              <a:rPr lang="en-US" dirty="0"/>
              <a:t>(columns=['Rented Bike </a:t>
            </a:r>
            <a:r>
              <a:rPr lang="en-US" dirty="0" err="1"/>
              <a:t>Count','Seasons','Holiday','Functioning</a:t>
            </a:r>
            <a:r>
              <a:rPr lang="en-US" dirty="0"/>
              <a:t> </a:t>
            </a:r>
            <a:r>
              <a:rPr lang="en-US" dirty="0" err="1"/>
              <a:t>Day','Date</a:t>
            </a:r>
            <a:r>
              <a:rPr lang="en-US" dirty="0"/>
              <a:t>'],axis=1).</a:t>
            </a:r>
            <a:r>
              <a:rPr lang="en-US" dirty="0" smtClean="0"/>
              <a:t>values</a:t>
            </a:r>
          </a:p>
          <a:p>
            <a:endParaRPr lang="en-US" dirty="0"/>
          </a:p>
          <a:p>
            <a:r>
              <a:rPr lang="en-US" dirty="0" smtClean="0"/>
              <a:t>Splitting</a:t>
            </a:r>
            <a:r>
              <a:rPr lang="en-US" dirty="0"/>
              <a:t> the dataset into the Training set and Test </a:t>
            </a:r>
            <a:r>
              <a:rPr lang="en-US" dirty="0" smtClean="0"/>
              <a:t>set=</a:t>
            </a:r>
          </a:p>
          <a:p>
            <a:r>
              <a:rPr lang="en-US" dirty="0" err="1" smtClean="0"/>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 = 0.2, </a:t>
            </a:r>
            <a:r>
              <a:rPr lang="en-US" dirty="0" err="1"/>
              <a:t>random_state</a:t>
            </a:r>
            <a:r>
              <a:rPr lang="en-US" dirty="0"/>
              <a:t> = 0)</a:t>
            </a:r>
          </a:p>
          <a:p>
            <a:endParaRPr lang="en-US" dirty="0"/>
          </a:p>
        </p:txBody>
      </p:sp>
    </p:spTree>
    <p:extLst>
      <p:ext uri="{BB962C8B-B14F-4D97-AF65-F5344CB8AC3E}">
        <p14:creationId xmlns:p14="http://schemas.microsoft.com/office/powerpoint/2010/main" val="2128731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used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Linear Regression</a:t>
            </a:r>
          </a:p>
          <a:p>
            <a:pPr marL="457200" indent="-457200">
              <a:buFont typeface="+mj-lt"/>
              <a:buAutoNum type="arabicPeriod"/>
            </a:pPr>
            <a:r>
              <a:rPr lang="en-US" dirty="0" smtClean="0"/>
              <a:t>Decision Tree Regression Model</a:t>
            </a:r>
          </a:p>
          <a:p>
            <a:pPr marL="0" indent="0">
              <a:buNone/>
            </a:pPr>
            <a:r>
              <a:rPr lang="en-US" b="1" dirty="0" smtClean="0"/>
              <a:t>Evaluation of Models-</a:t>
            </a:r>
          </a:p>
          <a:p>
            <a:pPr marL="0" indent="0">
              <a:buNone/>
            </a:pPr>
            <a:r>
              <a:rPr lang="en-US" b="1"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17" y="3258356"/>
            <a:ext cx="9066727" cy="2065650"/>
          </a:xfrm>
          <a:prstGeom prst="rect">
            <a:avLst/>
          </a:prstGeom>
        </p:spPr>
      </p:pic>
    </p:spTree>
    <p:extLst>
      <p:ext uri="{BB962C8B-B14F-4D97-AF65-F5344CB8AC3E}">
        <p14:creationId xmlns:p14="http://schemas.microsoft.com/office/powerpoint/2010/main" val="1872277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a:r>
            <a:br>
              <a:rPr lang="en-US" dirty="0"/>
            </a:br>
            <a:r>
              <a:rPr lang="en-US" dirty="0"/>
              <a:t/>
            </a:r>
            <a:br>
              <a:rPr lang="en-US" dirty="0"/>
            </a:br>
            <a:r>
              <a:rPr lang="en-US" dirty="0"/>
              <a:t/>
            </a:r>
            <a:br>
              <a:rPr lang="en-US" dirty="0"/>
            </a:br>
            <a:r>
              <a:rPr lang="en-US" dirty="0"/>
              <a:t>*   Decision Tree </a:t>
            </a:r>
            <a:r>
              <a:rPr lang="en-US" dirty="0" smtClean="0"/>
              <a:t>Regression</a:t>
            </a:r>
            <a:r>
              <a:rPr lang="en-US" dirty="0"/>
              <a:t> is better than linear Regression in this model</a:t>
            </a:r>
          </a:p>
          <a:p>
            <a:r>
              <a:rPr lang="en-US" dirty="0"/>
              <a:t/>
            </a:r>
            <a:br>
              <a:rPr lang="en-US" dirty="0"/>
            </a:br>
            <a:r>
              <a:rPr lang="en-US" dirty="0"/>
              <a:t>*   We are able to extract information and come to necessary information using </a:t>
            </a:r>
            <a:r>
              <a:rPr lang="en-US" dirty="0" smtClean="0"/>
              <a:t>Exploratory</a:t>
            </a:r>
            <a:r>
              <a:rPr lang="en-US" dirty="0"/>
              <a:t> data analysis</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9295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12" name="Content Placeholder 11"/>
          <p:cNvSpPr>
            <a:spLocks noGrp="1"/>
          </p:cNvSpPr>
          <p:nvPr>
            <p:ph idx="1"/>
          </p:nvPr>
        </p:nvSpPr>
        <p:spPr/>
        <p:txBody>
          <a:bodyPr/>
          <a:lstStyle/>
          <a:p>
            <a:r>
              <a:rPr lang="en-US" dirty="0"/>
              <a:t>The availability and accessibility of rental bikes in urban cities is important for enhancing mobility comfort, and it is necessary to provide a stable supply of rental bikes to the public at the right time to reduce waiting time. The key challenge is to predict the number of rental bikes required at each hour to ensure a stable supply of bikes.</a:t>
            </a:r>
          </a:p>
        </p:txBody>
      </p:sp>
    </p:spTree>
    <p:extLst>
      <p:ext uri="{BB962C8B-B14F-4D97-AF65-F5344CB8AC3E}">
        <p14:creationId xmlns:p14="http://schemas.microsoft.com/office/powerpoint/2010/main" val="251768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428" y="286603"/>
            <a:ext cx="10563252" cy="1233103"/>
          </a:xfrm>
        </p:spPr>
        <p:txBody>
          <a:bodyPr/>
          <a:lstStyle/>
          <a:p>
            <a:r>
              <a:rPr lang="en-US" b="1" dirty="0" smtClean="0"/>
              <a:t>Data Description</a:t>
            </a:r>
            <a:endParaRPr lang="en-US" b="1" dirty="0"/>
          </a:p>
        </p:txBody>
      </p:sp>
      <p:sp>
        <p:nvSpPr>
          <p:cNvPr id="3" name="Content Placeholder 2"/>
          <p:cNvSpPr>
            <a:spLocks noGrp="1"/>
          </p:cNvSpPr>
          <p:nvPr>
            <p:ph idx="1"/>
          </p:nvPr>
        </p:nvSpPr>
        <p:spPr>
          <a:xfrm>
            <a:off x="437882" y="1815920"/>
            <a:ext cx="11565228" cy="4765183"/>
          </a:xfrm>
        </p:spPr>
        <p:txBody>
          <a:bodyPr numCol="2">
            <a:normAutofit fontScale="70000" lnSpcReduction="20000"/>
          </a:bodyPr>
          <a:lstStyle/>
          <a:p>
            <a:r>
              <a:rPr lang="en-US" dirty="0"/>
              <a:t>1)Date = it contains date time</a:t>
            </a:r>
          </a:p>
          <a:p>
            <a:endParaRPr lang="en-US" dirty="0"/>
          </a:p>
          <a:p>
            <a:r>
              <a:rPr lang="en-US" dirty="0"/>
              <a:t>2)Rented Bike count =number of bikes rented</a:t>
            </a:r>
          </a:p>
          <a:p>
            <a:endParaRPr lang="en-US" dirty="0"/>
          </a:p>
          <a:p>
            <a:r>
              <a:rPr lang="en-US" dirty="0"/>
              <a:t>2)Hour = Hour of the day</a:t>
            </a:r>
          </a:p>
          <a:p>
            <a:endParaRPr lang="en-US" dirty="0"/>
          </a:p>
          <a:p>
            <a:r>
              <a:rPr lang="en-US" dirty="0"/>
              <a:t>3)Temperature=Temperature measure</a:t>
            </a:r>
          </a:p>
          <a:p>
            <a:endParaRPr lang="en-US" dirty="0"/>
          </a:p>
          <a:p>
            <a:r>
              <a:rPr lang="en-US" dirty="0"/>
              <a:t>4)Humidity =humidity measure</a:t>
            </a:r>
          </a:p>
          <a:p>
            <a:endParaRPr lang="en-US" dirty="0"/>
          </a:p>
          <a:p>
            <a:r>
              <a:rPr lang="en-US" dirty="0"/>
              <a:t>5)</a:t>
            </a:r>
            <a:r>
              <a:rPr lang="en-US" dirty="0" err="1"/>
              <a:t>Windspeed</a:t>
            </a:r>
            <a:r>
              <a:rPr lang="en-US" dirty="0"/>
              <a:t> =speed of wind</a:t>
            </a:r>
          </a:p>
          <a:p>
            <a:endParaRPr lang="en-US" dirty="0"/>
          </a:p>
          <a:p>
            <a:r>
              <a:rPr lang="en-US" dirty="0"/>
              <a:t>6)Visibility = </a:t>
            </a:r>
            <a:r>
              <a:rPr lang="en-US" dirty="0" err="1"/>
              <a:t>visiblity</a:t>
            </a:r>
            <a:r>
              <a:rPr lang="en-US" dirty="0"/>
              <a:t> of weather</a:t>
            </a:r>
          </a:p>
          <a:p>
            <a:endParaRPr lang="en-US" dirty="0"/>
          </a:p>
          <a:p>
            <a:r>
              <a:rPr lang="en-US" dirty="0"/>
              <a:t>7)Dew point temperature = dew present in environment over the time</a:t>
            </a:r>
          </a:p>
          <a:p>
            <a:endParaRPr lang="en-US" dirty="0"/>
          </a:p>
          <a:p>
            <a:r>
              <a:rPr lang="en-US" dirty="0"/>
              <a:t>8)Solar radiation = radiation coming from sun</a:t>
            </a:r>
          </a:p>
          <a:p>
            <a:endParaRPr lang="en-US" dirty="0"/>
          </a:p>
          <a:p>
            <a:r>
              <a:rPr lang="en-US" dirty="0"/>
              <a:t>9)Rainfall = rainfall measure</a:t>
            </a:r>
          </a:p>
          <a:p>
            <a:endParaRPr lang="en-US" dirty="0"/>
          </a:p>
          <a:p>
            <a:r>
              <a:rPr lang="en-US" dirty="0"/>
              <a:t>10)Snowfall = snowfall measure</a:t>
            </a:r>
          </a:p>
          <a:p>
            <a:endParaRPr lang="en-US" dirty="0"/>
          </a:p>
          <a:p>
            <a:r>
              <a:rPr lang="en-US" dirty="0"/>
              <a:t>11)Seasons = season at that time</a:t>
            </a:r>
          </a:p>
          <a:p>
            <a:endParaRPr lang="en-US" dirty="0"/>
          </a:p>
          <a:p>
            <a:r>
              <a:rPr lang="en-US" dirty="0"/>
              <a:t>12)Holiday = if it is holiday or not</a:t>
            </a:r>
          </a:p>
          <a:p>
            <a:endParaRPr lang="en-US" dirty="0"/>
          </a:p>
          <a:p>
            <a:r>
              <a:rPr lang="en-US" dirty="0"/>
              <a:t>13)Functional Day = if it is functional or non functional time</a:t>
            </a:r>
          </a:p>
        </p:txBody>
      </p:sp>
    </p:spTree>
    <p:extLst>
      <p:ext uri="{BB962C8B-B14F-4D97-AF65-F5344CB8AC3E}">
        <p14:creationId xmlns:p14="http://schemas.microsoft.com/office/powerpoint/2010/main" val="130460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30" y="296214"/>
            <a:ext cx="10807633" cy="5859887"/>
          </a:xfrm>
        </p:spPr>
      </p:pic>
    </p:spTree>
    <p:extLst>
      <p:ext uri="{BB962C8B-B14F-4D97-AF65-F5344CB8AC3E}">
        <p14:creationId xmlns:p14="http://schemas.microsoft.com/office/powerpoint/2010/main" val="29072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a:t>
            </a:r>
            <a:endParaRPr lang="en-US" b="1"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changing</a:t>
            </a:r>
            <a:r>
              <a:rPr lang="en-US" dirty="0"/>
              <a:t> date format to date-time </a:t>
            </a:r>
            <a:r>
              <a:rPr lang="en-US" dirty="0" smtClean="0"/>
              <a:t>format-</a:t>
            </a:r>
            <a:r>
              <a:rPr lang="en-US" dirty="0"/>
              <a:t/>
            </a:r>
            <a:br>
              <a:rPr lang="en-US" dirty="0"/>
            </a:br>
            <a:r>
              <a:rPr lang="en-US" dirty="0" err="1"/>
              <a:t>bike_data_df</a:t>
            </a:r>
            <a:r>
              <a:rPr lang="en-US" dirty="0"/>
              <a:t>['Date'] = </a:t>
            </a:r>
            <a:r>
              <a:rPr lang="en-US" dirty="0" err="1"/>
              <a:t>pd.to_datetime</a:t>
            </a:r>
            <a:r>
              <a:rPr lang="en-US" dirty="0"/>
              <a:t>(</a:t>
            </a:r>
            <a:r>
              <a:rPr lang="en-US" dirty="0" err="1"/>
              <a:t>bike_data_df</a:t>
            </a:r>
            <a:r>
              <a:rPr lang="en-US" dirty="0"/>
              <a:t>['Date</a:t>
            </a:r>
            <a:r>
              <a:rPr lang="en-US" dirty="0" smtClean="0"/>
              <a:t>'])</a:t>
            </a:r>
          </a:p>
          <a:p>
            <a:pPr marL="457200" indent="-457200">
              <a:buFont typeface="+mj-lt"/>
              <a:buAutoNum type="arabicPeriod"/>
            </a:pPr>
            <a:r>
              <a:rPr lang="en-US" dirty="0" smtClean="0"/>
              <a:t>checking</a:t>
            </a:r>
            <a:r>
              <a:rPr lang="en-US" dirty="0"/>
              <a:t> for null </a:t>
            </a:r>
            <a:r>
              <a:rPr lang="en-US" dirty="0" smtClean="0"/>
              <a:t>values-   </a:t>
            </a:r>
            <a:r>
              <a:rPr lang="en-US" dirty="0" err="1" smtClean="0"/>
              <a:t>bike_data_df.isnull</a:t>
            </a:r>
            <a:r>
              <a:rPr lang="en-US" dirty="0"/>
              <a:t>().sum</a:t>
            </a:r>
            <a:r>
              <a:rPr lang="en-US" dirty="0" smtClean="0"/>
              <a:t>()</a:t>
            </a:r>
          </a:p>
          <a:p>
            <a:pPr marL="457200" indent="-457200">
              <a:buFont typeface="+mj-lt"/>
              <a:buAutoNum type="arabicPeriod"/>
            </a:pPr>
            <a:r>
              <a:rPr lang="en-US" dirty="0" smtClean="0"/>
              <a:t>TYPES</a:t>
            </a:r>
            <a:r>
              <a:rPr lang="en-US" dirty="0"/>
              <a:t> OF SEASONS IN </a:t>
            </a:r>
            <a:r>
              <a:rPr lang="en-US" dirty="0" smtClean="0"/>
              <a:t>DATA- </a:t>
            </a:r>
            <a:r>
              <a:rPr lang="en-US" dirty="0" err="1" smtClean="0"/>
              <a:t>bike_data_df</a:t>
            </a:r>
            <a:r>
              <a:rPr lang="en-US" dirty="0"/>
              <a:t>['Seasons'].unique()</a:t>
            </a:r>
          </a:p>
          <a:p>
            <a:pPr marL="457200" indent="-457200">
              <a:buFont typeface="+mj-lt"/>
              <a:buAutoNum type="arabicPeriod"/>
            </a:pPr>
            <a:endParaRPr lang="en-US" dirty="0"/>
          </a:p>
          <a:p>
            <a:r>
              <a:rPr lang="en-US" dirty="0"/>
              <a:t/>
            </a:r>
            <a:br>
              <a:rPr lang="en-US" dirty="0"/>
            </a:b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36000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09093"/>
            <a:ext cx="10058400" cy="5769735"/>
          </a:xfrm>
        </p:spPr>
        <p:txBody>
          <a:bodyPr/>
          <a:lstStyle/>
          <a:p>
            <a:r>
              <a:rPr lang="en-US" dirty="0"/>
              <a:t>pie chart for bike rented in different seasons</a:t>
            </a:r>
          </a:p>
          <a:p>
            <a:r>
              <a:rPr lang="en-US" dirty="0"/>
              <a:t/>
            </a:r>
            <a:br>
              <a:rPr lang="en-US" dirty="0"/>
            </a:br>
            <a:r>
              <a:rPr lang="en-US" dirty="0" err="1"/>
              <a:t>bike_new_df</a:t>
            </a:r>
            <a:r>
              <a:rPr lang="en-US" dirty="0"/>
              <a:t>['Rented Bike Count'].plot(kind='pie', subplots=True, </a:t>
            </a:r>
            <a:r>
              <a:rPr lang="en-US" dirty="0" err="1"/>
              <a:t>figsize</a:t>
            </a:r>
            <a:r>
              <a:rPr lang="en-US" dirty="0"/>
              <a:t>=(5, 5))</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1" y="1790164"/>
            <a:ext cx="8216721" cy="4559122"/>
          </a:xfrm>
          <a:prstGeom prst="rect">
            <a:avLst/>
          </a:prstGeom>
        </p:spPr>
      </p:pic>
    </p:spTree>
    <p:extLst>
      <p:ext uri="{BB962C8B-B14F-4D97-AF65-F5344CB8AC3E}">
        <p14:creationId xmlns:p14="http://schemas.microsoft.com/office/powerpoint/2010/main" val="412180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67424"/>
            <a:ext cx="10058400" cy="5701669"/>
          </a:xfrm>
        </p:spPr>
        <p:txBody>
          <a:bodyPr/>
          <a:lstStyle/>
          <a:p>
            <a:r>
              <a:rPr lang="en-US" dirty="0"/>
              <a:t>rented bike counts in each </a:t>
            </a:r>
            <a:r>
              <a:rPr lang="en-US" dirty="0" err="1"/>
              <a:t>seasaon</a:t>
            </a:r>
            <a:endParaRPr lang="en-US" dirty="0"/>
          </a:p>
          <a:p>
            <a:r>
              <a:rPr lang="en-US" dirty="0" err="1"/>
              <a:t>rented_bike_count_df</a:t>
            </a:r>
            <a:r>
              <a:rPr lang="en-US" dirty="0"/>
              <a:t> = </a:t>
            </a:r>
            <a:r>
              <a:rPr lang="en-US" dirty="0" err="1"/>
              <a:t>bike_new_df.groupby</a:t>
            </a:r>
            <a:r>
              <a:rPr lang="en-US" dirty="0"/>
              <a:t>('Seasons').sum()['Rented Bike Count']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6" y="2060620"/>
            <a:ext cx="9272789" cy="4159876"/>
          </a:xfrm>
          <a:prstGeom prst="rect">
            <a:avLst/>
          </a:prstGeom>
        </p:spPr>
      </p:pic>
    </p:spTree>
    <p:extLst>
      <p:ext uri="{BB962C8B-B14F-4D97-AF65-F5344CB8AC3E}">
        <p14:creationId xmlns:p14="http://schemas.microsoft.com/office/powerpoint/2010/main" val="47017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41668"/>
            <a:ext cx="10058400" cy="5727426"/>
          </a:xfrm>
        </p:spPr>
        <p:txBody>
          <a:bodyPr/>
          <a:lstStyle/>
          <a:p>
            <a:r>
              <a:rPr lang="en-US" dirty="0"/>
              <a:t>bikes rented each holiday or not holiday</a:t>
            </a:r>
          </a:p>
          <a:p>
            <a:r>
              <a:rPr lang="en-US" dirty="0" err="1"/>
              <a:t>bikes_df</a:t>
            </a:r>
            <a:r>
              <a:rPr lang="en-US" dirty="0"/>
              <a:t>=</a:t>
            </a:r>
            <a:r>
              <a:rPr lang="en-US" dirty="0" err="1"/>
              <a:t>bike_data_df.groupby</a:t>
            </a:r>
            <a:r>
              <a:rPr lang="en-US" dirty="0"/>
              <a:t>('Holiday').sum()['Rented Bike Count']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345" y="1823451"/>
            <a:ext cx="9221272" cy="4500076"/>
          </a:xfrm>
          <a:prstGeom prst="rect">
            <a:avLst/>
          </a:prstGeom>
        </p:spPr>
      </p:pic>
    </p:spTree>
    <p:extLst>
      <p:ext uri="{BB962C8B-B14F-4D97-AF65-F5344CB8AC3E}">
        <p14:creationId xmlns:p14="http://schemas.microsoft.com/office/powerpoint/2010/main" val="20007510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166</TotalTime>
  <Words>219</Words>
  <Application>Microsoft Office PowerPoint</Application>
  <PresentationFormat>Widescreen</PresentationFormat>
  <Paragraphs>138</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Supervised Machine Learning –Bike Sharing Demand Prediction</vt:lpstr>
      <vt:lpstr>Content</vt:lpstr>
      <vt:lpstr>Problem Statement</vt:lpstr>
      <vt:lpstr>Data Description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interquartile range  measure to helps us understand how spread out a set of data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 Data</vt:lpstr>
      <vt:lpstr>Model used</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–Bike Sharing Demand Prediction</dc:title>
  <dc:creator>kashfur khan</dc:creator>
  <cp:lastModifiedBy>kashfur khan</cp:lastModifiedBy>
  <cp:revision>7</cp:revision>
  <dcterms:created xsi:type="dcterms:W3CDTF">2023-05-02T15:29:27Z</dcterms:created>
  <dcterms:modified xsi:type="dcterms:W3CDTF">2023-05-02T18:16:27Z</dcterms:modified>
</cp:coreProperties>
</file>