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F22A52-2DAA-405B-830D-C796D89F8AA1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0CDC-E462-963E-A26A-BEA85F6F2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FC1B6-2BE2-C87E-4A34-399D14DF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B894-759B-BC67-D11D-20C0FBFC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4986-74A6-6DC2-A888-796FD7A2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7A18-3077-7FCF-A82F-C3599D16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743B-EDF8-E692-344E-0DCADE55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07FA-2A30-4CDA-D521-E36B6DD5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205C-EF15-CCA3-2204-56C2FD19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06C5-7E10-D9B5-BD25-EB9FFFD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114D-03CD-CD94-6A9D-916AE469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AA586-E39E-B063-9999-C289A8D34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6DC2E-F045-7038-4A09-64DEC212E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D191-36D1-1A1F-1421-FD911728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2FE2-FFDE-36EA-F206-59E2B748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326A-79FF-E97D-0915-E5DABC49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AF78-2DE0-75B1-19A3-458904FB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4E4B-9D7D-6A26-53AF-934351A8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41FC-37D0-8501-452C-2853F606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5081-49C8-3473-A169-7B2C0DB5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2A42-C8A0-A40C-CDB3-B5527889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C2AB-EDD9-6D37-8A46-FE655C62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ABF4-647C-24BA-79A6-417698A9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D845-8B89-77F6-955E-CA0C29A7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1F32A-B747-B847-49E0-C579D18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C10E-E9B5-A9D2-B3D3-BA9D1024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F762-7C5C-4569-8707-BE3E2C13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02AC-B39A-EBC3-2BDE-74AB13B17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E1BB0-05C0-ECBB-8A55-3A19BF5B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FB16D-04D0-BEE5-2834-483E3769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1909A-803E-AF9B-6B96-EE1AB19D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5A388-BAC9-1CCA-24A2-C77B5C8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380A-8C7D-8A7D-B22A-751F34C7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8F12-6E35-7AFA-3E0F-2124A6BD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CAC2-8EF2-DDD5-808B-CBA4D66C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494C4-3946-84B2-1D18-662248600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968A7-81A8-0FA0-2CF6-9B5D2C2B7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7F38C-2672-DB8F-13F6-BAE0829E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08F26-42EF-91FE-7AE1-49049890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B7C69-7FD2-9A10-E427-BAF57D1B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5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2C02-D474-545F-C05B-08F53F17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03D0D-33C5-B390-5D25-573D9C79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F1AF-D499-0938-7C64-032DE0DD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759D6-57E6-BC7D-A703-27308470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A73B1-7808-BF0D-7680-53ED6048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7CC10-D6F3-10DD-5134-E501F89C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20828-0C35-5E38-8B1B-DAEC03DC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2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BCB5-E551-1834-C6F2-7D568D43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B490-22F2-78DA-D76C-CA5217EA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C8048-0DED-EAAD-8A35-DB9D2CF51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4A441-DE71-FD71-79D0-D1812D9A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7B90-C826-0FCD-7D92-4CC5503D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F80A1-18B9-37F1-831A-502FC9AF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B107-32D6-105C-ABC2-82EFA2BD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3F185-6377-3D85-AAE2-2C98C8443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8B59C-6B68-7C95-B986-8DC36E06B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9E6AC-7A49-8D7F-234D-D71BD51E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2F8A-785E-E68F-2C97-0AA8DAE1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55899-8C5C-241B-318D-3AF67CF0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DD733-793D-3C14-1FB0-A9D282C8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E0B7E-D9CB-392F-23B4-E2273E412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E08E-E877-61DD-AD59-E007EFB67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6964-DC89-46BA-8D76-B5DB3E399A6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17CC-1387-7A63-0D5C-77089705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5E69D-C507-A173-937B-CCC11BE6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A31F-2E81-4ACC-A1CE-E797C214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articles/employees-seek-personal-value-and-purpose-at-work-be-prepared-to-deliver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B1D8C7-CC0B-0C1C-9EFE-9B99404E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752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7A05BCB-BE23-7091-139B-460377296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903" y="5735636"/>
            <a:ext cx="8613913" cy="1107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           BY: MUHAMMAD KASHIF MAJEED 		 	           ROLL NO. PIAIC18348 		                                  BATCH: 38</a:t>
            </a:r>
          </a:p>
        </p:txBody>
      </p:sp>
    </p:spTree>
    <p:extLst>
      <p:ext uri="{BB962C8B-B14F-4D97-AF65-F5344CB8AC3E}">
        <p14:creationId xmlns:p14="http://schemas.microsoft.com/office/powerpoint/2010/main" val="1323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E8AD-A617-30E8-2BF6-5F1DB463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365125"/>
            <a:ext cx="10810461" cy="132556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		WHAT IS METAVERSE?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D64B-D5B4-2A9A-172F-7A4E3B8C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86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1E2329"/>
                </a:solidFill>
                <a:latin typeface="Binance Plex"/>
              </a:rPr>
              <a:t>T</a:t>
            </a:r>
            <a:r>
              <a:rPr lang="en-US" b="0" i="0" dirty="0">
                <a:solidFill>
                  <a:srgbClr val="1E2329"/>
                </a:solidFill>
                <a:effectLst/>
                <a:latin typeface="Binance Plex"/>
              </a:rPr>
              <a:t>he metaverse is a concept of a persistent, online, 3D universe that combines multiple different virtual spaces. You can think of it as a future iteration of the internet. The metaverse will allow users to work, meet, game, and socialize together in these 3D spaces. 	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1E2329"/>
                </a:solidFill>
                <a:effectLst/>
                <a:latin typeface="Binance Plex"/>
              </a:rPr>
              <a:t>The concept was developed in the science-fiction novel Snow Crash by Neal Stephenson. However, while the idea of a metaverse was once fiction, it now looks like it could be a reality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8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D4E1F2-CC2B-5077-7182-AB7F5AE4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7" y="501091"/>
            <a:ext cx="8759687" cy="6341368"/>
          </a:xfrm>
        </p:spPr>
      </p:pic>
    </p:spTree>
    <p:extLst>
      <p:ext uri="{BB962C8B-B14F-4D97-AF65-F5344CB8AC3E}">
        <p14:creationId xmlns:p14="http://schemas.microsoft.com/office/powerpoint/2010/main" val="294765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1B88-6630-6F00-EB08-66010E5F2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424070"/>
            <a:ext cx="11012557" cy="14312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900" b="1" dirty="0">
                <a:latin typeface="Arial Black" panose="020B0A04020102020204" pitchFamily="34" charset="0"/>
              </a:rPr>
              <a:t>What are the business opportunities of a Metaverse?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7124C-5823-E77A-EA9E-0B9EB2C2E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617" y="1948071"/>
            <a:ext cx="10548731" cy="433346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600" b="0" i="0" dirty="0">
                <a:solidFill>
                  <a:srgbClr val="000000"/>
                </a:solidFill>
                <a:effectLst/>
                <a:latin typeface="Binance Plex"/>
              </a:rPr>
              <a:t>Today there are many individual use cases and products, all creating their own versions of a Metaverse. Opportunities across multiple industries include: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Binance Plex"/>
              </a:rPr>
              <a:t>Higher education, medical, military and other types of trades can deliver a more immersive learning experience. They don’t need to create their own infrastructure, as the Metaverse will provide the framework.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Binance Plex"/>
              </a:rPr>
              <a:t>Virtual events, having gained popularity over the last two years, can now present more integrated offerings.</a:t>
            </a:r>
          </a:p>
          <a:p>
            <a:endParaRPr lang="en-US" sz="2800" dirty="0">
              <a:latin typeface="Binance Plex"/>
            </a:endParaRPr>
          </a:p>
        </p:txBody>
      </p:sp>
    </p:spTree>
    <p:extLst>
      <p:ext uri="{BB962C8B-B14F-4D97-AF65-F5344CB8AC3E}">
        <p14:creationId xmlns:p14="http://schemas.microsoft.com/office/powerpoint/2010/main" val="400539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3FB7-DABE-0223-3E78-AD4557A0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48"/>
            <a:ext cx="10515600" cy="527581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Retail can extend its reach to an immersive shopping experience that allows for more complex products.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Enterprises can achieve better engagement, </a:t>
            </a:r>
            <a:r>
              <a:rPr lang="en-US" b="1" i="0" u="none" strike="noStrike" dirty="0">
                <a:solidFill>
                  <a:srgbClr val="0000D3"/>
                </a:solidFill>
                <a:effectLst/>
                <a:latin typeface="Graphik Web"/>
                <a:hlinkClick r:id="rId2"/>
              </a:rPr>
              <a:t>collaboration and connection with their employees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 through virtually augmented workspaces.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Social media can move to the Metaverse, where users can interact through three-dimensional avatars.</a:t>
            </a:r>
          </a:p>
          <a:p>
            <a:endParaRPr lang="en-US" dirty="0">
              <a:latin typeface="Binance Plex"/>
            </a:endParaRPr>
          </a:p>
        </p:txBody>
      </p:sp>
    </p:spTree>
    <p:extLst>
      <p:ext uri="{BB962C8B-B14F-4D97-AF65-F5344CB8AC3E}">
        <p14:creationId xmlns:p14="http://schemas.microsoft.com/office/powerpoint/2010/main" val="58684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Binance Plex</vt:lpstr>
      <vt:lpstr>Calibri</vt:lpstr>
      <vt:lpstr>Calibri Light</vt:lpstr>
      <vt:lpstr>Graphik Web</vt:lpstr>
      <vt:lpstr>Office Theme</vt:lpstr>
      <vt:lpstr>PowerPoint Presentation</vt:lpstr>
      <vt:lpstr>  WHAT IS METAVERSE?</vt:lpstr>
      <vt:lpstr>PowerPoint Presentation</vt:lpstr>
      <vt:lpstr>   What are the business opportunities of a Metaverse?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 Majeed</dc:creator>
  <cp:lastModifiedBy>Kashif Majeed</cp:lastModifiedBy>
  <cp:revision>9</cp:revision>
  <dcterms:created xsi:type="dcterms:W3CDTF">2022-10-05T09:47:53Z</dcterms:created>
  <dcterms:modified xsi:type="dcterms:W3CDTF">2022-10-05T10:46:24Z</dcterms:modified>
</cp:coreProperties>
</file>