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EBDFF26-CC2A-4298-A294-59AD309E3177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AF9B"/>
    <a:srgbClr val="C8C7A8"/>
    <a:srgbClr val="FACDAE"/>
    <a:srgbClr val="FC9D99"/>
    <a:srgbClr val="FF4266"/>
    <a:srgbClr val="93D6CA"/>
    <a:srgbClr val="F47B44"/>
    <a:srgbClr val="FC4A7E"/>
    <a:srgbClr val="FACDB0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6676290" y="2352787"/>
            <a:ext cx="5143500" cy="2109491"/>
            <a:chOff x="6879612" y="2270384"/>
            <a:chExt cx="5143500" cy="21094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6879612" y="3035648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11762 KASHIF (Leader)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Project HANGMAN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6879612" y="3518100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13016 SHAHZAIB KHAN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6879612" y="3979765"/>
              <a:ext cx="2942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13021 SUMAIR NOAMAN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7837090" y="-1022"/>
            <a:ext cx="10729913" cy="6858000"/>
            <a:chOff x="10249606" y="0"/>
            <a:chExt cx="10729913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10249606" y="0"/>
              <a:ext cx="10729913" cy="6858000"/>
              <a:chOff x="-4114800" y="0"/>
              <a:chExt cx="10729913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734050" y="2952212"/>
                <a:ext cx="881063" cy="923330"/>
                <a:chOff x="8401050" y="3607250"/>
                <a:chExt cx="881063" cy="923330"/>
              </a:xfrm>
            </p:grpSpPr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84AF9B"/>
                      </a:solidFill>
                      <a:latin typeface="DAGGERSQUARE" pitchFamily="50" charset="0"/>
                    </a:rPr>
                    <a:t>A</a:t>
                  </a:r>
                </a:p>
              </p:txBody>
            </p: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5D5122A-C246-4D14-A319-B2F43FE3C943}"/>
                </a:ext>
              </a:extLst>
            </p:cNvPr>
            <p:cNvGrpSpPr/>
            <p:nvPr/>
          </p:nvGrpSpPr>
          <p:grpSpPr>
            <a:xfrm>
              <a:off x="14056340" y="1501624"/>
              <a:ext cx="4796782" cy="4036597"/>
              <a:chOff x="5330572" y="1501624"/>
              <a:chExt cx="4796782" cy="403659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6682557" y="3296304"/>
                <a:ext cx="2098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DAGGERSQUARE" pitchFamily="50" charset="0"/>
                  </a:rPr>
                  <a:t>Skills We Learn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6932D89-666B-488D-8353-C17D090F64F0}"/>
                  </a:ext>
                </a:extLst>
              </p:cNvPr>
              <p:cNvGrpSpPr/>
              <p:nvPr/>
            </p:nvGrpSpPr>
            <p:grpSpPr>
              <a:xfrm>
                <a:off x="5330572" y="1501624"/>
                <a:ext cx="4796782" cy="4036597"/>
                <a:chOff x="5330572" y="1501624"/>
                <a:chExt cx="4796782" cy="4036597"/>
              </a:xfrm>
            </p:grpSpPr>
            <p:sp>
              <p:nvSpPr>
                <p:cNvPr id="46" name="Circle: Hollow 45">
                  <a:extLst>
                    <a:ext uri="{FF2B5EF4-FFF2-40B4-BE49-F238E27FC236}">
                      <a16:creationId xmlns:a16="http://schemas.microsoft.com/office/drawing/2014/main" id="{5FB1EB76-8EA6-4A30-B695-C1783E9F4437}"/>
                    </a:ext>
                  </a:extLst>
                </p:cNvPr>
                <p:cNvSpPr/>
                <p:nvPr/>
              </p:nvSpPr>
              <p:spPr>
                <a:xfrm>
                  <a:off x="6414218" y="2173032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D68F025F-C472-493C-9128-B0777320969E}"/>
                    </a:ext>
                  </a:extLst>
                </p:cNvPr>
                <p:cNvGrpSpPr/>
                <p:nvPr/>
              </p:nvGrpSpPr>
              <p:grpSpPr>
                <a:xfrm>
                  <a:off x="5330572" y="1501624"/>
                  <a:ext cx="4796782" cy="4036597"/>
                  <a:chOff x="5330572" y="1501624"/>
                  <a:chExt cx="4796782" cy="4036597"/>
                </a:xfrm>
              </p:grpSpPr>
              <p:sp>
                <p:nvSpPr>
                  <p:cNvPr id="45" name="Block Arc 44">
                    <a:extLst>
                      <a:ext uri="{FF2B5EF4-FFF2-40B4-BE49-F238E27FC236}">
                        <a16:creationId xmlns:a16="http://schemas.microsoft.com/office/drawing/2014/main" id="{EB9E5A14-2189-4EBF-9440-46C245F45FF3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6414218" y="2173032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Block Arc 46">
                    <a:extLst>
                      <a:ext uri="{FF2B5EF4-FFF2-40B4-BE49-F238E27FC236}">
                        <a16:creationId xmlns:a16="http://schemas.microsoft.com/office/drawing/2014/main" id="{81351FA8-951C-42BF-81AC-EB1E5E3F36CC}"/>
                      </a:ext>
                    </a:extLst>
                  </p:cNvPr>
                  <p:cNvSpPr/>
                  <p:nvPr/>
                </p:nvSpPr>
                <p:spPr>
                  <a:xfrm>
                    <a:off x="6407654" y="2173032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Block Arc 47">
                    <a:extLst>
                      <a:ext uri="{FF2B5EF4-FFF2-40B4-BE49-F238E27FC236}">
                        <a16:creationId xmlns:a16="http://schemas.microsoft.com/office/drawing/2014/main" id="{3410DE77-18AC-4B32-9ECA-658CCFAD83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6407654" y="2173032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F34FE6A0-1436-4DDB-85AC-BC6BF84B2E10}"/>
                      </a:ext>
                    </a:extLst>
                  </p:cNvPr>
                  <p:cNvGrpSpPr/>
                  <p:nvPr/>
                </p:nvGrpSpPr>
                <p:grpSpPr>
                  <a:xfrm>
                    <a:off x="5330572" y="1501624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D379C1B4-CD40-44A1-AE21-9AEB3858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0CD795CE-BF8D-499C-8715-64AABB4643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Team Work</a:t>
                      </a:r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73C2776F-4C49-4787-B330-F504EAA83EA9}"/>
                      </a:ext>
                    </a:extLst>
                  </p:cNvPr>
                  <p:cNvGrpSpPr/>
                  <p:nvPr/>
                </p:nvGrpSpPr>
                <p:grpSpPr>
                  <a:xfrm>
                    <a:off x="8775369" y="1501624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4" name="Rectangle: Rounded Corners 53">
                      <a:extLst>
                        <a:ext uri="{FF2B5EF4-FFF2-40B4-BE49-F238E27FC236}">
                          <a16:creationId xmlns:a16="http://schemas.microsoft.com/office/drawing/2014/main" id="{0FD9F39C-F3DD-4029-B090-9A195FE19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E1214972-58A1-4EBD-8D15-490E9C80E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Functions</a:t>
                      </a:r>
                    </a:p>
                  </p:txBody>
                </p: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DDE16EC-C2A8-4459-9225-70B4C969C43D}"/>
                      </a:ext>
                    </a:extLst>
                  </p:cNvPr>
                  <p:cNvGrpSpPr/>
                  <p:nvPr/>
                </p:nvGrpSpPr>
                <p:grpSpPr>
                  <a:xfrm>
                    <a:off x="5330572" y="5103373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7" name="Rectangle: Rounded Corners 56">
                      <a:extLst>
                        <a:ext uri="{FF2B5EF4-FFF2-40B4-BE49-F238E27FC236}">
                          <a16:creationId xmlns:a16="http://schemas.microsoft.com/office/drawing/2014/main" id="{082D59AB-B79D-4184-A70B-CE7C66FE7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E081DA7-B202-4528-96B9-49797D9E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Array</a:t>
                      </a: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A83BE45-E88B-44E2-88DB-D4E6718B1F8A}"/>
                      </a:ext>
                    </a:extLst>
                  </p:cNvPr>
                  <p:cNvGrpSpPr/>
                  <p:nvPr/>
                </p:nvGrpSpPr>
                <p:grpSpPr>
                  <a:xfrm>
                    <a:off x="8775369" y="5103373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60" name="Rectangle: Rounded Corners 59">
                      <a:extLst>
                        <a:ext uri="{FF2B5EF4-FFF2-40B4-BE49-F238E27FC236}">
                          <a16:creationId xmlns:a16="http://schemas.microsoft.com/office/drawing/2014/main" id="{00A5757F-6D48-4FE6-9252-61A709A4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8DDC6C3-E2AC-41D0-B309-C768DE73B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If else &amp; Loop</a:t>
                      </a:r>
                    </a:p>
                  </p:txBody>
                </p:sp>
              </p:grp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B071CDAD-FFC2-43F5-8FD5-36413D301EDA}"/>
                      </a:ext>
                    </a:extLst>
                  </p:cNvPr>
                  <p:cNvGrpSpPr/>
                  <p:nvPr/>
                </p:nvGrpSpPr>
                <p:grpSpPr>
                  <a:xfrm>
                    <a:off x="7343775" y="1719048"/>
                    <a:ext cx="1482810" cy="551336"/>
                    <a:chOff x="7343775" y="1719048"/>
                    <a:chExt cx="1482810" cy="551336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7A4A44CA-AA68-44C8-8315-683C6BFA44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46950" y="1719048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566D860F-2C61-4B2B-9DC2-CE57D3021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43775" y="1719048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34E0A5AA-B728-4A94-9FA7-86C0E26AFA0F}"/>
                      </a:ext>
                    </a:extLst>
                  </p:cNvPr>
                  <p:cNvGrpSpPr/>
                  <p:nvPr/>
                </p:nvGrpSpPr>
                <p:grpSpPr>
                  <a:xfrm>
                    <a:off x="6006564" y="1936472"/>
                    <a:ext cx="407654" cy="1424215"/>
                    <a:chOff x="6006564" y="1936472"/>
                    <a:chExt cx="407654" cy="1424215"/>
                  </a:xfrm>
                </p:grpSpPr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6E3A0C94-13E7-49D6-B11B-7824CA51F9B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006564" y="3360687"/>
                      <a:ext cx="407654" cy="0"/>
                    </a:xfrm>
                    <a:prstGeom prst="line">
                      <a:avLst/>
                    </a:prstGeom>
                    <a:ln>
                      <a:solidFill>
                        <a:srgbClr val="FACDB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98E43181-8032-4CD9-87B8-B1F88CEB8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6564" y="1936472"/>
                      <a:ext cx="0" cy="1424215"/>
                    </a:xfrm>
                    <a:prstGeom prst="straightConnector1">
                      <a:avLst/>
                    </a:prstGeom>
                    <a:ln>
                      <a:solidFill>
                        <a:srgbClr val="FACDB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A6E9062-B727-4BBF-8761-88FB93C92282}"/>
                      </a:ext>
                    </a:extLst>
                  </p:cNvPr>
                  <p:cNvGrpSpPr/>
                  <p:nvPr/>
                </p:nvGrpSpPr>
                <p:grpSpPr>
                  <a:xfrm>
                    <a:off x="5987454" y="4498459"/>
                    <a:ext cx="892158" cy="604914"/>
                    <a:chOff x="5987454" y="4498459"/>
                    <a:chExt cx="892158" cy="604914"/>
                  </a:xfrm>
                </p:grpSpPr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0F0D1172-E9C4-4504-BC5F-743DA9626D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7454" y="4498459"/>
                      <a:ext cx="892158" cy="0"/>
                    </a:xfrm>
                    <a:prstGeom prst="line">
                      <a:avLst/>
                    </a:prstGeom>
                    <a:ln>
                      <a:solidFill>
                        <a:srgbClr val="FC9D9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17BBE642-81FF-4B25-B32C-0A2D14829A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88843" y="4498459"/>
                      <a:ext cx="0" cy="604914"/>
                    </a:xfrm>
                    <a:prstGeom prst="straightConnector1">
                      <a:avLst/>
                    </a:prstGeom>
                    <a:ln>
                      <a:solidFill>
                        <a:srgbClr val="FC9D99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09135D60-5532-484B-B7D8-555763E98B24}"/>
                      </a:ext>
                    </a:extLst>
                  </p:cNvPr>
                  <p:cNvGrpSpPr/>
                  <p:nvPr/>
                </p:nvGrpSpPr>
                <p:grpSpPr>
                  <a:xfrm>
                    <a:off x="9051453" y="3517465"/>
                    <a:ext cx="380799" cy="1585908"/>
                    <a:chOff x="9051453" y="3517465"/>
                    <a:chExt cx="380799" cy="1585908"/>
                  </a:xfrm>
                </p:grpSpPr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CB230313-66A7-4FBC-BBC1-06B54B8348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51453" y="3517465"/>
                      <a:ext cx="380798" cy="0"/>
                    </a:xfrm>
                    <a:prstGeom prst="line">
                      <a:avLst/>
                    </a:prstGeom>
                    <a:ln>
                      <a:solidFill>
                        <a:srgbClr val="FC4A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703992FD-3235-467D-9996-7127FE3FE048}"/>
                        </a:ext>
                      </a:extLst>
                    </p:cNvPr>
                    <p:cNvCxnSpPr>
                      <a:endCxn id="60" idx="0"/>
                    </p:cNvCxnSpPr>
                    <p:nvPr/>
                  </p:nvCxnSpPr>
                  <p:spPr>
                    <a:xfrm>
                      <a:off x="9432251" y="3518100"/>
                      <a:ext cx="1" cy="1585273"/>
                    </a:xfrm>
                    <a:prstGeom prst="straightConnector1">
                      <a:avLst/>
                    </a:prstGeom>
                    <a:ln>
                      <a:solidFill>
                        <a:srgbClr val="FC4A7E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BD0F8CB-278A-496F-BBAC-6FC9B9EC1783}"/>
              </a:ext>
            </a:extLst>
          </p:cNvPr>
          <p:cNvGrpSpPr/>
          <p:nvPr/>
        </p:nvGrpSpPr>
        <p:grpSpPr>
          <a:xfrm>
            <a:off x="-8984057" y="-1021"/>
            <a:ext cx="10729913" cy="6858000"/>
            <a:chOff x="0" y="0"/>
            <a:chExt cx="10729913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0" y="0"/>
              <a:ext cx="10729913" cy="6858000"/>
              <a:chOff x="-52197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219700" y="0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C8C7A8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4B79D3-2A17-4D81-A029-C45B90DB89C4}"/>
                </a:ext>
              </a:extLst>
            </p:cNvPr>
            <p:cNvGrpSpPr/>
            <p:nvPr/>
          </p:nvGrpSpPr>
          <p:grpSpPr>
            <a:xfrm>
              <a:off x="4188346" y="1101644"/>
              <a:ext cx="4626818" cy="4246515"/>
              <a:chOff x="4051032" y="1101644"/>
              <a:chExt cx="4626818" cy="4246515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43B5457-F591-49E3-B0D8-BB4174F6F4C5}"/>
                  </a:ext>
                </a:extLst>
              </p:cNvPr>
              <p:cNvSpPr/>
              <p:nvPr/>
            </p:nvSpPr>
            <p:spPr>
              <a:xfrm>
                <a:off x="4051032" y="1101644"/>
                <a:ext cx="2172300" cy="2164836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ABEFC38-8382-4DF4-B355-4E1D4DC22BDB}"/>
                  </a:ext>
                </a:extLst>
              </p:cNvPr>
              <p:cNvSpPr/>
              <p:nvPr/>
            </p:nvSpPr>
            <p:spPr>
              <a:xfrm flipV="1">
                <a:off x="4815486" y="3428999"/>
                <a:ext cx="1559124" cy="1867515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CDF3DEB-7949-4D79-8EB4-FF5B8C59D8E2}"/>
                  </a:ext>
                </a:extLst>
              </p:cNvPr>
              <p:cNvSpPr/>
              <p:nvPr/>
            </p:nvSpPr>
            <p:spPr>
              <a:xfrm flipH="1">
                <a:off x="6507691" y="1688271"/>
                <a:ext cx="1583652" cy="1578210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F34204B-8D86-46FF-B35E-96293F071268}"/>
                  </a:ext>
                </a:extLst>
              </p:cNvPr>
              <p:cNvSpPr/>
              <p:nvPr/>
            </p:nvSpPr>
            <p:spPr>
              <a:xfrm flipH="1" flipV="1">
                <a:off x="6520967" y="3497313"/>
                <a:ext cx="1829770" cy="1823484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69AAC1-7343-4418-AD30-FED6DE56D3B3}"/>
                  </a:ext>
                </a:extLst>
              </p:cNvPr>
              <p:cNvSpPr txBox="1"/>
              <p:nvPr/>
            </p:nvSpPr>
            <p:spPr>
              <a:xfrm>
                <a:off x="4185096" y="1114344"/>
                <a:ext cx="20112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15+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Meetings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C79F90-ADCC-4460-848A-BF47CA239878}"/>
                  </a:ext>
                </a:extLst>
              </p:cNvPr>
              <p:cNvSpPr txBox="1"/>
              <p:nvPr/>
            </p:nvSpPr>
            <p:spPr>
              <a:xfrm>
                <a:off x="6451631" y="1628020"/>
                <a:ext cx="182524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70+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Hours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89CBEF-8F9F-465C-A267-20782384B6A8}"/>
                  </a:ext>
                </a:extLst>
              </p:cNvPr>
              <p:cNvSpPr txBox="1"/>
              <p:nvPr/>
            </p:nvSpPr>
            <p:spPr>
              <a:xfrm>
                <a:off x="4715807" y="4147830"/>
                <a:ext cx="18252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75% Success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CF0F378-15FC-4714-8428-1B63BC00294F}"/>
                  </a:ext>
                </a:extLst>
              </p:cNvPr>
              <p:cNvSpPr txBox="1"/>
              <p:nvPr/>
            </p:nvSpPr>
            <p:spPr>
              <a:xfrm>
                <a:off x="6720658" y="4344980"/>
                <a:ext cx="19571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4AF9B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80%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4AF9B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Skills Learnt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54388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0.54739 0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8F75EE5D-1D98-495E-94ED-BAD3FD5E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5" y="95250"/>
            <a:ext cx="44005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7CB29-B433-4B21-BB44-0A4F1915F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3" y="198221"/>
            <a:ext cx="5256470" cy="3965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F3CC6F-1628-4A04-8697-87A59C9A9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3" y="4254960"/>
            <a:ext cx="5661846" cy="2238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35D6E-F8BB-4370-B44F-4988DF86A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932" y="198221"/>
            <a:ext cx="4477375" cy="1657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CD9689-6BED-4A3C-9935-050D66433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932" y="1855802"/>
            <a:ext cx="1876687" cy="1000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A3B66-23DB-4E20-A382-480233952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301" y="2856067"/>
            <a:ext cx="5725324" cy="1686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1BA7B1-79D2-484E-BDC7-945A449A0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860" y="4495946"/>
            <a:ext cx="570627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4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B5FDBB-ABB2-4566-9D0E-A7C9FA0AD0BA}"/>
              </a:ext>
            </a:extLst>
          </p:cNvPr>
          <p:cNvGrpSpPr/>
          <p:nvPr/>
        </p:nvGrpSpPr>
        <p:grpSpPr>
          <a:xfrm>
            <a:off x="5754266" y="1449631"/>
            <a:ext cx="4445509" cy="3927779"/>
            <a:chOff x="4136103" y="840138"/>
            <a:chExt cx="4445509" cy="39277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C81C1E-EC76-4E65-9A7A-2A99537EA32E}"/>
                </a:ext>
              </a:extLst>
            </p:cNvPr>
            <p:cNvSpPr txBox="1"/>
            <p:nvPr/>
          </p:nvSpPr>
          <p:spPr>
            <a:xfrm>
              <a:off x="4172646" y="840138"/>
              <a:ext cx="4408966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Thanks for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Listening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with great patience, If you have any Question You may ask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04916B-CF06-4348-9EBA-BAFE21021673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Class Id    : 105911</a:t>
              </a:r>
              <a:b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</a:b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Subject     : Programming Fundamental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BDA5101-170A-489D-B57A-A25A4D9D8D14}"/>
              </a:ext>
            </a:extLst>
          </p:cNvPr>
          <p:cNvSpPr/>
          <p:nvPr/>
        </p:nvSpPr>
        <p:spPr>
          <a:xfrm>
            <a:off x="2351556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EB676A-0EF5-49D7-B8B0-447BB6F1286A}"/>
              </a:ext>
            </a:extLst>
          </p:cNvPr>
          <p:cNvSpPr/>
          <p:nvPr/>
        </p:nvSpPr>
        <p:spPr>
          <a:xfrm>
            <a:off x="2690517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32D238-F120-4813-B14E-0B4CF75B781E}"/>
              </a:ext>
            </a:extLst>
          </p:cNvPr>
          <p:cNvSpPr/>
          <p:nvPr/>
        </p:nvSpPr>
        <p:spPr>
          <a:xfrm>
            <a:off x="2906682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3BF726-AEF8-49FF-B77D-84CEA8583EE4}"/>
              </a:ext>
            </a:extLst>
          </p:cNvPr>
          <p:cNvGrpSpPr/>
          <p:nvPr/>
        </p:nvGrpSpPr>
        <p:grpSpPr>
          <a:xfrm>
            <a:off x="3257009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65B90A-8BFE-4D1C-BF37-CF072E75875D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6" name="Freeform 176">
                <a:extLst>
                  <a:ext uri="{FF2B5EF4-FFF2-40B4-BE49-F238E27FC236}">
                    <a16:creationId xmlns:a16="http://schemas.microsoft.com/office/drawing/2014/main" id="{76FEF259-0EA8-4E4F-A19A-D05527181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7">
                <a:extLst>
                  <a:ext uri="{FF2B5EF4-FFF2-40B4-BE49-F238E27FC236}">
                    <a16:creationId xmlns:a16="http://schemas.microsoft.com/office/drawing/2014/main" id="{54FB5B18-37BF-40B9-A5B9-0239BB0AD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8">
                <a:extLst>
                  <a:ext uri="{FF2B5EF4-FFF2-40B4-BE49-F238E27FC236}">
                    <a16:creationId xmlns:a16="http://schemas.microsoft.com/office/drawing/2014/main" id="{A3142ECA-2EF1-4044-B685-1E5317D4C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79">
                <a:extLst>
                  <a:ext uri="{FF2B5EF4-FFF2-40B4-BE49-F238E27FC236}">
                    <a16:creationId xmlns:a16="http://schemas.microsoft.com/office/drawing/2014/main" id="{F54BD730-CD8C-4812-9741-9391CCF67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80">
                <a:extLst>
                  <a:ext uri="{FF2B5EF4-FFF2-40B4-BE49-F238E27FC236}">
                    <a16:creationId xmlns:a16="http://schemas.microsoft.com/office/drawing/2014/main" id="{0D90B19F-3242-4FFA-89D1-8A738DED3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1">
                <a:extLst>
                  <a:ext uri="{FF2B5EF4-FFF2-40B4-BE49-F238E27FC236}">
                    <a16:creationId xmlns:a16="http://schemas.microsoft.com/office/drawing/2014/main" id="{E75BD886-A7C5-4E14-815A-22D060984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2">
                <a:extLst>
                  <a:ext uri="{FF2B5EF4-FFF2-40B4-BE49-F238E27FC236}">
                    <a16:creationId xmlns:a16="http://schemas.microsoft.com/office/drawing/2014/main" id="{F4DA98B1-352C-4C5D-9654-A5D0BB815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3">
                <a:extLst>
                  <a:ext uri="{FF2B5EF4-FFF2-40B4-BE49-F238E27FC236}">
                    <a16:creationId xmlns:a16="http://schemas.microsoft.com/office/drawing/2014/main" id="{611CBEBE-6598-44B5-B4AB-561639FB4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84">
                <a:extLst>
                  <a:ext uri="{FF2B5EF4-FFF2-40B4-BE49-F238E27FC236}">
                    <a16:creationId xmlns:a16="http://schemas.microsoft.com/office/drawing/2014/main" id="{CA8E0A83-F5B7-4902-BB93-DB0E3EC6E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85">
                <a:extLst>
                  <a:ext uri="{FF2B5EF4-FFF2-40B4-BE49-F238E27FC236}">
                    <a16:creationId xmlns:a16="http://schemas.microsoft.com/office/drawing/2014/main" id="{CCF68A96-AC41-4937-A4AB-46348EB94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86">
                <a:extLst>
                  <a:ext uri="{FF2B5EF4-FFF2-40B4-BE49-F238E27FC236}">
                    <a16:creationId xmlns:a16="http://schemas.microsoft.com/office/drawing/2014/main" id="{D4141E69-5087-49FD-8F56-704D7F1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87">
                <a:extLst>
                  <a:ext uri="{FF2B5EF4-FFF2-40B4-BE49-F238E27FC236}">
                    <a16:creationId xmlns:a16="http://schemas.microsoft.com/office/drawing/2014/main" id="{3B753489-8901-4720-A5C2-1F68A8B9D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ED4DD3E6-116E-48C7-8B27-84A4FECBFC4B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F9984345-A75A-4164-AE9E-A6CD51E29C78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C29FDD28-3B09-4F5A-B472-49FD0CC68E27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C5A9D3AD-6F03-4B31-AF1B-A575212A27C5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03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63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DAGGERSQUARE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Kashif Ansari</cp:lastModifiedBy>
  <cp:revision>43</cp:revision>
  <dcterms:created xsi:type="dcterms:W3CDTF">2017-11-09T17:58:25Z</dcterms:created>
  <dcterms:modified xsi:type="dcterms:W3CDTF">2021-04-20T02:34:46Z</dcterms:modified>
</cp:coreProperties>
</file>