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90"/>
    <p:restoredTop sz="94676"/>
  </p:normalViewPr>
  <p:slideViewPr>
    <p:cSldViewPr snapToGrid="0">
      <p:cViewPr varScale="1">
        <p:scale>
          <a:sx n="202" d="100"/>
          <a:sy n="202" d="100"/>
        </p:scale>
        <p:origin x="2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62F8-CF13-5C98-D659-D9899ACF6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285302-5B1D-D451-A454-FA37BA25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277F4-BE00-8D90-8726-4C03C0E5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A77-E318-CC43-BDF3-A6CC2B21571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55595-9AD5-DA21-367A-C87656EC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FBEE2-EC70-1BFE-976D-6A9B7DC1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3CE-2902-A947-95B9-08A504BD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4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92A2-B613-BA54-9B2D-F0E35C7EF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498D6-1406-C0A7-FEB6-FF24AAEE0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D77F1-8567-79FC-E2B5-E12BD1A1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A77-E318-CC43-BDF3-A6CC2B21571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529C4-E1E4-F91E-2682-C4CE37A5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BA3D-82FB-8E39-F3FC-F3C9D1E5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3CE-2902-A947-95B9-08A504BD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1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89976-8467-551C-ACE4-D365198C7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E7FA8-A11A-358C-1A7E-DE57719A9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5A3D-FFA4-E215-F763-03B25AE1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A77-E318-CC43-BDF3-A6CC2B21571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38CE0-D780-8D99-AC33-419D251DC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1E3D-B399-0F16-DD05-41CF9CE3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3CE-2902-A947-95B9-08A504BD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0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54E7-54EA-9014-A685-33EB58941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66B98-DB16-C1AB-A00B-93D4224EE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468B7-AA96-A7D1-E64A-C42962DB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A77-E318-CC43-BDF3-A6CC2B21571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B8B0-F054-8D12-6DF2-26A967B9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D113F-E73A-8B98-FFA6-8F535EA6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3CE-2902-A947-95B9-08A504BD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BA0B-2636-64C5-8F6A-CB09C73D4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23061-C4D1-9AD5-4391-2FB1EC4B0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EE755-89F7-E4F9-F667-88B900F91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A77-E318-CC43-BDF3-A6CC2B21571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E15C4-1813-BA4E-7279-7D8F223F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39B80-B5E0-2D9D-D803-597F1A41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3CE-2902-A947-95B9-08A504BD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422FD-3072-251A-5D81-D38E59FF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D51B-0A83-AC4F-1758-D62B3ED11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8563A-556D-598B-68DD-951A26DD0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1BB1-D258-7047-12A3-4C125D32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A77-E318-CC43-BDF3-A6CC2B21571D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1BD64-9090-F4D9-0A58-DB0A7BD5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7CC85-E8B4-1A3E-7FAA-869E4064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3CE-2902-A947-95B9-08A504BD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961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673B-71E4-F0A0-17C9-AA2780A1D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032AE-E269-4430-3C53-FD15F27F1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CC50E-A57C-1DA6-17A7-50BC61466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CF186-8C18-D92F-C8ED-69A22CD1B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966A8-D2DF-87D1-7BDA-9086A7126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2B997-BF4E-98E8-3623-A679818A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A77-E318-CC43-BDF3-A6CC2B21571D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8E2ACF-E18E-714A-2B2A-522B001B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B9D3A8-57A1-6D47-1DD4-19E0FC87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3CE-2902-A947-95B9-08A504BD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0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3A60-46AB-5324-C35E-BC5CDD80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B78A9-BADF-A9D2-99A2-AEF7A1FB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A77-E318-CC43-BDF3-A6CC2B21571D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815E0-785B-2A2E-BC9B-A98376689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DFC29-01C3-696F-C3B5-6735ACAB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3CE-2902-A947-95B9-08A504BD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22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87E5E-BB6A-723F-DF73-A6209434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A77-E318-CC43-BDF3-A6CC2B21571D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ED711-FAAD-5812-5CD4-C3CDDB3C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9A23F-F55C-F8AB-9E83-25B27B2E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3CE-2902-A947-95B9-08A504BD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6B49A-3F6E-B814-1D86-6B35F9B2E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B0DC7-73BA-731B-1A00-5EF5A393B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08282-774F-6172-659C-257E9E4B0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B38BA-1C23-E3F0-F359-3C915A44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A77-E318-CC43-BDF3-A6CC2B21571D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D9A46F-01C6-F3A5-12EE-963DAF73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79B39-CBB3-81ED-6543-3A4FDE63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3CE-2902-A947-95B9-08A504BD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3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7854-126F-6871-B56E-6A8B9E8E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E568DE-7C08-E4EE-56B0-A051B5BE1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EFD90-0F03-5F6B-5854-E6FDDE78F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49196-7B11-62BD-8CE7-71A2AAD1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0AA77-E318-CC43-BDF3-A6CC2B21571D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087A0-E279-0FC8-4A9D-3965FE91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6F07A-DCD9-78D5-A524-747AC952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083CE-2902-A947-95B9-08A504BD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1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ED172-5084-19F2-CD48-AC342A716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5F98C-8D8E-58BA-8734-605F66A7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08185-CDB7-C2BC-2427-45E5B6EF1F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0AA77-E318-CC43-BDF3-A6CC2B21571D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1C55-C590-7389-6442-86CEEFE19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63E54-21DC-7E70-06AE-C5B262F5B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C083CE-2902-A947-95B9-08A504BDE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4FE7-3104-73D9-F811-37DA18B76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Mobile APP</a:t>
            </a:r>
          </a:p>
        </p:txBody>
      </p:sp>
    </p:spTree>
    <p:extLst>
      <p:ext uri="{BB962C8B-B14F-4D97-AF65-F5344CB8AC3E}">
        <p14:creationId xmlns:p14="http://schemas.microsoft.com/office/powerpoint/2010/main" val="228607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CC7F67E-E4FC-AD2D-5F3E-9548C34ED57B}"/>
              </a:ext>
            </a:extLst>
          </p:cNvPr>
          <p:cNvGrpSpPr/>
          <p:nvPr/>
        </p:nvGrpSpPr>
        <p:grpSpPr>
          <a:xfrm>
            <a:off x="582460" y="494778"/>
            <a:ext cx="3093929" cy="5383060"/>
            <a:chOff x="582460" y="494778"/>
            <a:chExt cx="3093929" cy="53830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DCC968-CFC6-6060-D39D-B9B70AC9B808}"/>
                </a:ext>
              </a:extLst>
            </p:cNvPr>
            <p:cNvSpPr/>
            <p:nvPr/>
          </p:nvSpPr>
          <p:spPr>
            <a:xfrm>
              <a:off x="582460" y="980162"/>
              <a:ext cx="3093929" cy="4897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DCE794-71AD-9571-7EBE-646CC059F8A6}"/>
                </a:ext>
              </a:extLst>
            </p:cNvPr>
            <p:cNvSpPr txBox="1"/>
            <p:nvPr/>
          </p:nvSpPr>
          <p:spPr>
            <a:xfrm>
              <a:off x="582460" y="494778"/>
              <a:ext cx="1050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 1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2F7FACC-76DF-8A3D-0878-01C11665C225}"/>
              </a:ext>
            </a:extLst>
          </p:cNvPr>
          <p:cNvSpPr txBox="1"/>
          <p:nvPr/>
        </p:nvSpPr>
        <p:spPr>
          <a:xfrm>
            <a:off x="1632812" y="3196225"/>
            <a:ext cx="66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32AC5A-935B-6AC8-768D-74F5385FED5E}"/>
              </a:ext>
            </a:extLst>
          </p:cNvPr>
          <p:cNvGrpSpPr/>
          <p:nvPr/>
        </p:nvGrpSpPr>
        <p:grpSpPr>
          <a:xfrm>
            <a:off x="5350701" y="494778"/>
            <a:ext cx="3715120" cy="5383060"/>
            <a:chOff x="582460" y="494778"/>
            <a:chExt cx="3715120" cy="538306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4583C8-6962-0264-FF62-E855E7F0A591}"/>
                </a:ext>
              </a:extLst>
            </p:cNvPr>
            <p:cNvSpPr/>
            <p:nvPr/>
          </p:nvSpPr>
          <p:spPr>
            <a:xfrm>
              <a:off x="582460" y="980162"/>
              <a:ext cx="3093929" cy="4897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A2E56A-BFC4-F4FC-914F-9FA75F6F977F}"/>
                </a:ext>
              </a:extLst>
            </p:cNvPr>
            <p:cNvSpPr txBox="1"/>
            <p:nvPr/>
          </p:nvSpPr>
          <p:spPr>
            <a:xfrm>
              <a:off x="582460" y="494778"/>
              <a:ext cx="37151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 2 (Job Seekers – Employees)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8E95B04-472D-7769-8F17-C9840F8F9334}"/>
              </a:ext>
            </a:extLst>
          </p:cNvPr>
          <p:cNvSpPr txBox="1"/>
          <p:nvPr/>
        </p:nvSpPr>
        <p:spPr>
          <a:xfrm>
            <a:off x="6020790" y="1632560"/>
            <a:ext cx="1753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Select Your Country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7651509-CC5A-7758-0FDA-FA3D3171E49C}"/>
              </a:ext>
            </a:extLst>
          </p:cNvPr>
          <p:cNvGrpSpPr/>
          <p:nvPr/>
        </p:nvGrpSpPr>
        <p:grpSpPr>
          <a:xfrm>
            <a:off x="5509488" y="2080866"/>
            <a:ext cx="2776353" cy="307777"/>
            <a:chOff x="981454" y="1740628"/>
            <a:chExt cx="2776353" cy="3077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73AC28C-9154-67D1-E3FA-AE8DA60240EE}"/>
                </a:ext>
              </a:extLst>
            </p:cNvPr>
            <p:cNvSpPr txBox="1"/>
            <p:nvPr/>
          </p:nvSpPr>
          <p:spPr>
            <a:xfrm>
              <a:off x="981454" y="1740628"/>
              <a:ext cx="2776353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India</a:t>
              </a:r>
            </a:p>
          </p:txBody>
        </p:sp>
        <p:sp>
          <p:nvSpPr>
            <p:cNvPr id="20" name="Merge 19">
              <a:extLst>
                <a:ext uri="{FF2B5EF4-FFF2-40B4-BE49-F238E27FC236}">
                  <a16:creationId xmlns:a16="http://schemas.microsoft.com/office/drawing/2014/main" id="{27FBC2D3-F6A5-EA25-22CF-F72EF12A662D}"/>
                </a:ext>
              </a:extLst>
            </p:cNvPr>
            <p:cNvSpPr/>
            <p:nvPr/>
          </p:nvSpPr>
          <p:spPr>
            <a:xfrm>
              <a:off x="3501024" y="1841280"/>
              <a:ext cx="162839" cy="10647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409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9AE67AA-98BD-16EE-1998-79F645CB6F59}"/>
              </a:ext>
            </a:extLst>
          </p:cNvPr>
          <p:cNvGrpSpPr/>
          <p:nvPr/>
        </p:nvGrpSpPr>
        <p:grpSpPr>
          <a:xfrm>
            <a:off x="835111" y="262652"/>
            <a:ext cx="6146170" cy="6162805"/>
            <a:chOff x="582460" y="494778"/>
            <a:chExt cx="6146170" cy="6162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1271AB-C821-6B59-95B7-051252B3FE7C}"/>
                </a:ext>
              </a:extLst>
            </p:cNvPr>
            <p:cNvSpPr/>
            <p:nvPr/>
          </p:nvSpPr>
          <p:spPr>
            <a:xfrm>
              <a:off x="582460" y="1274522"/>
              <a:ext cx="3093929" cy="5383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CE8742-DA81-6F01-94DF-235514D15FA5}"/>
                </a:ext>
              </a:extLst>
            </p:cNvPr>
            <p:cNvSpPr txBox="1"/>
            <p:nvPr/>
          </p:nvSpPr>
          <p:spPr>
            <a:xfrm>
              <a:off x="582460" y="494778"/>
              <a:ext cx="61461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Screen 3</a:t>
              </a:r>
            </a:p>
            <a:p>
              <a:r>
                <a:rPr lang="en-US" dirty="0"/>
                <a:t>Registration’s Phase - Employees (Job Seekers &amp; Household)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1AC064A-E643-70AF-D8A5-04D0DBBBC900}"/>
              </a:ext>
            </a:extLst>
          </p:cNvPr>
          <p:cNvSpPr txBox="1"/>
          <p:nvPr/>
        </p:nvSpPr>
        <p:spPr>
          <a:xfrm>
            <a:off x="981454" y="1299437"/>
            <a:ext cx="1498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Language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734B53-2104-A8EB-5229-D80E4ACE00C7}"/>
              </a:ext>
            </a:extLst>
          </p:cNvPr>
          <p:cNvGrpSpPr/>
          <p:nvPr/>
        </p:nvGrpSpPr>
        <p:grpSpPr>
          <a:xfrm>
            <a:off x="981454" y="1740628"/>
            <a:ext cx="2776353" cy="307777"/>
            <a:chOff x="981454" y="1740628"/>
            <a:chExt cx="2776353" cy="3077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1F513D-DB8D-3DF2-C76E-4B72EF4DB677}"/>
                </a:ext>
              </a:extLst>
            </p:cNvPr>
            <p:cNvSpPr txBox="1"/>
            <p:nvPr/>
          </p:nvSpPr>
          <p:spPr>
            <a:xfrm>
              <a:off x="981454" y="1740628"/>
              <a:ext cx="2776353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English</a:t>
              </a:r>
            </a:p>
          </p:txBody>
        </p:sp>
        <p:sp>
          <p:nvSpPr>
            <p:cNvPr id="9" name="Merge 8">
              <a:extLst>
                <a:ext uri="{FF2B5EF4-FFF2-40B4-BE49-F238E27FC236}">
                  <a16:creationId xmlns:a16="http://schemas.microsoft.com/office/drawing/2014/main" id="{7E1957AE-A8B6-725A-5F5E-6952320C7B3E}"/>
                </a:ext>
              </a:extLst>
            </p:cNvPr>
            <p:cNvSpPr/>
            <p:nvPr/>
          </p:nvSpPr>
          <p:spPr>
            <a:xfrm>
              <a:off x="3501024" y="1841280"/>
              <a:ext cx="162839" cy="10647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6C6D226-49B2-1AC2-C0D1-9E3629359256}"/>
              </a:ext>
            </a:extLst>
          </p:cNvPr>
          <p:cNvSpPr txBox="1"/>
          <p:nvPr/>
        </p:nvSpPr>
        <p:spPr>
          <a:xfrm>
            <a:off x="981454" y="2237232"/>
            <a:ext cx="2639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Are you looking for a job outside</a:t>
            </a:r>
          </a:p>
          <a:p>
            <a:r>
              <a:rPr lang="en-US" sz="1400" dirty="0"/>
              <a:t>your country?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08F576-3714-79EA-0D88-9F63940079BE}"/>
              </a:ext>
            </a:extLst>
          </p:cNvPr>
          <p:cNvGrpSpPr/>
          <p:nvPr/>
        </p:nvGrpSpPr>
        <p:grpSpPr>
          <a:xfrm>
            <a:off x="1077238" y="2832356"/>
            <a:ext cx="634177" cy="307777"/>
            <a:chOff x="1077238" y="3078298"/>
            <a:chExt cx="634177" cy="30777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8C442F2-8317-A3D3-3452-94B053F0D137}"/>
                </a:ext>
              </a:extLst>
            </p:cNvPr>
            <p:cNvSpPr/>
            <p:nvPr/>
          </p:nvSpPr>
          <p:spPr>
            <a:xfrm>
              <a:off x="1077238" y="3139808"/>
              <a:ext cx="184759" cy="1847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34B4F4-DE4C-5667-4B3B-F8522107BEE6}"/>
                </a:ext>
              </a:extLst>
            </p:cNvPr>
            <p:cNvSpPr txBox="1"/>
            <p:nvPr/>
          </p:nvSpPr>
          <p:spPr>
            <a:xfrm>
              <a:off x="1261997" y="3078298"/>
              <a:ext cx="449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Yes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4A72255-DD72-4FC5-E58C-450C99EEF05A}"/>
              </a:ext>
            </a:extLst>
          </p:cNvPr>
          <p:cNvGrpSpPr/>
          <p:nvPr/>
        </p:nvGrpSpPr>
        <p:grpSpPr>
          <a:xfrm>
            <a:off x="1896174" y="2832356"/>
            <a:ext cx="595449" cy="307777"/>
            <a:chOff x="1077238" y="3078298"/>
            <a:chExt cx="595449" cy="3077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68CB85-9DD5-C995-5921-8A0DFF7ED5DA}"/>
                </a:ext>
              </a:extLst>
            </p:cNvPr>
            <p:cNvSpPr/>
            <p:nvPr/>
          </p:nvSpPr>
          <p:spPr>
            <a:xfrm>
              <a:off x="1077238" y="3139808"/>
              <a:ext cx="184759" cy="184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DA34B41-FBCE-479F-B0BA-9569F6B9A7CE}"/>
                </a:ext>
              </a:extLst>
            </p:cNvPr>
            <p:cNvSpPr txBox="1"/>
            <p:nvPr/>
          </p:nvSpPr>
          <p:spPr>
            <a:xfrm>
              <a:off x="1261997" y="3078298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77CE76D-B71A-FE05-8DFD-9975D923356F}"/>
              </a:ext>
            </a:extLst>
          </p:cNvPr>
          <p:cNvSpPr txBox="1"/>
          <p:nvPr/>
        </p:nvSpPr>
        <p:spPr>
          <a:xfrm>
            <a:off x="981454" y="3344055"/>
            <a:ext cx="2640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Are you looking for a house hold</a:t>
            </a:r>
          </a:p>
          <a:p>
            <a:r>
              <a:rPr lang="en-US" sz="1400" dirty="0"/>
              <a:t>job or others like for business?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633A1D-8658-1788-E488-892C43F49F85}"/>
              </a:ext>
            </a:extLst>
          </p:cNvPr>
          <p:cNvGrpSpPr/>
          <p:nvPr/>
        </p:nvGrpSpPr>
        <p:grpSpPr>
          <a:xfrm>
            <a:off x="1039320" y="4000689"/>
            <a:ext cx="634177" cy="307777"/>
            <a:chOff x="1077238" y="3078298"/>
            <a:chExt cx="634177" cy="3077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6019B8-5C6C-B022-2F66-D0A2591945C6}"/>
                </a:ext>
              </a:extLst>
            </p:cNvPr>
            <p:cNvSpPr/>
            <p:nvPr/>
          </p:nvSpPr>
          <p:spPr>
            <a:xfrm>
              <a:off x="1077238" y="3139808"/>
              <a:ext cx="184759" cy="18475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F1815B-D939-04DB-9E91-4DDEB671C470}"/>
                </a:ext>
              </a:extLst>
            </p:cNvPr>
            <p:cNvSpPr txBox="1"/>
            <p:nvPr/>
          </p:nvSpPr>
          <p:spPr>
            <a:xfrm>
              <a:off x="1261997" y="3078298"/>
              <a:ext cx="4494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Yes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B0A7FB-9792-72A1-FA3B-DBA6826212CF}"/>
              </a:ext>
            </a:extLst>
          </p:cNvPr>
          <p:cNvGrpSpPr/>
          <p:nvPr/>
        </p:nvGrpSpPr>
        <p:grpSpPr>
          <a:xfrm>
            <a:off x="1858256" y="4000689"/>
            <a:ext cx="595449" cy="307777"/>
            <a:chOff x="1077238" y="3078298"/>
            <a:chExt cx="595449" cy="307777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F0C0C2-5C2E-D4B8-83DE-5EF65C0EB252}"/>
                </a:ext>
              </a:extLst>
            </p:cNvPr>
            <p:cNvSpPr/>
            <p:nvPr/>
          </p:nvSpPr>
          <p:spPr>
            <a:xfrm>
              <a:off x="1077238" y="3139808"/>
              <a:ext cx="184759" cy="1847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80DFF1E-65E8-360C-0E99-3990A11BC6C8}"/>
                </a:ext>
              </a:extLst>
            </p:cNvPr>
            <p:cNvSpPr txBox="1"/>
            <p:nvPr/>
          </p:nvSpPr>
          <p:spPr>
            <a:xfrm>
              <a:off x="1261997" y="3078298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No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2BA84E1-2474-9FFE-E9E7-5640D72938ED}"/>
              </a:ext>
            </a:extLst>
          </p:cNvPr>
          <p:cNvSpPr txBox="1"/>
          <p:nvPr/>
        </p:nvSpPr>
        <p:spPr>
          <a:xfrm>
            <a:off x="942040" y="4450878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Select House Hold Job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30A5E43-9492-C338-AA23-79AD751DEF3D}"/>
              </a:ext>
            </a:extLst>
          </p:cNvPr>
          <p:cNvGrpSpPr/>
          <p:nvPr/>
        </p:nvGrpSpPr>
        <p:grpSpPr>
          <a:xfrm>
            <a:off x="981453" y="4875623"/>
            <a:ext cx="2776353" cy="307777"/>
            <a:chOff x="981454" y="1740628"/>
            <a:chExt cx="2776353" cy="307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9CA04B-01CB-21CD-73E5-A88C21F85014}"/>
                </a:ext>
              </a:extLst>
            </p:cNvPr>
            <p:cNvSpPr txBox="1"/>
            <p:nvPr/>
          </p:nvSpPr>
          <p:spPr>
            <a:xfrm>
              <a:off x="981454" y="1740628"/>
              <a:ext cx="2776353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House Cook</a:t>
              </a:r>
            </a:p>
          </p:txBody>
        </p:sp>
        <p:sp>
          <p:nvSpPr>
            <p:cNvPr id="28" name="Merge 27">
              <a:extLst>
                <a:ext uri="{FF2B5EF4-FFF2-40B4-BE49-F238E27FC236}">
                  <a16:creationId xmlns:a16="http://schemas.microsoft.com/office/drawing/2014/main" id="{9A415D81-94E5-B402-FF7D-1F1C5A00238B}"/>
                </a:ext>
              </a:extLst>
            </p:cNvPr>
            <p:cNvSpPr/>
            <p:nvPr/>
          </p:nvSpPr>
          <p:spPr>
            <a:xfrm>
              <a:off x="3501024" y="1841280"/>
              <a:ext cx="162839" cy="10647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D303CF1-41EF-CF36-C3EB-9BA5883913DE}"/>
              </a:ext>
            </a:extLst>
          </p:cNvPr>
          <p:cNvSpPr txBox="1"/>
          <p:nvPr/>
        </p:nvSpPr>
        <p:spPr>
          <a:xfrm>
            <a:off x="1077238" y="5902610"/>
            <a:ext cx="2543913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Next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B5B2C4-2048-7D1E-CCA5-3448C73F9181}"/>
              </a:ext>
            </a:extLst>
          </p:cNvPr>
          <p:cNvSpPr/>
          <p:nvPr/>
        </p:nvSpPr>
        <p:spPr>
          <a:xfrm>
            <a:off x="4730411" y="1042396"/>
            <a:ext cx="3093929" cy="53830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F20DC0-74CB-D9BE-4279-9B34EF8D6926}"/>
              </a:ext>
            </a:extLst>
          </p:cNvPr>
          <p:cNvSpPr txBox="1"/>
          <p:nvPr/>
        </p:nvSpPr>
        <p:spPr>
          <a:xfrm>
            <a:off x="4883084" y="1299437"/>
            <a:ext cx="1065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First 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7349B3-0E20-E9D7-B9F1-45A8F3ECF59B}"/>
              </a:ext>
            </a:extLst>
          </p:cNvPr>
          <p:cNvSpPr/>
          <p:nvPr/>
        </p:nvSpPr>
        <p:spPr>
          <a:xfrm>
            <a:off x="4883084" y="1641964"/>
            <a:ext cx="2776353" cy="3520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233DC1-3CDD-7A89-DE7A-6D150D001176}"/>
              </a:ext>
            </a:extLst>
          </p:cNvPr>
          <p:cNvSpPr txBox="1"/>
          <p:nvPr/>
        </p:nvSpPr>
        <p:spPr>
          <a:xfrm>
            <a:off x="4883084" y="2111609"/>
            <a:ext cx="1024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Last Name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E798AC8-C010-DD3F-48EC-A5DF27BF583B}"/>
              </a:ext>
            </a:extLst>
          </p:cNvPr>
          <p:cNvSpPr/>
          <p:nvPr/>
        </p:nvSpPr>
        <p:spPr>
          <a:xfrm>
            <a:off x="4889197" y="2516213"/>
            <a:ext cx="2776353" cy="3520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20180FF-E133-B2A0-7E43-06FD0D87483B}"/>
              </a:ext>
            </a:extLst>
          </p:cNvPr>
          <p:cNvGrpSpPr/>
          <p:nvPr/>
        </p:nvGrpSpPr>
        <p:grpSpPr>
          <a:xfrm>
            <a:off x="4889197" y="3416633"/>
            <a:ext cx="2776353" cy="307777"/>
            <a:chOff x="981454" y="1740628"/>
            <a:chExt cx="2776353" cy="30777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73E68DF-B5B9-02FA-A7D3-9D0B4F839394}"/>
                </a:ext>
              </a:extLst>
            </p:cNvPr>
            <p:cNvSpPr txBox="1"/>
            <p:nvPr/>
          </p:nvSpPr>
          <p:spPr>
            <a:xfrm>
              <a:off x="981454" y="1740628"/>
              <a:ext cx="2776353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1990</a:t>
              </a:r>
            </a:p>
          </p:txBody>
        </p:sp>
        <p:sp>
          <p:nvSpPr>
            <p:cNvPr id="37" name="Merge 36">
              <a:extLst>
                <a:ext uri="{FF2B5EF4-FFF2-40B4-BE49-F238E27FC236}">
                  <a16:creationId xmlns:a16="http://schemas.microsoft.com/office/drawing/2014/main" id="{C325FC7D-B554-1C4D-CB9D-C82CD8345B01}"/>
                </a:ext>
              </a:extLst>
            </p:cNvPr>
            <p:cNvSpPr/>
            <p:nvPr/>
          </p:nvSpPr>
          <p:spPr>
            <a:xfrm>
              <a:off x="3501024" y="1841280"/>
              <a:ext cx="162839" cy="10647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5919109-BFFC-63B4-A4DB-E01D874DD72E}"/>
              </a:ext>
            </a:extLst>
          </p:cNvPr>
          <p:cNvSpPr txBox="1"/>
          <p:nvPr/>
        </p:nvSpPr>
        <p:spPr>
          <a:xfrm>
            <a:off x="4883083" y="3001661"/>
            <a:ext cx="1663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Date of Birth (Year)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2B275D-840A-25A2-9DA9-04F84478D977}"/>
              </a:ext>
            </a:extLst>
          </p:cNvPr>
          <p:cNvSpPr txBox="1"/>
          <p:nvPr/>
        </p:nvSpPr>
        <p:spPr>
          <a:xfrm>
            <a:off x="4876971" y="3868191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Mobile Number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4CFFB2-75C6-F805-8985-A8153CD67692}"/>
              </a:ext>
            </a:extLst>
          </p:cNvPr>
          <p:cNvSpPr/>
          <p:nvPr/>
        </p:nvSpPr>
        <p:spPr>
          <a:xfrm>
            <a:off x="4883084" y="4272795"/>
            <a:ext cx="2776353" cy="3520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251BFB-5C4D-F56D-99DE-D8C4CA296BA1}"/>
              </a:ext>
            </a:extLst>
          </p:cNvPr>
          <p:cNvGrpSpPr/>
          <p:nvPr/>
        </p:nvGrpSpPr>
        <p:grpSpPr>
          <a:xfrm>
            <a:off x="4876971" y="5176963"/>
            <a:ext cx="2776353" cy="307777"/>
            <a:chOff x="981454" y="1740628"/>
            <a:chExt cx="2776353" cy="30777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6D0D50-F6CA-341D-9BE6-5868597E706C}"/>
                </a:ext>
              </a:extLst>
            </p:cNvPr>
            <p:cNvSpPr txBox="1"/>
            <p:nvPr/>
          </p:nvSpPr>
          <p:spPr>
            <a:xfrm>
              <a:off x="981454" y="1740628"/>
              <a:ext cx="2776353" cy="307777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Pakistan</a:t>
              </a:r>
            </a:p>
          </p:txBody>
        </p:sp>
        <p:sp>
          <p:nvSpPr>
            <p:cNvPr id="43" name="Merge 42">
              <a:extLst>
                <a:ext uri="{FF2B5EF4-FFF2-40B4-BE49-F238E27FC236}">
                  <a16:creationId xmlns:a16="http://schemas.microsoft.com/office/drawing/2014/main" id="{E50D6828-3061-9325-3F36-3381448BE6F6}"/>
                </a:ext>
              </a:extLst>
            </p:cNvPr>
            <p:cNvSpPr/>
            <p:nvPr/>
          </p:nvSpPr>
          <p:spPr>
            <a:xfrm>
              <a:off x="3501024" y="1841280"/>
              <a:ext cx="162839" cy="106471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62C87D5-401E-EA8E-1A18-2B757A6E1974}"/>
              </a:ext>
            </a:extLst>
          </p:cNvPr>
          <p:cNvSpPr txBox="1"/>
          <p:nvPr/>
        </p:nvSpPr>
        <p:spPr>
          <a:xfrm>
            <a:off x="4870857" y="4761991"/>
            <a:ext cx="1859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Citizenship (Country)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682AE81-2F43-1467-4627-07CA946B34BE}"/>
              </a:ext>
            </a:extLst>
          </p:cNvPr>
          <p:cNvSpPr txBox="1"/>
          <p:nvPr/>
        </p:nvSpPr>
        <p:spPr>
          <a:xfrm>
            <a:off x="4934047" y="5865494"/>
            <a:ext cx="2543913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313042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86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Mobile APP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Kashif jamal</dc:creator>
  <cp:lastModifiedBy>Ahmed, Kashif jamal</cp:lastModifiedBy>
  <cp:revision>46</cp:revision>
  <dcterms:created xsi:type="dcterms:W3CDTF">2025-02-04T11:04:27Z</dcterms:created>
  <dcterms:modified xsi:type="dcterms:W3CDTF">2025-02-04T11:29:04Z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1f0267-8575-4fc2-99cc-f6b7f9934be9_Enabled">
    <vt:lpwstr>true</vt:lpwstr>
  </property>
  <property fmtid="{D5CDD505-2E9C-101B-9397-08002B2CF9AE}" pid="3" name="MSIP_Label_831f0267-8575-4fc2-99cc-f6b7f9934be9_SetDate">
    <vt:lpwstr>2025-02-04T11:05:06Z</vt:lpwstr>
  </property>
  <property fmtid="{D5CDD505-2E9C-101B-9397-08002B2CF9AE}" pid="4" name="MSIP_Label_831f0267-8575-4fc2-99cc-f6b7f9934be9_Method">
    <vt:lpwstr>Standard</vt:lpwstr>
  </property>
  <property fmtid="{D5CDD505-2E9C-101B-9397-08002B2CF9AE}" pid="5" name="MSIP_Label_831f0267-8575-4fc2-99cc-f6b7f9934be9_Name">
    <vt:lpwstr>831f0267-8575-4fc2-99cc-f6b7f9934be9</vt:lpwstr>
  </property>
  <property fmtid="{D5CDD505-2E9C-101B-9397-08002B2CF9AE}" pid="6" name="MSIP_Label_831f0267-8575-4fc2-99cc-f6b7f9934be9_SiteId">
    <vt:lpwstr>8f3e36ea-8039-4b40-81a7-7dc0599e8645</vt:lpwstr>
  </property>
  <property fmtid="{D5CDD505-2E9C-101B-9397-08002B2CF9AE}" pid="7" name="MSIP_Label_831f0267-8575-4fc2-99cc-f6b7f9934be9_ActionId">
    <vt:lpwstr>1c646702-b726-4eae-836f-932f48803201</vt:lpwstr>
  </property>
  <property fmtid="{D5CDD505-2E9C-101B-9397-08002B2CF9AE}" pid="8" name="MSIP_Label_831f0267-8575-4fc2-99cc-f6b7f9934be9_ContentBits">
    <vt:lpwstr>0</vt:lpwstr>
  </property>
  <property fmtid="{D5CDD505-2E9C-101B-9397-08002B2CF9AE}" pid="9" name="MSIP_Label_831f0267-8575-4fc2-99cc-f6b7f9934be9_Tag">
    <vt:lpwstr>50, 3, 0, 1</vt:lpwstr>
  </property>
</Properties>
</file>