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3" r:id="rId8"/>
    <p:sldId id="264" r:id="rId9"/>
    <p:sldId id="266" r:id="rId10"/>
    <p:sldId id="268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9FC"/>
    <a:srgbClr val="31265E"/>
    <a:srgbClr val="F9886F"/>
    <a:srgbClr val="1BA4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2D2A38-E54A-4B9B-B5FE-A2C30C8CBF75}" v="633" dt="2024-10-10T11:24:12.0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1758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ed, Kashif jamal" userId="d52fb4b9-feb2-40c8-b6e3-762efd1f39b5" providerId="ADAL" clId="{6C2D2A38-E54A-4B9B-B5FE-A2C30C8CBF75}"/>
    <pc:docChg chg="undo custSel addSld delSld modSld sldOrd">
      <pc:chgData name="Ahmed, Kashif jamal" userId="d52fb4b9-feb2-40c8-b6e3-762efd1f39b5" providerId="ADAL" clId="{6C2D2A38-E54A-4B9B-B5FE-A2C30C8CBF75}" dt="2024-10-10T11:26:07.335" v="5452" actId="1076"/>
      <pc:docMkLst>
        <pc:docMk/>
      </pc:docMkLst>
      <pc:sldChg chg="addSp delSp modSp mod setBg">
        <pc:chgData name="Ahmed, Kashif jamal" userId="d52fb4b9-feb2-40c8-b6e3-762efd1f39b5" providerId="ADAL" clId="{6C2D2A38-E54A-4B9B-B5FE-A2C30C8CBF75}" dt="2024-10-10T10:48:27.655" v="5100" actId="14861"/>
        <pc:sldMkLst>
          <pc:docMk/>
          <pc:sldMk cId="287793675" sldId="256"/>
        </pc:sldMkLst>
        <pc:spChg chg="add mod">
          <ac:chgData name="Ahmed, Kashif jamal" userId="d52fb4b9-feb2-40c8-b6e3-762efd1f39b5" providerId="ADAL" clId="{6C2D2A38-E54A-4B9B-B5FE-A2C30C8CBF75}" dt="2024-10-08T13:29:12.482" v="134" actId="255"/>
          <ac:spMkLst>
            <pc:docMk/>
            <pc:sldMk cId="287793675" sldId="256"/>
            <ac:spMk id="3" creationId="{CBB52D82-D7B4-1C6B-50DE-8A4E40B3E06D}"/>
          </ac:spMkLst>
        </pc:spChg>
        <pc:spChg chg="add mod">
          <ac:chgData name="Ahmed, Kashif jamal" userId="d52fb4b9-feb2-40c8-b6e3-762efd1f39b5" providerId="ADAL" clId="{6C2D2A38-E54A-4B9B-B5FE-A2C30C8CBF75}" dt="2024-10-08T16:03:16.186" v="1443" actId="948"/>
          <ac:spMkLst>
            <pc:docMk/>
            <pc:sldMk cId="287793675" sldId="256"/>
            <ac:spMk id="4" creationId="{851163E7-AC60-C8C2-CA2B-AB6BE904E71F}"/>
          </ac:spMkLst>
        </pc:spChg>
        <pc:spChg chg="add del mod">
          <ac:chgData name="Ahmed, Kashif jamal" userId="d52fb4b9-feb2-40c8-b6e3-762efd1f39b5" providerId="ADAL" clId="{6C2D2A38-E54A-4B9B-B5FE-A2C30C8CBF75}" dt="2024-10-08T14:08:37.765" v="307" actId="478"/>
          <ac:spMkLst>
            <pc:docMk/>
            <pc:sldMk cId="287793675" sldId="256"/>
            <ac:spMk id="5" creationId="{88BCC693-4C96-EBC6-BCE4-5E5F06849130}"/>
          </ac:spMkLst>
        </pc:spChg>
        <pc:picChg chg="add mod">
          <ac:chgData name="Ahmed, Kashif jamal" userId="d52fb4b9-feb2-40c8-b6e3-762efd1f39b5" providerId="ADAL" clId="{6C2D2A38-E54A-4B9B-B5FE-A2C30C8CBF75}" dt="2024-10-10T10:45:47.500" v="5034" actId="1076"/>
          <ac:picMkLst>
            <pc:docMk/>
            <pc:sldMk cId="287793675" sldId="256"/>
            <ac:picMk id="2" creationId="{0C347F13-B0FE-B334-1B65-BF33950BF1C6}"/>
          </ac:picMkLst>
        </pc:picChg>
        <pc:picChg chg="add mod">
          <ac:chgData name="Ahmed, Kashif jamal" userId="d52fb4b9-feb2-40c8-b6e3-762efd1f39b5" providerId="ADAL" clId="{6C2D2A38-E54A-4B9B-B5FE-A2C30C8CBF75}" dt="2024-10-10T10:48:27.655" v="5100" actId="14861"/>
          <ac:picMkLst>
            <pc:docMk/>
            <pc:sldMk cId="287793675" sldId="256"/>
            <ac:picMk id="6" creationId="{EA395E8F-175B-E18F-438B-F0493510A321}"/>
          </ac:picMkLst>
        </pc:picChg>
        <pc:picChg chg="del mod">
          <ac:chgData name="Ahmed, Kashif jamal" userId="d52fb4b9-feb2-40c8-b6e3-762efd1f39b5" providerId="ADAL" clId="{6C2D2A38-E54A-4B9B-B5FE-A2C30C8CBF75}" dt="2024-10-10T10:45:34.168" v="5031" actId="478"/>
          <ac:picMkLst>
            <pc:docMk/>
            <pc:sldMk cId="287793675" sldId="256"/>
            <ac:picMk id="1026" creationId="{1B1B7715-0DB3-F1D3-6E12-4B8CC676CE5D}"/>
          </ac:picMkLst>
        </pc:picChg>
      </pc:sldChg>
      <pc:sldChg chg="addSp delSp modSp new mod">
        <pc:chgData name="Ahmed, Kashif jamal" userId="d52fb4b9-feb2-40c8-b6e3-762efd1f39b5" providerId="ADAL" clId="{6C2D2A38-E54A-4B9B-B5FE-A2C30C8CBF75}" dt="2024-10-10T10:45:51.024" v="5035" actId="478"/>
        <pc:sldMkLst>
          <pc:docMk/>
          <pc:sldMk cId="3011260076" sldId="257"/>
        </pc:sldMkLst>
        <pc:spChg chg="del">
          <ac:chgData name="Ahmed, Kashif jamal" userId="d52fb4b9-feb2-40c8-b6e3-762efd1f39b5" providerId="ADAL" clId="{6C2D2A38-E54A-4B9B-B5FE-A2C30C8CBF75}" dt="2024-10-08T14:23:08.274" v="386" actId="478"/>
          <ac:spMkLst>
            <pc:docMk/>
            <pc:sldMk cId="3011260076" sldId="257"/>
            <ac:spMk id="2" creationId="{80E60F1C-6FBD-A4F4-4A77-DC5C6AD2C926}"/>
          </ac:spMkLst>
        </pc:spChg>
        <pc:spChg chg="del">
          <ac:chgData name="Ahmed, Kashif jamal" userId="d52fb4b9-feb2-40c8-b6e3-762efd1f39b5" providerId="ADAL" clId="{6C2D2A38-E54A-4B9B-B5FE-A2C30C8CBF75}" dt="2024-10-08T14:23:09.731" v="387" actId="478"/>
          <ac:spMkLst>
            <pc:docMk/>
            <pc:sldMk cId="3011260076" sldId="257"/>
            <ac:spMk id="3" creationId="{7CF28C99-E13C-FDF2-4558-583F87DDE184}"/>
          </ac:spMkLst>
        </pc:spChg>
        <pc:spChg chg="add mod">
          <ac:chgData name="Ahmed, Kashif jamal" userId="d52fb4b9-feb2-40c8-b6e3-762efd1f39b5" providerId="ADAL" clId="{6C2D2A38-E54A-4B9B-B5FE-A2C30C8CBF75}" dt="2024-10-08T15:03:59.226" v="1037" actId="1036"/>
          <ac:spMkLst>
            <pc:docMk/>
            <pc:sldMk cId="3011260076" sldId="257"/>
            <ac:spMk id="4" creationId="{ACE0D3E2-A5C7-8AA9-7588-C7E10C4691AD}"/>
          </ac:spMkLst>
        </pc:spChg>
        <pc:spChg chg="add del">
          <ac:chgData name="Ahmed, Kashif jamal" userId="d52fb4b9-feb2-40c8-b6e3-762efd1f39b5" providerId="ADAL" clId="{6C2D2A38-E54A-4B9B-B5FE-A2C30C8CBF75}" dt="2024-10-08T14:31:18.327" v="426" actId="22"/>
          <ac:spMkLst>
            <pc:docMk/>
            <pc:sldMk cId="3011260076" sldId="257"/>
            <ac:spMk id="8" creationId="{874C7427-751D-5591-6AEE-850016222A5B}"/>
          </ac:spMkLst>
        </pc:spChg>
        <pc:spChg chg="add del">
          <ac:chgData name="Ahmed, Kashif jamal" userId="d52fb4b9-feb2-40c8-b6e3-762efd1f39b5" providerId="ADAL" clId="{6C2D2A38-E54A-4B9B-B5FE-A2C30C8CBF75}" dt="2024-10-08T14:31:23.437" v="428" actId="22"/>
          <ac:spMkLst>
            <pc:docMk/>
            <pc:sldMk cId="3011260076" sldId="257"/>
            <ac:spMk id="10" creationId="{176E537D-F122-631E-C140-6F14B4F63303}"/>
          </ac:spMkLst>
        </pc:spChg>
        <pc:spChg chg="add mod">
          <ac:chgData name="Ahmed, Kashif jamal" userId="d52fb4b9-feb2-40c8-b6e3-762efd1f39b5" providerId="ADAL" clId="{6C2D2A38-E54A-4B9B-B5FE-A2C30C8CBF75}" dt="2024-10-08T15:01:20.333" v="1006" actId="14100"/>
          <ac:spMkLst>
            <pc:docMk/>
            <pc:sldMk cId="3011260076" sldId="257"/>
            <ac:spMk id="13" creationId="{647CD33E-9DD3-4022-5D8A-13D254721193}"/>
          </ac:spMkLst>
        </pc:spChg>
        <pc:spChg chg="add del mod">
          <ac:chgData name="Ahmed, Kashif jamal" userId="d52fb4b9-feb2-40c8-b6e3-762efd1f39b5" providerId="ADAL" clId="{6C2D2A38-E54A-4B9B-B5FE-A2C30C8CBF75}" dt="2024-10-08T14:34:17.742" v="468" actId="478"/>
          <ac:spMkLst>
            <pc:docMk/>
            <pc:sldMk cId="3011260076" sldId="257"/>
            <ac:spMk id="14" creationId="{0CBFE821-F512-BD0B-CCE8-23B056626681}"/>
          </ac:spMkLst>
        </pc:spChg>
        <pc:spChg chg="add del mod">
          <ac:chgData name="Ahmed, Kashif jamal" userId="d52fb4b9-feb2-40c8-b6e3-762efd1f39b5" providerId="ADAL" clId="{6C2D2A38-E54A-4B9B-B5FE-A2C30C8CBF75}" dt="2024-10-08T14:35:58.857" v="489" actId="478"/>
          <ac:spMkLst>
            <pc:docMk/>
            <pc:sldMk cId="3011260076" sldId="257"/>
            <ac:spMk id="15" creationId="{08B3C7EF-CFD8-31E6-0683-75D6FF7277BE}"/>
          </ac:spMkLst>
        </pc:spChg>
        <pc:spChg chg="add mod">
          <ac:chgData name="Ahmed, Kashif jamal" userId="d52fb4b9-feb2-40c8-b6e3-762efd1f39b5" providerId="ADAL" clId="{6C2D2A38-E54A-4B9B-B5FE-A2C30C8CBF75}" dt="2024-10-08T15:03:10.415" v="1008" actId="207"/>
          <ac:spMkLst>
            <pc:docMk/>
            <pc:sldMk cId="3011260076" sldId="257"/>
            <ac:spMk id="16" creationId="{C128033A-C26B-A0C9-7573-248024DCABE3}"/>
          </ac:spMkLst>
        </pc:spChg>
        <pc:spChg chg="mod">
          <ac:chgData name="Ahmed, Kashif jamal" userId="d52fb4b9-feb2-40c8-b6e3-762efd1f39b5" providerId="ADAL" clId="{6C2D2A38-E54A-4B9B-B5FE-A2C30C8CBF75}" dt="2024-10-08T14:38:43.588" v="540"/>
          <ac:spMkLst>
            <pc:docMk/>
            <pc:sldMk cId="3011260076" sldId="257"/>
            <ac:spMk id="19" creationId="{E2917844-3A6A-CF40-7844-B4C4E7DAE708}"/>
          </ac:spMkLst>
        </pc:spChg>
        <pc:spChg chg="mod">
          <ac:chgData name="Ahmed, Kashif jamal" userId="d52fb4b9-feb2-40c8-b6e3-762efd1f39b5" providerId="ADAL" clId="{6C2D2A38-E54A-4B9B-B5FE-A2C30C8CBF75}" dt="2024-10-08T14:39:32.928" v="548" actId="255"/>
          <ac:spMkLst>
            <pc:docMk/>
            <pc:sldMk cId="3011260076" sldId="257"/>
            <ac:spMk id="20" creationId="{A6CDD49D-9758-0FE6-EC0D-E31E36963973}"/>
          </ac:spMkLst>
        </pc:spChg>
        <pc:spChg chg="mod">
          <ac:chgData name="Ahmed, Kashif jamal" userId="d52fb4b9-feb2-40c8-b6e3-762efd1f39b5" providerId="ADAL" clId="{6C2D2A38-E54A-4B9B-B5FE-A2C30C8CBF75}" dt="2024-10-08T14:40:48.063" v="555"/>
          <ac:spMkLst>
            <pc:docMk/>
            <pc:sldMk cId="3011260076" sldId="257"/>
            <ac:spMk id="22" creationId="{F2752260-F0EE-6153-63B5-553554B2C605}"/>
          </ac:spMkLst>
        </pc:spChg>
        <pc:spChg chg="mod">
          <ac:chgData name="Ahmed, Kashif jamal" userId="d52fb4b9-feb2-40c8-b6e3-762efd1f39b5" providerId="ADAL" clId="{6C2D2A38-E54A-4B9B-B5FE-A2C30C8CBF75}" dt="2024-10-08T14:43:01.730" v="621" actId="1036"/>
          <ac:spMkLst>
            <pc:docMk/>
            <pc:sldMk cId="3011260076" sldId="257"/>
            <ac:spMk id="23" creationId="{123208AD-8997-FA87-C60A-6D1538EB7DC0}"/>
          </ac:spMkLst>
        </pc:spChg>
        <pc:spChg chg="mod">
          <ac:chgData name="Ahmed, Kashif jamal" userId="d52fb4b9-feb2-40c8-b6e3-762efd1f39b5" providerId="ADAL" clId="{6C2D2A38-E54A-4B9B-B5FE-A2C30C8CBF75}" dt="2024-10-08T14:43:34.096" v="622"/>
          <ac:spMkLst>
            <pc:docMk/>
            <pc:sldMk cId="3011260076" sldId="257"/>
            <ac:spMk id="25" creationId="{AD2DD0F5-45CC-C131-CDB5-F0C9A465CCCA}"/>
          </ac:spMkLst>
        </pc:spChg>
        <pc:spChg chg="mod">
          <ac:chgData name="Ahmed, Kashif jamal" userId="d52fb4b9-feb2-40c8-b6e3-762efd1f39b5" providerId="ADAL" clId="{6C2D2A38-E54A-4B9B-B5FE-A2C30C8CBF75}" dt="2024-10-08T14:44:09.787" v="644" actId="207"/>
          <ac:spMkLst>
            <pc:docMk/>
            <pc:sldMk cId="3011260076" sldId="257"/>
            <ac:spMk id="26" creationId="{5BE299C4-7619-A925-ADE2-E04C7B29EBFF}"/>
          </ac:spMkLst>
        </pc:spChg>
        <pc:spChg chg="add del">
          <ac:chgData name="Ahmed, Kashif jamal" userId="d52fb4b9-feb2-40c8-b6e3-762efd1f39b5" providerId="ADAL" clId="{6C2D2A38-E54A-4B9B-B5FE-A2C30C8CBF75}" dt="2024-10-08T14:51:12.118" v="753" actId="478"/>
          <ac:spMkLst>
            <pc:docMk/>
            <pc:sldMk cId="3011260076" sldId="257"/>
            <ac:spMk id="27" creationId="{47C164C2-E5C7-400A-9D04-4ECE03160F8E}"/>
          </ac:spMkLst>
        </pc:spChg>
        <pc:spChg chg="mod">
          <ac:chgData name="Ahmed, Kashif jamal" userId="d52fb4b9-feb2-40c8-b6e3-762efd1f39b5" providerId="ADAL" clId="{6C2D2A38-E54A-4B9B-B5FE-A2C30C8CBF75}" dt="2024-10-08T14:57:25.207" v="892" actId="1035"/>
          <ac:spMkLst>
            <pc:docMk/>
            <pc:sldMk cId="3011260076" sldId="257"/>
            <ac:spMk id="29" creationId="{7C71E994-9378-F908-7363-C0E4B3F578D1}"/>
          </ac:spMkLst>
        </pc:spChg>
        <pc:spChg chg="mod">
          <ac:chgData name="Ahmed, Kashif jamal" userId="d52fb4b9-feb2-40c8-b6e3-762efd1f39b5" providerId="ADAL" clId="{6C2D2A38-E54A-4B9B-B5FE-A2C30C8CBF75}" dt="2024-10-08T15:16:52.646" v="1085" actId="1076"/>
          <ac:spMkLst>
            <pc:docMk/>
            <pc:sldMk cId="3011260076" sldId="257"/>
            <ac:spMk id="30" creationId="{C179FE7A-80D0-DEB9-D5DE-74ABB359BA75}"/>
          </ac:spMkLst>
        </pc:spChg>
        <pc:spChg chg="mod">
          <ac:chgData name="Ahmed, Kashif jamal" userId="d52fb4b9-feb2-40c8-b6e3-762efd1f39b5" providerId="ADAL" clId="{6C2D2A38-E54A-4B9B-B5FE-A2C30C8CBF75}" dt="2024-10-08T14:57:50.341" v="918"/>
          <ac:spMkLst>
            <pc:docMk/>
            <pc:sldMk cId="3011260076" sldId="257"/>
            <ac:spMk id="32" creationId="{8E7E4C77-B6CB-AB67-26D5-F0DE94A14F1A}"/>
          </ac:spMkLst>
        </pc:spChg>
        <pc:spChg chg="mod">
          <ac:chgData name="Ahmed, Kashif jamal" userId="d52fb4b9-feb2-40c8-b6e3-762efd1f39b5" providerId="ADAL" clId="{6C2D2A38-E54A-4B9B-B5FE-A2C30C8CBF75}" dt="2024-10-08T15:16:48.009" v="1084" actId="1037"/>
          <ac:spMkLst>
            <pc:docMk/>
            <pc:sldMk cId="3011260076" sldId="257"/>
            <ac:spMk id="33" creationId="{397C661F-9B2B-FE7F-1FB6-5E6CF38D0EFE}"/>
          </ac:spMkLst>
        </pc:spChg>
        <pc:spChg chg="mod">
          <ac:chgData name="Ahmed, Kashif jamal" userId="d52fb4b9-feb2-40c8-b6e3-762efd1f39b5" providerId="ADAL" clId="{6C2D2A38-E54A-4B9B-B5FE-A2C30C8CBF75}" dt="2024-10-08T14:57:56.830" v="921"/>
          <ac:spMkLst>
            <pc:docMk/>
            <pc:sldMk cId="3011260076" sldId="257"/>
            <ac:spMk id="35" creationId="{2E8A44D2-58B5-4B9C-D3FE-14E7FA003BAE}"/>
          </ac:spMkLst>
        </pc:spChg>
        <pc:spChg chg="mod">
          <ac:chgData name="Ahmed, Kashif jamal" userId="d52fb4b9-feb2-40c8-b6e3-762efd1f39b5" providerId="ADAL" clId="{6C2D2A38-E54A-4B9B-B5FE-A2C30C8CBF75}" dt="2024-10-08T15:16:55.040" v="1086" actId="1076"/>
          <ac:spMkLst>
            <pc:docMk/>
            <pc:sldMk cId="3011260076" sldId="257"/>
            <ac:spMk id="36" creationId="{65A9CAD1-2CA2-C507-700A-CF9FF1DA4C43}"/>
          </ac:spMkLst>
        </pc:spChg>
        <pc:spChg chg="add del">
          <ac:chgData name="Ahmed, Kashif jamal" userId="d52fb4b9-feb2-40c8-b6e3-762efd1f39b5" providerId="ADAL" clId="{6C2D2A38-E54A-4B9B-B5FE-A2C30C8CBF75}" dt="2024-10-09T10:36:38.794" v="4767" actId="22"/>
          <ac:spMkLst>
            <pc:docMk/>
            <pc:sldMk cId="3011260076" sldId="257"/>
            <ac:spMk id="38" creationId="{E193063D-1851-8C96-DE26-A331EAB0645E}"/>
          </ac:spMkLst>
        </pc:s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17" creationId="{69B7EBE1-A650-E578-33A0-3D3CEBBFF242}"/>
          </ac:grpSpMkLst>
        </pc:grpChg>
        <pc:grpChg chg="add del mod">
          <ac:chgData name="Ahmed, Kashif jamal" userId="d52fb4b9-feb2-40c8-b6e3-762efd1f39b5" providerId="ADAL" clId="{6C2D2A38-E54A-4B9B-B5FE-A2C30C8CBF75}" dt="2024-10-08T14:40:28.826" v="551" actId="478"/>
          <ac:grpSpMkLst>
            <pc:docMk/>
            <pc:sldMk cId="3011260076" sldId="257"/>
            <ac:grpSpMk id="18" creationId="{9BB0683F-E231-093B-7F36-61B8DAD44EAD}"/>
          </ac:grpSpMkLst>
        </pc:grpChg>
        <pc:grpChg chg="add del mod">
          <ac:chgData name="Ahmed, Kashif jamal" userId="d52fb4b9-feb2-40c8-b6e3-762efd1f39b5" providerId="ADAL" clId="{6C2D2A38-E54A-4B9B-B5FE-A2C30C8CBF75}" dt="2024-10-08T14:45:17.377" v="645" actId="478"/>
          <ac:grpSpMkLst>
            <pc:docMk/>
            <pc:sldMk cId="3011260076" sldId="257"/>
            <ac:grpSpMk id="21" creationId="{1FADC162-D2C9-B365-1C03-9577D18E38A4}"/>
          </ac:grpSpMkLst>
        </pc:grpChg>
        <pc:grpChg chg="add del mod">
          <ac:chgData name="Ahmed, Kashif jamal" userId="d52fb4b9-feb2-40c8-b6e3-762efd1f39b5" providerId="ADAL" clId="{6C2D2A38-E54A-4B9B-B5FE-A2C30C8CBF75}" dt="2024-10-08T14:45:18.395" v="646" actId="478"/>
          <ac:grpSpMkLst>
            <pc:docMk/>
            <pc:sldMk cId="3011260076" sldId="257"/>
            <ac:grpSpMk id="24" creationId="{8077496D-DEEC-0D5D-2C3D-37B58737D076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28" creationId="{60264FC4-3EBF-E03D-B994-1A76B82866D8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31" creationId="{C1DEC629-1A56-EC71-C5C3-E99531D8366F}"/>
          </ac:grpSpMkLst>
        </pc:grpChg>
        <pc:grpChg chg="add mod">
          <ac:chgData name="Ahmed, Kashif jamal" userId="d52fb4b9-feb2-40c8-b6e3-762efd1f39b5" providerId="ADAL" clId="{6C2D2A38-E54A-4B9B-B5FE-A2C30C8CBF75}" dt="2024-10-08T15:03:52.931" v="1024" actId="1036"/>
          <ac:grpSpMkLst>
            <pc:docMk/>
            <pc:sldMk cId="3011260076" sldId="257"/>
            <ac:grpSpMk id="34" creationId="{D5CD5063-208E-90FE-EBC6-819C73735019}"/>
          </ac:grpSpMkLst>
        </pc:grpChg>
        <pc:picChg chg="add del mod">
          <ac:chgData name="Ahmed, Kashif jamal" userId="d52fb4b9-feb2-40c8-b6e3-762efd1f39b5" providerId="ADAL" clId="{6C2D2A38-E54A-4B9B-B5FE-A2C30C8CBF75}" dt="2024-10-08T14:28:22.188" v="424" actId="21"/>
          <ac:picMkLst>
            <pc:docMk/>
            <pc:sldMk cId="3011260076" sldId="257"/>
            <ac:picMk id="6" creationId="{FB8B917F-2DD1-109F-F1A6-4C9CFC451EDA}"/>
          </ac:picMkLst>
        </pc:picChg>
        <pc:picChg chg="add del mod">
          <ac:chgData name="Ahmed, Kashif jamal" userId="d52fb4b9-feb2-40c8-b6e3-762efd1f39b5" providerId="ADAL" clId="{6C2D2A38-E54A-4B9B-B5FE-A2C30C8CBF75}" dt="2024-10-10T10:45:51.024" v="5035" actId="478"/>
          <ac:picMkLst>
            <pc:docMk/>
            <pc:sldMk cId="3011260076" sldId="257"/>
            <ac:picMk id="12" creationId="{16D950D1-5E80-C3CD-2497-E12527CE77D4}"/>
          </ac:picMkLst>
        </pc:picChg>
        <pc:picChg chg="add del mod">
          <ac:chgData name="Ahmed, Kashif jamal" userId="d52fb4b9-feb2-40c8-b6e3-762efd1f39b5" providerId="ADAL" clId="{6C2D2A38-E54A-4B9B-B5FE-A2C30C8CBF75}" dt="2024-10-09T10:38:50.294" v="4779" actId="478"/>
          <ac:picMkLst>
            <pc:docMk/>
            <pc:sldMk cId="3011260076" sldId="257"/>
            <ac:picMk id="40" creationId="{FC0877B2-C081-B467-82AB-F2AA7261AF77}"/>
          </ac:picMkLst>
        </pc:picChg>
        <pc:picChg chg="add mod">
          <ac:chgData name="Ahmed, Kashif jamal" userId="d52fb4b9-feb2-40c8-b6e3-762efd1f39b5" providerId="ADAL" clId="{6C2D2A38-E54A-4B9B-B5FE-A2C30C8CBF75}" dt="2024-10-09T10:41:14.283" v="4797" actId="1076"/>
          <ac:picMkLst>
            <pc:docMk/>
            <pc:sldMk cId="3011260076" sldId="257"/>
            <ac:picMk id="42" creationId="{875D2CC4-BBDC-F36C-C905-8B96C84B9A6E}"/>
          </ac:picMkLst>
        </pc:picChg>
        <pc:picChg chg="add mod">
          <ac:chgData name="Ahmed, Kashif jamal" userId="d52fb4b9-feb2-40c8-b6e3-762efd1f39b5" providerId="ADAL" clId="{6C2D2A38-E54A-4B9B-B5FE-A2C30C8CBF75}" dt="2024-10-09T10:42:51.353" v="4817" actId="1036"/>
          <ac:picMkLst>
            <pc:docMk/>
            <pc:sldMk cId="3011260076" sldId="257"/>
            <ac:picMk id="44" creationId="{0E2EEDCC-D7FD-2A0B-E878-D7ED04B12D3E}"/>
          </ac:picMkLst>
        </pc:picChg>
        <pc:picChg chg="add mod">
          <ac:chgData name="Ahmed, Kashif jamal" userId="d52fb4b9-feb2-40c8-b6e3-762efd1f39b5" providerId="ADAL" clId="{6C2D2A38-E54A-4B9B-B5FE-A2C30C8CBF75}" dt="2024-10-09T10:47:46.773" v="4824" actId="1076"/>
          <ac:picMkLst>
            <pc:docMk/>
            <pc:sldMk cId="3011260076" sldId="257"/>
            <ac:picMk id="46" creationId="{354026EE-6A14-7390-540F-3E4E5A2E66EB}"/>
          </ac:picMkLst>
        </pc:picChg>
        <pc:picChg chg="add mod">
          <ac:chgData name="Ahmed, Kashif jamal" userId="d52fb4b9-feb2-40c8-b6e3-762efd1f39b5" providerId="ADAL" clId="{6C2D2A38-E54A-4B9B-B5FE-A2C30C8CBF75}" dt="2024-10-09T10:39:16.375" v="4790" actId="1035"/>
          <ac:picMkLst>
            <pc:docMk/>
            <pc:sldMk cId="3011260076" sldId="257"/>
            <ac:picMk id="6146" creationId="{61F8CD5A-0F20-C715-7BD2-8EA7553AF95A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10T11:25:40.777" v="5451" actId="1076"/>
        <pc:sldMkLst>
          <pc:docMk/>
          <pc:sldMk cId="1042819675" sldId="258"/>
        </pc:sldMkLst>
        <pc:spChg chg="del">
          <ac:chgData name="Ahmed, Kashif jamal" userId="d52fb4b9-feb2-40c8-b6e3-762efd1f39b5" providerId="ADAL" clId="{6C2D2A38-E54A-4B9B-B5FE-A2C30C8CBF75}" dt="2024-10-08T15:04:41.446" v="1039" actId="478"/>
          <ac:spMkLst>
            <pc:docMk/>
            <pc:sldMk cId="1042819675" sldId="258"/>
            <ac:spMk id="2" creationId="{7FF7C7C0-2D57-A222-6719-DF15199DA5DA}"/>
          </ac:spMkLst>
        </pc:spChg>
        <pc:spChg chg="del">
          <ac:chgData name="Ahmed, Kashif jamal" userId="d52fb4b9-feb2-40c8-b6e3-762efd1f39b5" providerId="ADAL" clId="{6C2D2A38-E54A-4B9B-B5FE-A2C30C8CBF75}" dt="2024-10-08T15:04:42.584" v="1040" actId="478"/>
          <ac:spMkLst>
            <pc:docMk/>
            <pc:sldMk cId="1042819675" sldId="258"/>
            <ac:spMk id="3" creationId="{629411EA-0157-7B47-1FB2-B6C67DACAA9A}"/>
          </ac:spMkLst>
        </pc:spChg>
        <pc:spChg chg="add mod">
          <ac:chgData name="Ahmed, Kashif jamal" userId="d52fb4b9-feb2-40c8-b6e3-762efd1f39b5" providerId="ADAL" clId="{6C2D2A38-E54A-4B9B-B5FE-A2C30C8CBF75}" dt="2024-10-10T10:46:13.950" v="5038" actId="207"/>
          <ac:spMkLst>
            <pc:docMk/>
            <pc:sldMk cId="1042819675" sldId="258"/>
            <ac:spMk id="4" creationId="{6CD55004-7B05-38F4-2A66-1A2B14F87051}"/>
          </ac:spMkLst>
        </pc:spChg>
        <pc:spChg chg="add mod">
          <ac:chgData name="Ahmed, Kashif jamal" userId="d52fb4b9-feb2-40c8-b6e3-762efd1f39b5" providerId="ADAL" clId="{6C2D2A38-E54A-4B9B-B5FE-A2C30C8CBF75}" dt="2024-10-10T10:46:17.678" v="5039" actId="207"/>
          <ac:spMkLst>
            <pc:docMk/>
            <pc:sldMk cId="1042819675" sldId="258"/>
            <ac:spMk id="8" creationId="{62836C36-F01D-7B9E-7217-6DD92DA53AC3}"/>
          </ac:spMkLst>
        </pc:spChg>
        <pc:spChg chg="add mod">
          <ac:chgData name="Ahmed, Kashif jamal" userId="d52fb4b9-feb2-40c8-b6e3-762efd1f39b5" providerId="ADAL" clId="{6C2D2A38-E54A-4B9B-B5FE-A2C30C8CBF75}" dt="2024-10-10T10:47:22.564" v="5046" actId="14861"/>
          <ac:spMkLst>
            <pc:docMk/>
            <pc:sldMk cId="1042819675" sldId="258"/>
            <ac:spMk id="9" creationId="{D53D2015-1E40-3D0D-7C88-E7D5D2BB49F4}"/>
          </ac:spMkLst>
        </pc:spChg>
        <pc:spChg chg="add del mod">
          <ac:chgData name="Ahmed, Kashif jamal" userId="d52fb4b9-feb2-40c8-b6e3-762efd1f39b5" providerId="ADAL" clId="{6C2D2A38-E54A-4B9B-B5FE-A2C30C8CBF75}" dt="2024-10-08T15:42:02.154" v="1288" actId="478"/>
          <ac:spMkLst>
            <pc:docMk/>
            <pc:sldMk cId="1042819675" sldId="258"/>
            <ac:spMk id="10" creationId="{578818FC-7B47-B938-E64A-42C86D11370A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1" creationId="{808B804F-D159-02D4-F8FE-1BAA0FC23B5B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2" creationId="{859F3A1E-005D-0F73-C535-8DF1765792A8}"/>
          </ac:spMkLst>
        </pc:spChg>
        <pc:spChg chg="add del mod">
          <ac:chgData name="Ahmed, Kashif jamal" userId="d52fb4b9-feb2-40c8-b6e3-762efd1f39b5" providerId="ADAL" clId="{6C2D2A38-E54A-4B9B-B5FE-A2C30C8CBF75}" dt="2024-10-08T15:42:31.312" v="1299" actId="478"/>
          <ac:spMkLst>
            <pc:docMk/>
            <pc:sldMk cId="1042819675" sldId="258"/>
            <ac:spMk id="13" creationId="{B2BF7FCF-E7B8-AAAD-3658-8E98518B717B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14" creationId="{D12DD4D8-81BB-8F78-F763-9F6421BA42FC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15" creationId="{2930564D-E5F9-655D-33BF-56E446A57BEE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16" creationId="{22F6397F-8752-8268-2648-BAD44F93A5DB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22" creationId="{989E4ED6-F09F-A0C2-CA09-2DE86F7E58A0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23" creationId="{E006C2DD-014B-E38D-C1B0-2A23EDC37DF9}"/>
          </ac:spMkLst>
        </pc:spChg>
        <pc:spChg chg="add mod">
          <ac:chgData name="Ahmed, Kashif jamal" userId="d52fb4b9-feb2-40c8-b6e3-762efd1f39b5" providerId="ADAL" clId="{6C2D2A38-E54A-4B9B-B5FE-A2C30C8CBF75}" dt="2024-10-10T10:47:34.979" v="5047" actId="14861"/>
          <ac:spMkLst>
            <pc:docMk/>
            <pc:sldMk cId="1042819675" sldId="258"/>
            <ac:spMk id="24" creationId="{62F7D678-9E7C-3C00-46F8-D830983EE70B}"/>
          </ac:spMkLst>
        </pc:spChg>
        <pc:spChg chg="add mod">
          <ac:chgData name="Ahmed, Kashif jamal" userId="d52fb4b9-feb2-40c8-b6e3-762efd1f39b5" providerId="ADAL" clId="{6C2D2A38-E54A-4B9B-B5FE-A2C30C8CBF75}" dt="2024-10-10T11:25:40.777" v="5451" actId="1076"/>
          <ac:spMkLst>
            <pc:docMk/>
            <pc:sldMk cId="1042819675" sldId="258"/>
            <ac:spMk id="25" creationId="{07D870E5-1776-5A7A-13A4-A749674E8946}"/>
          </ac:spMkLst>
        </pc:spChg>
        <pc:spChg chg="add mod">
          <ac:chgData name="Ahmed, Kashif jamal" userId="d52fb4b9-feb2-40c8-b6e3-762efd1f39b5" providerId="ADAL" clId="{6C2D2A38-E54A-4B9B-B5FE-A2C30C8CBF75}" dt="2024-10-09T10:55:21.271" v="4884" actId="207"/>
          <ac:spMkLst>
            <pc:docMk/>
            <pc:sldMk cId="1042819675" sldId="258"/>
            <ac:spMk id="28" creationId="{F09AF07B-39B1-8993-5A5D-0D607C9BE4B7}"/>
          </ac:spMkLst>
        </pc:spChg>
        <pc:spChg chg="add mod">
          <ac:chgData name="Ahmed, Kashif jamal" userId="d52fb4b9-feb2-40c8-b6e3-762efd1f39b5" providerId="ADAL" clId="{6C2D2A38-E54A-4B9B-B5FE-A2C30C8CBF75}" dt="2024-10-09T10:55:39.061" v="4892" actId="1035"/>
          <ac:spMkLst>
            <pc:docMk/>
            <pc:sldMk cId="1042819675" sldId="258"/>
            <ac:spMk id="2049" creationId="{A7718F11-1169-83CD-477C-416788242435}"/>
          </ac:spMkLst>
        </pc:spChg>
        <pc:spChg chg="add mod">
          <ac:chgData name="Ahmed, Kashif jamal" userId="d52fb4b9-feb2-40c8-b6e3-762efd1f39b5" providerId="ADAL" clId="{6C2D2A38-E54A-4B9B-B5FE-A2C30C8CBF75}" dt="2024-10-09T10:57:08.501" v="4920" actId="20577"/>
          <ac:spMkLst>
            <pc:docMk/>
            <pc:sldMk cId="1042819675" sldId="258"/>
            <ac:spMk id="2051" creationId="{C9ADFCAE-D6DF-0739-B673-207C80F448C0}"/>
          </ac:spMkLst>
        </pc:spChg>
        <pc:spChg chg="add mod">
          <ac:chgData name="Ahmed, Kashif jamal" userId="d52fb4b9-feb2-40c8-b6e3-762efd1f39b5" providerId="ADAL" clId="{6C2D2A38-E54A-4B9B-B5FE-A2C30C8CBF75}" dt="2024-10-09T11:22:38.247" v="4998" actId="20577"/>
          <ac:spMkLst>
            <pc:docMk/>
            <pc:sldMk cId="1042819675" sldId="258"/>
            <ac:spMk id="2053" creationId="{EA7B9DC2-EBC5-FCF0-59EA-01B0CF94668C}"/>
          </ac:spMkLst>
        </pc:spChg>
        <pc:spChg chg="add mod">
          <ac:chgData name="Ahmed, Kashif jamal" userId="d52fb4b9-feb2-40c8-b6e3-762efd1f39b5" providerId="ADAL" clId="{6C2D2A38-E54A-4B9B-B5FE-A2C30C8CBF75}" dt="2024-10-09T11:20:42.238" v="4985" actId="1037"/>
          <ac:spMkLst>
            <pc:docMk/>
            <pc:sldMk cId="1042819675" sldId="258"/>
            <ac:spMk id="2055" creationId="{36DAA7CC-FF20-2378-4BFD-756CEE3AE310}"/>
          </ac:spMkLst>
        </pc:spChg>
        <pc:spChg chg="add mod">
          <ac:chgData name="Ahmed, Kashif jamal" userId="d52fb4b9-feb2-40c8-b6e3-762efd1f39b5" providerId="ADAL" clId="{6C2D2A38-E54A-4B9B-B5FE-A2C30C8CBF75}" dt="2024-10-09T11:22:44.959" v="4999" actId="1076"/>
          <ac:spMkLst>
            <pc:docMk/>
            <pc:sldMk cId="1042819675" sldId="258"/>
            <ac:spMk id="2057" creationId="{9FD45F95-9791-D286-6D25-CA2FA672E38B}"/>
          </ac:spMkLst>
        </pc:spChg>
        <pc:spChg chg="add mod">
          <ac:chgData name="Ahmed, Kashif jamal" userId="d52fb4b9-feb2-40c8-b6e3-762efd1f39b5" providerId="ADAL" clId="{6C2D2A38-E54A-4B9B-B5FE-A2C30C8CBF75}" dt="2024-10-09T11:24:13.958" v="5008" actId="20577"/>
          <ac:spMkLst>
            <pc:docMk/>
            <pc:sldMk cId="1042819675" sldId="258"/>
            <ac:spMk id="2059" creationId="{1BE4CC71-8EF8-C78B-40AF-87CA123FDC3B}"/>
          </ac:spMkLst>
        </pc:spChg>
        <pc:picChg chg="add del mod">
          <ac:chgData name="Ahmed, Kashif jamal" userId="d52fb4b9-feb2-40c8-b6e3-762efd1f39b5" providerId="ADAL" clId="{6C2D2A38-E54A-4B9B-B5FE-A2C30C8CBF75}" dt="2024-10-08T15:19:38.641" v="1090" actId="478"/>
          <ac:picMkLst>
            <pc:docMk/>
            <pc:sldMk cId="1042819675" sldId="258"/>
            <ac:picMk id="5" creationId="{D732A5E1-112D-FA5D-C861-82026E5353AF}"/>
          </ac:picMkLst>
        </pc:picChg>
        <pc:picChg chg="add del mod">
          <ac:chgData name="Ahmed, Kashif jamal" userId="d52fb4b9-feb2-40c8-b6e3-762efd1f39b5" providerId="ADAL" clId="{6C2D2A38-E54A-4B9B-B5FE-A2C30C8CBF75}" dt="2024-10-08T15:36:55.214" v="1104" actId="478"/>
          <ac:picMkLst>
            <pc:docMk/>
            <pc:sldMk cId="1042819675" sldId="258"/>
            <ac:picMk id="7" creationId="{E30731BB-4DB6-4731-B758-EC33583F4E11}"/>
          </ac:picMkLst>
        </pc:picChg>
        <pc:picChg chg="add del mod">
          <ac:chgData name="Ahmed, Kashif jamal" userId="d52fb4b9-feb2-40c8-b6e3-762efd1f39b5" providerId="ADAL" clId="{6C2D2A38-E54A-4B9B-B5FE-A2C30C8CBF75}" dt="2024-10-08T15:46:26.546" v="1318" actId="478"/>
          <ac:picMkLst>
            <pc:docMk/>
            <pc:sldMk cId="1042819675" sldId="258"/>
            <ac:picMk id="17" creationId="{D91089A4-C6E6-5069-AB8F-E39B070FEE49}"/>
          </ac:picMkLst>
        </pc:picChg>
        <pc:picChg chg="add del mod">
          <ac:chgData name="Ahmed, Kashif jamal" userId="d52fb4b9-feb2-40c8-b6e3-762efd1f39b5" providerId="ADAL" clId="{6C2D2A38-E54A-4B9B-B5FE-A2C30C8CBF75}" dt="2024-10-08T15:47:32.235" v="1322" actId="478"/>
          <ac:picMkLst>
            <pc:docMk/>
            <pc:sldMk cId="1042819675" sldId="258"/>
            <ac:picMk id="19" creationId="{E1EB6475-10D4-F61C-678D-222BCFC319EC}"/>
          </ac:picMkLst>
        </pc:picChg>
        <pc:picChg chg="add del mod">
          <ac:chgData name="Ahmed, Kashif jamal" userId="d52fb4b9-feb2-40c8-b6e3-762efd1f39b5" providerId="ADAL" clId="{6C2D2A38-E54A-4B9B-B5FE-A2C30C8CBF75}" dt="2024-10-10T10:45:55.996" v="5036" actId="478"/>
          <ac:picMkLst>
            <pc:docMk/>
            <pc:sldMk cId="1042819675" sldId="258"/>
            <ac:picMk id="21" creationId="{1E146AA6-42F3-1C8B-5E5B-BFE5FCC214B4}"/>
          </ac:picMkLst>
        </pc:picChg>
        <pc:picChg chg="add mod">
          <ac:chgData name="Ahmed, Kashif jamal" userId="d52fb4b9-feb2-40c8-b6e3-762efd1f39b5" providerId="ADAL" clId="{6C2D2A38-E54A-4B9B-B5FE-A2C30C8CBF75}" dt="2024-10-10T11:25:30.460" v="5449" actId="1036"/>
          <ac:picMkLst>
            <pc:docMk/>
            <pc:sldMk cId="1042819675" sldId="258"/>
            <ac:picMk id="27" creationId="{D1F4B100-5EA8-9C5C-B257-C4A023857ABC}"/>
          </ac:picMkLst>
        </pc:picChg>
        <pc:picChg chg="add del mod">
          <ac:chgData name="Ahmed, Kashif jamal" userId="d52fb4b9-feb2-40c8-b6e3-762efd1f39b5" providerId="ADAL" clId="{6C2D2A38-E54A-4B9B-B5FE-A2C30C8CBF75}" dt="2024-10-09T10:52:47.003" v="4852" actId="478"/>
          <ac:picMkLst>
            <pc:docMk/>
            <pc:sldMk cId="1042819675" sldId="258"/>
            <ac:picMk id="30" creationId="{BD5AC80A-C5E5-8127-24BE-1B39B4236FCC}"/>
          </ac:picMkLst>
        </pc:picChg>
        <pc:picChg chg="add mod">
          <ac:chgData name="Ahmed, Kashif jamal" userId="d52fb4b9-feb2-40c8-b6e3-762efd1f39b5" providerId="ADAL" clId="{6C2D2A38-E54A-4B9B-B5FE-A2C30C8CBF75}" dt="2024-10-09T10:54:17.179" v="4868" actId="12789"/>
          <ac:picMkLst>
            <pc:docMk/>
            <pc:sldMk cId="1042819675" sldId="258"/>
            <ac:picMk id="2048" creationId="{E5DB782A-4D6C-24F9-EE1B-79ADCFC2DB03}"/>
          </ac:picMkLst>
        </pc:picChg>
        <pc:picChg chg="add">
          <ac:chgData name="Ahmed, Kashif jamal" userId="d52fb4b9-feb2-40c8-b6e3-762efd1f39b5" providerId="ADAL" clId="{6C2D2A38-E54A-4B9B-B5FE-A2C30C8CBF75}" dt="2024-10-08T15:21:00.710" v="1091"/>
          <ac:picMkLst>
            <pc:docMk/>
            <pc:sldMk cId="1042819675" sldId="258"/>
            <ac:picMk id="2050" creationId="{FCF712C1-A143-5273-3093-17BDB9133DDA}"/>
          </ac:picMkLst>
        </pc:picChg>
        <pc:picChg chg="add del mod">
          <ac:chgData name="Ahmed, Kashif jamal" userId="d52fb4b9-feb2-40c8-b6e3-762efd1f39b5" providerId="ADAL" clId="{6C2D2A38-E54A-4B9B-B5FE-A2C30C8CBF75}" dt="2024-10-08T15:53:48.975" v="1363" actId="478"/>
          <ac:picMkLst>
            <pc:docMk/>
            <pc:sldMk cId="1042819675" sldId="258"/>
            <ac:picMk id="2052" creationId="{28D244C2-0661-2A8A-5F60-638790698F1D}"/>
          </ac:picMkLst>
        </pc:picChg>
        <pc:picChg chg="add mod">
          <ac:chgData name="Ahmed, Kashif jamal" userId="d52fb4b9-feb2-40c8-b6e3-762efd1f39b5" providerId="ADAL" clId="{6C2D2A38-E54A-4B9B-B5FE-A2C30C8CBF75}" dt="2024-10-09T10:49:01.455" v="4836" actId="1037"/>
          <ac:picMkLst>
            <pc:docMk/>
            <pc:sldMk cId="1042819675" sldId="258"/>
            <ac:picMk id="2054" creationId="{EB05B736-C17D-EF76-E672-020A83AEFCDC}"/>
          </ac:picMkLst>
        </pc:picChg>
        <pc:picChg chg="add mod">
          <ac:chgData name="Ahmed, Kashif jamal" userId="d52fb4b9-feb2-40c8-b6e3-762efd1f39b5" providerId="ADAL" clId="{6C2D2A38-E54A-4B9B-B5FE-A2C30C8CBF75}" dt="2024-10-09T10:56:43.483" v="4907" actId="12789"/>
          <ac:picMkLst>
            <pc:docMk/>
            <pc:sldMk cId="1042819675" sldId="258"/>
            <ac:picMk id="2056" creationId="{D96969E7-821E-F13A-35A7-C1AF44B1684E}"/>
          </ac:picMkLst>
        </pc:picChg>
        <pc:picChg chg="add mod">
          <ac:chgData name="Ahmed, Kashif jamal" userId="d52fb4b9-feb2-40c8-b6e3-762efd1f39b5" providerId="ADAL" clId="{6C2D2A38-E54A-4B9B-B5FE-A2C30C8CBF75}" dt="2024-10-09T10:57:53.138" v="4929" actId="1038"/>
          <ac:picMkLst>
            <pc:docMk/>
            <pc:sldMk cId="1042819675" sldId="258"/>
            <ac:picMk id="2058" creationId="{8A3A560C-E333-4AC6-95C0-21F839B5300B}"/>
          </ac:picMkLst>
        </pc:picChg>
        <pc:picChg chg="add mod">
          <ac:chgData name="Ahmed, Kashif jamal" userId="d52fb4b9-feb2-40c8-b6e3-762efd1f39b5" providerId="ADAL" clId="{6C2D2A38-E54A-4B9B-B5FE-A2C30C8CBF75}" dt="2024-10-09T11:20:22.031" v="4971" actId="12789"/>
          <ac:picMkLst>
            <pc:docMk/>
            <pc:sldMk cId="1042819675" sldId="258"/>
            <ac:picMk id="2060" creationId="{6AF74D90-C413-BF34-7E9A-E096D17C01CB}"/>
          </ac:picMkLst>
        </pc:picChg>
        <pc:picChg chg="add mod">
          <ac:chgData name="Ahmed, Kashif jamal" userId="d52fb4b9-feb2-40c8-b6e3-762efd1f39b5" providerId="ADAL" clId="{6C2D2A38-E54A-4B9B-B5FE-A2C30C8CBF75}" dt="2024-10-09T11:21:40.766" v="4989" actId="12789"/>
          <ac:picMkLst>
            <pc:docMk/>
            <pc:sldMk cId="1042819675" sldId="258"/>
            <ac:picMk id="2062" creationId="{FCAB236A-EDFB-3473-4D1B-86D6B1B40C67}"/>
          </ac:picMkLst>
        </pc:picChg>
        <pc:picChg chg="add mod">
          <ac:chgData name="Ahmed, Kashif jamal" userId="d52fb4b9-feb2-40c8-b6e3-762efd1f39b5" providerId="ADAL" clId="{6C2D2A38-E54A-4B9B-B5FE-A2C30C8CBF75}" dt="2024-10-09T11:23:20.731" v="5002" actId="1076"/>
          <ac:picMkLst>
            <pc:docMk/>
            <pc:sldMk cId="1042819675" sldId="258"/>
            <ac:picMk id="2064" creationId="{1A74FE51-3171-5DE9-B182-C7BA3949E002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10T10:47:56.029" v="5048" actId="478"/>
        <pc:sldMkLst>
          <pc:docMk/>
          <pc:sldMk cId="3727974969" sldId="259"/>
        </pc:sldMkLst>
        <pc:spChg chg="del">
          <ac:chgData name="Ahmed, Kashif jamal" userId="d52fb4b9-feb2-40c8-b6e3-762efd1f39b5" providerId="ADAL" clId="{6C2D2A38-E54A-4B9B-B5FE-A2C30C8CBF75}" dt="2024-10-08T16:05:39.060" v="1462" actId="478"/>
          <ac:spMkLst>
            <pc:docMk/>
            <pc:sldMk cId="3727974969" sldId="259"/>
            <ac:spMk id="2" creationId="{A6EA6FD5-BC81-F943-A86A-61958032ABC1}"/>
          </ac:spMkLst>
        </pc:spChg>
        <pc:spChg chg="del">
          <ac:chgData name="Ahmed, Kashif jamal" userId="d52fb4b9-feb2-40c8-b6e3-762efd1f39b5" providerId="ADAL" clId="{6C2D2A38-E54A-4B9B-B5FE-A2C30C8CBF75}" dt="2024-10-08T16:05:40.356" v="1463" actId="478"/>
          <ac:spMkLst>
            <pc:docMk/>
            <pc:sldMk cId="3727974969" sldId="259"/>
            <ac:spMk id="3" creationId="{365DC9CB-B232-05DC-C210-0E3312965661}"/>
          </ac:spMkLst>
        </pc:spChg>
        <pc:spChg chg="add mod ord">
          <ac:chgData name="Ahmed, Kashif jamal" userId="d52fb4b9-feb2-40c8-b6e3-762efd1f39b5" providerId="ADAL" clId="{6C2D2A38-E54A-4B9B-B5FE-A2C30C8CBF75}" dt="2024-10-08T16:19:39.197" v="1566" actId="166"/>
          <ac:spMkLst>
            <pc:docMk/>
            <pc:sldMk cId="3727974969" sldId="259"/>
            <ac:spMk id="4" creationId="{F1E14BB3-9BAA-4E1B-7411-FED310E68C7E}"/>
          </ac:spMkLst>
        </pc:spChg>
        <pc:spChg chg="add mod">
          <ac:chgData name="Ahmed, Kashif jamal" userId="d52fb4b9-feb2-40c8-b6e3-762efd1f39b5" providerId="ADAL" clId="{6C2D2A38-E54A-4B9B-B5FE-A2C30C8CBF75}" dt="2024-10-08T16:17:20.861" v="1560" actId="14861"/>
          <ac:spMkLst>
            <pc:docMk/>
            <pc:sldMk cId="3727974969" sldId="259"/>
            <ac:spMk id="5" creationId="{D379704B-29B8-1A71-EC92-641F1EB7EDA6}"/>
          </ac:spMkLst>
        </pc:spChg>
        <pc:spChg chg="add mod">
          <ac:chgData name="Ahmed, Kashif jamal" userId="d52fb4b9-feb2-40c8-b6e3-762efd1f39b5" providerId="ADAL" clId="{6C2D2A38-E54A-4B9B-B5FE-A2C30C8CBF75}" dt="2024-10-09T05:01:31.136" v="2555" actId="12789"/>
          <ac:spMkLst>
            <pc:docMk/>
            <pc:sldMk cId="3727974969" sldId="259"/>
            <ac:spMk id="7" creationId="{174E1009-B9C1-AD15-EDDC-758F654439CA}"/>
          </ac:spMkLst>
        </pc:spChg>
        <pc:spChg chg="add del mod">
          <ac:chgData name="Ahmed, Kashif jamal" userId="d52fb4b9-feb2-40c8-b6e3-762efd1f39b5" providerId="ADAL" clId="{6C2D2A38-E54A-4B9B-B5FE-A2C30C8CBF75}" dt="2024-10-08T16:25:14.444" v="1783" actId="478"/>
          <ac:spMkLst>
            <pc:docMk/>
            <pc:sldMk cId="3727974969" sldId="259"/>
            <ac:spMk id="8" creationId="{4F58932C-FCF5-258B-CBC7-948047D73683}"/>
          </ac:spMkLst>
        </pc:spChg>
        <pc:spChg chg="add mod">
          <ac:chgData name="Ahmed, Kashif jamal" userId="d52fb4b9-feb2-40c8-b6e3-762efd1f39b5" providerId="ADAL" clId="{6C2D2A38-E54A-4B9B-B5FE-A2C30C8CBF75}" dt="2024-10-08T16:22:27.138" v="1613" actId="1037"/>
          <ac:spMkLst>
            <pc:docMk/>
            <pc:sldMk cId="3727974969" sldId="259"/>
            <ac:spMk id="9" creationId="{592F3F3C-7144-B324-D3A5-15C0858E54A2}"/>
          </ac:spMkLst>
        </pc:spChg>
        <pc:spChg chg="add mod">
          <ac:chgData name="Ahmed, Kashif jamal" userId="d52fb4b9-feb2-40c8-b6e3-762efd1f39b5" providerId="ADAL" clId="{6C2D2A38-E54A-4B9B-B5FE-A2C30C8CBF75}" dt="2024-10-08T16:22:27.138" v="1613" actId="1037"/>
          <ac:spMkLst>
            <pc:docMk/>
            <pc:sldMk cId="3727974969" sldId="259"/>
            <ac:spMk id="10" creationId="{035BB99D-F166-2A81-982C-A49B2C5C618F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1" creationId="{8C7A3ED9-FEDB-D7CC-8DEE-65A85F42BC10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2" creationId="{B81BE824-0654-1331-CAAF-E560822FCA9D}"/>
          </ac:spMkLst>
        </pc:spChg>
        <pc:spChg chg="add del mod">
          <ac:chgData name="Ahmed, Kashif jamal" userId="d52fb4b9-feb2-40c8-b6e3-762efd1f39b5" providerId="ADAL" clId="{6C2D2A38-E54A-4B9B-B5FE-A2C30C8CBF75}" dt="2024-10-08T16:23:42.316" v="1648" actId="478"/>
          <ac:spMkLst>
            <pc:docMk/>
            <pc:sldMk cId="3727974969" sldId="259"/>
            <ac:spMk id="13" creationId="{47B2F9FF-7BCB-B632-9D80-6213E6E5BBF9}"/>
          </ac:spMkLst>
        </pc:spChg>
        <pc:spChg chg="add del mod">
          <ac:chgData name="Ahmed, Kashif jamal" userId="d52fb4b9-feb2-40c8-b6e3-762efd1f39b5" providerId="ADAL" clId="{6C2D2A38-E54A-4B9B-B5FE-A2C30C8CBF75}" dt="2024-10-08T16:25:37.108" v="1793" actId="478"/>
          <ac:spMkLst>
            <pc:docMk/>
            <pc:sldMk cId="3727974969" sldId="259"/>
            <ac:spMk id="14" creationId="{7CDB01DF-3F60-A655-C711-DC1B7C6E8E3C}"/>
          </ac:spMkLst>
        </pc:spChg>
        <pc:spChg chg="add del mod">
          <ac:chgData name="Ahmed, Kashif jamal" userId="d52fb4b9-feb2-40c8-b6e3-762efd1f39b5" providerId="ADAL" clId="{6C2D2A38-E54A-4B9B-B5FE-A2C30C8CBF75}" dt="2024-10-08T16:26:00.884" v="1829" actId="478"/>
          <ac:spMkLst>
            <pc:docMk/>
            <pc:sldMk cId="3727974969" sldId="259"/>
            <ac:spMk id="15" creationId="{4657626F-AD7E-4654-60BC-6AE47CCE5DDC}"/>
          </ac:spMkLst>
        </pc:spChg>
        <pc:spChg chg="add del mod">
          <ac:chgData name="Ahmed, Kashif jamal" userId="d52fb4b9-feb2-40c8-b6e3-762efd1f39b5" providerId="ADAL" clId="{6C2D2A38-E54A-4B9B-B5FE-A2C30C8CBF75}" dt="2024-10-08T16:29:49.469" v="1875" actId="478"/>
          <ac:spMkLst>
            <pc:docMk/>
            <pc:sldMk cId="3727974969" sldId="259"/>
            <ac:spMk id="16" creationId="{95A7BAB3-EFF6-F5ED-401D-1EFC771D81DB}"/>
          </ac:spMkLst>
        </pc:spChg>
        <pc:spChg chg="add del mod">
          <ac:chgData name="Ahmed, Kashif jamal" userId="d52fb4b9-feb2-40c8-b6e3-762efd1f39b5" providerId="ADAL" clId="{6C2D2A38-E54A-4B9B-B5FE-A2C30C8CBF75}" dt="2024-10-08T16:27:53.605" v="1850" actId="478"/>
          <ac:spMkLst>
            <pc:docMk/>
            <pc:sldMk cId="3727974969" sldId="259"/>
            <ac:spMk id="17" creationId="{9D340453-48EA-5D31-28F0-FDD831C73E53}"/>
          </ac:spMkLst>
        </pc:spChg>
        <pc:spChg chg="add mod">
          <ac:chgData name="Ahmed, Kashif jamal" userId="d52fb4b9-feb2-40c8-b6e3-762efd1f39b5" providerId="ADAL" clId="{6C2D2A38-E54A-4B9B-B5FE-A2C30C8CBF75}" dt="2024-10-09T12:06:09.419" v="5014" actId="113"/>
          <ac:spMkLst>
            <pc:docMk/>
            <pc:sldMk cId="3727974969" sldId="259"/>
            <ac:spMk id="18" creationId="{F14F9AE3-342C-826A-5C1D-76729BEAFA77}"/>
          </ac:spMkLst>
        </pc:spChg>
        <pc:spChg chg="mod">
          <ac:chgData name="Ahmed, Kashif jamal" userId="d52fb4b9-feb2-40c8-b6e3-762efd1f39b5" providerId="ADAL" clId="{6C2D2A38-E54A-4B9B-B5FE-A2C30C8CBF75}" dt="2024-10-08T16:29:38.182" v="1872" actId="1076"/>
          <ac:spMkLst>
            <pc:docMk/>
            <pc:sldMk cId="3727974969" sldId="259"/>
            <ac:spMk id="21" creationId="{0120BA69-7D86-5EE2-7A4B-B6A42F1B1E66}"/>
          </ac:spMkLst>
        </pc:spChg>
        <pc:spChg chg="mod">
          <ac:chgData name="Ahmed, Kashif jamal" userId="d52fb4b9-feb2-40c8-b6e3-762efd1f39b5" providerId="ADAL" clId="{6C2D2A38-E54A-4B9B-B5FE-A2C30C8CBF75}" dt="2024-10-09T12:07:11.600" v="5023" actId="113"/>
          <ac:spMkLst>
            <pc:docMk/>
            <pc:sldMk cId="3727974969" sldId="259"/>
            <ac:spMk id="22" creationId="{16FE8C3C-3A2F-A4E3-6B21-2406D7B3EA3C}"/>
          </ac:spMkLst>
        </pc:spChg>
        <pc:spChg chg="mod">
          <ac:chgData name="Ahmed, Kashif jamal" userId="d52fb4b9-feb2-40c8-b6e3-762efd1f39b5" providerId="ADAL" clId="{6C2D2A38-E54A-4B9B-B5FE-A2C30C8CBF75}" dt="2024-10-09T05:01:33.560" v="2563" actId="12788"/>
          <ac:spMkLst>
            <pc:docMk/>
            <pc:sldMk cId="3727974969" sldId="259"/>
            <ac:spMk id="24" creationId="{DC71B2D0-5937-66A6-FB52-7231778474DA}"/>
          </ac:spMkLst>
        </pc:spChg>
        <pc:spChg chg="mod">
          <ac:chgData name="Ahmed, Kashif jamal" userId="d52fb4b9-feb2-40c8-b6e3-762efd1f39b5" providerId="ADAL" clId="{6C2D2A38-E54A-4B9B-B5FE-A2C30C8CBF75}" dt="2024-10-09T12:06:26.191" v="5017" actId="113"/>
          <ac:spMkLst>
            <pc:docMk/>
            <pc:sldMk cId="3727974969" sldId="259"/>
            <ac:spMk id="25" creationId="{C7C12CEC-A7F6-5E52-7599-C0DD659E8150}"/>
          </ac:spMkLst>
        </pc:spChg>
        <pc:spChg chg="mod">
          <ac:chgData name="Ahmed, Kashif jamal" userId="d52fb4b9-feb2-40c8-b6e3-762efd1f39b5" providerId="ADAL" clId="{6C2D2A38-E54A-4B9B-B5FE-A2C30C8CBF75}" dt="2024-10-08T16:30:39.321" v="1883"/>
          <ac:spMkLst>
            <pc:docMk/>
            <pc:sldMk cId="3727974969" sldId="259"/>
            <ac:spMk id="27" creationId="{A182EDF6-DB03-30F9-A513-8D9D9F83A212}"/>
          </ac:spMkLst>
        </pc:spChg>
        <pc:spChg chg="mod">
          <ac:chgData name="Ahmed, Kashif jamal" userId="d52fb4b9-feb2-40c8-b6e3-762efd1f39b5" providerId="ADAL" clId="{6C2D2A38-E54A-4B9B-B5FE-A2C30C8CBF75}" dt="2024-10-09T12:07:16.383" v="5025" actId="113"/>
          <ac:spMkLst>
            <pc:docMk/>
            <pc:sldMk cId="3727974969" sldId="259"/>
            <ac:spMk id="28" creationId="{FACE0B33-D87F-6B6B-3F7A-D65B5526311D}"/>
          </ac:spMkLst>
        </pc:spChg>
        <pc:spChg chg="mod">
          <ac:chgData name="Ahmed, Kashif jamal" userId="d52fb4b9-feb2-40c8-b6e3-762efd1f39b5" providerId="ADAL" clId="{6C2D2A38-E54A-4B9B-B5FE-A2C30C8CBF75}" dt="2024-10-09T05:01:32.315" v="2559" actId="12789"/>
          <ac:spMkLst>
            <pc:docMk/>
            <pc:sldMk cId="3727974969" sldId="259"/>
            <ac:spMk id="30" creationId="{5F4837EF-EA4D-FF38-0B09-4FD3D23C91B0}"/>
          </ac:spMkLst>
        </pc:spChg>
        <pc:spChg chg="mod">
          <ac:chgData name="Ahmed, Kashif jamal" userId="d52fb4b9-feb2-40c8-b6e3-762efd1f39b5" providerId="ADAL" clId="{6C2D2A38-E54A-4B9B-B5FE-A2C30C8CBF75}" dt="2024-10-09T12:06:48.642" v="5020" actId="113"/>
          <ac:spMkLst>
            <pc:docMk/>
            <pc:sldMk cId="3727974969" sldId="259"/>
            <ac:spMk id="31" creationId="{1E2F7F76-B3D7-1AC4-3628-3E783D5D4C85}"/>
          </ac:spMkLst>
        </pc:spChg>
        <pc:spChg chg="mod">
          <ac:chgData name="Ahmed, Kashif jamal" userId="d52fb4b9-feb2-40c8-b6e3-762efd1f39b5" providerId="ADAL" clId="{6C2D2A38-E54A-4B9B-B5FE-A2C30C8CBF75}" dt="2024-10-08T16:31:24.474" v="1891"/>
          <ac:spMkLst>
            <pc:docMk/>
            <pc:sldMk cId="3727974969" sldId="259"/>
            <ac:spMk id="33" creationId="{2FCFA670-3D41-5EA4-EA20-202143790EE4}"/>
          </ac:spMkLst>
        </pc:spChg>
        <pc:spChg chg="mod">
          <ac:chgData name="Ahmed, Kashif jamal" userId="d52fb4b9-feb2-40c8-b6e3-762efd1f39b5" providerId="ADAL" clId="{6C2D2A38-E54A-4B9B-B5FE-A2C30C8CBF75}" dt="2024-10-09T12:07:20.941" v="5027" actId="113"/>
          <ac:spMkLst>
            <pc:docMk/>
            <pc:sldMk cId="3727974969" sldId="259"/>
            <ac:spMk id="34" creationId="{57DA7146-767C-063B-AE61-6213DF18A98C}"/>
          </ac:spMkLst>
        </pc:spChg>
        <pc:spChg chg="mod">
          <ac:chgData name="Ahmed, Kashif jamal" userId="d52fb4b9-feb2-40c8-b6e3-762efd1f39b5" providerId="ADAL" clId="{6C2D2A38-E54A-4B9B-B5FE-A2C30C8CBF75}" dt="2024-10-09T05:01:44.012" v="2571" actId="12789"/>
          <ac:spMkLst>
            <pc:docMk/>
            <pc:sldMk cId="3727974969" sldId="259"/>
            <ac:spMk id="36" creationId="{3560DBD1-76BE-D9BC-EAB6-E5079CB224F1}"/>
          </ac:spMkLst>
        </pc:spChg>
        <pc:spChg chg="mod">
          <ac:chgData name="Ahmed, Kashif jamal" userId="d52fb4b9-feb2-40c8-b6e3-762efd1f39b5" providerId="ADAL" clId="{6C2D2A38-E54A-4B9B-B5FE-A2C30C8CBF75}" dt="2024-10-09T12:06:54.829" v="5021" actId="113"/>
          <ac:spMkLst>
            <pc:docMk/>
            <pc:sldMk cId="3727974969" sldId="259"/>
            <ac:spMk id="37" creationId="{58C50E82-D3E2-202B-F8A4-608F6BE4B2B2}"/>
          </ac:spMkLst>
        </pc:spChg>
        <pc:spChg chg="mod">
          <ac:chgData name="Ahmed, Kashif jamal" userId="d52fb4b9-feb2-40c8-b6e3-762efd1f39b5" providerId="ADAL" clId="{6C2D2A38-E54A-4B9B-B5FE-A2C30C8CBF75}" dt="2024-10-08T16:32:10.684" v="1899"/>
          <ac:spMkLst>
            <pc:docMk/>
            <pc:sldMk cId="3727974969" sldId="259"/>
            <ac:spMk id="39" creationId="{3E89C465-2EAF-1FC8-681C-2500A340C239}"/>
          </ac:spMkLst>
        </pc:spChg>
        <pc:spChg chg="mod">
          <ac:chgData name="Ahmed, Kashif jamal" userId="d52fb4b9-feb2-40c8-b6e3-762efd1f39b5" providerId="ADAL" clId="{6C2D2A38-E54A-4B9B-B5FE-A2C30C8CBF75}" dt="2024-10-09T12:07:26.718" v="5029" actId="113"/>
          <ac:spMkLst>
            <pc:docMk/>
            <pc:sldMk cId="3727974969" sldId="259"/>
            <ac:spMk id="40" creationId="{8A5832B9-D7B3-2DF9-A200-403EF69D7F6E}"/>
          </ac:spMkLst>
        </pc:spChg>
        <pc:grpChg chg="add mod">
          <ac:chgData name="Ahmed, Kashif jamal" userId="d52fb4b9-feb2-40c8-b6e3-762efd1f39b5" providerId="ADAL" clId="{6C2D2A38-E54A-4B9B-B5FE-A2C30C8CBF75}" dt="2024-10-08T16:29:27.073" v="1865" actId="164"/>
          <ac:grpSpMkLst>
            <pc:docMk/>
            <pc:sldMk cId="3727974969" sldId="259"/>
            <ac:grpSpMk id="19" creationId="{E3F3FD05-004B-41C0-4F08-18E914728515}"/>
          </ac:grpSpMkLst>
        </pc:grpChg>
        <pc:grpChg chg="add mod">
          <ac:chgData name="Ahmed, Kashif jamal" userId="d52fb4b9-feb2-40c8-b6e3-762efd1f39b5" providerId="ADAL" clId="{6C2D2A38-E54A-4B9B-B5FE-A2C30C8CBF75}" dt="2024-10-08T16:29:47.258" v="1874" actId="1076"/>
          <ac:grpSpMkLst>
            <pc:docMk/>
            <pc:sldMk cId="3727974969" sldId="259"/>
            <ac:grpSpMk id="20" creationId="{CB4624FE-6A7C-A1EA-36BC-6BE3FD75A8FD}"/>
          </ac:grpSpMkLst>
        </pc:grpChg>
        <pc:grpChg chg="add mod">
          <ac:chgData name="Ahmed, Kashif jamal" userId="d52fb4b9-feb2-40c8-b6e3-762efd1f39b5" providerId="ADAL" clId="{6C2D2A38-E54A-4B9B-B5FE-A2C30C8CBF75}" dt="2024-10-08T16:30:20.446" v="1881" actId="1076"/>
          <ac:grpSpMkLst>
            <pc:docMk/>
            <pc:sldMk cId="3727974969" sldId="259"/>
            <ac:grpSpMk id="23" creationId="{F18DFE34-1B82-F4AD-1E23-D7B12BABB884}"/>
          </ac:grpSpMkLst>
        </pc:grpChg>
        <pc:grpChg chg="add mod">
          <ac:chgData name="Ahmed, Kashif jamal" userId="d52fb4b9-feb2-40c8-b6e3-762efd1f39b5" providerId="ADAL" clId="{6C2D2A38-E54A-4B9B-B5FE-A2C30C8CBF75}" dt="2024-10-08T16:30:44.563" v="1885" actId="1076"/>
          <ac:grpSpMkLst>
            <pc:docMk/>
            <pc:sldMk cId="3727974969" sldId="259"/>
            <ac:grpSpMk id="26" creationId="{1B4445D1-BE9A-D704-BC9E-34DAB05EEDD2}"/>
          </ac:grpSpMkLst>
        </pc:grpChg>
        <pc:grpChg chg="add mod">
          <ac:chgData name="Ahmed, Kashif jamal" userId="d52fb4b9-feb2-40c8-b6e3-762efd1f39b5" providerId="ADAL" clId="{6C2D2A38-E54A-4B9B-B5FE-A2C30C8CBF75}" dt="2024-10-08T16:31:07.991" v="1889" actId="1076"/>
          <ac:grpSpMkLst>
            <pc:docMk/>
            <pc:sldMk cId="3727974969" sldId="259"/>
            <ac:grpSpMk id="29" creationId="{55D4833B-362B-6BC5-7238-E3239339257E}"/>
          </ac:grpSpMkLst>
        </pc:grpChg>
        <pc:grpChg chg="add mod">
          <ac:chgData name="Ahmed, Kashif jamal" userId="d52fb4b9-feb2-40c8-b6e3-762efd1f39b5" providerId="ADAL" clId="{6C2D2A38-E54A-4B9B-B5FE-A2C30C8CBF75}" dt="2024-10-08T16:31:27.695" v="1893" actId="1076"/>
          <ac:grpSpMkLst>
            <pc:docMk/>
            <pc:sldMk cId="3727974969" sldId="259"/>
            <ac:grpSpMk id="32" creationId="{ABC738C8-F35D-AAE5-71D9-7E47F1B51318}"/>
          </ac:grpSpMkLst>
        </pc:grpChg>
        <pc:grpChg chg="add mod">
          <ac:chgData name="Ahmed, Kashif jamal" userId="d52fb4b9-feb2-40c8-b6e3-762efd1f39b5" providerId="ADAL" clId="{6C2D2A38-E54A-4B9B-B5FE-A2C30C8CBF75}" dt="2024-10-08T16:31:53.296" v="1897" actId="1076"/>
          <ac:grpSpMkLst>
            <pc:docMk/>
            <pc:sldMk cId="3727974969" sldId="259"/>
            <ac:grpSpMk id="35" creationId="{A5B96758-9076-3F2D-A0EF-2D91B874614E}"/>
          </ac:grpSpMkLst>
        </pc:grpChg>
        <pc:grpChg chg="add mod">
          <ac:chgData name="Ahmed, Kashif jamal" userId="d52fb4b9-feb2-40c8-b6e3-762efd1f39b5" providerId="ADAL" clId="{6C2D2A38-E54A-4B9B-B5FE-A2C30C8CBF75}" dt="2024-10-08T16:32:15.377" v="1901" actId="1076"/>
          <ac:grpSpMkLst>
            <pc:docMk/>
            <pc:sldMk cId="3727974969" sldId="259"/>
            <ac:grpSpMk id="38" creationId="{D161F08F-EDCF-C8BE-C758-9FAA01B825EB}"/>
          </ac:grpSpMkLst>
        </pc:grpChg>
        <pc:picChg chg="add del mod ord">
          <ac:chgData name="Ahmed, Kashif jamal" userId="d52fb4b9-feb2-40c8-b6e3-762efd1f39b5" providerId="ADAL" clId="{6C2D2A38-E54A-4B9B-B5FE-A2C30C8CBF75}" dt="2024-10-10T10:47:56.029" v="5048" actId="478"/>
          <ac:picMkLst>
            <pc:docMk/>
            <pc:sldMk cId="3727974969" sldId="259"/>
            <ac:picMk id="6" creationId="{73733E0C-55B9-9CD4-0950-2D6BA26D62D8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10T10:48:39.484" v="5101" actId="478"/>
        <pc:sldMkLst>
          <pc:docMk/>
          <pc:sldMk cId="545612799" sldId="260"/>
        </pc:sldMkLst>
        <pc:spChg chg="del">
          <ac:chgData name="Ahmed, Kashif jamal" userId="d52fb4b9-feb2-40c8-b6e3-762efd1f39b5" providerId="ADAL" clId="{6C2D2A38-E54A-4B9B-B5FE-A2C30C8CBF75}" dt="2024-10-09T04:22:34.560" v="1906" actId="478"/>
          <ac:spMkLst>
            <pc:docMk/>
            <pc:sldMk cId="545612799" sldId="260"/>
            <ac:spMk id="2" creationId="{5A5024FD-5EE9-8661-D01D-F132B5E082F0}"/>
          </ac:spMkLst>
        </pc:spChg>
        <pc:spChg chg="del">
          <ac:chgData name="Ahmed, Kashif jamal" userId="d52fb4b9-feb2-40c8-b6e3-762efd1f39b5" providerId="ADAL" clId="{6C2D2A38-E54A-4B9B-B5FE-A2C30C8CBF75}" dt="2024-10-09T04:22:35.733" v="1907" actId="478"/>
          <ac:spMkLst>
            <pc:docMk/>
            <pc:sldMk cId="545612799" sldId="260"/>
            <ac:spMk id="3" creationId="{37307573-D004-E51B-2038-1CE0C5AB3D8B}"/>
          </ac:spMkLst>
        </pc:spChg>
        <pc:spChg chg="add mod">
          <ac:chgData name="Ahmed, Kashif jamal" userId="d52fb4b9-feb2-40c8-b6e3-762efd1f39b5" providerId="ADAL" clId="{6C2D2A38-E54A-4B9B-B5FE-A2C30C8CBF75}" dt="2024-10-09T04:24:36.850" v="1932" actId="20577"/>
          <ac:spMkLst>
            <pc:docMk/>
            <pc:sldMk cId="545612799" sldId="260"/>
            <ac:spMk id="5" creationId="{4F8693F3-6F3C-4A77-6A24-068B8B4E51AE}"/>
          </ac:spMkLst>
        </pc:spChg>
        <pc:spChg chg="mod">
          <ac:chgData name="Ahmed, Kashif jamal" userId="d52fb4b9-feb2-40c8-b6e3-762efd1f39b5" providerId="ADAL" clId="{6C2D2A38-E54A-4B9B-B5FE-A2C30C8CBF75}" dt="2024-10-09T04:26:46.918" v="1951" actId="14100"/>
          <ac:spMkLst>
            <pc:docMk/>
            <pc:sldMk cId="545612799" sldId="260"/>
            <ac:spMk id="7" creationId="{78377455-7100-A95F-E979-2CC3C4B9ED66}"/>
          </ac:spMkLst>
        </pc:spChg>
        <pc:spChg chg="mod">
          <ac:chgData name="Ahmed, Kashif jamal" userId="d52fb4b9-feb2-40c8-b6e3-762efd1f39b5" providerId="ADAL" clId="{6C2D2A38-E54A-4B9B-B5FE-A2C30C8CBF75}" dt="2024-10-09T04:33:10.640" v="2103" actId="14100"/>
          <ac:spMkLst>
            <pc:docMk/>
            <pc:sldMk cId="545612799" sldId="260"/>
            <ac:spMk id="8" creationId="{52368C21-A793-DBA9-72BD-6795E51A818B}"/>
          </ac:spMkLst>
        </pc:spChg>
        <pc:spChg chg="mod">
          <ac:chgData name="Ahmed, Kashif jamal" userId="d52fb4b9-feb2-40c8-b6e3-762efd1f39b5" providerId="ADAL" clId="{6C2D2A38-E54A-4B9B-B5FE-A2C30C8CBF75}" dt="2024-10-09T04:26:05.343" v="1936"/>
          <ac:spMkLst>
            <pc:docMk/>
            <pc:sldMk cId="545612799" sldId="260"/>
            <ac:spMk id="10" creationId="{8954E4F3-D2D4-15A0-3B52-5BC2023655D3}"/>
          </ac:spMkLst>
        </pc:spChg>
        <pc:spChg chg="mod">
          <ac:chgData name="Ahmed, Kashif jamal" userId="d52fb4b9-feb2-40c8-b6e3-762efd1f39b5" providerId="ADAL" clId="{6C2D2A38-E54A-4B9B-B5FE-A2C30C8CBF75}" dt="2024-10-09T04:26:05.343" v="1936"/>
          <ac:spMkLst>
            <pc:docMk/>
            <pc:sldMk cId="545612799" sldId="260"/>
            <ac:spMk id="11" creationId="{242FD9E3-526A-B7C9-5316-72C8BB044215}"/>
          </ac:spMkLst>
        </pc:spChg>
        <pc:spChg chg="mod">
          <ac:chgData name="Ahmed, Kashif jamal" userId="d52fb4b9-feb2-40c8-b6e3-762efd1f39b5" providerId="ADAL" clId="{6C2D2A38-E54A-4B9B-B5FE-A2C30C8CBF75}" dt="2024-10-09T04:26:23.256" v="1941"/>
          <ac:spMkLst>
            <pc:docMk/>
            <pc:sldMk cId="545612799" sldId="260"/>
            <ac:spMk id="13" creationId="{DD577F99-16AA-A6FC-C5F7-5B5FAEADC618}"/>
          </ac:spMkLst>
        </pc:spChg>
        <pc:spChg chg="mod">
          <ac:chgData name="Ahmed, Kashif jamal" userId="d52fb4b9-feb2-40c8-b6e3-762efd1f39b5" providerId="ADAL" clId="{6C2D2A38-E54A-4B9B-B5FE-A2C30C8CBF75}" dt="2024-10-09T04:26:23.256" v="1941"/>
          <ac:spMkLst>
            <pc:docMk/>
            <pc:sldMk cId="545612799" sldId="260"/>
            <ac:spMk id="14" creationId="{37D13C18-5D25-B7CE-63B1-8BFA216FE5FD}"/>
          </ac:spMkLst>
        </pc:spChg>
        <pc:spChg chg="mod">
          <ac:chgData name="Ahmed, Kashif jamal" userId="d52fb4b9-feb2-40c8-b6e3-762efd1f39b5" providerId="ADAL" clId="{6C2D2A38-E54A-4B9B-B5FE-A2C30C8CBF75}" dt="2024-10-09T04:26:48.848" v="1952"/>
          <ac:spMkLst>
            <pc:docMk/>
            <pc:sldMk cId="545612799" sldId="260"/>
            <ac:spMk id="16" creationId="{41BCF783-B1B4-A4E6-4973-EFBADE6C3865}"/>
          </ac:spMkLst>
        </pc:spChg>
        <pc:spChg chg="mod">
          <ac:chgData name="Ahmed, Kashif jamal" userId="d52fb4b9-feb2-40c8-b6e3-762efd1f39b5" providerId="ADAL" clId="{6C2D2A38-E54A-4B9B-B5FE-A2C30C8CBF75}" dt="2024-10-09T04:26:48.848" v="1952"/>
          <ac:spMkLst>
            <pc:docMk/>
            <pc:sldMk cId="545612799" sldId="260"/>
            <ac:spMk id="17" creationId="{4B664CB7-8FEB-E2AE-DD06-BB47876929DA}"/>
          </ac:spMkLst>
        </pc:spChg>
        <pc:spChg chg="add mod">
          <ac:chgData name="Ahmed, Kashif jamal" userId="d52fb4b9-feb2-40c8-b6e3-762efd1f39b5" providerId="ADAL" clId="{6C2D2A38-E54A-4B9B-B5FE-A2C30C8CBF75}" dt="2024-10-09T04:34:01.569" v="2121" actId="164"/>
          <ac:spMkLst>
            <pc:docMk/>
            <pc:sldMk cId="545612799" sldId="260"/>
            <ac:spMk id="18" creationId="{E4C7E767-753C-1090-469D-AF5E014021FF}"/>
          </ac:spMkLst>
        </pc:spChg>
        <pc:spChg chg="mod">
          <ac:chgData name="Ahmed, Kashif jamal" userId="d52fb4b9-feb2-40c8-b6e3-762efd1f39b5" providerId="ADAL" clId="{6C2D2A38-E54A-4B9B-B5FE-A2C30C8CBF75}" dt="2024-10-09T04:33:51.283" v="2116"/>
          <ac:spMkLst>
            <pc:docMk/>
            <pc:sldMk cId="545612799" sldId="260"/>
            <ac:spMk id="20" creationId="{E52A1A0D-ACB5-8ED3-8B3D-4F38FFF7890B}"/>
          </ac:spMkLst>
        </pc:spChg>
        <pc:spChg chg="mod">
          <ac:chgData name="Ahmed, Kashif jamal" userId="d52fb4b9-feb2-40c8-b6e3-762efd1f39b5" providerId="ADAL" clId="{6C2D2A38-E54A-4B9B-B5FE-A2C30C8CBF75}" dt="2024-10-09T04:33:51.283" v="2116"/>
          <ac:spMkLst>
            <pc:docMk/>
            <pc:sldMk cId="545612799" sldId="260"/>
            <ac:spMk id="21" creationId="{18A1047B-867F-566C-5625-E4500755F9DB}"/>
          </ac:spMkLst>
        </pc:spChg>
        <pc:spChg chg="mod">
          <ac:chgData name="Ahmed, Kashif jamal" userId="d52fb4b9-feb2-40c8-b6e3-762efd1f39b5" providerId="ADAL" clId="{6C2D2A38-E54A-4B9B-B5FE-A2C30C8CBF75}" dt="2024-10-09T04:34:38.178" v="2127" actId="20577"/>
          <ac:spMkLst>
            <pc:docMk/>
            <pc:sldMk cId="545612799" sldId="260"/>
            <ac:spMk id="25" creationId="{E4634A64-FEAA-1E7E-0E6E-DA8465452955}"/>
          </ac:spMkLst>
        </pc:spChg>
        <pc:spChg chg="mod">
          <ac:chgData name="Ahmed, Kashif jamal" userId="d52fb4b9-feb2-40c8-b6e3-762efd1f39b5" providerId="ADAL" clId="{6C2D2A38-E54A-4B9B-B5FE-A2C30C8CBF75}" dt="2024-10-09T04:34:07.786" v="2123" actId="1076"/>
          <ac:spMkLst>
            <pc:docMk/>
            <pc:sldMk cId="545612799" sldId="260"/>
            <ac:spMk id="26" creationId="{AE181AA3-5A27-17B9-0D72-D97ED00D3E2F}"/>
          </ac:spMkLst>
        </pc:spChg>
        <pc:spChg chg="mod">
          <ac:chgData name="Ahmed, Kashif jamal" userId="d52fb4b9-feb2-40c8-b6e3-762efd1f39b5" providerId="ADAL" clId="{6C2D2A38-E54A-4B9B-B5FE-A2C30C8CBF75}" dt="2024-10-09T04:35:50.886" v="2162" actId="6549"/>
          <ac:spMkLst>
            <pc:docMk/>
            <pc:sldMk cId="545612799" sldId="260"/>
            <ac:spMk id="27" creationId="{E57A2D86-CD82-4359-0338-EBE12958DAFD}"/>
          </ac:spMkLst>
        </pc:spChg>
        <pc:grpChg chg="add mod">
          <ac:chgData name="Ahmed, Kashif jamal" userId="d52fb4b9-feb2-40c8-b6e3-762efd1f39b5" providerId="ADAL" clId="{6C2D2A38-E54A-4B9B-B5FE-A2C30C8CBF75}" dt="2024-10-09T04:34:01.569" v="2121" actId="164"/>
          <ac:grpSpMkLst>
            <pc:docMk/>
            <pc:sldMk cId="545612799" sldId="260"/>
            <ac:grpSpMk id="6" creationId="{054B11A2-AD95-7E11-4C42-8B70563765BB}"/>
          </ac:grpSpMkLst>
        </pc:grpChg>
        <pc:grpChg chg="add del mod">
          <ac:chgData name="Ahmed, Kashif jamal" userId="d52fb4b9-feb2-40c8-b6e3-762efd1f39b5" providerId="ADAL" clId="{6C2D2A38-E54A-4B9B-B5FE-A2C30C8CBF75}" dt="2024-10-09T04:26:16.739" v="1939" actId="478"/>
          <ac:grpSpMkLst>
            <pc:docMk/>
            <pc:sldMk cId="545612799" sldId="260"/>
            <ac:grpSpMk id="9" creationId="{73115B20-67E6-D06A-54F5-1DBCCDAA9B93}"/>
          </ac:grpSpMkLst>
        </pc:grpChg>
        <pc:grpChg chg="add del mod">
          <ac:chgData name="Ahmed, Kashif jamal" userId="d52fb4b9-feb2-40c8-b6e3-762efd1f39b5" providerId="ADAL" clId="{6C2D2A38-E54A-4B9B-B5FE-A2C30C8CBF75}" dt="2024-10-09T04:26:42.604" v="1950" actId="478"/>
          <ac:grpSpMkLst>
            <pc:docMk/>
            <pc:sldMk cId="545612799" sldId="260"/>
            <ac:grpSpMk id="12" creationId="{87B6D7D2-C659-B388-B73A-C148EC070BE8}"/>
          </ac:grpSpMkLst>
        </pc:grpChg>
        <pc:grpChg chg="add del mod">
          <ac:chgData name="Ahmed, Kashif jamal" userId="d52fb4b9-feb2-40c8-b6e3-762efd1f39b5" providerId="ADAL" clId="{6C2D2A38-E54A-4B9B-B5FE-A2C30C8CBF75}" dt="2024-10-09T04:27:22.192" v="1957" actId="478"/>
          <ac:grpSpMkLst>
            <pc:docMk/>
            <pc:sldMk cId="545612799" sldId="260"/>
            <ac:grpSpMk id="15" creationId="{9950286C-8D7D-86D9-3E05-F0A164B0EFB3}"/>
          </ac:grpSpMkLst>
        </pc:grpChg>
        <pc:grpChg chg="add mod">
          <ac:chgData name="Ahmed, Kashif jamal" userId="d52fb4b9-feb2-40c8-b6e3-762efd1f39b5" providerId="ADAL" clId="{6C2D2A38-E54A-4B9B-B5FE-A2C30C8CBF75}" dt="2024-10-09T04:33:57.568" v="2120" actId="1076"/>
          <ac:grpSpMkLst>
            <pc:docMk/>
            <pc:sldMk cId="545612799" sldId="260"/>
            <ac:grpSpMk id="19" creationId="{E6DA5218-5607-C080-E59A-2C3829C4B876}"/>
          </ac:grpSpMkLst>
        </pc:grpChg>
        <pc:grpChg chg="add mod">
          <ac:chgData name="Ahmed, Kashif jamal" userId="d52fb4b9-feb2-40c8-b6e3-762efd1f39b5" providerId="ADAL" clId="{6C2D2A38-E54A-4B9B-B5FE-A2C30C8CBF75}" dt="2024-10-09T04:34:01.569" v="2121" actId="164"/>
          <ac:grpSpMkLst>
            <pc:docMk/>
            <pc:sldMk cId="545612799" sldId="260"/>
            <ac:grpSpMk id="22" creationId="{D2278EFC-05ED-9942-0336-5AF25C37122D}"/>
          </ac:grpSpMkLst>
        </pc:grpChg>
        <pc:grpChg chg="add mod">
          <ac:chgData name="Ahmed, Kashif jamal" userId="d52fb4b9-feb2-40c8-b6e3-762efd1f39b5" providerId="ADAL" clId="{6C2D2A38-E54A-4B9B-B5FE-A2C30C8CBF75}" dt="2024-10-09T04:34:19.873" v="2125" actId="1076"/>
          <ac:grpSpMkLst>
            <pc:docMk/>
            <pc:sldMk cId="545612799" sldId="260"/>
            <ac:grpSpMk id="23" creationId="{AF877F00-F415-CB98-E740-1D6235210E8F}"/>
          </ac:grpSpMkLst>
        </pc:grpChg>
        <pc:grpChg chg="mod">
          <ac:chgData name="Ahmed, Kashif jamal" userId="d52fb4b9-feb2-40c8-b6e3-762efd1f39b5" providerId="ADAL" clId="{6C2D2A38-E54A-4B9B-B5FE-A2C30C8CBF75}" dt="2024-10-09T04:34:03.178" v="2122"/>
          <ac:grpSpMkLst>
            <pc:docMk/>
            <pc:sldMk cId="545612799" sldId="260"/>
            <ac:grpSpMk id="24" creationId="{3E5480B3-AD43-7E96-ADE0-0ABE49965A65}"/>
          </ac:grpSpMkLst>
        </pc:grpChg>
        <pc:picChg chg="add del mod">
          <ac:chgData name="Ahmed, Kashif jamal" userId="d52fb4b9-feb2-40c8-b6e3-762efd1f39b5" providerId="ADAL" clId="{6C2D2A38-E54A-4B9B-B5FE-A2C30C8CBF75}" dt="2024-10-10T10:48:39.484" v="5101" actId="478"/>
          <ac:picMkLst>
            <pc:docMk/>
            <pc:sldMk cId="545612799" sldId="260"/>
            <ac:picMk id="4" creationId="{3B607280-509C-3587-B0A1-80F3004ACFFF}"/>
          </ac:picMkLst>
        </pc:picChg>
        <pc:picChg chg="add mod">
          <ac:chgData name="Ahmed, Kashif jamal" userId="d52fb4b9-feb2-40c8-b6e3-762efd1f39b5" providerId="ADAL" clId="{6C2D2A38-E54A-4B9B-B5FE-A2C30C8CBF75}" dt="2024-10-09T04:40:03.373" v="2189" actId="14100"/>
          <ac:picMkLst>
            <pc:docMk/>
            <pc:sldMk cId="545612799" sldId="260"/>
            <ac:picMk id="29" creationId="{37174860-2F96-9083-E1EE-862775DC1EE5}"/>
          </ac:picMkLst>
        </pc:picChg>
      </pc:sldChg>
      <pc:sldChg chg="addSp delSp modSp new mod setBg">
        <pc:chgData name="Ahmed, Kashif jamal" userId="d52fb4b9-feb2-40c8-b6e3-762efd1f39b5" providerId="ADAL" clId="{6C2D2A38-E54A-4B9B-B5FE-A2C30C8CBF75}" dt="2024-10-10T10:48:47.596" v="5103" actId="207"/>
        <pc:sldMkLst>
          <pc:docMk/>
          <pc:sldMk cId="3134349700" sldId="261"/>
        </pc:sldMkLst>
        <pc:spChg chg="del">
          <ac:chgData name="Ahmed, Kashif jamal" userId="d52fb4b9-feb2-40c8-b6e3-762efd1f39b5" providerId="ADAL" clId="{6C2D2A38-E54A-4B9B-B5FE-A2C30C8CBF75}" dt="2024-10-09T04:42:48.176" v="2191" actId="478"/>
          <ac:spMkLst>
            <pc:docMk/>
            <pc:sldMk cId="3134349700" sldId="261"/>
            <ac:spMk id="2" creationId="{46C90D44-8D25-EA87-9478-BD135BC2674A}"/>
          </ac:spMkLst>
        </pc:spChg>
        <pc:spChg chg="del">
          <ac:chgData name="Ahmed, Kashif jamal" userId="d52fb4b9-feb2-40c8-b6e3-762efd1f39b5" providerId="ADAL" clId="{6C2D2A38-E54A-4B9B-B5FE-A2C30C8CBF75}" dt="2024-10-09T04:42:49.088" v="2192" actId="478"/>
          <ac:spMkLst>
            <pc:docMk/>
            <pc:sldMk cId="3134349700" sldId="261"/>
            <ac:spMk id="3" creationId="{2C0A878F-F780-6481-6A4F-369CFCD44267}"/>
          </ac:spMkLst>
        </pc:spChg>
        <pc:spChg chg="add mod">
          <ac:chgData name="Ahmed, Kashif jamal" userId="d52fb4b9-feb2-40c8-b6e3-762efd1f39b5" providerId="ADAL" clId="{6C2D2A38-E54A-4B9B-B5FE-A2C30C8CBF75}" dt="2024-10-10T10:48:47.596" v="5103" actId="207"/>
          <ac:spMkLst>
            <pc:docMk/>
            <pc:sldMk cId="3134349700" sldId="261"/>
            <ac:spMk id="5" creationId="{1246B5C5-06A4-ED7B-F64E-477F20020C4B}"/>
          </ac:spMkLst>
        </pc:spChg>
        <pc:spChg chg="add mod">
          <ac:chgData name="Ahmed, Kashif jamal" userId="d52fb4b9-feb2-40c8-b6e3-762efd1f39b5" providerId="ADAL" clId="{6C2D2A38-E54A-4B9B-B5FE-A2C30C8CBF75}" dt="2024-10-09T06:05:36.035" v="2708" actId="1035"/>
          <ac:spMkLst>
            <pc:docMk/>
            <pc:sldMk cId="3134349700" sldId="261"/>
            <ac:spMk id="9" creationId="{4CD63495-8C86-8FCC-26E7-3C8C75999301}"/>
          </ac:spMkLst>
        </pc:spChg>
        <pc:spChg chg="add mod">
          <ac:chgData name="Ahmed, Kashif jamal" userId="d52fb4b9-feb2-40c8-b6e3-762efd1f39b5" providerId="ADAL" clId="{6C2D2A38-E54A-4B9B-B5FE-A2C30C8CBF75}" dt="2024-10-09T06:05:36.035" v="2708" actId="1035"/>
          <ac:spMkLst>
            <pc:docMk/>
            <pc:sldMk cId="3134349700" sldId="261"/>
            <ac:spMk id="10" creationId="{F2903131-5A07-0309-B427-D8B9542D0CAB}"/>
          </ac:spMkLst>
        </pc:spChg>
        <pc:spChg chg="del mod topLvl">
          <ac:chgData name="Ahmed, Kashif jamal" userId="d52fb4b9-feb2-40c8-b6e3-762efd1f39b5" providerId="ADAL" clId="{6C2D2A38-E54A-4B9B-B5FE-A2C30C8CBF75}" dt="2024-10-09T04:53:38.634" v="2325" actId="478"/>
          <ac:spMkLst>
            <pc:docMk/>
            <pc:sldMk cId="3134349700" sldId="261"/>
            <ac:spMk id="13" creationId="{AC527C7E-3AFD-0C96-4BFC-20F2134315F0}"/>
          </ac:spMkLst>
        </pc:spChg>
        <pc:spChg chg="mod">
          <ac:chgData name="Ahmed, Kashif jamal" userId="d52fb4b9-feb2-40c8-b6e3-762efd1f39b5" providerId="ADAL" clId="{6C2D2A38-E54A-4B9B-B5FE-A2C30C8CBF75}" dt="2024-10-09T04:53:14.242" v="2324"/>
          <ac:spMkLst>
            <pc:docMk/>
            <pc:sldMk cId="3134349700" sldId="261"/>
            <ac:spMk id="14" creationId="{78A0ED43-1FA5-4683-B9D2-CA591851BAA7}"/>
          </ac:spMkLst>
        </pc:spChg>
        <pc:spChg chg="mod">
          <ac:chgData name="Ahmed, Kashif jamal" userId="d52fb4b9-feb2-40c8-b6e3-762efd1f39b5" providerId="ADAL" clId="{6C2D2A38-E54A-4B9B-B5FE-A2C30C8CBF75}" dt="2024-10-09T04:56:20.603" v="2438" actId="2710"/>
          <ac:spMkLst>
            <pc:docMk/>
            <pc:sldMk cId="3134349700" sldId="261"/>
            <ac:spMk id="15" creationId="{07BBC8C8-7838-61A7-B2EF-FF01938685B7}"/>
          </ac:spMkLst>
        </pc:spChg>
        <pc:spChg chg="add mod">
          <ac:chgData name="Ahmed, Kashif jamal" userId="d52fb4b9-feb2-40c8-b6e3-762efd1f39b5" providerId="ADAL" clId="{6C2D2A38-E54A-4B9B-B5FE-A2C30C8CBF75}" dt="2024-10-09T04:58:03.574" v="2507" actId="1076"/>
          <ac:spMkLst>
            <pc:docMk/>
            <pc:sldMk cId="3134349700" sldId="261"/>
            <ac:spMk id="16" creationId="{D5D0BE57-BBFB-4DFE-734A-5D7F5248796A}"/>
          </ac:spMkLst>
        </pc:spChg>
        <pc:spChg chg="add mod">
          <ac:chgData name="Ahmed, Kashif jamal" userId="d52fb4b9-feb2-40c8-b6e3-762efd1f39b5" providerId="ADAL" clId="{6C2D2A38-E54A-4B9B-B5FE-A2C30C8CBF75}" dt="2024-10-09T04:58:06.829" v="2508" actId="1076"/>
          <ac:spMkLst>
            <pc:docMk/>
            <pc:sldMk cId="3134349700" sldId="261"/>
            <ac:spMk id="17" creationId="{5E55B507-092A-95E7-1D10-902DF43A3EDB}"/>
          </ac:spMkLst>
        </pc:spChg>
        <pc:grpChg chg="add del mod">
          <ac:chgData name="Ahmed, Kashif jamal" userId="d52fb4b9-feb2-40c8-b6e3-762efd1f39b5" providerId="ADAL" clId="{6C2D2A38-E54A-4B9B-B5FE-A2C30C8CBF75}" dt="2024-10-09T04:53:38.634" v="2325" actId="478"/>
          <ac:grpSpMkLst>
            <pc:docMk/>
            <pc:sldMk cId="3134349700" sldId="261"/>
            <ac:grpSpMk id="11" creationId="{1364763E-BAA6-E7A4-22C5-A618A5905956}"/>
          </ac:grpSpMkLst>
        </pc:grpChg>
        <pc:grpChg chg="mod topLvl">
          <ac:chgData name="Ahmed, Kashif jamal" userId="d52fb4b9-feb2-40c8-b6e3-762efd1f39b5" providerId="ADAL" clId="{6C2D2A38-E54A-4B9B-B5FE-A2C30C8CBF75}" dt="2024-10-09T04:53:38.634" v="2325" actId="478"/>
          <ac:grpSpMkLst>
            <pc:docMk/>
            <pc:sldMk cId="3134349700" sldId="261"/>
            <ac:grpSpMk id="12" creationId="{7901A5CB-E0B3-260B-8683-5C0579577EB2}"/>
          </ac:grpSpMkLst>
        </pc:grpChg>
        <pc:graphicFrameChg chg="add mod">
          <ac:chgData name="Ahmed, Kashif jamal" userId="d52fb4b9-feb2-40c8-b6e3-762efd1f39b5" providerId="ADAL" clId="{6C2D2A38-E54A-4B9B-B5FE-A2C30C8CBF75}" dt="2024-10-09T04:52:58.755" v="2323" actId="1076"/>
          <ac:graphicFrameMkLst>
            <pc:docMk/>
            <pc:sldMk cId="3134349700" sldId="261"/>
            <ac:graphicFrameMk id="8" creationId="{3057A5F6-A557-8473-C36C-E80BD0E58C8F}"/>
          </ac:graphicFrameMkLst>
        </pc:graphicFrameChg>
        <pc:picChg chg="add del mod">
          <ac:chgData name="Ahmed, Kashif jamal" userId="d52fb4b9-feb2-40c8-b6e3-762efd1f39b5" providerId="ADAL" clId="{6C2D2A38-E54A-4B9B-B5FE-A2C30C8CBF75}" dt="2024-10-10T10:48:43.602" v="5102" actId="478"/>
          <ac:picMkLst>
            <pc:docMk/>
            <pc:sldMk cId="3134349700" sldId="261"/>
            <ac:picMk id="4" creationId="{C7BF6D40-79A3-4236-6365-A6027AE957A0}"/>
          </ac:picMkLst>
        </pc:picChg>
      </pc:sldChg>
      <pc:sldChg chg="addSp delSp modSp new del mod setBg">
        <pc:chgData name="Ahmed, Kashif jamal" userId="d52fb4b9-feb2-40c8-b6e3-762efd1f39b5" providerId="ADAL" clId="{6C2D2A38-E54A-4B9B-B5FE-A2C30C8CBF75}" dt="2024-10-10T11:25:11.655" v="5427" actId="2696"/>
        <pc:sldMkLst>
          <pc:docMk/>
          <pc:sldMk cId="21236429" sldId="262"/>
        </pc:sldMkLst>
        <pc:spChg chg="del">
          <ac:chgData name="Ahmed, Kashif jamal" userId="d52fb4b9-feb2-40c8-b6e3-762efd1f39b5" providerId="ADAL" clId="{6C2D2A38-E54A-4B9B-B5FE-A2C30C8CBF75}" dt="2024-10-09T05:34:47.981" v="2573" actId="478"/>
          <ac:spMkLst>
            <pc:docMk/>
            <pc:sldMk cId="21236429" sldId="262"/>
            <ac:spMk id="2" creationId="{ED56FCA8-D49B-6FBE-83CC-BF39C29BFEC7}"/>
          </ac:spMkLst>
        </pc:spChg>
        <pc:spChg chg="del">
          <ac:chgData name="Ahmed, Kashif jamal" userId="d52fb4b9-feb2-40c8-b6e3-762efd1f39b5" providerId="ADAL" clId="{6C2D2A38-E54A-4B9B-B5FE-A2C30C8CBF75}" dt="2024-10-09T05:34:49.023" v="2574" actId="478"/>
          <ac:spMkLst>
            <pc:docMk/>
            <pc:sldMk cId="21236429" sldId="262"/>
            <ac:spMk id="3" creationId="{0268E5C4-1DE5-D475-B368-D83F0238958D}"/>
          </ac:spMkLst>
        </pc:spChg>
        <pc:spChg chg="add mod">
          <ac:chgData name="Ahmed, Kashif jamal" userId="d52fb4b9-feb2-40c8-b6e3-762efd1f39b5" providerId="ADAL" clId="{6C2D2A38-E54A-4B9B-B5FE-A2C30C8CBF75}" dt="2024-10-09T05:35:56.395" v="2603" actId="20577"/>
          <ac:spMkLst>
            <pc:docMk/>
            <pc:sldMk cId="21236429" sldId="262"/>
            <ac:spMk id="4" creationId="{3A70D449-4CB1-3C1C-155F-C15DB9B32C09}"/>
          </ac:spMkLst>
        </pc:spChg>
        <pc:spChg chg="mod topLvl">
          <ac:chgData name="Ahmed, Kashif jamal" userId="d52fb4b9-feb2-40c8-b6e3-762efd1f39b5" providerId="ADAL" clId="{6C2D2A38-E54A-4B9B-B5FE-A2C30C8CBF75}" dt="2024-10-09T05:37:21.979" v="2609" actId="14100"/>
          <ac:spMkLst>
            <pc:docMk/>
            <pc:sldMk cId="21236429" sldId="262"/>
            <ac:spMk id="7" creationId="{2784CCB3-24FD-95AA-E87C-996C4D3C21F1}"/>
          </ac:spMkLst>
        </pc:spChg>
        <pc:spChg chg="del mod topLvl">
          <ac:chgData name="Ahmed, Kashif jamal" userId="d52fb4b9-feb2-40c8-b6e3-762efd1f39b5" providerId="ADAL" clId="{6C2D2A38-E54A-4B9B-B5FE-A2C30C8CBF75}" dt="2024-10-09T05:36:47.014" v="2606" actId="478"/>
          <ac:spMkLst>
            <pc:docMk/>
            <pc:sldMk cId="21236429" sldId="262"/>
            <ac:spMk id="8" creationId="{D15CDC02-71F6-7C51-366B-A3F5D56944F1}"/>
          </ac:spMkLst>
        </pc:spChg>
        <pc:spChg chg="add mod">
          <ac:chgData name="Ahmed, Kashif jamal" userId="d52fb4b9-feb2-40c8-b6e3-762efd1f39b5" providerId="ADAL" clId="{6C2D2A38-E54A-4B9B-B5FE-A2C30C8CBF75}" dt="2024-10-09T06:02:43.625" v="2679" actId="207"/>
          <ac:spMkLst>
            <pc:docMk/>
            <pc:sldMk cId="21236429" sldId="262"/>
            <ac:spMk id="9" creationId="{D4F6DFF0-4015-18A7-4864-7371F381FF06}"/>
          </ac:spMkLst>
        </pc:spChg>
        <pc:spChg chg="add mod">
          <ac:chgData name="Ahmed, Kashif jamal" userId="d52fb4b9-feb2-40c8-b6e3-762efd1f39b5" providerId="ADAL" clId="{6C2D2A38-E54A-4B9B-B5FE-A2C30C8CBF75}" dt="2024-10-09T07:45:59.827" v="2853" actId="164"/>
          <ac:spMkLst>
            <pc:docMk/>
            <pc:sldMk cId="21236429" sldId="262"/>
            <ac:spMk id="13" creationId="{E3DB8AB7-AC21-FDA7-9B3F-2E1460579C5B}"/>
          </ac:spMkLst>
        </pc:spChg>
        <pc:spChg chg="mod">
          <ac:chgData name="Ahmed, Kashif jamal" userId="d52fb4b9-feb2-40c8-b6e3-762efd1f39b5" providerId="ADAL" clId="{6C2D2A38-E54A-4B9B-B5FE-A2C30C8CBF75}" dt="2024-10-09T07:47:14.218" v="2930" actId="20577"/>
          <ac:spMkLst>
            <pc:docMk/>
            <pc:sldMk cId="21236429" sldId="262"/>
            <ac:spMk id="18" creationId="{B913945E-00E9-C2DA-8E4D-96F0841CD89B}"/>
          </ac:spMkLst>
        </pc:spChg>
        <pc:grpChg chg="add del mod">
          <ac:chgData name="Ahmed, Kashif jamal" userId="d52fb4b9-feb2-40c8-b6e3-762efd1f39b5" providerId="ADAL" clId="{6C2D2A38-E54A-4B9B-B5FE-A2C30C8CBF75}" dt="2024-10-09T05:36:47.014" v="2606" actId="478"/>
          <ac:grpSpMkLst>
            <pc:docMk/>
            <pc:sldMk cId="21236429" sldId="262"/>
            <ac:grpSpMk id="6" creationId="{399CA38F-67F9-C4F5-4207-6930B2F58CC6}"/>
          </ac:grpSpMkLst>
        </pc:grpChg>
        <pc:grpChg chg="add mod">
          <ac:chgData name="Ahmed, Kashif jamal" userId="d52fb4b9-feb2-40c8-b6e3-762efd1f39b5" providerId="ADAL" clId="{6C2D2A38-E54A-4B9B-B5FE-A2C30C8CBF75}" dt="2024-10-09T07:45:59.827" v="2853" actId="164"/>
          <ac:grpSpMkLst>
            <pc:docMk/>
            <pc:sldMk cId="21236429" sldId="262"/>
            <ac:grpSpMk id="16" creationId="{2C89E389-E095-7B3A-B28A-E3351F8BD8CA}"/>
          </ac:grpSpMkLst>
        </pc:grpChg>
        <pc:grpChg chg="add mod">
          <ac:chgData name="Ahmed, Kashif jamal" userId="d52fb4b9-feb2-40c8-b6e3-762efd1f39b5" providerId="ADAL" clId="{6C2D2A38-E54A-4B9B-B5FE-A2C30C8CBF75}" dt="2024-10-09T07:46:33.364" v="2924" actId="1038"/>
          <ac:grpSpMkLst>
            <pc:docMk/>
            <pc:sldMk cId="21236429" sldId="262"/>
            <ac:grpSpMk id="17" creationId="{C4B51955-E99D-022A-C87F-3FA7574EB92A}"/>
          </ac:grpSpMkLst>
        </pc:grpChg>
        <pc:graphicFrameChg chg="add mod">
          <ac:chgData name="Ahmed, Kashif jamal" userId="d52fb4b9-feb2-40c8-b6e3-762efd1f39b5" providerId="ADAL" clId="{6C2D2A38-E54A-4B9B-B5FE-A2C30C8CBF75}" dt="2024-10-09T07:44:31.968" v="2776" actId="404"/>
          <ac:graphicFrameMkLst>
            <pc:docMk/>
            <pc:sldMk cId="21236429" sldId="262"/>
            <ac:graphicFrameMk id="12" creationId="{995A342D-D5E2-655E-C764-707D33407F94}"/>
          </ac:graphicFrameMkLst>
        </pc:graphicFrameChg>
        <pc:picChg chg="add del mod ord">
          <ac:chgData name="Ahmed, Kashif jamal" userId="d52fb4b9-feb2-40c8-b6e3-762efd1f39b5" providerId="ADAL" clId="{6C2D2A38-E54A-4B9B-B5FE-A2C30C8CBF75}" dt="2024-10-10T10:48:55.340" v="5104" actId="478"/>
          <ac:picMkLst>
            <pc:docMk/>
            <pc:sldMk cId="21236429" sldId="262"/>
            <ac:picMk id="5" creationId="{03DAA27F-6104-AEBD-912A-D763CC302D90}"/>
          </ac:picMkLst>
        </pc:picChg>
        <pc:cxnChg chg="add mod">
          <ac:chgData name="Ahmed, Kashif jamal" userId="d52fb4b9-feb2-40c8-b6e3-762efd1f39b5" providerId="ADAL" clId="{6C2D2A38-E54A-4B9B-B5FE-A2C30C8CBF75}" dt="2024-10-09T07:45:59.827" v="2853" actId="164"/>
          <ac:cxnSpMkLst>
            <pc:docMk/>
            <pc:sldMk cId="21236429" sldId="262"/>
            <ac:cxnSpMk id="15" creationId="{9E4965B0-D8AE-9062-C4E6-0C6C1AE97247}"/>
          </ac:cxnSpMkLst>
        </pc:cxnChg>
        <pc:cxnChg chg="mod">
          <ac:chgData name="Ahmed, Kashif jamal" userId="d52fb4b9-feb2-40c8-b6e3-762efd1f39b5" providerId="ADAL" clId="{6C2D2A38-E54A-4B9B-B5FE-A2C30C8CBF75}" dt="2024-10-09T07:46:25.059" v="2911" actId="692"/>
          <ac:cxnSpMkLst>
            <pc:docMk/>
            <pc:sldMk cId="21236429" sldId="262"/>
            <ac:cxnSpMk id="19" creationId="{0F290D40-4414-3942-AC92-7AD4EFC1F3E4}"/>
          </ac:cxnSpMkLst>
        </pc:cxnChg>
      </pc:sldChg>
      <pc:sldChg chg="delSp new del mod">
        <pc:chgData name="Ahmed, Kashif jamal" userId="d52fb4b9-feb2-40c8-b6e3-762efd1f39b5" providerId="ADAL" clId="{6C2D2A38-E54A-4B9B-B5FE-A2C30C8CBF75}" dt="2024-10-09T07:48:13.986" v="2937" actId="2696"/>
        <pc:sldMkLst>
          <pc:docMk/>
          <pc:sldMk cId="2181047529" sldId="263"/>
        </pc:sldMkLst>
        <pc:spChg chg="del">
          <ac:chgData name="Ahmed, Kashif jamal" userId="d52fb4b9-feb2-40c8-b6e3-762efd1f39b5" providerId="ADAL" clId="{6C2D2A38-E54A-4B9B-B5FE-A2C30C8CBF75}" dt="2024-10-09T07:47:40.114" v="2932" actId="478"/>
          <ac:spMkLst>
            <pc:docMk/>
            <pc:sldMk cId="2181047529" sldId="263"/>
            <ac:spMk id="2" creationId="{66E20038-E759-5A06-D1BE-D366D89C016C}"/>
          </ac:spMkLst>
        </pc:spChg>
        <pc:spChg chg="del">
          <ac:chgData name="Ahmed, Kashif jamal" userId="d52fb4b9-feb2-40c8-b6e3-762efd1f39b5" providerId="ADAL" clId="{6C2D2A38-E54A-4B9B-B5FE-A2C30C8CBF75}" dt="2024-10-09T07:47:40.860" v="2933" actId="478"/>
          <ac:spMkLst>
            <pc:docMk/>
            <pc:sldMk cId="2181047529" sldId="263"/>
            <ac:spMk id="3" creationId="{E33D6541-C31E-E999-E694-706282463B06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10T10:49:00.708" v="5105" actId="478"/>
        <pc:sldMkLst>
          <pc:docMk/>
          <pc:sldMk cId="153612002" sldId="264"/>
        </pc:sldMkLst>
        <pc:spChg chg="mod">
          <ac:chgData name="Ahmed, Kashif jamal" userId="d52fb4b9-feb2-40c8-b6e3-762efd1f39b5" providerId="ADAL" clId="{6C2D2A38-E54A-4B9B-B5FE-A2C30C8CBF75}" dt="2024-10-09T07:48:39.741" v="2956" actId="20577"/>
          <ac:spMkLst>
            <pc:docMk/>
            <pc:sldMk cId="153612002" sldId="264"/>
            <ac:spMk id="4" creationId="{6CD55004-7B05-38F4-2A66-1A2B14F87051}"/>
          </ac:spMkLst>
        </pc:spChg>
        <pc:spChg chg="mod">
          <ac:chgData name="Ahmed, Kashif jamal" userId="d52fb4b9-feb2-40c8-b6e3-762efd1f39b5" providerId="ADAL" clId="{6C2D2A38-E54A-4B9B-B5FE-A2C30C8CBF75}" dt="2024-10-09T08:04:52.440" v="3336" actId="1036"/>
          <ac:spMkLst>
            <pc:docMk/>
            <pc:sldMk cId="153612002" sldId="264"/>
            <ac:spMk id="5" creationId="{9D21269A-11AE-53C1-8983-24B6851A9619}"/>
          </ac:spMkLst>
        </pc:spChg>
        <pc:spChg chg="mod">
          <ac:chgData name="Ahmed, Kashif jamal" userId="d52fb4b9-feb2-40c8-b6e3-762efd1f39b5" providerId="ADAL" clId="{6C2D2A38-E54A-4B9B-B5FE-A2C30C8CBF75}" dt="2024-10-09T08:02:39.022" v="3266" actId="14100"/>
          <ac:spMkLst>
            <pc:docMk/>
            <pc:sldMk cId="153612002" sldId="264"/>
            <ac:spMk id="6" creationId="{6C03568A-AE03-8A42-1D5E-36F8CD3E3468}"/>
          </ac:spMkLst>
        </pc:spChg>
        <pc:spChg chg="del mod">
          <ac:chgData name="Ahmed, Kashif jamal" userId="d52fb4b9-feb2-40c8-b6e3-762efd1f39b5" providerId="ADAL" clId="{6C2D2A38-E54A-4B9B-B5FE-A2C30C8CBF75}" dt="2024-10-09T07:51:06.593" v="2958" actId="478"/>
          <ac:spMkLst>
            <pc:docMk/>
            <pc:sldMk cId="153612002" sldId="264"/>
            <ac:spMk id="7" creationId="{2DBFB970-6412-07D8-3CE3-B8F8A67E0865}"/>
          </ac:spMkLst>
        </pc:spChg>
        <pc:spChg chg="del">
          <ac:chgData name="Ahmed, Kashif jamal" userId="d52fb4b9-feb2-40c8-b6e3-762efd1f39b5" providerId="ADAL" clId="{6C2D2A38-E54A-4B9B-B5FE-A2C30C8CBF75}" dt="2024-10-09T07:48:33.750" v="2947" actId="478"/>
          <ac:spMkLst>
            <pc:docMk/>
            <pc:sldMk cId="153612002" sldId="264"/>
            <ac:spMk id="8" creationId="{62836C36-F01D-7B9E-7217-6DD92DA53AC3}"/>
          </ac:spMkLst>
        </pc:spChg>
        <pc:spChg chg="del">
          <ac:chgData name="Ahmed, Kashif jamal" userId="d52fb4b9-feb2-40c8-b6e3-762efd1f39b5" providerId="ADAL" clId="{6C2D2A38-E54A-4B9B-B5FE-A2C30C8CBF75}" dt="2024-10-09T07:48:26.038" v="2938" actId="478"/>
          <ac:spMkLst>
            <pc:docMk/>
            <pc:sldMk cId="153612002" sldId="264"/>
            <ac:spMk id="9" creationId="{D53D2015-1E40-3D0D-7C88-E7D5D2BB49F4}"/>
          </ac:spMkLst>
        </pc:spChg>
        <pc:spChg chg="add mod">
          <ac:chgData name="Ahmed, Kashif jamal" userId="d52fb4b9-feb2-40c8-b6e3-762efd1f39b5" providerId="ADAL" clId="{6C2D2A38-E54A-4B9B-B5FE-A2C30C8CBF75}" dt="2024-10-09T08:09:07.055" v="3409" actId="122"/>
          <ac:spMkLst>
            <pc:docMk/>
            <pc:sldMk cId="153612002" sldId="264"/>
            <ac:spMk id="10" creationId="{6583F838-59DD-5F5F-7E00-1697DB44A6B8}"/>
          </ac:spMkLst>
        </pc:spChg>
        <pc:spChg chg="add mod">
          <ac:chgData name="Ahmed, Kashif jamal" userId="d52fb4b9-feb2-40c8-b6e3-762efd1f39b5" providerId="ADAL" clId="{6C2D2A38-E54A-4B9B-B5FE-A2C30C8CBF75}" dt="2024-10-09T08:04:52.440" v="3336" actId="1036"/>
          <ac:spMkLst>
            <pc:docMk/>
            <pc:sldMk cId="153612002" sldId="264"/>
            <ac:spMk id="11" creationId="{7EA85C1E-B0A8-AB2E-E4BF-9C746F55E8D5}"/>
          </ac:spMkLst>
        </pc:spChg>
        <pc:spChg chg="mod">
          <ac:chgData name="Ahmed, Kashif jamal" userId="d52fb4b9-feb2-40c8-b6e3-762efd1f39b5" providerId="ADAL" clId="{6C2D2A38-E54A-4B9B-B5FE-A2C30C8CBF75}" dt="2024-10-09T07:54:15.783" v="3057"/>
          <ac:spMkLst>
            <pc:docMk/>
            <pc:sldMk cId="153612002" sldId="264"/>
            <ac:spMk id="13" creationId="{B5961E23-56E4-7769-B1D7-637DDD26803C}"/>
          </ac:spMkLst>
        </pc:spChg>
        <pc:spChg chg="del">
          <ac:chgData name="Ahmed, Kashif jamal" userId="d52fb4b9-feb2-40c8-b6e3-762efd1f39b5" providerId="ADAL" clId="{6C2D2A38-E54A-4B9B-B5FE-A2C30C8CBF75}" dt="2024-10-09T07:48:26.410" v="2939" actId="478"/>
          <ac:spMkLst>
            <pc:docMk/>
            <pc:sldMk cId="153612002" sldId="264"/>
            <ac:spMk id="14" creationId="{D12DD4D8-81BB-8F78-F763-9F6421BA42FC}"/>
          </ac:spMkLst>
        </pc:spChg>
        <pc:spChg chg="del">
          <ac:chgData name="Ahmed, Kashif jamal" userId="d52fb4b9-feb2-40c8-b6e3-762efd1f39b5" providerId="ADAL" clId="{6C2D2A38-E54A-4B9B-B5FE-A2C30C8CBF75}" dt="2024-10-09T07:48:26.966" v="2940" actId="478"/>
          <ac:spMkLst>
            <pc:docMk/>
            <pc:sldMk cId="153612002" sldId="264"/>
            <ac:spMk id="15" creationId="{2930564D-E5F9-655D-33BF-56E446A57BEE}"/>
          </ac:spMkLst>
        </pc:spChg>
        <pc:spChg chg="del">
          <ac:chgData name="Ahmed, Kashif jamal" userId="d52fb4b9-feb2-40c8-b6e3-762efd1f39b5" providerId="ADAL" clId="{6C2D2A38-E54A-4B9B-B5FE-A2C30C8CBF75}" dt="2024-10-09T07:48:27.462" v="2941" actId="478"/>
          <ac:spMkLst>
            <pc:docMk/>
            <pc:sldMk cId="153612002" sldId="264"/>
            <ac:spMk id="16" creationId="{22F6397F-8752-8268-2648-BAD44F93A5DB}"/>
          </ac:spMkLst>
        </pc:spChg>
        <pc:spChg chg="mod">
          <ac:chgData name="Ahmed, Kashif jamal" userId="d52fb4b9-feb2-40c8-b6e3-762efd1f39b5" providerId="ADAL" clId="{6C2D2A38-E54A-4B9B-B5FE-A2C30C8CBF75}" dt="2024-10-09T07:54:15.783" v="3057"/>
          <ac:spMkLst>
            <pc:docMk/>
            <pc:sldMk cId="153612002" sldId="264"/>
            <ac:spMk id="17" creationId="{BD6D4C14-BB4A-5E25-D08C-6195A6C290A4}"/>
          </ac:spMkLst>
        </pc:spChg>
        <pc:spChg chg="mod">
          <ac:chgData name="Ahmed, Kashif jamal" userId="d52fb4b9-feb2-40c8-b6e3-762efd1f39b5" providerId="ADAL" clId="{6C2D2A38-E54A-4B9B-B5FE-A2C30C8CBF75}" dt="2024-10-09T07:54:21.924" v="3059"/>
          <ac:spMkLst>
            <pc:docMk/>
            <pc:sldMk cId="153612002" sldId="264"/>
            <ac:spMk id="19" creationId="{F8D5EC37-F174-6A49-692A-CBF89D76F600}"/>
          </ac:spMkLst>
        </pc:spChg>
        <pc:spChg chg="mod">
          <ac:chgData name="Ahmed, Kashif jamal" userId="d52fb4b9-feb2-40c8-b6e3-762efd1f39b5" providerId="ADAL" clId="{6C2D2A38-E54A-4B9B-B5FE-A2C30C8CBF75}" dt="2024-10-09T07:54:21.924" v="3059"/>
          <ac:spMkLst>
            <pc:docMk/>
            <pc:sldMk cId="153612002" sldId="264"/>
            <ac:spMk id="20" creationId="{BFE3D6EC-EAFD-02E5-5610-A5777D244887}"/>
          </ac:spMkLst>
        </pc:spChg>
        <pc:spChg chg="del">
          <ac:chgData name="Ahmed, Kashif jamal" userId="d52fb4b9-feb2-40c8-b6e3-762efd1f39b5" providerId="ADAL" clId="{6C2D2A38-E54A-4B9B-B5FE-A2C30C8CBF75}" dt="2024-10-09T07:48:29.021" v="2944" actId="478"/>
          <ac:spMkLst>
            <pc:docMk/>
            <pc:sldMk cId="153612002" sldId="264"/>
            <ac:spMk id="22" creationId="{989E4ED6-F09F-A0C2-CA09-2DE86F7E58A0}"/>
          </ac:spMkLst>
        </pc:spChg>
        <pc:spChg chg="del">
          <ac:chgData name="Ahmed, Kashif jamal" userId="d52fb4b9-feb2-40c8-b6e3-762efd1f39b5" providerId="ADAL" clId="{6C2D2A38-E54A-4B9B-B5FE-A2C30C8CBF75}" dt="2024-10-09T07:48:28.534" v="2943" actId="478"/>
          <ac:spMkLst>
            <pc:docMk/>
            <pc:sldMk cId="153612002" sldId="264"/>
            <ac:spMk id="23" creationId="{E006C2DD-014B-E38D-C1B0-2A23EDC37DF9}"/>
          </ac:spMkLst>
        </pc:spChg>
        <pc:spChg chg="del">
          <ac:chgData name="Ahmed, Kashif jamal" userId="d52fb4b9-feb2-40c8-b6e3-762efd1f39b5" providerId="ADAL" clId="{6C2D2A38-E54A-4B9B-B5FE-A2C30C8CBF75}" dt="2024-10-09T07:48:28.084" v="2942" actId="478"/>
          <ac:spMkLst>
            <pc:docMk/>
            <pc:sldMk cId="153612002" sldId="264"/>
            <ac:spMk id="24" creationId="{62F7D678-9E7C-3C00-46F8-D830983EE70B}"/>
          </ac:spMkLst>
        </pc:spChg>
        <pc:spChg chg="del">
          <ac:chgData name="Ahmed, Kashif jamal" userId="d52fb4b9-feb2-40c8-b6e3-762efd1f39b5" providerId="ADAL" clId="{6C2D2A38-E54A-4B9B-B5FE-A2C30C8CBF75}" dt="2024-10-09T07:48:31.623" v="2946" actId="478"/>
          <ac:spMkLst>
            <pc:docMk/>
            <pc:sldMk cId="153612002" sldId="264"/>
            <ac:spMk id="25" creationId="{07D870E5-1776-5A7A-13A4-A749674E8946}"/>
          </ac:spMkLst>
        </pc:spChg>
        <pc:spChg chg="add del mod">
          <ac:chgData name="Ahmed, Kashif jamal" userId="d52fb4b9-feb2-40c8-b6e3-762efd1f39b5" providerId="ADAL" clId="{6C2D2A38-E54A-4B9B-B5FE-A2C30C8CBF75}" dt="2024-10-09T08:04:26.277" v="3275" actId="478"/>
          <ac:spMkLst>
            <pc:docMk/>
            <pc:sldMk cId="153612002" sldId="264"/>
            <ac:spMk id="29" creationId="{CD966404-A034-08BF-C93F-6C1503C9BCF7}"/>
          </ac:spMkLst>
        </pc:spChg>
        <pc:spChg chg="add mod">
          <ac:chgData name="Ahmed, Kashif jamal" userId="d52fb4b9-feb2-40c8-b6e3-762efd1f39b5" providerId="ADAL" clId="{6C2D2A38-E54A-4B9B-B5FE-A2C30C8CBF75}" dt="2024-10-09T07:57:27.823" v="3159"/>
          <ac:spMkLst>
            <pc:docMk/>
            <pc:sldMk cId="153612002" sldId="264"/>
            <ac:spMk id="30" creationId="{8CA829F7-39E1-242D-DC3D-2EFBAD189312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35" creationId="{41C440CB-D9E9-124A-AE9E-24A7850CBE24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36" creationId="{2E15EF6D-659B-6471-3BE3-805324729D34}"/>
          </ac:spMkLst>
        </pc:spChg>
        <pc:spChg chg="del mod">
          <ac:chgData name="Ahmed, Kashif jamal" userId="d52fb4b9-feb2-40c8-b6e3-762efd1f39b5" providerId="ADAL" clId="{6C2D2A38-E54A-4B9B-B5FE-A2C30C8CBF75}" dt="2024-10-09T08:04:28.493" v="3276" actId="478"/>
          <ac:spMkLst>
            <pc:docMk/>
            <pc:sldMk cId="153612002" sldId="264"/>
            <ac:spMk id="38" creationId="{34AABE09-4DF2-2EAC-8C48-3016CCC94A1F}"/>
          </ac:spMkLst>
        </pc:spChg>
        <pc:spChg chg="mod">
          <ac:chgData name="Ahmed, Kashif jamal" userId="d52fb4b9-feb2-40c8-b6e3-762efd1f39b5" providerId="ADAL" clId="{6C2D2A38-E54A-4B9B-B5FE-A2C30C8CBF75}" dt="2024-10-09T08:03:28.309" v="3274" actId="207"/>
          <ac:spMkLst>
            <pc:docMk/>
            <pc:sldMk cId="153612002" sldId="264"/>
            <ac:spMk id="39" creationId="{F9117E00-D781-BA83-E369-5DD367FB5E19}"/>
          </ac:spMkLst>
        </pc:spChg>
        <pc:spChg chg="mod">
          <ac:chgData name="Ahmed, Kashif jamal" userId="d52fb4b9-feb2-40c8-b6e3-762efd1f39b5" providerId="ADAL" clId="{6C2D2A38-E54A-4B9B-B5FE-A2C30C8CBF75}" dt="2024-10-09T08:05:02.566" v="3391" actId="1035"/>
          <ac:spMkLst>
            <pc:docMk/>
            <pc:sldMk cId="153612002" sldId="264"/>
            <ac:spMk id="40" creationId="{25619BE4-B5A5-6837-13C8-B80DF8D1ECD6}"/>
          </ac:spMkLst>
        </pc:spChg>
        <pc:spChg chg="mod">
          <ac:chgData name="Ahmed, Kashif jamal" userId="d52fb4b9-feb2-40c8-b6e3-762efd1f39b5" providerId="ADAL" clId="{6C2D2A38-E54A-4B9B-B5FE-A2C30C8CBF75}" dt="2024-10-09T08:02:18.595" v="3263" actId="12788"/>
          <ac:spMkLst>
            <pc:docMk/>
            <pc:sldMk cId="153612002" sldId="264"/>
            <ac:spMk id="43" creationId="{C525ACA4-DE75-FA89-1B49-64D73E17B0DF}"/>
          </ac:spMkLst>
        </pc:spChg>
        <pc:spChg chg="mod">
          <ac:chgData name="Ahmed, Kashif jamal" userId="d52fb4b9-feb2-40c8-b6e3-762efd1f39b5" providerId="ADAL" clId="{6C2D2A38-E54A-4B9B-B5FE-A2C30C8CBF75}" dt="2024-10-09T08:00:35.714" v="3228"/>
          <ac:spMkLst>
            <pc:docMk/>
            <pc:sldMk cId="153612002" sldId="264"/>
            <ac:spMk id="44" creationId="{29120D9E-E84A-073E-8DC2-D608C4116006}"/>
          </ac:spMkLst>
        </pc:spChg>
        <pc:spChg chg="del mod">
          <ac:chgData name="Ahmed, Kashif jamal" userId="d52fb4b9-feb2-40c8-b6e3-762efd1f39b5" providerId="ADAL" clId="{6C2D2A38-E54A-4B9B-B5FE-A2C30C8CBF75}" dt="2024-10-09T08:04:30.093" v="3277" actId="478"/>
          <ac:spMkLst>
            <pc:docMk/>
            <pc:sldMk cId="153612002" sldId="264"/>
            <ac:spMk id="46" creationId="{C07A2582-59D7-188A-3526-EB37B457AC75}"/>
          </ac:spMkLst>
        </pc:spChg>
        <pc:spChg chg="mod">
          <ac:chgData name="Ahmed, Kashif jamal" userId="d52fb4b9-feb2-40c8-b6e3-762efd1f39b5" providerId="ADAL" clId="{6C2D2A38-E54A-4B9B-B5FE-A2C30C8CBF75}" dt="2024-10-09T08:02:57.845" v="3268" actId="14100"/>
          <ac:spMkLst>
            <pc:docMk/>
            <pc:sldMk cId="153612002" sldId="264"/>
            <ac:spMk id="47" creationId="{0CF8AD85-EAF6-5362-FC75-DE12724F2BE6}"/>
          </ac:spMkLst>
        </pc:spChg>
        <pc:spChg chg="mod">
          <ac:chgData name="Ahmed, Kashif jamal" userId="d52fb4b9-feb2-40c8-b6e3-762efd1f39b5" providerId="ADAL" clId="{6C2D2A38-E54A-4B9B-B5FE-A2C30C8CBF75}" dt="2024-10-09T08:02:08.749" v="3261" actId="20577"/>
          <ac:spMkLst>
            <pc:docMk/>
            <pc:sldMk cId="153612002" sldId="264"/>
            <ac:spMk id="48" creationId="{AAE9725D-EFC4-74E9-47F8-E232896967D1}"/>
          </ac:spMkLst>
        </pc:spChg>
        <pc:spChg chg="mod">
          <ac:chgData name="Ahmed, Kashif jamal" userId="d52fb4b9-feb2-40c8-b6e3-762efd1f39b5" providerId="ADAL" clId="{6C2D2A38-E54A-4B9B-B5FE-A2C30C8CBF75}" dt="2024-10-09T08:09:22.324" v="3413" actId="12788"/>
          <ac:spMkLst>
            <pc:docMk/>
            <pc:sldMk cId="153612002" sldId="264"/>
            <ac:spMk id="51" creationId="{9586C655-B8C1-E8E6-4FF3-C2CA3A601593}"/>
          </ac:spMkLst>
        </pc:spChg>
        <pc:spChg chg="mod">
          <ac:chgData name="Ahmed, Kashif jamal" userId="d52fb4b9-feb2-40c8-b6e3-762efd1f39b5" providerId="ADAL" clId="{6C2D2A38-E54A-4B9B-B5FE-A2C30C8CBF75}" dt="2024-10-09T08:08:31.700" v="3394"/>
          <ac:spMkLst>
            <pc:docMk/>
            <pc:sldMk cId="153612002" sldId="264"/>
            <ac:spMk id="52" creationId="{43C4F2AD-CB5F-7876-9F43-DF471440E3F2}"/>
          </ac:spMkLst>
        </pc:spChg>
        <pc:spChg chg="mod">
          <ac:chgData name="Ahmed, Kashif jamal" userId="d52fb4b9-feb2-40c8-b6e3-762efd1f39b5" providerId="ADAL" clId="{6C2D2A38-E54A-4B9B-B5FE-A2C30C8CBF75}" dt="2024-10-09T08:09:22.324" v="3413" actId="12788"/>
          <ac:spMkLst>
            <pc:docMk/>
            <pc:sldMk cId="153612002" sldId="264"/>
            <ac:spMk id="53" creationId="{D02085EE-9229-C2CE-2F65-CDCA7372ADEA}"/>
          </ac:spMkLst>
        </pc:spChg>
        <pc:spChg chg="mod">
          <ac:chgData name="Ahmed, Kashif jamal" userId="d52fb4b9-feb2-40c8-b6e3-762efd1f39b5" providerId="ADAL" clId="{6C2D2A38-E54A-4B9B-B5FE-A2C30C8CBF75}" dt="2024-10-09T08:09:02.193" v="3408" actId="20577"/>
          <ac:spMkLst>
            <pc:docMk/>
            <pc:sldMk cId="153612002" sldId="264"/>
            <ac:spMk id="54" creationId="{DBD10050-392C-BC28-73D8-457B8972C99D}"/>
          </ac:spMkLst>
        </pc:spChg>
        <pc:spChg chg="mod">
          <ac:chgData name="Ahmed, Kashif jamal" userId="d52fb4b9-feb2-40c8-b6e3-762efd1f39b5" providerId="ADAL" clId="{6C2D2A38-E54A-4B9B-B5FE-A2C30C8CBF75}" dt="2024-10-09T08:09:32.309" v="3415" actId="12788"/>
          <ac:spMkLst>
            <pc:docMk/>
            <pc:sldMk cId="153612002" sldId="264"/>
            <ac:spMk id="57" creationId="{D033E93B-20A0-7A19-EBFE-B2A6C90FE1AB}"/>
          </ac:spMkLst>
        </pc:spChg>
        <pc:spChg chg="mod">
          <ac:chgData name="Ahmed, Kashif jamal" userId="d52fb4b9-feb2-40c8-b6e3-762efd1f39b5" providerId="ADAL" clId="{6C2D2A38-E54A-4B9B-B5FE-A2C30C8CBF75}" dt="2024-10-09T08:08:40.100" v="3396"/>
          <ac:spMkLst>
            <pc:docMk/>
            <pc:sldMk cId="153612002" sldId="264"/>
            <ac:spMk id="58" creationId="{051D477A-6833-8859-03B2-6CB78393440F}"/>
          </ac:spMkLst>
        </pc:spChg>
        <pc:spChg chg="mod">
          <ac:chgData name="Ahmed, Kashif jamal" userId="d52fb4b9-feb2-40c8-b6e3-762efd1f39b5" providerId="ADAL" clId="{6C2D2A38-E54A-4B9B-B5FE-A2C30C8CBF75}" dt="2024-10-09T08:09:32.309" v="3415" actId="12788"/>
          <ac:spMkLst>
            <pc:docMk/>
            <pc:sldMk cId="153612002" sldId="264"/>
            <ac:spMk id="59" creationId="{F2804020-91F3-9219-6BE0-26C66766D534}"/>
          </ac:spMkLst>
        </pc:spChg>
        <pc:spChg chg="mod">
          <ac:chgData name="Ahmed, Kashif jamal" userId="d52fb4b9-feb2-40c8-b6e3-762efd1f39b5" providerId="ADAL" clId="{6C2D2A38-E54A-4B9B-B5FE-A2C30C8CBF75}" dt="2024-10-09T08:08:40.100" v="3396"/>
          <ac:spMkLst>
            <pc:docMk/>
            <pc:sldMk cId="153612002" sldId="264"/>
            <ac:spMk id="60" creationId="{C7B09A96-3885-F882-BFFA-7F24FA53F1C8}"/>
          </ac:spMkLst>
        </pc:spChg>
        <pc:grpChg chg="add mod">
          <ac:chgData name="Ahmed, Kashif jamal" userId="d52fb4b9-feb2-40c8-b6e3-762efd1f39b5" providerId="ADAL" clId="{6C2D2A38-E54A-4B9B-B5FE-A2C30C8CBF75}" dt="2024-10-09T08:00:19.498" v="3222" actId="164"/>
          <ac:grpSpMkLst>
            <pc:docMk/>
            <pc:sldMk cId="153612002" sldId="264"/>
            <ac:grpSpMk id="2" creationId="{386C9EE7-905B-C000-6EE5-8BCCDEBC6747}"/>
          </ac:grpSpMkLst>
        </pc:grpChg>
        <pc:grpChg chg="del mod">
          <ac:chgData name="Ahmed, Kashif jamal" userId="d52fb4b9-feb2-40c8-b6e3-762efd1f39b5" providerId="ADAL" clId="{6C2D2A38-E54A-4B9B-B5FE-A2C30C8CBF75}" dt="2024-10-09T07:51:06.593" v="2958" actId="478"/>
          <ac:grpSpMkLst>
            <pc:docMk/>
            <pc:sldMk cId="153612002" sldId="264"/>
            <ac:grpSpMk id="3" creationId="{C6805F1C-722D-399D-44F2-E91926F85ABC}"/>
          </ac:grpSpMkLst>
        </pc:grpChg>
        <pc:grpChg chg="add mod">
          <ac:chgData name="Ahmed, Kashif jamal" userId="d52fb4b9-feb2-40c8-b6e3-762efd1f39b5" providerId="ADAL" clId="{6C2D2A38-E54A-4B9B-B5FE-A2C30C8CBF75}" dt="2024-10-09T07:54:24.859" v="3062" actId="1076"/>
          <ac:grpSpMkLst>
            <pc:docMk/>
            <pc:sldMk cId="153612002" sldId="264"/>
            <ac:grpSpMk id="12" creationId="{E14AD026-7AD3-3E2F-562C-9DD3A8971F4D}"/>
          </ac:grpSpMkLst>
        </pc:grpChg>
        <pc:grpChg chg="add mod">
          <ac:chgData name="Ahmed, Kashif jamal" userId="d52fb4b9-feb2-40c8-b6e3-762efd1f39b5" providerId="ADAL" clId="{6C2D2A38-E54A-4B9B-B5FE-A2C30C8CBF75}" dt="2024-10-09T07:54:24.199" v="3061" actId="1076"/>
          <ac:grpSpMkLst>
            <pc:docMk/>
            <pc:sldMk cId="153612002" sldId="264"/>
            <ac:grpSpMk id="18" creationId="{594EBF32-1E3C-E0A3-16E9-55245DDDF1E5}"/>
          </ac:grpSpMkLst>
        </pc:grpChg>
        <pc:grpChg chg="add mod">
          <ac:chgData name="Ahmed, Kashif jamal" userId="d52fb4b9-feb2-40c8-b6e3-762efd1f39b5" providerId="ADAL" clId="{6C2D2A38-E54A-4B9B-B5FE-A2C30C8CBF75}" dt="2024-10-09T08:11:31.792" v="3429" actId="12788"/>
          <ac:grpSpMkLst>
            <pc:docMk/>
            <pc:sldMk cId="153612002" sldId="264"/>
            <ac:grpSpMk id="32" creationId="{662D2249-D11A-0EF5-B323-1FFC49DFA115}"/>
          </ac:grpSpMkLst>
        </pc:grpChg>
        <pc:grpChg chg="add del mod ord">
          <ac:chgData name="Ahmed, Kashif jamal" userId="d52fb4b9-feb2-40c8-b6e3-762efd1f39b5" providerId="ADAL" clId="{6C2D2A38-E54A-4B9B-B5FE-A2C30C8CBF75}" dt="2024-10-09T08:05:05.710" v="3392" actId="478"/>
          <ac:grpSpMkLst>
            <pc:docMk/>
            <pc:sldMk cId="153612002" sldId="264"/>
            <ac:grpSpMk id="33" creationId="{9FACCD92-E8FD-0822-8EC8-A4DC8057BF63}"/>
          </ac:grpSpMkLst>
        </pc:grpChg>
        <pc:grpChg chg="mod">
          <ac:chgData name="Ahmed, Kashif jamal" userId="d52fb4b9-feb2-40c8-b6e3-762efd1f39b5" providerId="ADAL" clId="{6C2D2A38-E54A-4B9B-B5FE-A2C30C8CBF75}" dt="2024-10-09T08:00:25.011" v="3225"/>
          <ac:grpSpMkLst>
            <pc:docMk/>
            <pc:sldMk cId="153612002" sldId="264"/>
            <ac:grpSpMk id="34" creationId="{FDA5C899-B082-1A6C-08D1-AC9D4B4E5981}"/>
          </ac:grpSpMkLst>
        </pc:grpChg>
        <pc:grpChg chg="add del mod">
          <ac:chgData name="Ahmed, Kashif jamal" userId="d52fb4b9-feb2-40c8-b6e3-762efd1f39b5" providerId="ADAL" clId="{6C2D2A38-E54A-4B9B-B5FE-A2C30C8CBF75}" dt="2024-10-09T08:05:06.607" v="3393" actId="478"/>
          <ac:grpSpMkLst>
            <pc:docMk/>
            <pc:sldMk cId="153612002" sldId="264"/>
            <ac:grpSpMk id="41" creationId="{D4C1D592-270F-E4C2-C10E-C78FCDCE0223}"/>
          </ac:grpSpMkLst>
        </pc:grpChg>
        <pc:grpChg chg="mod">
          <ac:chgData name="Ahmed, Kashif jamal" userId="d52fb4b9-feb2-40c8-b6e3-762efd1f39b5" providerId="ADAL" clId="{6C2D2A38-E54A-4B9B-B5FE-A2C30C8CBF75}" dt="2024-10-09T08:00:35.714" v="3228"/>
          <ac:grpSpMkLst>
            <pc:docMk/>
            <pc:sldMk cId="153612002" sldId="264"/>
            <ac:grpSpMk id="42" creationId="{811359C5-1603-948D-3DF7-4B725D554BCF}"/>
          </ac:grpSpMkLst>
        </pc:grpChg>
        <pc:grpChg chg="add mod ord">
          <ac:chgData name="Ahmed, Kashif jamal" userId="d52fb4b9-feb2-40c8-b6e3-762efd1f39b5" providerId="ADAL" clId="{6C2D2A38-E54A-4B9B-B5FE-A2C30C8CBF75}" dt="2024-10-09T08:12:49.135" v="3440" actId="12788"/>
          <ac:grpSpMkLst>
            <pc:docMk/>
            <pc:sldMk cId="153612002" sldId="264"/>
            <ac:grpSpMk id="49" creationId="{B96AC4F5-9CCE-21B1-409B-AD3933854843}"/>
          </ac:grpSpMkLst>
        </pc:grpChg>
        <pc:grpChg chg="mod">
          <ac:chgData name="Ahmed, Kashif jamal" userId="d52fb4b9-feb2-40c8-b6e3-762efd1f39b5" providerId="ADAL" clId="{6C2D2A38-E54A-4B9B-B5FE-A2C30C8CBF75}" dt="2024-10-09T08:08:31.700" v="3394"/>
          <ac:grpSpMkLst>
            <pc:docMk/>
            <pc:sldMk cId="153612002" sldId="264"/>
            <ac:grpSpMk id="50" creationId="{95DA46CF-F02B-1E13-AD95-47481D85398F}"/>
          </ac:grpSpMkLst>
        </pc:grpChg>
        <pc:grpChg chg="add mod">
          <ac:chgData name="Ahmed, Kashif jamal" userId="d52fb4b9-feb2-40c8-b6e3-762efd1f39b5" providerId="ADAL" clId="{6C2D2A38-E54A-4B9B-B5FE-A2C30C8CBF75}" dt="2024-10-09T08:13:45.651" v="3452" actId="12788"/>
          <ac:grpSpMkLst>
            <pc:docMk/>
            <pc:sldMk cId="153612002" sldId="264"/>
            <ac:grpSpMk id="55" creationId="{F244C24B-2572-219B-60A1-047910EB73A6}"/>
          </ac:grpSpMkLst>
        </pc:grpChg>
        <pc:grpChg chg="mod">
          <ac:chgData name="Ahmed, Kashif jamal" userId="d52fb4b9-feb2-40c8-b6e3-762efd1f39b5" providerId="ADAL" clId="{6C2D2A38-E54A-4B9B-B5FE-A2C30C8CBF75}" dt="2024-10-09T08:08:40.100" v="3396"/>
          <ac:grpSpMkLst>
            <pc:docMk/>
            <pc:sldMk cId="153612002" sldId="264"/>
            <ac:grpSpMk id="56" creationId="{20412E8D-D2AD-BF22-6097-81045D1EAE39}"/>
          </ac:grpSpMkLst>
        </pc:grpChg>
        <pc:picChg chg="del">
          <ac:chgData name="Ahmed, Kashif jamal" userId="d52fb4b9-feb2-40c8-b6e3-762efd1f39b5" providerId="ADAL" clId="{6C2D2A38-E54A-4B9B-B5FE-A2C30C8CBF75}" dt="2024-10-10T10:49:00.708" v="5105" actId="478"/>
          <ac:picMkLst>
            <pc:docMk/>
            <pc:sldMk cId="153612002" sldId="264"/>
            <ac:picMk id="21" creationId="{1E146AA6-42F3-1C8B-5E5B-BFE5FCC214B4}"/>
          </ac:picMkLst>
        </pc:picChg>
        <pc:picChg chg="del">
          <ac:chgData name="Ahmed, Kashif jamal" userId="d52fb4b9-feb2-40c8-b6e3-762efd1f39b5" providerId="ADAL" clId="{6C2D2A38-E54A-4B9B-B5FE-A2C30C8CBF75}" dt="2024-10-09T07:48:29.966" v="2945" actId="478"/>
          <ac:picMkLst>
            <pc:docMk/>
            <pc:sldMk cId="153612002" sldId="264"/>
            <ac:picMk id="27" creationId="{D1F4B100-5EA8-9C5C-B257-C4A023857ABC}"/>
          </ac:picMkLst>
        </pc:picChg>
        <pc:picChg chg="add del mod">
          <ac:chgData name="Ahmed, Kashif jamal" userId="d52fb4b9-feb2-40c8-b6e3-762efd1f39b5" providerId="ADAL" clId="{6C2D2A38-E54A-4B9B-B5FE-A2C30C8CBF75}" dt="2024-10-09T08:11:11.634" v="3423" actId="478"/>
          <ac:picMkLst>
            <pc:docMk/>
            <pc:sldMk cId="153612002" sldId="264"/>
            <ac:picMk id="62" creationId="{7803E582-C5EF-CF75-49BF-C784B005A893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4" creationId="{74AA4C7C-ED08-A7BE-16A3-75A1D3351171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6" creationId="{99AC1D83-E72C-CC98-8FA0-45AE5E652FD0}"/>
          </ac:picMkLst>
        </pc:picChg>
        <pc:picChg chg="add mod">
          <ac:chgData name="Ahmed, Kashif jamal" userId="d52fb4b9-feb2-40c8-b6e3-762efd1f39b5" providerId="ADAL" clId="{6C2D2A38-E54A-4B9B-B5FE-A2C30C8CBF75}" dt="2024-10-09T08:13:50.461" v="3453" actId="12789"/>
          <ac:picMkLst>
            <pc:docMk/>
            <pc:sldMk cId="153612002" sldId="264"/>
            <ac:picMk id="68" creationId="{A2A40879-A6D1-4C1E-F283-3DD39D659C0D}"/>
          </ac:picMkLst>
        </pc:picChg>
        <pc:cxnChg chg="add del mod">
          <ac:chgData name="Ahmed, Kashif jamal" userId="d52fb4b9-feb2-40c8-b6e3-762efd1f39b5" providerId="ADAL" clId="{6C2D2A38-E54A-4B9B-B5FE-A2C30C8CBF75}" dt="2024-10-09T08:04:38.382" v="3280" actId="478"/>
          <ac:cxnSpMkLst>
            <pc:docMk/>
            <pc:sldMk cId="153612002" sldId="264"/>
            <ac:cxnSpMk id="28" creationId="{D8C1300A-AFA0-E5DD-15BB-C440C57A6079}"/>
          </ac:cxnSpMkLst>
        </pc:cxnChg>
        <pc:cxnChg chg="add del mod">
          <ac:chgData name="Ahmed, Kashif jamal" userId="d52fb4b9-feb2-40c8-b6e3-762efd1f39b5" providerId="ADAL" clId="{6C2D2A38-E54A-4B9B-B5FE-A2C30C8CBF75}" dt="2024-10-09T08:00:06.692" v="3221" actId="478"/>
          <ac:cxnSpMkLst>
            <pc:docMk/>
            <pc:sldMk cId="153612002" sldId="264"/>
            <ac:cxnSpMk id="31" creationId="{00B5C0F6-269F-6F9B-959E-B5769DACA144}"/>
          </ac:cxnSpMkLst>
        </pc:cxnChg>
        <pc:cxnChg chg="del mod">
          <ac:chgData name="Ahmed, Kashif jamal" userId="d52fb4b9-feb2-40c8-b6e3-762efd1f39b5" providerId="ADAL" clId="{6C2D2A38-E54A-4B9B-B5FE-A2C30C8CBF75}" dt="2024-10-09T08:04:36.198" v="3279" actId="478"/>
          <ac:cxnSpMkLst>
            <pc:docMk/>
            <pc:sldMk cId="153612002" sldId="264"/>
            <ac:cxnSpMk id="37" creationId="{85F8974E-9569-D349-4F7D-F23368D4F73B}"/>
          </ac:cxnSpMkLst>
        </pc:cxnChg>
        <pc:cxnChg chg="del mod">
          <ac:chgData name="Ahmed, Kashif jamal" userId="d52fb4b9-feb2-40c8-b6e3-762efd1f39b5" providerId="ADAL" clId="{6C2D2A38-E54A-4B9B-B5FE-A2C30C8CBF75}" dt="2024-10-09T08:04:33.094" v="3278" actId="478"/>
          <ac:cxnSpMkLst>
            <pc:docMk/>
            <pc:sldMk cId="153612002" sldId="264"/>
            <ac:cxnSpMk id="45" creationId="{6F18BA7A-AAA4-D50F-C8FD-96112EB80665}"/>
          </ac:cxnSpMkLst>
        </pc:cxnChg>
      </pc:sldChg>
      <pc:sldChg chg="delSp new del mod">
        <pc:chgData name="Ahmed, Kashif jamal" userId="d52fb4b9-feb2-40c8-b6e3-762efd1f39b5" providerId="ADAL" clId="{6C2D2A38-E54A-4B9B-B5FE-A2C30C8CBF75}" dt="2024-10-09T08:15:46.319" v="3460" actId="2696"/>
        <pc:sldMkLst>
          <pc:docMk/>
          <pc:sldMk cId="3119343876" sldId="265"/>
        </pc:sldMkLst>
        <pc:spChg chg="del">
          <ac:chgData name="Ahmed, Kashif jamal" userId="d52fb4b9-feb2-40c8-b6e3-762efd1f39b5" providerId="ADAL" clId="{6C2D2A38-E54A-4B9B-B5FE-A2C30C8CBF75}" dt="2024-10-09T08:15:24.436" v="3455" actId="478"/>
          <ac:spMkLst>
            <pc:docMk/>
            <pc:sldMk cId="3119343876" sldId="265"/>
            <ac:spMk id="2" creationId="{B4614534-F66C-C2E7-8045-0337D71E298B}"/>
          </ac:spMkLst>
        </pc:spChg>
        <pc:spChg chg="del">
          <ac:chgData name="Ahmed, Kashif jamal" userId="d52fb4b9-feb2-40c8-b6e3-762efd1f39b5" providerId="ADAL" clId="{6C2D2A38-E54A-4B9B-B5FE-A2C30C8CBF75}" dt="2024-10-09T08:15:25.379" v="3456" actId="478"/>
          <ac:spMkLst>
            <pc:docMk/>
            <pc:sldMk cId="3119343876" sldId="265"/>
            <ac:spMk id="3" creationId="{60584AA2-C237-FDAE-ED55-AE485A981259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10T10:49:09.302" v="5107" actId="207"/>
        <pc:sldMkLst>
          <pc:docMk/>
          <pc:sldMk cId="3180031447" sldId="266"/>
        </pc:sldMkLst>
        <pc:spChg chg="mod">
          <ac:chgData name="Ahmed, Kashif jamal" userId="d52fb4b9-feb2-40c8-b6e3-762efd1f39b5" providerId="ADAL" clId="{6C2D2A38-E54A-4B9B-B5FE-A2C30C8CBF75}" dt="2024-10-10T10:49:09.302" v="5107" actId="207"/>
          <ac:spMkLst>
            <pc:docMk/>
            <pc:sldMk cId="3180031447" sldId="266"/>
            <ac:spMk id="4" creationId="{ACE0D3E2-A5C7-8AA9-7588-C7E10C4691AD}"/>
          </ac:spMkLst>
        </pc:spChg>
        <pc:spChg chg="add del mod topLvl">
          <ac:chgData name="Ahmed, Kashif jamal" userId="d52fb4b9-feb2-40c8-b6e3-762efd1f39b5" providerId="ADAL" clId="{6C2D2A38-E54A-4B9B-B5FE-A2C30C8CBF75}" dt="2024-10-09T08:28:29.334" v="3531" actId="12789"/>
          <ac:spMkLst>
            <pc:docMk/>
            <pc:sldMk cId="3180031447" sldId="266"/>
            <ac:spMk id="13" creationId="{647CD33E-9DD3-4022-5D8A-13D254721193}"/>
          </ac:spMkLst>
        </pc:spChg>
        <pc:spChg chg="mod topLvl">
          <ac:chgData name="Ahmed, Kashif jamal" userId="d52fb4b9-feb2-40c8-b6e3-762efd1f39b5" providerId="ADAL" clId="{6C2D2A38-E54A-4B9B-B5FE-A2C30C8CBF75}" dt="2024-10-09T08:31:13.810" v="3598" actId="207"/>
          <ac:spMkLst>
            <pc:docMk/>
            <pc:sldMk cId="3180031447" sldId="266"/>
            <ac:spMk id="14" creationId="{8333B0B0-D648-107A-A47D-6A468B7402C9}"/>
          </ac:spMkLst>
        </pc:spChg>
        <pc:spChg chg="del mod topLvl">
          <ac:chgData name="Ahmed, Kashif jamal" userId="d52fb4b9-feb2-40c8-b6e3-762efd1f39b5" providerId="ADAL" clId="{6C2D2A38-E54A-4B9B-B5FE-A2C30C8CBF75}" dt="2024-10-09T08:29:17.841" v="3537" actId="478"/>
          <ac:spMkLst>
            <pc:docMk/>
            <pc:sldMk cId="3180031447" sldId="266"/>
            <ac:spMk id="15" creationId="{665544DC-7C7F-7057-01BE-68420937CDE7}"/>
          </ac:spMkLst>
        </pc:spChg>
        <pc:spChg chg="del topLvl">
          <ac:chgData name="Ahmed, Kashif jamal" userId="d52fb4b9-feb2-40c8-b6e3-762efd1f39b5" providerId="ADAL" clId="{6C2D2A38-E54A-4B9B-B5FE-A2C30C8CBF75}" dt="2024-10-09T08:16:14.443" v="3475" actId="478"/>
          <ac:spMkLst>
            <pc:docMk/>
            <pc:sldMk cId="3180031447" sldId="266"/>
            <ac:spMk id="16" creationId="{C128033A-C26B-A0C9-7573-248024DCABE3}"/>
          </ac:spMkLst>
        </pc:spChg>
        <pc:spChg chg="add mod">
          <ac:chgData name="Ahmed, Kashif jamal" userId="d52fb4b9-feb2-40c8-b6e3-762efd1f39b5" providerId="ADAL" clId="{6C2D2A38-E54A-4B9B-B5FE-A2C30C8CBF75}" dt="2024-10-09T08:33:58.771" v="3623" actId="947"/>
          <ac:spMkLst>
            <pc:docMk/>
            <pc:sldMk cId="3180031447" sldId="266"/>
            <ac:spMk id="18" creationId="{FBB5A29E-054E-6C4D-36A2-62DFAA935EB9}"/>
          </ac:spMkLst>
        </pc:spChg>
        <pc:spChg chg="mod topLvl">
          <ac:chgData name="Ahmed, Kashif jamal" userId="d52fb4b9-feb2-40c8-b6e3-762efd1f39b5" providerId="ADAL" clId="{6C2D2A38-E54A-4B9B-B5FE-A2C30C8CBF75}" dt="2024-10-09T08:34:10.723" v="3624" actId="164"/>
          <ac:spMkLst>
            <pc:docMk/>
            <pc:sldMk cId="3180031447" sldId="266"/>
            <ac:spMk id="21" creationId="{2FD3AE1A-CFA2-F4F8-8CA1-6D51195EAC8A}"/>
          </ac:spMkLst>
        </pc:spChg>
        <pc:spChg chg="del mod topLvl">
          <ac:chgData name="Ahmed, Kashif jamal" userId="d52fb4b9-feb2-40c8-b6e3-762efd1f39b5" providerId="ADAL" clId="{6C2D2A38-E54A-4B9B-B5FE-A2C30C8CBF75}" dt="2024-10-09T08:31:34.035" v="3601" actId="478"/>
          <ac:spMkLst>
            <pc:docMk/>
            <pc:sldMk cId="3180031447" sldId="266"/>
            <ac:spMk id="22" creationId="{B4DC544A-111A-704C-94B8-03CE98F3B9B1}"/>
          </ac:spMkLst>
        </pc:spChg>
        <pc:spChg chg="add mod">
          <ac:chgData name="Ahmed, Kashif jamal" userId="d52fb4b9-feb2-40c8-b6e3-762efd1f39b5" providerId="ADAL" clId="{6C2D2A38-E54A-4B9B-B5FE-A2C30C8CBF75}" dt="2024-10-09T08:34:10.723" v="3624" actId="164"/>
          <ac:spMkLst>
            <pc:docMk/>
            <pc:sldMk cId="3180031447" sldId="266"/>
            <ac:spMk id="23" creationId="{3480CBD4-1FA5-22B9-2305-1C12329CDFED}"/>
          </ac:spMkLst>
        </pc:spChg>
        <pc:spChg chg="mod">
          <ac:chgData name="Ahmed, Kashif jamal" userId="d52fb4b9-feb2-40c8-b6e3-762efd1f39b5" providerId="ADAL" clId="{6C2D2A38-E54A-4B9B-B5FE-A2C30C8CBF75}" dt="2024-10-09T08:34:49.248" v="3638" actId="12789"/>
          <ac:spMkLst>
            <pc:docMk/>
            <pc:sldMk cId="3180031447" sldId="266"/>
            <ac:spMk id="26" creationId="{6F699A87-E68A-2B97-F7E4-C4C98A442117}"/>
          </ac:spMkLst>
        </pc:spChg>
        <pc:spChg chg="mod">
          <ac:chgData name="Ahmed, Kashif jamal" userId="d52fb4b9-feb2-40c8-b6e3-762efd1f39b5" providerId="ADAL" clId="{6C2D2A38-E54A-4B9B-B5FE-A2C30C8CBF75}" dt="2024-10-09T08:35:00.600" v="3639" actId="207"/>
          <ac:spMkLst>
            <pc:docMk/>
            <pc:sldMk cId="3180031447" sldId="266"/>
            <ac:spMk id="27" creationId="{621D51F8-3B08-25EE-EC60-392155900ED3}"/>
          </ac:spMkLst>
        </pc:spChg>
        <pc:grpChg chg="add del mod">
          <ac:chgData name="Ahmed, Kashif jamal" userId="d52fb4b9-feb2-40c8-b6e3-762efd1f39b5" providerId="ADAL" clId="{6C2D2A38-E54A-4B9B-B5FE-A2C30C8CBF75}" dt="2024-10-09T08:29:17.841" v="3537" actId="478"/>
          <ac:grpSpMkLst>
            <pc:docMk/>
            <pc:sldMk cId="3180031447" sldId="266"/>
            <ac:grpSpMk id="11" creationId="{3DD2CBB2-033F-550E-2693-56AC17ECBE19}"/>
          </ac:grpSpMkLst>
        </pc:grpChg>
        <pc:grpChg chg="del">
          <ac:chgData name="Ahmed, Kashif jamal" userId="d52fb4b9-feb2-40c8-b6e3-762efd1f39b5" providerId="ADAL" clId="{6C2D2A38-E54A-4B9B-B5FE-A2C30C8CBF75}" dt="2024-10-09T08:16:14.443" v="3475" actId="478"/>
          <ac:grpSpMkLst>
            <pc:docMk/>
            <pc:sldMk cId="3180031447" sldId="266"/>
            <ac:grpSpMk id="17" creationId="{69B7EBE1-A650-E578-33A0-3D3CEBBFF242}"/>
          </ac:grpSpMkLst>
        </pc:grpChg>
        <pc:grpChg chg="add mod">
          <ac:chgData name="Ahmed, Kashif jamal" userId="d52fb4b9-feb2-40c8-b6e3-762efd1f39b5" providerId="ADAL" clId="{6C2D2A38-E54A-4B9B-B5FE-A2C30C8CBF75}" dt="2024-10-09T08:30:11.769" v="3586" actId="1036"/>
          <ac:grpSpMkLst>
            <pc:docMk/>
            <pc:sldMk cId="3180031447" sldId="266"/>
            <ac:grpSpMk id="19" creationId="{7741BD50-8188-840C-0CF1-00EDD2B19DA7}"/>
          </ac:grpSpMkLst>
        </pc:grpChg>
        <pc:grpChg chg="add del mod">
          <ac:chgData name="Ahmed, Kashif jamal" userId="d52fb4b9-feb2-40c8-b6e3-762efd1f39b5" providerId="ADAL" clId="{6C2D2A38-E54A-4B9B-B5FE-A2C30C8CBF75}" dt="2024-10-09T08:31:34.035" v="3601" actId="478"/>
          <ac:grpSpMkLst>
            <pc:docMk/>
            <pc:sldMk cId="3180031447" sldId="266"/>
            <ac:grpSpMk id="20" creationId="{344445A5-DA85-9835-FF48-0732121382EF}"/>
          </ac:grpSpMkLst>
        </pc:grpChg>
        <pc:grpChg chg="add mod">
          <ac:chgData name="Ahmed, Kashif jamal" userId="d52fb4b9-feb2-40c8-b6e3-762efd1f39b5" providerId="ADAL" clId="{6C2D2A38-E54A-4B9B-B5FE-A2C30C8CBF75}" dt="2024-10-09T08:34:10.723" v="3624" actId="164"/>
          <ac:grpSpMkLst>
            <pc:docMk/>
            <pc:sldMk cId="3180031447" sldId="266"/>
            <ac:grpSpMk id="24" creationId="{62227D51-A949-37A7-4504-986E88E7B9B6}"/>
          </ac:grpSpMkLst>
        </pc:grpChg>
        <pc:grpChg chg="add mod">
          <ac:chgData name="Ahmed, Kashif jamal" userId="d52fb4b9-feb2-40c8-b6e3-762efd1f39b5" providerId="ADAL" clId="{6C2D2A38-E54A-4B9B-B5FE-A2C30C8CBF75}" dt="2024-10-09T08:34:23.798" v="3626" actId="1076"/>
          <ac:grpSpMkLst>
            <pc:docMk/>
            <pc:sldMk cId="3180031447" sldId="266"/>
            <ac:grpSpMk id="25" creationId="{7D497632-112D-9733-326C-A4B93FFB925A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28" creationId="{60264FC4-3EBF-E03D-B994-1A76B82866D8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31" creationId="{C1DEC629-1A56-EC71-C5C3-E99531D8366F}"/>
          </ac:grpSpMkLst>
        </pc:grpChg>
        <pc:grpChg chg="del">
          <ac:chgData name="Ahmed, Kashif jamal" userId="d52fb4b9-feb2-40c8-b6e3-762efd1f39b5" providerId="ADAL" clId="{6C2D2A38-E54A-4B9B-B5FE-A2C30C8CBF75}" dt="2024-10-09T08:15:59.954" v="3473" actId="478"/>
          <ac:grpSpMkLst>
            <pc:docMk/>
            <pc:sldMk cId="3180031447" sldId="266"/>
            <ac:grpSpMk id="34" creationId="{D5CD5063-208E-90FE-EBC6-819C73735019}"/>
          </ac:grpSpMkLst>
        </pc:grpChg>
        <pc:graphicFrameChg chg="add del mod">
          <ac:chgData name="Ahmed, Kashif jamal" userId="d52fb4b9-feb2-40c8-b6e3-762efd1f39b5" providerId="ADAL" clId="{6C2D2A38-E54A-4B9B-B5FE-A2C30C8CBF75}" dt="2024-10-09T08:20:33.837" v="3495" actId="478"/>
          <ac:graphicFrameMkLst>
            <pc:docMk/>
            <pc:sldMk cId="3180031447" sldId="266"/>
            <ac:graphicFrameMk id="6" creationId="{208CD252-1AF8-44F0-84E9-1E1288893E7F}"/>
          </ac:graphicFrameMkLst>
        </pc:graphicFrameChg>
        <pc:picChg chg="add del mod">
          <ac:chgData name="Ahmed, Kashif jamal" userId="d52fb4b9-feb2-40c8-b6e3-762efd1f39b5" providerId="ADAL" clId="{6C2D2A38-E54A-4B9B-B5FE-A2C30C8CBF75}" dt="2024-10-09T08:25:32.870" v="3519" actId="478"/>
          <ac:picMkLst>
            <pc:docMk/>
            <pc:sldMk cId="3180031447" sldId="266"/>
            <ac:picMk id="8" creationId="{E5579285-670C-E631-55A2-D54B323B9711}"/>
          </ac:picMkLst>
        </pc:picChg>
        <pc:picChg chg="add mod">
          <ac:chgData name="Ahmed, Kashif jamal" userId="d52fb4b9-feb2-40c8-b6e3-762efd1f39b5" providerId="ADAL" clId="{6C2D2A38-E54A-4B9B-B5FE-A2C30C8CBF75}" dt="2024-10-09T08:28:29.334" v="3531" actId="12789"/>
          <ac:picMkLst>
            <pc:docMk/>
            <pc:sldMk cId="3180031447" sldId="266"/>
            <ac:picMk id="10" creationId="{7040AAC9-0C3D-0638-7C8C-B96330F909D6}"/>
          </ac:picMkLst>
        </pc:picChg>
        <pc:picChg chg="add del mod ord">
          <ac:chgData name="Ahmed, Kashif jamal" userId="d52fb4b9-feb2-40c8-b6e3-762efd1f39b5" providerId="ADAL" clId="{6C2D2A38-E54A-4B9B-B5FE-A2C30C8CBF75}" dt="2024-10-10T10:49:05.173" v="5106" actId="478"/>
          <ac:picMkLst>
            <pc:docMk/>
            <pc:sldMk cId="3180031447" sldId="266"/>
            <ac:picMk id="12" creationId="{16D950D1-5E80-C3CD-2497-E12527CE77D4}"/>
          </ac:picMkLst>
        </pc:picChg>
      </pc:sldChg>
      <pc:sldChg chg="delSp new del mod setBg">
        <pc:chgData name="Ahmed, Kashif jamal" userId="d52fb4b9-feb2-40c8-b6e3-762efd1f39b5" providerId="ADAL" clId="{6C2D2A38-E54A-4B9B-B5FE-A2C30C8CBF75}" dt="2024-10-09T08:36:32.360" v="3647" actId="2696"/>
        <pc:sldMkLst>
          <pc:docMk/>
          <pc:sldMk cId="32315213" sldId="267"/>
        </pc:sldMkLst>
        <pc:spChg chg="del">
          <ac:chgData name="Ahmed, Kashif jamal" userId="d52fb4b9-feb2-40c8-b6e3-762efd1f39b5" providerId="ADAL" clId="{6C2D2A38-E54A-4B9B-B5FE-A2C30C8CBF75}" dt="2024-10-09T08:36:01.783" v="3641" actId="478"/>
          <ac:spMkLst>
            <pc:docMk/>
            <pc:sldMk cId="32315213" sldId="267"/>
            <ac:spMk id="2" creationId="{D8011DC5-0BCD-5B00-7443-83E6B7E270BB}"/>
          </ac:spMkLst>
        </pc:spChg>
        <pc:spChg chg="del">
          <ac:chgData name="Ahmed, Kashif jamal" userId="d52fb4b9-feb2-40c8-b6e3-762efd1f39b5" providerId="ADAL" clId="{6C2D2A38-E54A-4B9B-B5FE-A2C30C8CBF75}" dt="2024-10-09T08:36:02.743" v="3642" actId="478"/>
          <ac:spMkLst>
            <pc:docMk/>
            <pc:sldMk cId="32315213" sldId="267"/>
            <ac:spMk id="3" creationId="{1D9ABCC5-E0E4-F349-FCA2-FBB71B62DE4E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10T10:49:16.510" v="5108" actId="478"/>
        <pc:sldMkLst>
          <pc:docMk/>
          <pc:sldMk cId="587562332" sldId="268"/>
        </pc:sldMkLst>
        <pc:spChg chg="add del mod">
          <ac:chgData name="Ahmed, Kashif jamal" userId="d52fb4b9-feb2-40c8-b6e3-762efd1f39b5" providerId="ADAL" clId="{6C2D2A38-E54A-4B9B-B5FE-A2C30C8CBF75}" dt="2024-10-09T08:37:29.981" v="3667" actId="478"/>
          <ac:spMkLst>
            <pc:docMk/>
            <pc:sldMk cId="587562332" sldId="268"/>
            <ac:spMk id="2" creationId="{49EDB434-227A-0915-76A8-60294168A080}"/>
          </ac:spMkLst>
        </pc:spChg>
        <pc:spChg chg="add del mod">
          <ac:chgData name="Ahmed, Kashif jamal" userId="d52fb4b9-feb2-40c8-b6e3-762efd1f39b5" providerId="ADAL" clId="{6C2D2A38-E54A-4B9B-B5FE-A2C30C8CBF75}" dt="2024-10-09T08:37:29.981" v="3667" actId="478"/>
          <ac:spMkLst>
            <pc:docMk/>
            <pc:sldMk cId="587562332" sldId="268"/>
            <ac:spMk id="3" creationId="{B57D97CD-3C6A-E2AE-A416-39731ACE9BC7}"/>
          </ac:spMkLst>
        </pc:spChg>
        <pc:spChg chg="mod">
          <ac:chgData name="Ahmed, Kashif jamal" userId="d52fb4b9-feb2-40c8-b6e3-762efd1f39b5" providerId="ADAL" clId="{6C2D2A38-E54A-4B9B-B5FE-A2C30C8CBF75}" dt="2024-10-09T08:36:36.988" v="3651" actId="20577"/>
          <ac:spMkLst>
            <pc:docMk/>
            <pc:sldMk cId="587562332" sldId="268"/>
            <ac:spMk id="4" creationId="{ACE0D3E2-A5C7-8AA9-7588-C7E10C4691AD}"/>
          </ac:spMkLst>
        </pc:spChg>
        <pc:spChg chg="add del mod">
          <ac:chgData name="Ahmed, Kashif jamal" userId="d52fb4b9-feb2-40c8-b6e3-762efd1f39b5" providerId="ADAL" clId="{6C2D2A38-E54A-4B9B-B5FE-A2C30C8CBF75}" dt="2024-10-09T08:37:53.169" v="3676" actId="478"/>
          <ac:spMkLst>
            <pc:docMk/>
            <pc:sldMk cId="587562332" sldId="268"/>
            <ac:spMk id="5" creationId="{FD4846E5-1B86-E06E-A3F5-6B0398F2BBBC}"/>
          </ac:spMkLst>
        </pc:spChg>
        <pc:spChg chg="add del mod">
          <ac:chgData name="Ahmed, Kashif jamal" userId="d52fb4b9-feb2-40c8-b6e3-762efd1f39b5" providerId="ADAL" clId="{6C2D2A38-E54A-4B9B-B5FE-A2C30C8CBF75}" dt="2024-10-09T08:37:53.169" v="3676" actId="478"/>
          <ac:spMkLst>
            <pc:docMk/>
            <pc:sldMk cId="587562332" sldId="268"/>
            <ac:spMk id="6" creationId="{8A98C6A1-7FFC-06F1-A279-DED916C49ABD}"/>
          </ac:spMkLst>
        </pc:spChg>
        <pc:spChg chg="add del mod">
          <ac:chgData name="Ahmed, Kashif jamal" userId="d52fb4b9-feb2-40c8-b6e3-762efd1f39b5" providerId="ADAL" clId="{6C2D2A38-E54A-4B9B-B5FE-A2C30C8CBF75}" dt="2024-10-09T08:41:31.823" v="3771" actId="478"/>
          <ac:spMkLst>
            <pc:docMk/>
            <pc:sldMk cId="587562332" sldId="268"/>
            <ac:spMk id="7" creationId="{9DAF990E-888E-450E-F976-DEE21D7606D1}"/>
          </ac:spMkLst>
        </pc:spChg>
        <pc:spChg chg="add del mod">
          <ac:chgData name="Ahmed, Kashif jamal" userId="d52fb4b9-feb2-40c8-b6e3-762efd1f39b5" providerId="ADAL" clId="{6C2D2A38-E54A-4B9B-B5FE-A2C30C8CBF75}" dt="2024-10-09T08:41:31.823" v="3771" actId="478"/>
          <ac:spMkLst>
            <pc:docMk/>
            <pc:sldMk cId="587562332" sldId="268"/>
            <ac:spMk id="8" creationId="{234381AE-FE76-E1C4-6027-C07141D81958}"/>
          </ac:spMkLst>
        </pc:spChg>
        <pc:spChg chg="add mod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9" creationId="{ED993EFC-3F7E-7CAC-12F3-CEA5B6213973}"/>
          </ac:spMkLst>
        </pc:spChg>
        <pc:spChg chg="add mod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10" creationId="{85CC6455-7890-C8C6-940D-9CA71F9A5916}"/>
          </ac:spMkLst>
        </pc:spChg>
        <pc:spChg chg="add mod">
          <ac:chgData name="Ahmed, Kashif jamal" userId="d52fb4b9-feb2-40c8-b6e3-762efd1f39b5" providerId="ADAL" clId="{6C2D2A38-E54A-4B9B-B5FE-A2C30C8CBF75}" dt="2024-10-09T08:41:29.459" v="3770"/>
          <ac:spMkLst>
            <pc:docMk/>
            <pc:sldMk cId="587562332" sldId="268"/>
            <ac:spMk id="11" creationId="{DA70EEC1-4ACE-8EC7-0885-9E7602A38FCA}"/>
          </ac:spMkLst>
        </pc:spChg>
        <pc:spChg chg="add del mod topLvl">
          <ac:chgData name="Ahmed, Kashif jamal" userId="d52fb4b9-feb2-40c8-b6e3-762efd1f39b5" providerId="ADAL" clId="{6C2D2A38-E54A-4B9B-B5FE-A2C30C8CBF75}" dt="2024-10-09T08:41:34.702" v="3772" actId="164"/>
          <ac:spMkLst>
            <pc:docMk/>
            <pc:sldMk cId="587562332" sldId="268"/>
            <ac:spMk id="13" creationId="{647CD33E-9DD3-4022-5D8A-13D254721193}"/>
          </ac:spMkLst>
        </pc:spChg>
        <pc:spChg chg="add mod">
          <ac:chgData name="Ahmed, Kashif jamal" userId="d52fb4b9-feb2-40c8-b6e3-762efd1f39b5" providerId="ADAL" clId="{6C2D2A38-E54A-4B9B-B5FE-A2C30C8CBF75}" dt="2024-10-09T08:41:29.459" v="3770"/>
          <ac:spMkLst>
            <pc:docMk/>
            <pc:sldMk cId="587562332" sldId="268"/>
            <ac:spMk id="14" creationId="{DA53D6E1-3A5C-24F3-AD9F-2210B755E0B1}"/>
          </ac:spMkLst>
        </pc:spChg>
        <pc:spChg chg="del mod topLvl">
          <ac:chgData name="Ahmed, Kashif jamal" userId="d52fb4b9-feb2-40c8-b6e3-762efd1f39b5" providerId="ADAL" clId="{6C2D2A38-E54A-4B9B-B5FE-A2C30C8CBF75}" dt="2024-10-09T08:36:54.998" v="3657" actId="478"/>
          <ac:spMkLst>
            <pc:docMk/>
            <pc:sldMk cId="587562332" sldId="268"/>
            <ac:spMk id="16" creationId="{C128033A-C26B-A0C9-7573-248024DCABE3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19" creationId="{889D8766-E7A6-DF3A-F6E5-A8B2CD97CF1D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20" creationId="{03116C57-993D-A717-05B0-B840C3003B09}"/>
          </ac:spMkLst>
        </pc:spChg>
        <pc:spChg chg="mod">
          <ac:chgData name="Ahmed, Kashif jamal" userId="d52fb4b9-feb2-40c8-b6e3-762efd1f39b5" providerId="ADAL" clId="{6C2D2A38-E54A-4B9B-B5FE-A2C30C8CBF75}" dt="2024-10-09T08:41:36.006" v="3773"/>
          <ac:spMkLst>
            <pc:docMk/>
            <pc:sldMk cId="587562332" sldId="268"/>
            <ac:spMk id="21" creationId="{7AE565CB-92BE-5001-E47C-E5A89045B7B7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3" creationId="{40DA5C60-E624-80D1-A4B2-8EA9D0F23EBC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4" creationId="{1621E8FB-584F-8D5E-A606-33C2E4F8C9EE}"/>
          </ac:spMkLst>
        </pc:spChg>
        <pc:spChg chg="mod">
          <ac:chgData name="Ahmed, Kashif jamal" userId="d52fb4b9-feb2-40c8-b6e3-762efd1f39b5" providerId="ADAL" clId="{6C2D2A38-E54A-4B9B-B5FE-A2C30C8CBF75}" dt="2024-10-09T08:41:40.163" v="3775"/>
          <ac:spMkLst>
            <pc:docMk/>
            <pc:sldMk cId="587562332" sldId="268"/>
            <ac:spMk id="25" creationId="{0CA04D3C-BE19-574A-F3F6-79F1F43CAB1B}"/>
          </ac:spMkLst>
        </pc:spChg>
        <pc:grpChg chg="add mod">
          <ac:chgData name="Ahmed, Kashif jamal" userId="d52fb4b9-feb2-40c8-b6e3-762efd1f39b5" providerId="ADAL" clId="{6C2D2A38-E54A-4B9B-B5FE-A2C30C8CBF75}" dt="2024-10-09T08:41:34.702" v="3772" actId="164"/>
          <ac:grpSpMkLst>
            <pc:docMk/>
            <pc:sldMk cId="587562332" sldId="268"/>
            <ac:grpSpMk id="15" creationId="{7A94D489-7D53-78F8-94F0-06229185482F}"/>
          </ac:grpSpMkLst>
        </pc:grpChg>
        <pc:grpChg chg="add del">
          <ac:chgData name="Ahmed, Kashif jamal" userId="d52fb4b9-feb2-40c8-b6e3-762efd1f39b5" providerId="ADAL" clId="{6C2D2A38-E54A-4B9B-B5FE-A2C30C8CBF75}" dt="2024-10-09T08:36:54.998" v="3657" actId="478"/>
          <ac:grpSpMkLst>
            <pc:docMk/>
            <pc:sldMk cId="587562332" sldId="268"/>
            <ac:grpSpMk id="17" creationId="{69B7EBE1-A650-E578-33A0-3D3CEBBFF242}"/>
          </ac:grpSpMkLst>
        </pc:grpChg>
        <pc:grpChg chg="add mod">
          <ac:chgData name="Ahmed, Kashif jamal" userId="d52fb4b9-feb2-40c8-b6e3-762efd1f39b5" providerId="ADAL" clId="{6C2D2A38-E54A-4B9B-B5FE-A2C30C8CBF75}" dt="2024-10-09T08:41:51.183" v="3778" actId="1076"/>
          <ac:grpSpMkLst>
            <pc:docMk/>
            <pc:sldMk cId="587562332" sldId="268"/>
            <ac:grpSpMk id="18" creationId="{A6216BFF-12F0-F4AE-9239-6B8EC880D71B}"/>
          </ac:grpSpMkLst>
        </pc:grpChg>
        <pc:grpChg chg="add mod">
          <ac:chgData name="Ahmed, Kashif jamal" userId="d52fb4b9-feb2-40c8-b6e3-762efd1f39b5" providerId="ADAL" clId="{6C2D2A38-E54A-4B9B-B5FE-A2C30C8CBF75}" dt="2024-10-09T08:41:45.551" v="3777" actId="1076"/>
          <ac:grpSpMkLst>
            <pc:docMk/>
            <pc:sldMk cId="587562332" sldId="268"/>
            <ac:grpSpMk id="22" creationId="{0A5E8AB7-BC94-2C96-1D75-153B126083CE}"/>
          </ac:grpSpMkLst>
        </pc:grpChg>
        <pc:grpChg chg="del">
          <ac:chgData name="Ahmed, Kashif jamal" userId="d52fb4b9-feb2-40c8-b6e3-762efd1f39b5" providerId="ADAL" clId="{6C2D2A38-E54A-4B9B-B5FE-A2C30C8CBF75}" dt="2024-10-09T08:36:38.908" v="3652" actId="478"/>
          <ac:grpSpMkLst>
            <pc:docMk/>
            <pc:sldMk cId="587562332" sldId="268"/>
            <ac:grpSpMk id="28" creationId="{60264FC4-3EBF-E03D-B994-1A76B82866D8}"/>
          </ac:grpSpMkLst>
        </pc:grpChg>
        <pc:grpChg chg="del">
          <ac:chgData name="Ahmed, Kashif jamal" userId="d52fb4b9-feb2-40c8-b6e3-762efd1f39b5" providerId="ADAL" clId="{6C2D2A38-E54A-4B9B-B5FE-A2C30C8CBF75}" dt="2024-10-09T08:36:39.557" v="3653" actId="478"/>
          <ac:grpSpMkLst>
            <pc:docMk/>
            <pc:sldMk cId="587562332" sldId="268"/>
            <ac:grpSpMk id="31" creationId="{C1DEC629-1A56-EC71-C5C3-E99531D8366F}"/>
          </ac:grpSpMkLst>
        </pc:grpChg>
        <pc:grpChg chg="del">
          <ac:chgData name="Ahmed, Kashif jamal" userId="d52fb4b9-feb2-40c8-b6e3-762efd1f39b5" providerId="ADAL" clId="{6C2D2A38-E54A-4B9B-B5FE-A2C30C8CBF75}" dt="2024-10-09T08:36:40.123" v="3654" actId="478"/>
          <ac:grpSpMkLst>
            <pc:docMk/>
            <pc:sldMk cId="587562332" sldId="268"/>
            <ac:grpSpMk id="34" creationId="{D5CD5063-208E-90FE-EBC6-819C73735019}"/>
          </ac:grpSpMkLst>
        </pc:grpChg>
        <pc:picChg chg="del">
          <ac:chgData name="Ahmed, Kashif jamal" userId="d52fb4b9-feb2-40c8-b6e3-762efd1f39b5" providerId="ADAL" clId="{6C2D2A38-E54A-4B9B-B5FE-A2C30C8CBF75}" dt="2024-10-10T10:49:16.510" v="5108" actId="478"/>
          <ac:picMkLst>
            <pc:docMk/>
            <pc:sldMk cId="587562332" sldId="268"/>
            <ac:picMk id="12" creationId="{16D950D1-5E80-C3CD-2497-E12527CE77D4}"/>
          </ac:picMkLst>
        </pc:picChg>
      </pc:sldChg>
      <pc:sldChg chg="delSp new del mod">
        <pc:chgData name="Ahmed, Kashif jamal" userId="d52fb4b9-feb2-40c8-b6e3-762efd1f39b5" providerId="ADAL" clId="{6C2D2A38-E54A-4B9B-B5FE-A2C30C8CBF75}" dt="2024-10-09T09:04:05.080" v="3785" actId="2696"/>
        <pc:sldMkLst>
          <pc:docMk/>
          <pc:sldMk cId="670121016" sldId="269"/>
        </pc:sldMkLst>
        <pc:spChg chg="del">
          <ac:chgData name="Ahmed, Kashif jamal" userId="d52fb4b9-feb2-40c8-b6e3-762efd1f39b5" providerId="ADAL" clId="{6C2D2A38-E54A-4B9B-B5FE-A2C30C8CBF75}" dt="2024-10-09T09:03:50.287" v="3780" actId="478"/>
          <ac:spMkLst>
            <pc:docMk/>
            <pc:sldMk cId="670121016" sldId="269"/>
            <ac:spMk id="2" creationId="{6B8A4F7E-E6C1-9192-2A00-B68E7AA09CF8}"/>
          </ac:spMkLst>
        </pc:spChg>
        <pc:spChg chg="del">
          <ac:chgData name="Ahmed, Kashif jamal" userId="d52fb4b9-feb2-40c8-b6e3-762efd1f39b5" providerId="ADAL" clId="{6C2D2A38-E54A-4B9B-B5FE-A2C30C8CBF75}" dt="2024-10-09T09:03:51.385" v="3781" actId="478"/>
          <ac:spMkLst>
            <pc:docMk/>
            <pc:sldMk cId="670121016" sldId="269"/>
            <ac:spMk id="3" creationId="{F25CC22E-01DC-C67A-6E6A-23592A1FA152}"/>
          </ac:spMkLst>
        </pc:spChg>
      </pc:sldChg>
      <pc:sldChg chg="addSp delSp modSp add mod ord">
        <pc:chgData name="Ahmed, Kashif jamal" userId="d52fb4b9-feb2-40c8-b6e3-762efd1f39b5" providerId="ADAL" clId="{6C2D2A38-E54A-4B9B-B5FE-A2C30C8CBF75}" dt="2024-10-10T10:49:22.796" v="5109" actId="478"/>
        <pc:sldMkLst>
          <pc:docMk/>
          <pc:sldMk cId="1766591616" sldId="270"/>
        </pc:sldMkLst>
        <pc:spChg chg="add del mod">
          <ac:chgData name="Ahmed, Kashif jamal" userId="d52fb4b9-feb2-40c8-b6e3-762efd1f39b5" providerId="ADAL" clId="{6C2D2A38-E54A-4B9B-B5FE-A2C30C8CBF75}" dt="2024-10-09T09:06:45.841" v="3852" actId="478"/>
          <ac:spMkLst>
            <pc:docMk/>
            <pc:sldMk cId="1766591616" sldId="270"/>
            <ac:spMk id="2" creationId="{0E781E6C-9E15-1331-434A-E51D761B06C8}"/>
          </ac:spMkLst>
        </pc:spChg>
        <pc:spChg chg="mod">
          <ac:chgData name="Ahmed, Kashif jamal" userId="d52fb4b9-feb2-40c8-b6e3-762efd1f39b5" providerId="ADAL" clId="{6C2D2A38-E54A-4B9B-B5FE-A2C30C8CBF75}" dt="2024-10-09T09:04:21.268" v="3815" actId="207"/>
          <ac:spMkLst>
            <pc:docMk/>
            <pc:sldMk cId="1766591616" sldId="270"/>
            <ac:spMk id="4" creationId="{F1E14BB3-9BAA-4E1B-7411-FED310E68C7E}"/>
          </ac:spMkLst>
        </pc:spChg>
        <pc:spChg chg="del">
          <ac:chgData name="Ahmed, Kashif jamal" userId="d52fb4b9-feb2-40c8-b6e3-762efd1f39b5" providerId="ADAL" clId="{6C2D2A38-E54A-4B9B-B5FE-A2C30C8CBF75}" dt="2024-10-09T09:04:23.433" v="3816" actId="478"/>
          <ac:spMkLst>
            <pc:docMk/>
            <pc:sldMk cId="1766591616" sldId="270"/>
            <ac:spMk id="5" creationId="{D379704B-29B8-1A71-EC92-641F1EB7EDA6}"/>
          </ac:spMkLst>
        </pc:spChg>
        <pc:spChg chg="add mod">
          <ac:chgData name="Ahmed, Kashif jamal" userId="d52fb4b9-feb2-40c8-b6e3-762efd1f39b5" providerId="ADAL" clId="{6C2D2A38-E54A-4B9B-B5FE-A2C30C8CBF75}" dt="2024-10-09T09:50:33.743" v="4544" actId="1036"/>
          <ac:spMkLst>
            <pc:docMk/>
            <pc:sldMk cId="1766591616" sldId="270"/>
            <ac:spMk id="9" creationId="{634404CA-2A59-2720-DFA2-0196CF372905}"/>
          </ac:spMkLst>
        </pc:spChg>
        <pc:spChg chg="add del mod">
          <ac:chgData name="Ahmed, Kashif jamal" userId="d52fb4b9-feb2-40c8-b6e3-762efd1f39b5" providerId="ADAL" clId="{6C2D2A38-E54A-4B9B-B5FE-A2C30C8CBF75}" dt="2024-10-09T09:30:10.074" v="4212" actId="478"/>
          <ac:spMkLst>
            <pc:docMk/>
            <pc:sldMk cId="1766591616" sldId="270"/>
            <ac:spMk id="10" creationId="{15393DE1-6FAF-8764-D678-ABB199AABBF6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1" creationId="{998ED38C-A337-8BB8-05F2-73680EB4A218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2" creationId="{C510F5EC-4D35-2BF3-42CC-5F3D70AE5D2C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3" creationId="{8A5F013B-57A5-4502-3A66-D9400250825A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4" creationId="{35E28771-23BE-F054-939B-8CE518E6F618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5" creationId="{CE605253-E71C-E4A3-DFC8-DE45C0D9631F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6" creationId="{940677A4-246F-8008-5A44-34C1979B2877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17" creationId="{9C3EA379-76C3-FC59-5796-33FD8CD30BE5}"/>
          </ac:spMkLst>
        </pc:spChg>
        <pc:spChg chg="mod">
          <ac:chgData name="Ahmed, Kashif jamal" userId="d52fb4b9-feb2-40c8-b6e3-762efd1f39b5" providerId="ADAL" clId="{6C2D2A38-E54A-4B9B-B5FE-A2C30C8CBF75}" dt="2024-10-09T09:04:24.553" v="3818" actId="6549"/>
          <ac:spMkLst>
            <pc:docMk/>
            <pc:sldMk cId="1766591616" sldId="270"/>
            <ac:spMk id="22" creationId="{16FE8C3C-3A2F-A4E3-6B21-2406D7B3EA3C}"/>
          </ac:spMkLst>
        </pc:spChg>
        <pc:spChg chg="add mod">
          <ac:chgData name="Ahmed, Kashif jamal" userId="d52fb4b9-feb2-40c8-b6e3-762efd1f39b5" providerId="ADAL" clId="{6C2D2A38-E54A-4B9B-B5FE-A2C30C8CBF75}" dt="2024-10-09T09:46:03.299" v="4474" actId="164"/>
          <ac:spMkLst>
            <pc:docMk/>
            <pc:sldMk cId="1766591616" sldId="270"/>
            <ac:spMk id="41" creationId="{EF18FEB4-21F2-0D20-47FB-2B9B4B82D54D}"/>
          </ac:spMkLst>
        </pc:spChg>
        <pc:spChg chg="add del mod">
          <ac:chgData name="Ahmed, Kashif jamal" userId="d52fb4b9-feb2-40c8-b6e3-762efd1f39b5" providerId="ADAL" clId="{6C2D2A38-E54A-4B9B-B5FE-A2C30C8CBF75}" dt="2024-10-09T09:30:10.891" v="4213" actId="478"/>
          <ac:spMkLst>
            <pc:docMk/>
            <pc:sldMk cId="1766591616" sldId="270"/>
            <ac:spMk id="42" creationId="{889BAE75-CD6F-571D-9ADD-84C85116512F}"/>
          </ac:spMkLst>
        </pc:spChg>
        <pc:spChg chg="add mod">
          <ac:chgData name="Ahmed, Kashif jamal" userId="d52fb4b9-feb2-40c8-b6e3-762efd1f39b5" providerId="ADAL" clId="{6C2D2A38-E54A-4B9B-B5FE-A2C30C8CBF75}" dt="2024-10-09T09:42:57.587" v="4417"/>
          <ac:spMkLst>
            <pc:docMk/>
            <pc:sldMk cId="1766591616" sldId="270"/>
            <ac:spMk id="43" creationId="{E92180AA-2B1F-2BA4-C4E1-810B07DE7B85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4" creationId="{6A0F72EF-9471-F325-F88F-17E1FB71DBA9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5" creationId="{BD44D9C8-C9A9-C434-FFFC-93CE98D0FEE1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6" creationId="{1A823DDE-B681-E139-5E8D-ED68DD231D5B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7" creationId="{F6893293-C550-C8CA-04F4-061150960F91}"/>
          </ac:spMkLst>
        </pc:spChg>
        <pc:spChg chg="add del mod">
          <ac:chgData name="Ahmed, Kashif jamal" userId="d52fb4b9-feb2-40c8-b6e3-762efd1f39b5" providerId="ADAL" clId="{6C2D2A38-E54A-4B9B-B5FE-A2C30C8CBF75}" dt="2024-10-09T09:41:37.583" v="4381" actId="478"/>
          <ac:spMkLst>
            <pc:docMk/>
            <pc:sldMk cId="1766591616" sldId="270"/>
            <ac:spMk id="48" creationId="{285583FF-9DF0-DEC3-EBB2-3BF08CB7CCEA}"/>
          </ac:spMkLst>
        </pc:spChg>
        <pc:spChg chg="add mod">
          <ac:chgData name="Ahmed, Kashif jamal" userId="d52fb4b9-feb2-40c8-b6e3-762efd1f39b5" providerId="ADAL" clId="{6C2D2A38-E54A-4B9B-B5FE-A2C30C8CBF75}" dt="2024-10-09T09:43:04.898" v="4418" actId="207"/>
          <ac:spMkLst>
            <pc:docMk/>
            <pc:sldMk cId="1766591616" sldId="270"/>
            <ac:spMk id="49" creationId="{10A4EC53-C822-BDDF-866D-F4A3D7DABCC1}"/>
          </ac:spMkLst>
        </pc:spChg>
        <pc:spChg chg="mod">
          <ac:chgData name="Ahmed, Kashif jamal" userId="d52fb4b9-feb2-40c8-b6e3-762efd1f39b5" providerId="ADAL" clId="{6C2D2A38-E54A-4B9B-B5FE-A2C30C8CBF75}" dt="2024-10-09T09:42:34.721" v="4408"/>
          <ac:spMkLst>
            <pc:docMk/>
            <pc:sldMk cId="1766591616" sldId="270"/>
            <ac:spMk id="52" creationId="{14486399-E617-22FA-00E9-CC63F39F8F22}"/>
          </ac:spMkLst>
        </pc:spChg>
        <pc:spChg chg="mod">
          <ac:chgData name="Ahmed, Kashif jamal" userId="d52fb4b9-feb2-40c8-b6e3-762efd1f39b5" providerId="ADAL" clId="{6C2D2A38-E54A-4B9B-B5FE-A2C30C8CBF75}" dt="2024-10-09T09:42:34.721" v="4408"/>
          <ac:spMkLst>
            <pc:docMk/>
            <pc:sldMk cId="1766591616" sldId="270"/>
            <ac:spMk id="53" creationId="{3F0006C6-8740-794D-452C-5E65C49D9A38}"/>
          </ac:spMkLst>
        </pc:spChg>
        <pc:spChg chg="mod">
          <ac:chgData name="Ahmed, Kashif jamal" userId="d52fb4b9-feb2-40c8-b6e3-762efd1f39b5" providerId="ADAL" clId="{6C2D2A38-E54A-4B9B-B5FE-A2C30C8CBF75}" dt="2024-10-09T09:43:48.445" v="4442"/>
          <ac:spMkLst>
            <pc:docMk/>
            <pc:sldMk cId="1766591616" sldId="270"/>
            <ac:spMk id="55" creationId="{35771F4D-EF41-488A-7E04-2ACDE8B108FC}"/>
          </ac:spMkLst>
        </pc:spChg>
        <pc:spChg chg="mod">
          <ac:chgData name="Ahmed, Kashif jamal" userId="d52fb4b9-feb2-40c8-b6e3-762efd1f39b5" providerId="ADAL" clId="{6C2D2A38-E54A-4B9B-B5FE-A2C30C8CBF75}" dt="2024-10-09T09:43:55.811" v="4443" actId="207"/>
          <ac:spMkLst>
            <pc:docMk/>
            <pc:sldMk cId="1766591616" sldId="270"/>
            <ac:spMk id="56" creationId="{F3ED8EC7-0BE6-72ED-479F-20047FECFA54}"/>
          </ac:spMkLst>
        </pc:spChg>
        <pc:spChg chg="mod">
          <ac:chgData name="Ahmed, Kashif jamal" userId="d52fb4b9-feb2-40c8-b6e3-762efd1f39b5" providerId="ADAL" clId="{6C2D2A38-E54A-4B9B-B5FE-A2C30C8CBF75}" dt="2024-10-09T09:44:47.909" v="4466"/>
          <ac:spMkLst>
            <pc:docMk/>
            <pc:sldMk cId="1766591616" sldId="270"/>
            <ac:spMk id="58" creationId="{89605632-4216-1381-D33E-C30A5B6F3365}"/>
          </ac:spMkLst>
        </pc:spChg>
        <pc:spChg chg="mod">
          <ac:chgData name="Ahmed, Kashif jamal" userId="d52fb4b9-feb2-40c8-b6e3-762efd1f39b5" providerId="ADAL" clId="{6C2D2A38-E54A-4B9B-B5FE-A2C30C8CBF75}" dt="2024-10-09T09:47:15.832" v="4494" actId="207"/>
          <ac:spMkLst>
            <pc:docMk/>
            <pc:sldMk cId="1766591616" sldId="270"/>
            <ac:spMk id="59" creationId="{0A5F576B-095F-25C3-9262-299C1C4E968B}"/>
          </ac:spMkLst>
        </pc:spChg>
        <pc:spChg chg="mod">
          <ac:chgData name="Ahmed, Kashif jamal" userId="d52fb4b9-feb2-40c8-b6e3-762efd1f39b5" providerId="ADAL" clId="{6C2D2A38-E54A-4B9B-B5FE-A2C30C8CBF75}" dt="2024-10-09T09:45:35.197" v="4472"/>
          <ac:spMkLst>
            <pc:docMk/>
            <pc:sldMk cId="1766591616" sldId="270"/>
            <ac:spMk id="61" creationId="{3EEE3AA3-DCD9-087C-213C-6E0299F54B39}"/>
          </ac:spMkLst>
        </pc:spChg>
        <pc:spChg chg="mod">
          <ac:chgData name="Ahmed, Kashif jamal" userId="d52fb4b9-feb2-40c8-b6e3-762efd1f39b5" providerId="ADAL" clId="{6C2D2A38-E54A-4B9B-B5FE-A2C30C8CBF75}" dt="2024-10-09T09:47:29.081" v="4495" actId="207"/>
          <ac:spMkLst>
            <pc:docMk/>
            <pc:sldMk cId="1766591616" sldId="270"/>
            <ac:spMk id="62" creationId="{900348D0-AD3A-0560-D267-290F0A3A3568}"/>
          </ac:spMkLst>
        </pc:spChg>
        <pc:spChg chg="mod">
          <ac:chgData name="Ahmed, Kashif jamal" userId="d52fb4b9-feb2-40c8-b6e3-762efd1f39b5" providerId="ADAL" clId="{6C2D2A38-E54A-4B9B-B5FE-A2C30C8CBF75}" dt="2024-10-09T09:46:31.148" v="4491"/>
          <ac:spMkLst>
            <pc:docMk/>
            <pc:sldMk cId="1766591616" sldId="270"/>
            <ac:spMk id="65" creationId="{DF9E0E9E-42F8-C8A0-8C52-23B31FB0139A}"/>
          </ac:spMkLst>
        </pc:spChg>
        <pc:spChg chg="mod">
          <ac:chgData name="Ahmed, Kashif jamal" userId="d52fb4b9-feb2-40c8-b6e3-762efd1f39b5" providerId="ADAL" clId="{6C2D2A38-E54A-4B9B-B5FE-A2C30C8CBF75}" dt="2024-10-09T09:47:36.858" v="4496" actId="207"/>
          <ac:spMkLst>
            <pc:docMk/>
            <pc:sldMk cId="1766591616" sldId="270"/>
            <ac:spMk id="66" creationId="{111FAE73-03B8-63BC-9605-A9018E73A8D3}"/>
          </ac:spMkLst>
        </pc:spChg>
        <pc:spChg chg="mod">
          <ac:chgData name="Ahmed, Kashif jamal" userId="d52fb4b9-feb2-40c8-b6e3-762efd1f39b5" providerId="ADAL" clId="{6C2D2A38-E54A-4B9B-B5FE-A2C30C8CBF75}" dt="2024-10-09T09:48:07.108" v="4500"/>
          <ac:spMkLst>
            <pc:docMk/>
            <pc:sldMk cId="1766591616" sldId="270"/>
            <ac:spMk id="68" creationId="{9D15D5E3-90BF-EDFF-3AF2-F110559904C3}"/>
          </ac:spMkLst>
        </pc:spChg>
        <pc:spChg chg="mod">
          <ac:chgData name="Ahmed, Kashif jamal" userId="d52fb4b9-feb2-40c8-b6e3-762efd1f39b5" providerId="ADAL" clId="{6C2D2A38-E54A-4B9B-B5FE-A2C30C8CBF75}" dt="2024-10-09T09:48:14.603" v="4501" actId="207"/>
          <ac:spMkLst>
            <pc:docMk/>
            <pc:sldMk cId="1766591616" sldId="270"/>
            <ac:spMk id="69" creationId="{3872ACFA-7719-236E-0F67-88EDA245C785}"/>
          </ac:spMkLst>
        </pc:spChg>
        <pc:spChg chg="mod">
          <ac:chgData name="Ahmed, Kashif jamal" userId="d52fb4b9-feb2-40c8-b6e3-762efd1f39b5" providerId="ADAL" clId="{6C2D2A38-E54A-4B9B-B5FE-A2C30C8CBF75}" dt="2024-10-09T09:49:35.944" v="4534"/>
          <ac:spMkLst>
            <pc:docMk/>
            <pc:sldMk cId="1766591616" sldId="270"/>
            <ac:spMk id="71" creationId="{FB125625-9C7C-A0BE-F4D7-401B447C33F6}"/>
          </ac:spMkLst>
        </pc:spChg>
        <pc:spChg chg="mod">
          <ac:chgData name="Ahmed, Kashif jamal" userId="d52fb4b9-feb2-40c8-b6e3-762efd1f39b5" providerId="ADAL" clId="{6C2D2A38-E54A-4B9B-B5FE-A2C30C8CBF75}" dt="2024-10-09T09:49:22.480" v="4533" actId="207"/>
          <ac:spMkLst>
            <pc:docMk/>
            <pc:sldMk cId="1766591616" sldId="270"/>
            <ac:spMk id="72" creationId="{83AA2C19-A9A7-D253-C342-AA46B617D6BD}"/>
          </ac:spMkLst>
        </pc:spChg>
        <pc:grpChg chg="del">
          <ac:chgData name="Ahmed, Kashif jamal" userId="d52fb4b9-feb2-40c8-b6e3-762efd1f39b5" providerId="ADAL" clId="{6C2D2A38-E54A-4B9B-B5FE-A2C30C8CBF75}" dt="2024-10-09T09:04:23.969" v="3817" actId="478"/>
          <ac:grpSpMkLst>
            <pc:docMk/>
            <pc:sldMk cId="1766591616" sldId="270"/>
            <ac:grpSpMk id="19" creationId="{E3F3FD05-004B-41C0-4F08-18E914728515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0" creationId="{CB4624FE-6A7C-A1EA-36BC-6BE3FD75A8FD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3" creationId="{F18DFE34-1B82-F4AD-1E23-D7B12BABB884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6" creationId="{1B4445D1-BE9A-D704-BC9E-34DAB05EEDD2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29" creationId="{55D4833B-362B-6BC5-7238-E3239339257E}"/>
          </ac:grpSpMkLst>
        </pc:grpChg>
        <pc:grpChg chg="del">
          <ac:chgData name="Ahmed, Kashif jamal" userId="d52fb4b9-feb2-40c8-b6e3-762efd1f39b5" providerId="ADAL" clId="{6C2D2A38-E54A-4B9B-B5FE-A2C30C8CBF75}" dt="2024-10-09T09:04:27.484" v="3819" actId="478"/>
          <ac:grpSpMkLst>
            <pc:docMk/>
            <pc:sldMk cId="1766591616" sldId="270"/>
            <ac:grpSpMk id="32" creationId="{ABC738C8-F35D-AAE5-71D9-7E47F1B51318}"/>
          </ac:grpSpMkLst>
        </pc:grpChg>
        <pc:grpChg chg="del">
          <ac:chgData name="Ahmed, Kashif jamal" userId="d52fb4b9-feb2-40c8-b6e3-762efd1f39b5" providerId="ADAL" clId="{6C2D2A38-E54A-4B9B-B5FE-A2C30C8CBF75}" dt="2024-10-09T09:04:30.977" v="3821" actId="478"/>
          <ac:grpSpMkLst>
            <pc:docMk/>
            <pc:sldMk cId="1766591616" sldId="270"/>
            <ac:grpSpMk id="35" creationId="{A5B96758-9076-3F2D-A0EF-2D91B874614E}"/>
          </ac:grpSpMkLst>
        </pc:grpChg>
        <pc:grpChg chg="del">
          <ac:chgData name="Ahmed, Kashif jamal" userId="d52fb4b9-feb2-40c8-b6e3-762efd1f39b5" providerId="ADAL" clId="{6C2D2A38-E54A-4B9B-B5FE-A2C30C8CBF75}" dt="2024-10-09T09:04:28.824" v="3820" actId="478"/>
          <ac:grpSpMkLst>
            <pc:docMk/>
            <pc:sldMk cId="1766591616" sldId="270"/>
            <ac:grpSpMk id="38" creationId="{D161F08F-EDCF-C8BE-C758-9FAA01B825EB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0" creationId="{52798878-A9BE-7B19-B1EC-19B3CCE80018}"/>
          </ac:grpSpMkLst>
        </pc:grpChg>
        <pc:grpChg chg="add mod">
          <ac:chgData name="Ahmed, Kashif jamal" userId="d52fb4b9-feb2-40c8-b6e3-762efd1f39b5" providerId="ADAL" clId="{6C2D2A38-E54A-4B9B-B5FE-A2C30C8CBF75}" dt="2024-10-09T09:48:41.459" v="4528" actId="1036"/>
          <ac:grpSpMkLst>
            <pc:docMk/>
            <pc:sldMk cId="1766591616" sldId="270"/>
            <ac:grpSpMk id="51" creationId="{68D919B2-3088-53EE-5F4E-6324562A77BE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4" creationId="{212944BD-F91B-B923-908D-4487EA1D0898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57" creationId="{FFCDC26A-BB61-A9E0-E5DF-AC793106AD43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0" creationId="{2F2FE1BA-A612-FDB5-3513-DFC037B4D80B}"/>
          </ac:grpSpMkLst>
        </pc:grpChg>
        <pc:grpChg chg="add mod">
          <ac:chgData name="Ahmed, Kashif jamal" userId="d52fb4b9-feb2-40c8-b6e3-762efd1f39b5" providerId="ADAL" clId="{6C2D2A38-E54A-4B9B-B5FE-A2C30C8CBF75}" dt="2024-10-09T09:46:08.409" v="4487" actId="1037"/>
          <ac:grpSpMkLst>
            <pc:docMk/>
            <pc:sldMk cId="1766591616" sldId="270"/>
            <ac:grpSpMk id="63" creationId="{61064AC7-6AAA-76DF-C356-A5CCDEEE3632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4" creationId="{912A1E90-50C8-FA4B-4242-7E70085F9748}"/>
          </ac:grpSpMkLst>
        </pc:grpChg>
        <pc:grpChg chg="add mod">
          <ac:chgData name="Ahmed, Kashif jamal" userId="d52fb4b9-feb2-40c8-b6e3-762efd1f39b5" providerId="ADAL" clId="{6C2D2A38-E54A-4B9B-B5FE-A2C30C8CBF75}" dt="2024-10-09T09:49:11.815" v="4532" actId="465"/>
          <ac:grpSpMkLst>
            <pc:docMk/>
            <pc:sldMk cId="1766591616" sldId="270"/>
            <ac:grpSpMk id="67" creationId="{A02E7C1F-F3A6-A8FF-C0E1-70EED7902D63}"/>
          </ac:grpSpMkLst>
        </pc:grpChg>
        <pc:grpChg chg="add mod">
          <ac:chgData name="Ahmed, Kashif jamal" userId="d52fb4b9-feb2-40c8-b6e3-762efd1f39b5" providerId="ADAL" clId="{6C2D2A38-E54A-4B9B-B5FE-A2C30C8CBF75}" dt="2024-10-09T09:49:00.956" v="4531" actId="1076"/>
          <ac:grpSpMkLst>
            <pc:docMk/>
            <pc:sldMk cId="1766591616" sldId="270"/>
            <ac:grpSpMk id="70" creationId="{D4BF3662-F394-9B41-2EFB-C75B8D9CD611}"/>
          </ac:grpSpMkLst>
        </pc:grpChg>
        <pc:picChg chg="del mod ord">
          <ac:chgData name="Ahmed, Kashif jamal" userId="d52fb4b9-feb2-40c8-b6e3-762efd1f39b5" providerId="ADAL" clId="{6C2D2A38-E54A-4B9B-B5FE-A2C30C8CBF75}" dt="2024-10-10T10:49:22.796" v="5109" actId="478"/>
          <ac:picMkLst>
            <pc:docMk/>
            <pc:sldMk cId="1766591616" sldId="270"/>
            <ac:picMk id="6" creationId="{73733E0C-55B9-9CD4-0950-2D6BA26D62D8}"/>
          </ac:picMkLst>
        </pc:picChg>
        <pc:picChg chg="add mod">
          <ac:chgData name="Ahmed, Kashif jamal" userId="d52fb4b9-feb2-40c8-b6e3-762efd1f39b5" providerId="ADAL" clId="{6C2D2A38-E54A-4B9B-B5FE-A2C30C8CBF75}" dt="2024-10-09T09:46:08.409" v="4487" actId="1037"/>
          <ac:picMkLst>
            <pc:docMk/>
            <pc:sldMk cId="1766591616" sldId="270"/>
            <ac:picMk id="8" creationId="{E3DEE1BD-1120-DAA7-D138-26E7F023A797}"/>
          </ac:picMkLst>
        </pc:picChg>
      </pc:sldChg>
      <pc:sldChg chg="addSp delSp modSp add mod">
        <pc:chgData name="Ahmed, Kashif jamal" userId="d52fb4b9-feb2-40c8-b6e3-762efd1f39b5" providerId="ADAL" clId="{6C2D2A38-E54A-4B9B-B5FE-A2C30C8CBF75}" dt="2024-10-10T10:49:37.540" v="5157" actId="1035"/>
        <pc:sldMkLst>
          <pc:docMk/>
          <pc:sldMk cId="3812207983" sldId="271"/>
        </pc:sldMkLst>
        <pc:spChg chg="add mod ord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2" creationId="{449B4B6A-3BE4-32E5-5ADF-704DA4CBEA03}"/>
          </ac:spMkLst>
        </pc:spChg>
        <pc:spChg chg="add mod ord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3" creationId="{7C8B5405-9C33-013B-E463-4BA077D09650}"/>
          </ac:spMkLst>
        </pc:spChg>
        <pc:spChg chg="add mod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7" creationId="{5AAFAF60-5CB0-3077-16C3-6F6C49AF3D3E}"/>
          </ac:spMkLst>
        </pc:spChg>
        <pc:spChg chg="mod ord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9" creationId="{634404CA-2A59-2720-DFA2-0196CF372905}"/>
          </ac:spMkLst>
        </pc:spChg>
        <pc:spChg chg="add mod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10" creationId="{49E24345-F569-EE7E-DD1A-DD50481D5144}"/>
          </ac:spMkLst>
        </pc:spChg>
        <pc:spChg chg="mod topLvl">
          <ac:chgData name="Ahmed, Kashif jamal" userId="d52fb4b9-feb2-40c8-b6e3-762efd1f39b5" providerId="ADAL" clId="{6C2D2A38-E54A-4B9B-B5FE-A2C30C8CBF75}" dt="2024-10-10T10:49:37.540" v="5157" actId="1035"/>
          <ac:spMkLst>
            <pc:docMk/>
            <pc:sldMk cId="3812207983" sldId="271"/>
            <ac:spMk id="43" creationId="{E92180AA-2B1F-2BA4-C4E1-810B07DE7B85}"/>
          </ac:spMkLst>
        </pc:spChg>
        <pc:spChg chg="del topLvl">
          <ac:chgData name="Ahmed, Kashif jamal" userId="d52fb4b9-feb2-40c8-b6e3-762efd1f39b5" providerId="ADAL" clId="{6C2D2A38-E54A-4B9B-B5FE-A2C30C8CBF75}" dt="2024-10-09T09:54:30.043" v="4554" actId="478"/>
          <ac:spMkLst>
            <pc:docMk/>
            <pc:sldMk cId="3812207983" sldId="271"/>
            <ac:spMk id="49" creationId="{10A4EC53-C822-BDDF-866D-F4A3D7DABCC1}"/>
          </ac:spMkLst>
        </pc:spChg>
        <pc:spChg chg="mod">
          <ac:chgData name="Ahmed, Kashif jamal" userId="d52fb4b9-feb2-40c8-b6e3-762efd1f39b5" providerId="ADAL" clId="{6C2D2A38-E54A-4B9B-B5FE-A2C30C8CBF75}" dt="2024-10-09T09:51:42.200" v="4549"/>
          <ac:spMkLst>
            <pc:docMk/>
            <pc:sldMk cId="3812207983" sldId="271"/>
            <ac:spMk id="52" creationId="{14486399-E617-22FA-00E9-CC63F39F8F22}"/>
          </ac:spMkLst>
        </pc:spChg>
        <pc:grpChg chg="add mod">
          <ac:chgData name="Ahmed, Kashif jamal" userId="d52fb4b9-feb2-40c8-b6e3-762efd1f39b5" providerId="ADAL" clId="{6C2D2A38-E54A-4B9B-B5FE-A2C30C8CBF75}" dt="2024-10-10T10:49:37.540" v="5157" actId="1035"/>
          <ac:grpSpMkLst>
            <pc:docMk/>
            <pc:sldMk cId="3812207983" sldId="271"/>
            <ac:grpSpMk id="18" creationId="{C153C2C8-3B30-FBA9-7AE9-2C2468E93015}"/>
          </ac:grpSpMkLst>
        </pc:grpChg>
        <pc:grpChg chg="add mod">
          <ac:chgData name="Ahmed, Kashif jamal" userId="d52fb4b9-feb2-40c8-b6e3-762efd1f39b5" providerId="ADAL" clId="{6C2D2A38-E54A-4B9B-B5FE-A2C30C8CBF75}" dt="2024-10-10T10:49:37.540" v="5157" actId="1035"/>
          <ac:grpSpMkLst>
            <pc:docMk/>
            <pc:sldMk cId="3812207983" sldId="271"/>
            <ac:grpSpMk id="19" creationId="{CDC70C39-074C-6449-AC41-A42A02FE08BC}"/>
          </ac:grpSpMkLst>
        </pc:grpChg>
        <pc:grpChg chg="del">
          <ac:chgData name="Ahmed, Kashif jamal" userId="d52fb4b9-feb2-40c8-b6e3-762efd1f39b5" providerId="ADAL" clId="{6C2D2A38-E54A-4B9B-B5FE-A2C30C8CBF75}" dt="2024-10-09T09:54:30.043" v="4554" actId="478"/>
          <ac:grpSpMkLst>
            <pc:docMk/>
            <pc:sldMk cId="3812207983" sldId="271"/>
            <ac:grpSpMk id="50" creationId="{52798878-A9BE-7B19-B1EC-19B3CCE80018}"/>
          </ac:grpSpMkLst>
        </pc:grpChg>
        <pc:grpChg chg="del mod">
          <ac:chgData name="Ahmed, Kashif jamal" userId="d52fb4b9-feb2-40c8-b6e3-762efd1f39b5" providerId="ADAL" clId="{6C2D2A38-E54A-4B9B-B5FE-A2C30C8CBF75}" dt="2024-10-09T09:54:27.819" v="4553" actId="478"/>
          <ac:grpSpMkLst>
            <pc:docMk/>
            <pc:sldMk cId="3812207983" sldId="271"/>
            <ac:grpSpMk id="51" creationId="{68D919B2-3088-53EE-5F4E-6324562A77BE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54" creationId="{212944BD-F91B-B923-908D-4487EA1D0898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57" creationId="{FFCDC26A-BB61-A9E0-E5DF-AC793106AD43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0" creationId="{2F2FE1BA-A612-FDB5-3513-DFC037B4D80B}"/>
          </ac:grpSpMkLst>
        </pc:grpChg>
        <pc:grpChg chg="del">
          <ac:chgData name="Ahmed, Kashif jamal" userId="d52fb4b9-feb2-40c8-b6e3-762efd1f39b5" providerId="ADAL" clId="{6C2D2A38-E54A-4B9B-B5FE-A2C30C8CBF75}" dt="2024-10-09T09:51:28.026" v="4547" actId="478"/>
          <ac:grpSpMkLst>
            <pc:docMk/>
            <pc:sldMk cId="3812207983" sldId="271"/>
            <ac:grpSpMk id="63" creationId="{61064AC7-6AAA-76DF-C356-A5CCDEEE3632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4" creationId="{912A1E90-50C8-FA4B-4242-7E70085F9748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67" creationId="{A02E7C1F-F3A6-A8FF-C0E1-70EED7902D63}"/>
          </ac:grpSpMkLst>
        </pc:grpChg>
        <pc:grpChg chg="del">
          <ac:chgData name="Ahmed, Kashif jamal" userId="d52fb4b9-feb2-40c8-b6e3-762efd1f39b5" providerId="ADAL" clId="{6C2D2A38-E54A-4B9B-B5FE-A2C30C8CBF75}" dt="2024-10-09T09:52:00.539" v="4551" actId="478"/>
          <ac:grpSpMkLst>
            <pc:docMk/>
            <pc:sldMk cId="3812207983" sldId="271"/>
            <ac:grpSpMk id="70" creationId="{D4BF3662-F394-9B41-2EFB-C75B8D9CD611}"/>
          </ac:grpSpMkLst>
        </pc:grpChg>
        <pc:picChg chg="del mod">
          <ac:chgData name="Ahmed, Kashif jamal" userId="d52fb4b9-feb2-40c8-b6e3-762efd1f39b5" providerId="ADAL" clId="{6C2D2A38-E54A-4B9B-B5FE-A2C30C8CBF75}" dt="2024-10-10T10:49:27.829" v="5110" actId="478"/>
          <ac:picMkLst>
            <pc:docMk/>
            <pc:sldMk cId="3812207983" sldId="271"/>
            <ac:picMk id="6" creationId="{73733E0C-55B9-9CD4-0950-2D6BA26D62D8}"/>
          </ac:picMkLst>
        </pc:picChg>
        <pc:picChg chg="del">
          <ac:chgData name="Ahmed, Kashif jamal" userId="d52fb4b9-feb2-40c8-b6e3-762efd1f39b5" providerId="ADAL" clId="{6C2D2A38-E54A-4B9B-B5FE-A2C30C8CBF75}" dt="2024-10-09T09:51:29.475" v="4548" actId="478"/>
          <ac:picMkLst>
            <pc:docMk/>
            <pc:sldMk cId="3812207983" sldId="271"/>
            <ac:picMk id="8" creationId="{E3DEE1BD-1120-DAA7-D138-26E7F023A797}"/>
          </ac:picMkLst>
        </pc:picChg>
        <pc:picChg chg="add mod">
          <ac:chgData name="Ahmed, Kashif jamal" userId="d52fb4b9-feb2-40c8-b6e3-762efd1f39b5" providerId="ADAL" clId="{6C2D2A38-E54A-4B9B-B5FE-A2C30C8CBF75}" dt="2024-10-10T10:49:37.540" v="5157" actId="1035"/>
          <ac:picMkLst>
            <pc:docMk/>
            <pc:sldMk cId="3812207983" sldId="271"/>
            <ac:picMk id="3074" creationId="{0F902437-7B1D-48BC-59A3-BF414DF5B039}"/>
          </ac:picMkLst>
        </pc:picChg>
      </pc:sldChg>
      <pc:sldChg chg="addSp delSp modSp add mod ord">
        <pc:chgData name="Ahmed, Kashif jamal" userId="d52fb4b9-feb2-40c8-b6e3-762efd1f39b5" providerId="ADAL" clId="{6C2D2A38-E54A-4B9B-B5FE-A2C30C8CBF75}" dt="2024-10-10T11:26:07.335" v="5452" actId="1076"/>
        <pc:sldMkLst>
          <pc:docMk/>
          <pc:sldMk cId="3105673630" sldId="272"/>
        </pc:sldMkLst>
        <pc:spChg chg="add mod">
          <ac:chgData name="Ahmed, Kashif jamal" userId="d52fb4b9-feb2-40c8-b6e3-762efd1f39b5" providerId="ADAL" clId="{6C2D2A38-E54A-4B9B-B5FE-A2C30C8CBF75}" dt="2024-10-10T11:26:07.335" v="5452" actId="1076"/>
          <ac:spMkLst>
            <pc:docMk/>
            <pc:sldMk cId="3105673630" sldId="272"/>
            <ac:spMk id="2" creationId="{2757DC3E-6A4A-1934-9FB1-369502570F2C}"/>
          </ac:spMkLst>
        </pc:spChg>
        <pc:spChg chg="mod">
          <ac:chgData name="Ahmed, Kashif jamal" userId="d52fb4b9-feb2-40c8-b6e3-762efd1f39b5" providerId="ADAL" clId="{6C2D2A38-E54A-4B9B-B5FE-A2C30C8CBF75}" dt="2024-10-09T10:08:04.743" v="4707" actId="1076"/>
          <ac:spMkLst>
            <pc:docMk/>
            <pc:sldMk cId="3105673630" sldId="272"/>
            <ac:spMk id="4" creationId="{6CD55004-7B05-38F4-2A66-1A2B14F87051}"/>
          </ac:spMkLst>
        </pc:spChg>
        <pc:spChg chg="del">
          <ac:chgData name="Ahmed, Kashif jamal" userId="d52fb4b9-feb2-40c8-b6e3-762efd1f39b5" providerId="ADAL" clId="{6C2D2A38-E54A-4B9B-B5FE-A2C30C8CBF75}" dt="2024-10-09T10:06:25.959" v="4676" actId="478"/>
          <ac:spMkLst>
            <pc:docMk/>
            <pc:sldMk cId="3105673630" sldId="272"/>
            <ac:spMk id="8" creationId="{62836C36-F01D-7B9E-7217-6DD92DA53AC3}"/>
          </ac:spMkLst>
        </pc:spChg>
        <pc:spChg chg="del">
          <ac:chgData name="Ahmed, Kashif jamal" userId="d52fb4b9-feb2-40c8-b6e3-762efd1f39b5" providerId="ADAL" clId="{6C2D2A38-E54A-4B9B-B5FE-A2C30C8CBF75}" dt="2024-10-09T10:06:27.242" v="4678" actId="478"/>
          <ac:spMkLst>
            <pc:docMk/>
            <pc:sldMk cId="3105673630" sldId="272"/>
            <ac:spMk id="9" creationId="{D53D2015-1E40-3D0D-7C88-E7D5D2BB49F4}"/>
          </ac:spMkLst>
        </pc:spChg>
        <pc:spChg chg="del">
          <ac:chgData name="Ahmed, Kashif jamal" userId="d52fb4b9-feb2-40c8-b6e3-762efd1f39b5" providerId="ADAL" clId="{6C2D2A38-E54A-4B9B-B5FE-A2C30C8CBF75}" dt="2024-10-09T10:06:26.605" v="4677" actId="478"/>
          <ac:spMkLst>
            <pc:docMk/>
            <pc:sldMk cId="3105673630" sldId="272"/>
            <ac:spMk id="14" creationId="{D12DD4D8-81BB-8F78-F763-9F6421BA42FC}"/>
          </ac:spMkLst>
        </pc:spChg>
        <pc:spChg chg="del">
          <ac:chgData name="Ahmed, Kashif jamal" userId="d52fb4b9-feb2-40c8-b6e3-762efd1f39b5" providerId="ADAL" clId="{6C2D2A38-E54A-4B9B-B5FE-A2C30C8CBF75}" dt="2024-10-09T10:06:27.752" v="4679" actId="478"/>
          <ac:spMkLst>
            <pc:docMk/>
            <pc:sldMk cId="3105673630" sldId="272"/>
            <ac:spMk id="15" creationId="{2930564D-E5F9-655D-33BF-56E446A57BEE}"/>
          </ac:spMkLst>
        </pc:spChg>
        <pc:spChg chg="del">
          <ac:chgData name="Ahmed, Kashif jamal" userId="d52fb4b9-feb2-40c8-b6e3-762efd1f39b5" providerId="ADAL" clId="{6C2D2A38-E54A-4B9B-B5FE-A2C30C8CBF75}" dt="2024-10-09T10:06:28.089" v="4680" actId="478"/>
          <ac:spMkLst>
            <pc:docMk/>
            <pc:sldMk cId="3105673630" sldId="272"/>
            <ac:spMk id="16" creationId="{22F6397F-8752-8268-2648-BAD44F93A5DB}"/>
          </ac:spMkLst>
        </pc:spChg>
        <pc:spChg chg="del">
          <ac:chgData name="Ahmed, Kashif jamal" userId="d52fb4b9-feb2-40c8-b6e3-762efd1f39b5" providerId="ADAL" clId="{6C2D2A38-E54A-4B9B-B5FE-A2C30C8CBF75}" dt="2024-10-09T10:06:29.410" v="4683" actId="478"/>
          <ac:spMkLst>
            <pc:docMk/>
            <pc:sldMk cId="3105673630" sldId="272"/>
            <ac:spMk id="22" creationId="{989E4ED6-F09F-A0C2-CA09-2DE86F7E58A0}"/>
          </ac:spMkLst>
        </pc:spChg>
        <pc:spChg chg="del">
          <ac:chgData name="Ahmed, Kashif jamal" userId="d52fb4b9-feb2-40c8-b6e3-762efd1f39b5" providerId="ADAL" clId="{6C2D2A38-E54A-4B9B-B5FE-A2C30C8CBF75}" dt="2024-10-09T10:06:28.969" v="4682" actId="478"/>
          <ac:spMkLst>
            <pc:docMk/>
            <pc:sldMk cId="3105673630" sldId="272"/>
            <ac:spMk id="23" creationId="{E006C2DD-014B-E38D-C1B0-2A23EDC37DF9}"/>
          </ac:spMkLst>
        </pc:spChg>
        <pc:spChg chg="del">
          <ac:chgData name="Ahmed, Kashif jamal" userId="d52fb4b9-feb2-40c8-b6e3-762efd1f39b5" providerId="ADAL" clId="{6C2D2A38-E54A-4B9B-B5FE-A2C30C8CBF75}" dt="2024-10-09T10:06:28.521" v="4681" actId="478"/>
          <ac:spMkLst>
            <pc:docMk/>
            <pc:sldMk cId="3105673630" sldId="272"/>
            <ac:spMk id="24" creationId="{62F7D678-9E7C-3C00-46F8-D830983EE70B}"/>
          </ac:spMkLst>
        </pc:spChg>
        <pc:spChg chg="del">
          <ac:chgData name="Ahmed, Kashif jamal" userId="d52fb4b9-feb2-40c8-b6e3-762efd1f39b5" providerId="ADAL" clId="{6C2D2A38-E54A-4B9B-B5FE-A2C30C8CBF75}" dt="2024-10-09T10:06:30.847" v="4684" actId="478"/>
          <ac:spMkLst>
            <pc:docMk/>
            <pc:sldMk cId="3105673630" sldId="272"/>
            <ac:spMk id="25" creationId="{07D870E5-1776-5A7A-13A4-A749674E8946}"/>
          </ac:spMkLst>
        </pc:spChg>
        <pc:picChg chg="del">
          <ac:chgData name="Ahmed, Kashif jamal" userId="d52fb4b9-feb2-40c8-b6e3-762efd1f39b5" providerId="ADAL" clId="{6C2D2A38-E54A-4B9B-B5FE-A2C30C8CBF75}" dt="2024-10-10T10:49:41.236" v="5158" actId="478"/>
          <ac:picMkLst>
            <pc:docMk/>
            <pc:sldMk cId="3105673630" sldId="272"/>
            <ac:picMk id="21" creationId="{1E146AA6-42F3-1C8B-5E5B-BFE5FCC214B4}"/>
          </ac:picMkLst>
        </pc:picChg>
        <pc:picChg chg="del">
          <ac:chgData name="Ahmed, Kashif jamal" userId="d52fb4b9-feb2-40c8-b6e3-762efd1f39b5" providerId="ADAL" clId="{6C2D2A38-E54A-4B9B-B5FE-A2C30C8CBF75}" dt="2024-10-09T10:06:32.286" v="4685" actId="478"/>
          <ac:picMkLst>
            <pc:docMk/>
            <pc:sldMk cId="3105673630" sldId="272"/>
            <ac:picMk id="27" creationId="{D1F4B100-5EA8-9C5C-B257-C4A023857ABC}"/>
          </ac:picMkLst>
        </pc:picChg>
      </pc:sldChg>
      <pc:sldChg chg="addSp delSp modSp add mod setBg">
        <pc:chgData name="Ahmed, Kashif jamal" userId="d52fb4b9-feb2-40c8-b6e3-762efd1f39b5" providerId="ADAL" clId="{6C2D2A38-E54A-4B9B-B5FE-A2C30C8CBF75}" dt="2024-10-10T11:24:46.891" v="5426" actId="113"/>
        <pc:sldMkLst>
          <pc:docMk/>
          <pc:sldMk cId="2846345380" sldId="273"/>
        </pc:sldMkLst>
        <pc:spChg chg="add del">
          <ac:chgData name="Ahmed, Kashif jamal" userId="d52fb4b9-feb2-40c8-b6e3-762efd1f39b5" providerId="ADAL" clId="{6C2D2A38-E54A-4B9B-B5FE-A2C30C8CBF75}" dt="2024-10-10T11:06:04.206" v="5171" actId="22"/>
          <ac:spMkLst>
            <pc:docMk/>
            <pc:sldMk cId="2846345380" sldId="273"/>
            <ac:spMk id="3" creationId="{14467E5A-C2A6-AEB0-5D12-D046BAF39146}"/>
          </ac:spMkLst>
        </pc:spChg>
        <pc:spChg chg="mod">
          <ac:chgData name="Ahmed, Kashif jamal" userId="d52fb4b9-feb2-40c8-b6e3-762efd1f39b5" providerId="ADAL" clId="{6C2D2A38-E54A-4B9B-B5FE-A2C30C8CBF75}" dt="2024-10-10T10:51:30.315" v="5169" actId="207"/>
          <ac:spMkLst>
            <pc:docMk/>
            <pc:sldMk cId="2846345380" sldId="273"/>
            <ac:spMk id="4" creationId="{3A70D449-4CB1-3C1C-155F-C15DB9B32C09}"/>
          </ac:spMkLst>
        </pc:spChg>
        <pc:spChg chg="add del">
          <ac:chgData name="Ahmed, Kashif jamal" userId="d52fb4b9-feb2-40c8-b6e3-762efd1f39b5" providerId="ADAL" clId="{6C2D2A38-E54A-4B9B-B5FE-A2C30C8CBF75}" dt="2024-10-10T11:06:08.566" v="5173" actId="22"/>
          <ac:spMkLst>
            <pc:docMk/>
            <pc:sldMk cId="2846345380" sldId="273"/>
            <ac:spMk id="6" creationId="{C87C6974-3F63-6976-F896-5DDE422F165D}"/>
          </ac:spMkLst>
        </pc:spChg>
        <pc:spChg chg="del">
          <ac:chgData name="Ahmed, Kashif jamal" userId="d52fb4b9-feb2-40c8-b6e3-762efd1f39b5" providerId="ADAL" clId="{6C2D2A38-E54A-4B9B-B5FE-A2C30C8CBF75}" dt="2024-10-10T10:51:01.886" v="5161" actId="478"/>
          <ac:spMkLst>
            <pc:docMk/>
            <pc:sldMk cId="2846345380" sldId="273"/>
            <ac:spMk id="7" creationId="{2784CCB3-24FD-95AA-E87C-996C4D3C21F1}"/>
          </ac:spMkLst>
        </pc:spChg>
        <pc:spChg chg="del">
          <ac:chgData name="Ahmed, Kashif jamal" userId="d52fb4b9-feb2-40c8-b6e3-762efd1f39b5" providerId="ADAL" clId="{6C2D2A38-E54A-4B9B-B5FE-A2C30C8CBF75}" dt="2024-10-10T10:51:13.054" v="5165" actId="478"/>
          <ac:spMkLst>
            <pc:docMk/>
            <pc:sldMk cId="2846345380" sldId="273"/>
            <ac:spMk id="9" creationId="{D4F6DFF0-4015-18A7-4864-7371F381FF06}"/>
          </ac:spMkLst>
        </pc:spChg>
        <pc:spChg chg="add mod">
          <ac:chgData name="Ahmed, Kashif jamal" userId="d52fb4b9-feb2-40c8-b6e3-762efd1f39b5" providerId="ADAL" clId="{6C2D2A38-E54A-4B9B-B5FE-A2C30C8CBF75}" dt="2024-10-10T11:23:47.364" v="5376" actId="122"/>
          <ac:spMkLst>
            <pc:docMk/>
            <pc:sldMk cId="2846345380" sldId="273"/>
            <ac:spMk id="14" creationId="{7DE9A796-26C8-3735-832D-C8FF9A4C05D2}"/>
          </ac:spMkLst>
        </pc:spChg>
        <pc:spChg chg="add mod ord">
          <ac:chgData name="Ahmed, Kashif jamal" userId="d52fb4b9-feb2-40c8-b6e3-762efd1f39b5" providerId="ADAL" clId="{6C2D2A38-E54A-4B9B-B5FE-A2C30C8CBF75}" dt="2024-10-10T11:21:23.308" v="5344" actId="14100"/>
          <ac:spMkLst>
            <pc:docMk/>
            <pc:sldMk cId="2846345380" sldId="273"/>
            <ac:spMk id="20" creationId="{49407700-7514-9537-BB36-B343EA9DD886}"/>
          </ac:spMkLst>
        </pc:spChg>
        <pc:spChg chg="mod">
          <ac:chgData name="Ahmed, Kashif jamal" userId="d52fb4b9-feb2-40c8-b6e3-762efd1f39b5" providerId="ADAL" clId="{6C2D2A38-E54A-4B9B-B5FE-A2C30C8CBF75}" dt="2024-10-10T11:20:18.210" v="5340" actId="14100"/>
          <ac:spMkLst>
            <pc:docMk/>
            <pc:sldMk cId="2846345380" sldId="273"/>
            <ac:spMk id="23" creationId="{BE832486-41D6-D733-F5F9-07DF492DDE54}"/>
          </ac:spMkLst>
        </pc:spChg>
        <pc:spChg chg="mod">
          <ac:chgData name="Ahmed, Kashif jamal" userId="d52fb4b9-feb2-40c8-b6e3-762efd1f39b5" providerId="ADAL" clId="{6C2D2A38-E54A-4B9B-B5FE-A2C30C8CBF75}" dt="2024-10-10T11:19:38.677" v="5337" actId="20577"/>
          <ac:spMkLst>
            <pc:docMk/>
            <pc:sldMk cId="2846345380" sldId="273"/>
            <ac:spMk id="24" creationId="{29444A33-3D64-F1DF-4FB9-4D7CE3AF5BE0}"/>
          </ac:spMkLst>
        </pc:spChg>
        <pc:spChg chg="mod">
          <ac:chgData name="Ahmed, Kashif jamal" userId="d52fb4b9-feb2-40c8-b6e3-762efd1f39b5" providerId="ADAL" clId="{6C2D2A38-E54A-4B9B-B5FE-A2C30C8CBF75}" dt="2024-10-10T11:22:41.292" v="5368" actId="14100"/>
          <ac:spMkLst>
            <pc:docMk/>
            <pc:sldMk cId="2846345380" sldId="273"/>
            <ac:spMk id="26" creationId="{3464EB6C-6A8C-D870-12CD-78F35A320232}"/>
          </ac:spMkLst>
        </pc:spChg>
        <pc:spChg chg="mod">
          <ac:chgData name="Ahmed, Kashif jamal" userId="d52fb4b9-feb2-40c8-b6e3-762efd1f39b5" providerId="ADAL" clId="{6C2D2A38-E54A-4B9B-B5FE-A2C30C8CBF75}" dt="2024-10-10T11:23:52.377" v="5378" actId="122"/>
          <ac:spMkLst>
            <pc:docMk/>
            <pc:sldMk cId="2846345380" sldId="273"/>
            <ac:spMk id="27" creationId="{E5688C27-47ED-A17A-DCE4-8A3F569F1782}"/>
          </ac:spMkLst>
        </pc:spChg>
        <pc:spChg chg="mod">
          <ac:chgData name="Ahmed, Kashif jamal" userId="d52fb4b9-feb2-40c8-b6e3-762efd1f39b5" providerId="ADAL" clId="{6C2D2A38-E54A-4B9B-B5FE-A2C30C8CBF75}" dt="2024-10-10T11:23:26.314" v="5374" actId="14100"/>
          <ac:spMkLst>
            <pc:docMk/>
            <pc:sldMk cId="2846345380" sldId="273"/>
            <ac:spMk id="29" creationId="{EAE606E7-4F7B-CF7D-16FA-9D85527E1C48}"/>
          </ac:spMkLst>
        </pc:spChg>
        <pc:spChg chg="mod">
          <ac:chgData name="Ahmed, Kashif jamal" userId="d52fb4b9-feb2-40c8-b6e3-762efd1f39b5" providerId="ADAL" clId="{6C2D2A38-E54A-4B9B-B5FE-A2C30C8CBF75}" dt="2024-10-10T11:23:59.317" v="5380" actId="14100"/>
          <ac:spMkLst>
            <pc:docMk/>
            <pc:sldMk cId="2846345380" sldId="273"/>
            <ac:spMk id="30" creationId="{910B3561-BE46-8E2E-474A-1BC9F0D90127}"/>
          </ac:spMkLst>
        </pc:spChg>
        <pc:spChg chg="mod">
          <ac:chgData name="Ahmed, Kashif jamal" userId="d52fb4b9-feb2-40c8-b6e3-762efd1f39b5" providerId="ADAL" clId="{6C2D2A38-E54A-4B9B-B5FE-A2C30C8CBF75}" dt="2024-10-10T11:24:12.061" v="5381"/>
          <ac:spMkLst>
            <pc:docMk/>
            <pc:sldMk cId="2846345380" sldId="273"/>
            <ac:spMk id="32" creationId="{DCD90BE4-A35D-6667-7D55-0F27DD80CFA9}"/>
          </ac:spMkLst>
        </pc:spChg>
        <pc:spChg chg="mod">
          <ac:chgData name="Ahmed, Kashif jamal" userId="d52fb4b9-feb2-40c8-b6e3-762efd1f39b5" providerId="ADAL" clId="{6C2D2A38-E54A-4B9B-B5FE-A2C30C8CBF75}" dt="2024-10-10T11:24:46.891" v="5426" actId="113"/>
          <ac:spMkLst>
            <pc:docMk/>
            <pc:sldMk cId="2846345380" sldId="273"/>
            <ac:spMk id="33" creationId="{24423B92-E737-2D3A-B937-AFB322745070}"/>
          </ac:spMkLst>
        </pc:spChg>
        <pc:grpChg chg="del">
          <ac:chgData name="Ahmed, Kashif jamal" userId="d52fb4b9-feb2-40c8-b6e3-762efd1f39b5" providerId="ADAL" clId="{6C2D2A38-E54A-4B9B-B5FE-A2C30C8CBF75}" dt="2024-10-10T10:51:08.053" v="5163" actId="478"/>
          <ac:grpSpMkLst>
            <pc:docMk/>
            <pc:sldMk cId="2846345380" sldId="273"/>
            <ac:grpSpMk id="16" creationId="{2C89E389-E095-7B3A-B28A-E3351F8BD8CA}"/>
          </ac:grpSpMkLst>
        </pc:grpChg>
        <pc:grpChg chg="del">
          <ac:chgData name="Ahmed, Kashif jamal" userId="d52fb4b9-feb2-40c8-b6e3-762efd1f39b5" providerId="ADAL" clId="{6C2D2A38-E54A-4B9B-B5FE-A2C30C8CBF75}" dt="2024-10-10T10:51:10.477" v="5164" actId="478"/>
          <ac:grpSpMkLst>
            <pc:docMk/>
            <pc:sldMk cId="2846345380" sldId="273"/>
            <ac:grpSpMk id="17" creationId="{C4B51955-E99D-022A-C87F-3FA7574EB92A}"/>
          </ac:grpSpMkLst>
        </pc:grpChg>
        <pc:grpChg chg="add mod">
          <ac:chgData name="Ahmed, Kashif jamal" userId="d52fb4b9-feb2-40c8-b6e3-762efd1f39b5" providerId="ADAL" clId="{6C2D2A38-E54A-4B9B-B5FE-A2C30C8CBF75}" dt="2024-10-10T11:24:30.802" v="5422" actId="1036"/>
          <ac:grpSpMkLst>
            <pc:docMk/>
            <pc:sldMk cId="2846345380" sldId="273"/>
            <ac:grpSpMk id="21" creationId="{73F3F588-2B97-3299-040F-C35B9F45917B}"/>
          </ac:grpSpMkLst>
        </pc:grpChg>
        <pc:grpChg chg="add del mod">
          <ac:chgData name="Ahmed, Kashif jamal" userId="d52fb4b9-feb2-40c8-b6e3-762efd1f39b5" providerId="ADAL" clId="{6C2D2A38-E54A-4B9B-B5FE-A2C30C8CBF75}" dt="2024-10-10T11:21:17.577" v="5343" actId="478"/>
          <ac:grpSpMkLst>
            <pc:docMk/>
            <pc:sldMk cId="2846345380" sldId="273"/>
            <ac:grpSpMk id="22" creationId="{84FCBB89-AE5A-BB76-393C-6556491AE59E}"/>
          </ac:grpSpMkLst>
        </pc:grpChg>
        <pc:grpChg chg="add mod">
          <ac:chgData name="Ahmed, Kashif jamal" userId="d52fb4b9-feb2-40c8-b6e3-762efd1f39b5" providerId="ADAL" clId="{6C2D2A38-E54A-4B9B-B5FE-A2C30C8CBF75}" dt="2024-10-10T11:24:30.802" v="5422" actId="1036"/>
          <ac:grpSpMkLst>
            <pc:docMk/>
            <pc:sldMk cId="2846345380" sldId="273"/>
            <ac:grpSpMk id="25" creationId="{4D2233FC-DB7E-1F3B-D777-5277DD9BD5EA}"/>
          </ac:grpSpMkLst>
        </pc:grpChg>
        <pc:grpChg chg="add mod">
          <ac:chgData name="Ahmed, Kashif jamal" userId="d52fb4b9-feb2-40c8-b6e3-762efd1f39b5" providerId="ADAL" clId="{6C2D2A38-E54A-4B9B-B5FE-A2C30C8CBF75}" dt="2024-10-10T11:24:30.802" v="5422" actId="1036"/>
          <ac:grpSpMkLst>
            <pc:docMk/>
            <pc:sldMk cId="2846345380" sldId="273"/>
            <ac:grpSpMk id="28" creationId="{F77210F3-4F42-4897-6B22-66DBA1717365}"/>
          </ac:grpSpMkLst>
        </pc:grpChg>
        <pc:grpChg chg="add mod">
          <ac:chgData name="Ahmed, Kashif jamal" userId="d52fb4b9-feb2-40c8-b6e3-762efd1f39b5" providerId="ADAL" clId="{6C2D2A38-E54A-4B9B-B5FE-A2C30C8CBF75}" dt="2024-10-10T11:24:30.802" v="5422" actId="1036"/>
          <ac:grpSpMkLst>
            <pc:docMk/>
            <pc:sldMk cId="2846345380" sldId="273"/>
            <ac:grpSpMk id="31" creationId="{2EB66E8E-C078-FFB3-6769-19CAFA2E6ED7}"/>
          </ac:grpSpMkLst>
        </pc:grpChg>
        <pc:graphicFrameChg chg="del">
          <ac:chgData name="Ahmed, Kashif jamal" userId="d52fb4b9-feb2-40c8-b6e3-762efd1f39b5" providerId="ADAL" clId="{6C2D2A38-E54A-4B9B-B5FE-A2C30C8CBF75}" dt="2024-10-10T10:51:05.693" v="5162" actId="478"/>
          <ac:graphicFrameMkLst>
            <pc:docMk/>
            <pc:sldMk cId="2846345380" sldId="273"/>
            <ac:graphicFrameMk id="12" creationId="{995A342D-D5E2-655E-C764-707D33407F94}"/>
          </ac:graphicFrameMkLst>
        </pc:graphicFrameChg>
        <pc:picChg chg="add mod ord">
          <ac:chgData name="Ahmed, Kashif jamal" userId="d52fb4b9-feb2-40c8-b6e3-762efd1f39b5" providerId="ADAL" clId="{6C2D2A38-E54A-4B9B-B5FE-A2C30C8CBF75}" dt="2024-10-10T11:24:30.802" v="5422" actId="1036"/>
          <ac:picMkLst>
            <pc:docMk/>
            <pc:sldMk cId="2846345380" sldId="273"/>
            <ac:picMk id="10" creationId="{A2A66506-A394-E520-FE97-8909AF6F8103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view3D>
      <c:rotX val="5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31265E">
                <a:alpha val="90000"/>
              </a:srgbClr>
            </a:solidFill>
            <a:ln>
              <a:noFill/>
            </a:ln>
            <a:effectLst>
              <a:innerShdw blurRad="114300">
                <a:srgbClr val="1BA49B"/>
              </a:innerShdw>
            </a:effectLst>
          </c:spPr>
          <c:dPt>
            <c:idx val="0"/>
            <c:bubble3D val="0"/>
            <c:spPr>
              <a:solidFill>
                <a:srgbClr val="F9886F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2-32C3-40A7-B630-595BE3E95914}"/>
              </c:ext>
            </c:extLst>
          </c:dPt>
          <c:dPt>
            <c:idx val="1"/>
            <c:bubble3D val="0"/>
            <c:explosion val="15"/>
            <c:spPr>
              <a:solidFill>
                <a:srgbClr val="1BA49B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31265E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1-32C3-40A7-B630-595BE3E95914}"/>
              </c:ext>
            </c:extLst>
          </c:dPt>
          <c:dPt>
            <c:idx val="2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5-B82F-4085-80AE-FF4D63952479}"/>
              </c:ext>
            </c:extLst>
          </c:dPt>
          <c:dPt>
            <c:idx val="3"/>
            <c:bubble3D val="0"/>
            <c:spPr>
              <a:solidFill>
                <a:srgbClr val="31265E">
                  <a:alpha val="90000"/>
                </a:srgbClr>
              </a:solidFill>
              <a:ln w="19050">
                <a:noFill/>
              </a:ln>
              <a:effectLst>
                <a:innerShdw blurRad="114300">
                  <a:srgbClr val="1BA49B"/>
                </a:innerShdw>
              </a:effectLst>
              <a:scene3d>
                <a:camera prst="orthographicFront"/>
                <a:lightRig rig="threePt" dir="t"/>
              </a:scene3d>
              <a:sp3d prstMaterial="flat">
                <a:contourClr>
                  <a:schemeClr val="accent4">
                    <a:lumMod val="75000"/>
                  </a:schemeClr>
                </a:contourClr>
              </a:sp3d>
            </c:spPr>
            <c:extLst>
              <c:ext xmlns:c16="http://schemas.microsoft.com/office/drawing/2014/chart" uri="{C3380CC4-5D6E-409C-BE32-E72D297353CC}">
                <c16:uniqueId val="{00000007-B82F-4085-80AE-FF4D63952479}"/>
              </c:ext>
            </c:extLst>
          </c:dPt>
          <c:dLbls>
            <c:delete val="1"/>
          </c:dLbls>
          <c:cat>
            <c:strRef>
              <c:f>Sheet1!$A$2:$A$5</c:f>
              <c:strCache>
                <c:ptCount val="2"/>
                <c:pt idx="0">
                  <c:v>Total Addressable Market</c:v>
                </c:pt>
                <c:pt idx="1">
                  <c:v>Compliance costs for financial institutions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21</c:v>
                </c:pt>
                <c:pt idx="1">
                  <c:v>210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2C3-40A7-B630-595BE3E95914}"/>
            </c:ext>
          </c:extLst>
        </c:ser>
        <c:dLbls>
          <c:dLblPos val="in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3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8100" tIns="19050" rIns="38100" bIns="19050" anchor="ctr" anchorCtr="1">
      <a:spAutoFit/>
    </cs:bodyPr>
  </cs:dataLabel>
  <cs:dataLabelCallout>
    <cs:lnRef idx="0">
      <cs:styleClr val="auto"/>
    </cs:lnRef>
    <cs:fillRef idx="0"/>
    <cs:effectRef idx="0">
      <cs:styleClr val="auto"/>
    </cs:effectRef>
    <cs:fontRef idx="minor">
      <cs:styleClr val="auto"/>
    </cs:fontRef>
    <cs:spPr>
      <a:solidFill>
        <a:schemeClr val="lt1">
          <a:alpha val="90000"/>
        </a:schemeClr>
      </a:solidFill>
      <a:ln w="12700" cap="flat" cmpd="sng" algn="ctr">
        <a:solidFill>
          <a:schemeClr val="phClr"/>
        </a:solidFill>
        <a:round/>
      </a:ln>
      <a:effectLst>
        <a:outerShdw blurRad="50800" dist="38100" dir="2700000" algn="tl" rotWithShape="0">
          <a:schemeClr val="phClr">
            <a:lumMod val="75000"/>
            <a:alpha val="40000"/>
          </a:schemeClr>
        </a:outerShdw>
      </a:effectLst>
    </cs:spPr>
    <cs:defRPr sz="1330" b="0" i="0" u="none" strike="noStrike" kern="1200" baseline="0">
      <a:effectLst/>
    </cs:defRPr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>
          <a:alpha val="70000"/>
        </a:schemeClr>
      </a:solidFill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tx1"/>
    </cs:fontRef>
    <cs:spPr>
      <a:solidFill>
        <a:schemeClr val="phClr">
          <a:alpha val="90000"/>
        </a:schemeClr>
      </a:solidFill>
      <a:ln w="19050">
        <a:solidFill>
          <a:schemeClr val="phClr">
            <a:lumMod val="75000"/>
          </a:schemeClr>
        </a:solidFill>
      </a:ln>
      <a:effectLst>
        <a:innerShdw blurRad="114300">
          <a:schemeClr val="phClr">
            <a:lumMod val="75000"/>
          </a:schemeClr>
        </a:innerShdw>
      </a:effectLst>
      <a:scene3d>
        <a:camera prst="orthographicFront"/>
        <a:lightRig rig="threePt" dir="t"/>
      </a:scene3d>
      <a:sp3d contourW="19050" prstMaterial="flat">
        <a:contourClr>
          <a:schemeClr val="accent4">
            <a:lumMod val="75000"/>
          </a:schemeClr>
        </a:contourClr>
      </a:sp3d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200" b="1" kern="1200" cap="all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 spc="20" baseline="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97FC3-8B16-73C4-F7F1-1B95743637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40983C-C524-2B2E-9877-79B71E685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83719E-30F4-7507-88B8-3B915D955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47327-9189-8C7A-EC77-6205ED793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43E0E8-8ACC-DBB4-E023-617571D79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94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DC467-3637-A089-6641-67E35BD1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DAC8BB-5FFE-DE8B-36A1-C1AAE82102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E28C7-432F-7FB5-C6F6-9BDB20003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4EBF2-BF11-1C76-91A7-B20B8F7F1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ED8DC1-251E-0021-7121-5298651C8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3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B1152-258F-5CF0-DA86-FC9F4D82AB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092471-94A9-A81D-7547-931B300CBA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9A0C99-DAF7-5AB4-8445-42A4E956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4781BA-A61A-153C-40B4-14BE7710B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19E2C-5BF7-07A0-024F-8E6511E0A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E362C-8939-D46F-01FF-A4E778979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7B216A-4606-1DF8-EA89-5271EE1B3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61F4E-50AD-2768-10A4-A0F7EE697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9AE43C-2670-47E3-54B5-B32929C1B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9ABBF-23F0-8B1D-2965-0ACB35A48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92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21627-8382-1D69-AD94-FDAFE1A17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8084E-1899-A3DF-58E7-9999A3697D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38263-E7C7-53CC-2A7E-015BF794F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5F25-8951-B961-FBAA-2B6B04BD5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7B63B-9149-C380-84FA-31FA01BE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66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23703-66F1-43EE-F318-EF739C955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7871C-030D-BB95-B857-4CFD0CF11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E5091E-19A8-1C6F-B10B-E8000F3B5B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3F479-C8A6-407E-9D7E-DF58870E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86E073-7D6A-F008-3F98-DD55F382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02FB3-B2D1-D52A-8B78-252289894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926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1F90C-9B15-D823-81EC-12A81F2FC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4E4AB-0889-14F6-90E1-4DE8B4FC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8F6385-FCDC-595F-B0E0-6207F6D9D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FCCAC0-77EE-5201-F683-DC4822F212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C64F08-F7AB-DC90-EFEA-E243454CC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562B74-5882-B9AF-CCA7-5C0E606D9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224ED5-B0C7-FBF9-CA87-F06B91634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886BE6-36EB-DF3A-4030-20A40F7D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17AA4-0D76-ECAD-DB4F-8D440838A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84BF3-BAAE-8598-24B9-3A5E474B0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5E591-6AC1-6664-0F94-CADF7E5BC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370EAC-32BB-2B2B-8C23-3A2895954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97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B14C43-12CD-D106-6305-AF4DEE430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958AFE-2522-1BDC-2490-18E91A04A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FFEFF8-499A-E8DC-EFE9-764B6FA1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49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88682-6901-3131-B44F-A205BACE2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02271-0E5D-5064-441B-3DD04F10F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89BAA-1D3A-9913-7A02-653597856B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F75D9-8774-D3FA-96B8-309EF0876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F610BE-9FBE-D720-48D9-6E4E36B5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F7A09A-42D8-DD95-35EA-841CE1A2A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192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F60B5-2DD6-D3FA-0719-0D5701838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BC1C59-010C-29D5-929D-001C5BE23F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DE0687-B6DC-FE0F-0221-3BC557686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987C9E-5C40-DE12-C496-A765AEDE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3D7EA6-E183-B817-3DBE-AD3467909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5E382-EF46-46FA-2B2D-A9E6DB679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1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A00A7B-80C7-DD62-1172-0FD660797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AFB2DE-685D-0234-ABED-95157663C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DFDC-19D9-C505-27A4-81BECB4F64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F5C431-7CF2-464C-93BF-D82CAC4E2FD2}" type="datetimeFigureOut">
              <a:rPr lang="en-US" smtClean="0"/>
              <a:t>09-Oct-24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D9378-CAE9-8ABA-64CF-C5E3634AAA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24968-0746-5B5C-DDBE-A91B09C33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044788-F957-4BC1-891D-19324A4E8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363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sv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jp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C347F13-B0FE-B334-1B65-BF33950BF1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546" y="5696251"/>
            <a:ext cx="2805111" cy="519465"/>
          </a:xfrm>
          <a:prstGeom prst="rect">
            <a:avLst/>
          </a:prstGeom>
          <a:noFill/>
          <a:effectLst>
            <a:glow rad="1054100">
              <a:schemeClr val="bg1">
                <a:alpha val="57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B52D82-D7B4-1C6B-50DE-8A4E40B3E06D}"/>
              </a:ext>
            </a:extLst>
          </p:cNvPr>
          <p:cNvSpPr txBox="1"/>
          <p:nvPr/>
        </p:nvSpPr>
        <p:spPr>
          <a:xfrm>
            <a:off x="614364" y="642283"/>
            <a:ext cx="55354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spc="-15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Future of </a:t>
            </a:r>
          </a:p>
          <a:p>
            <a:r>
              <a:rPr lang="en-US" sz="6600" b="1" spc="-150" dirty="0" err="1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Regtech</a:t>
            </a:r>
            <a:endParaRPr lang="en-US" sz="6600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1163E7-AC60-C8C2-CA2B-AB6BE904E71F}"/>
              </a:ext>
            </a:extLst>
          </p:cNvPr>
          <p:cNvSpPr txBox="1"/>
          <p:nvPr/>
        </p:nvSpPr>
        <p:spPr>
          <a:xfrm>
            <a:off x="614364" y="3038148"/>
            <a:ext cx="5481636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spcBef>
                <a:spcPts val="135"/>
              </a:spcBef>
              <a:spcAft>
                <a:spcPts val="135"/>
              </a:spcAft>
            </a:pPr>
            <a:r>
              <a:rPr lang="en-US" sz="22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Revolutionizing Identity Verification and Regulatory Compliance</a:t>
            </a:r>
            <a:endParaRPr lang="en-US" sz="2200" b="1" dirty="0">
              <a:solidFill>
                <a:srgbClr val="31265E"/>
              </a:solidFill>
              <a:latin typeface="Manrope" pitchFamily="2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EA395E8F-175B-E18F-438B-F0493510A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923945" y="733425"/>
            <a:ext cx="4440109" cy="5550137"/>
          </a:xfrm>
          <a:prstGeom prst="rect">
            <a:avLst/>
          </a:prstGeom>
          <a:ln>
            <a:noFill/>
          </a:ln>
          <a:effectLst>
            <a:glow rad="127000">
              <a:schemeClr val="bg1">
                <a:lumMod val="85000"/>
                <a:alpha val="0"/>
              </a:schemeClr>
            </a:glow>
            <a:outerShdw blurRad="190500" algn="tl" rotWithShape="0">
              <a:srgbClr val="000000">
                <a:alpha val="32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7793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16209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Team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A94D489-7D53-78F8-94F0-06229185482F}"/>
              </a:ext>
            </a:extLst>
          </p:cNvPr>
          <p:cNvGrpSpPr/>
          <p:nvPr/>
        </p:nvGrpSpPr>
        <p:grpSpPr>
          <a:xfrm>
            <a:off x="609598" y="1447799"/>
            <a:ext cx="3419478" cy="4752975"/>
            <a:chOff x="609598" y="1447799"/>
            <a:chExt cx="3419478" cy="475297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993EFC-3F7E-7CAC-12F3-CEA5B6213973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CC6455-7890-C8C6-940D-9CA71F9A5916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6216BFF-12F0-F4AE-9239-6B8EC880D71B}"/>
              </a:ext>
            </a:extLst>
          </p:cNvPr>
          <p:cNvGrpSpPr/>
          <p:nvPr/>
        </p:nvGrpSpPr>
        <p:grpSpPr>
          <a:xfrm>
            <a:off x="4407030" y="1447799"/>
            <a:ext cx="3419478" cy="4752975"/>
            <a:chOff x="609598" y="1447799"/>
            <a:chExt cx="3419478" cy="4752975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889D8766-E7A6-DF3A-F6E5-A8B2CD97CF1D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3116C57-993D-A717-05B0-B840C3003B09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AE565CB-92BE-5001-E47C-E5A89045B7B7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A5E8AB7-BC94-2C96-1D75-153B126083CE}"/>
              </a:ext>
            </a:extLst>
          </p:cNvPr>
          <p:cNvGrpSpPr/>
          <p:nvPr/>
        </p:nvGrpSpPr>
        <p:grpSpPr>
          <a:xfrm>
            <a:off x="8192220" y="1447798"/>
            <a:ext cx="3419478" cy="4752975"/>
            <a:chOff x="609598" y="1447799"/>
            <a:chExt cx="3419478" cy="4752975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40DA5C60-E624-80D1-A4B2-8EA9D0F23EBC}"/>
                </a:ext>
              </a:extLst>
            </p:cNvPr>
            <p:cNvSpPr/>
            <p:nvPr/>
          </p:nvSpPr>
          <p:spPr>
            <a:xfrm>
              <a:off x="609598" y="1447799"/>
              <a:ext cx="3419478" cy="4752975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21E8FB-584F-8D5E-A606-33C2E4F8C9EE}"/>
                </a:ext>
              </a:extLst>
            </p:cNvPr>
            <p:cNvSpPr txBox="1"/>
            <p:nvPr/>
          </p:nvSpPr>
          <p:spPr>
            <a:xfrm>
              <a:off x="850727" y="4392293"/>
              <a:ext cx="2854498" cy="464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b="1" spc="-5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Umar Qadri</a:t>
              </a:r>
              <a:endParaRPr lang="en-US" b="1" spc="-50" dirty="0">
                <a:solidFill>
                  <a:srgbClr val="F9886F"/>
                </a:solidFill>
                <a:latin typeface="Manrope" pitchFamily="2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CA04D3C-BE19-574A-F3F6-79F1F43CAB1B}"/>
                </a:ext>
              </a:extLst>
            </p:cNvPr>
            <p:cNvSpPr txBox="1"/>
            <p:nvPr/>
          </p:nvSpPr>
          <p:spPr>
            <a:xfrm>
              <a:off x="850727" y="4857100"/>
              <a:ext cx="2058577" cy="10283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Functions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Designation</a:t>
              </a:r>
            </a:p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latin typeface="Manrope" pitchFamily="2" charset="0"/>
                </a:rPr>
                <a:t>20 years of experience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875623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3DEE1BD-1120-DAA7-D138-26E7F023A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6556" y="-3916"/>
            <a:ext cx="5176838" cy="6865833"/>
          </a:xfrm>
          <a:prstGeom prst="rect">
            <a:avLst/>
          </a:prstGeom>
          <a:effectLst>
            <a:glow rad="215900">
              <a:schemeClr val="bg1">
                <a:lumMod val="75000"/>
                <a:alpha val="28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4404CA-2A59-2720-DFA2-0196CF372905}"/>
              </a:ext>
            </a:extLst>
          </p:cNvPr>
          <p:cNvSpPr txBox="1"/>
          <p:nvPr/>
        </p:nvSpPr>
        <p:spPr>
          <a:xfrm>
            <a:off x="561975" y="1258191"/>
            <a:ext cx="2716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pc="-80" dirty="0">
                <a:solidFill>
                  <a:srgbClr val="31265E"/>
                </a:solidFill>
                <a:latin typeface="Manrope" pitchFamily="2" charset="0"/>
              </a:rPr>
              <a:t>Product Development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61064AC7-6AAA-76DF-C356-A5CCDEEE3632}"/>
              </a:ext>
            </a:extLst>
          </p:cNvPr>
          <p:cNvGrpSpPr/>
          <p:nvPr/>
        </p:nvGrpSpPr>
        <p:grpSpPr>
          <a:xfrm>
            <a:off x="6843706" y="1045666"/>
            <a:ext cx="4971159" cy="4976588"/>
            <a:chOff x="6796081" y="1045666"/>
            <a:chExt cx="4971159" cy="497658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8ED38C-A337-8BB8-05F2-73680EB4A218}"/>
                </a:ext>
              </a:extLst>
            </p:cNvPr>
            <p:cNvSpPr/>
            <p:nvPr/>
          </p:nvSpPr>
          <p:spPr>
            <a:xfrm>
              <a:off x="6796081" y="5793654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10F5EC-4D35-2BF3-42CC-5F3D70AE5D2C}"/>
                </a:ext>
              </a:extLst>
            </p:cNvPr>
            <p:cNvSpPr/>
            <p:nvPr/>
          </p:nvSpPr>
          <p:spPr>
            <a:xfrm>
              <a:off x="6796081" y="4437451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A5F013B-57A5-4502-3A66-D9400250825A}"/>
                </a:ext>
              </a:extLst>
            </p:cNvPr>
            <p:cNvSpPr/>
            <p:nvPr/>
          </p:nvSpPr>
          <p:spPr>
            <a:xfrm>
              <a:off x="7405681" y="3024530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5E28771-23BE-F054-939B-8CE518E6F618}"/>
                </a:ext>
              </a:extLst>
            </p:cNvPr>
            <p:cNvSpPr/>
            <p:nvPr/>
          </p:nvSpPr>
          <p:spPr>
            <a:xfrm>
              <a:off x="8567731" y="4680249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E605253-E71C-E4A3-DFC8-DE45C0D9631F}"/>
                </a:ext>
              </a:extLst>
            </p:cNvPr>
            <p:cNvSpPr/>
            <p:nvPr/>
          </p:nvSpPr>
          <p:spPr>
            <a:xfrm>
              <a:off x="9739863" y="3024530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40677A4-246F-8008-5A44-34C1979B2877}"/>
                </a:ext>
              </a:extLst>
            </p:cNvPr>
            <p:cNvSpPr/>
            <p:nvPr/>
          </p:nvSpPr>
          <p:spPr>
            <a:xfrm>
              <a:off x="10949538" y="4680249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C3EA379-76C3-FC59-5796-33FD8CD30BE5}"/>
                </a:ext>
              </a:extLst>
            </p:cNvPr>
            <p:cNvSpPr/>
            <p:nvPr/>
          </p:nvSpPr>
          <p:spPr>
            <a:xfrm>
              <a:off x="11538640" y="2795930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EF18FEB4-21F2-0D20-47FB-2B9B4B82D54D}"/>
                </a:ext>
              </a:extLst>
            </p:cNvPr>
            <p:cNvSpPr/>
            <p:nvPr/>
          </p:nvSpPr>
          <p:spPr>
            <a:xfrm>
              <a:off x="11538640" y="1045666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2798878-A9BE-7B19-B1EC-19B3CCE80018}"/>
              </a:ext>
            </a:extLst>
          </p:cNvPr>
          <p:cNvGrpSpPr/>
          <p:nvPr/>
        </p:nvGrpSpPr>
        <p:grpSpPr>
          <a:xfrm>
            <a:off x="552450" y="2405017"/>
            <a:ext cx="5915878" cy="561974"/>
            <a:chOff x="542925" y="1727951"/>
            <a:chExt cx="5915878" cy="561974"/>
          </a:xfrm>
        </p:grpSpPr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E92180AA-2B1F-2BA4-C4E1-810B07DE7B8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Scalable, Modular AI Solutions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A4EC53-C822-BDDF-866D-F4A3D7DABCC1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9886F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8D919B2-3088-53EE-5F4E-6324562A77BE}"/>
              </a:ext>
            </a:extLst>
          </p:cNvPr>
          <p:cNvGrpSpPr/>
          <p:nvPr/>
        </p:nvGrpSpPr>
        <p:grpSpPr>
          <a:xfrm>
            <a:off x="552450" y="1804151"/>
            <a:ext cx="5915878" cy="561974"/>
            <a:chOff x="542925" y="1727951"/>
            <a:chExt cx="5915878" cy="561974"/>
          </a:xfrm>
        </p:grpSpPr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14486399-E617-22FA-00E9-CC63F39F8F22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Advanced AI-Powered Fraud Detection and Prediction Capabilities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0006C6-8740-794D-452C-5E65C49D9A3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1BA49B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12944BD-F91B-B923-908D-4487EA1D0898}"/>
              </a:ext>
            </a:extLst>
          </p:cNvPr>
          <p:cNvGrpSpPr/>
          <p:nvPr/>
        </p:nvGrpSpPr>
        <p:grpSpPr>
          <a:xfrm>
            <a:off x="552450" y="3005883"/>
            <a:ext cx="5915878" cy="561974"/>
            <a:chOff x="542925" y="1727951"/>
            <a:chExt cx="5915878" cy="561974"/>
          </a:xfrm>
        </p:grpSpPr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35771F4D-EF41-488A-7E04-2ACDE8B108FC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Explainable AI (XAI) for Compliance Transparency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3ED8EC7-0BE6-72ED-479F-20047FECFA54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4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FCDC26A-BB61-A9E0-E5DF-AC793106AD43}"/>
              </a:ext>
            </a:extLst>
          </p:cNvPr>
          <p:cNvGrpSpPr/>
          <p:nvPr/>
        </p:nvGrpSpPr>
        <p:grpSpPr>
          <a:xfrm>
            <a:off x="552450" y="3606749"/>
            <a:ext cx="5915878" cy="561974"/>
            <a:chOff x="542925" y="1727951"/>
            <a:chExt cx="5915878" cy="561974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89605632-4216-1381-D33E-C30A5B6F3365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AI-Driven Personalization and Adaptive Learning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0A5F576B-095F-25C3-9262-299C1C4E968B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F2FE1BA-A612-FDB5-3513-DFC037B4D80B}"/>
              </a:ext>
            </a:extLst>
          </p:cNvPr>
          <p:cNvGrpSpPr/>
          <p:nvPr/>
        </p:nvGrpSpPr>
        <p:grpSpPr>
          <a:xfrm>
            <a:off x="552450" y="4207615"/>
            <a:ext cx="5915878" cy="561974"/>
            <a:chOff x="542925" y="1727951"/>
            <a:chExt cx="5915878" cy="561974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3EEE3AA3-DCD9-087C-213C-6E0299F54B39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Proactive Compliance Monitoring and Alerts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00348D0-AD3A-0560-D267-290F0A3A3568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12A1E90-50C8-FA4B-4242-7E70085F9748}"/>
              </a:ext>
            </a:extLst>
          </p:cNvPr>
          <p:cNvGrpSpPr/>
          <p:nvPr/>
        </p:nvGrpSpPr>
        <p:grpSpPr>
          <a:xfrm>
            <a:off x="552450" y="4808481"/>
            <a:ext cx="5915878" cy="561974"/>
            <a:chOff x="542925" y="1727951"/>
            <a:chExt cx="5915878" cy="561974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DF9E0E9E-42F8-C8A0-8C52-23B31FB0139A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Integration with Existing Systems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111FAE73-03B8-63BC-9605-A9018E73A8D3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00B0F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02E7C1F-F3A6-A8FF-C0E1-70EED7902D63}"/>
              </a:ext>
            </a:extLst>
          </p:cNvPr>
          <p:cNvGrpSpPr/>
          <p:nvPr/>
        </p:nvGrpSpPr>
        <p:grpSpPr>
          <a:xfrm>
            <a:off x="552450" y="5409347"/>
            <a:ext cx="5915878" cy="561974"/>
            <a:chOff x="542925" y="1727951"/>
            <a:chExt cx="5915878" cy="561974"/>
          </a:xfrm>
        </p:grpSpPr>
        <p:sp>
          <p:nvSpPr>
            <p:cNvPr id="68" name="Rectangle: Rounded Corners 67">
              <a:extLst>
                <a:ext uri="{FF2B5EF4-FFF2-40B4-BE49-F238E27FC236}">
                  <a16:creationId xmlns:a16="http://schemas.microsoft.com/office/drawing/2014/main" id="{9D15D5E3-90BF-EDFF-3AF2-F110559904C3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Data Privacy and Security Through AI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3872ACFA-7719-236E-0F67-88EDA245C785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FFC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4BF3662-F394-9B41-2EFB-C75B8D9CD611}"/>
              </a:ext>
            </a:extLst>
          </p:cNvPr>
          <p:cNvGrpSpPr/>
          <p:nvPr/>
        </p:nvGrpSpPr>
        <p:grpSpPr>
          <a:xfrm>
            <a:off x="552450" y="6010215"/>
            <a:ext cx="5915878" cy="561974"/>
            <a:chOff x="542925" y="1727951"/>
            <a:chExt cx="5915878" cy="561974"/>
          </a:xfrm>
        </p:grpSpPr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FB125625-9C7C-A0BE-F4D7-401B447C33F6}"/>
                </a:ext>
              </a:extLst>
            </p:cNvPr>
            <p:cNvSpPr/>
            <p:nvPr/>
          </p:nvSpPr>
          <p:spPr>
            <a:xfrm>
              <a:off x="657224" y="1727951"/>
              <a:ext cx="5801579" cy="561974"/>
            </a:xfrm>
            <a:prstGeom prst="roundRect">
              <a:avLst>
                <a:gd name="adj" fmla="val 25985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spc="-1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  Continuous Learning and Evolution of AI Models</a:t>
              </a:r>
              <a:endParaRPr lang="en-US" sz="1400" spc="-1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83AA2C19-A9A7-D253-C342-AA46B617D6BD}"/>
                </a:ext>
              </a:extLst>
            </p:cNvPr>
            <p:cNvSpPr/>
            <p:nvPr/>
          </p:nvSpPr>
          <p:spPr>
            <a:xfrm>
              <a:off x="542925" y="1894638"/>
              <a:ext cx="228600" cy="228600"/>
            </a:xfrm>
            <a:prstGeom prst="ellipse">
              <a:avLst/>
            </a:prstGeom>
            <a:solidFill>
              <a:srgbClr val="C00000"/>
            </a:solidFill>
            <a:ln w="22225">
              <a:solidFill>
                <a:schemeClr val="bg1"/>
              </a:solidFill>
            </a:ln>
            <a:effectLst>
              <a:glow rad="127000">
                <a:schemeClr val="bg1">
                  <a:alpha val="12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66591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62969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Roadmap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Use of Funds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DC70C39-074C-6449-AC41-A42A02FE08BC}"/>
              </a:ext>
            </a:extLst>
          </p:cNvPr>
          <p:cNvGrpSpPr/>
          <p:nvPr/>
        </p:nvGrpSpPr>
        <p:grpSpPr>
          <a:xfrm>
            <a:off x="1400473" y="2088567"/>
            <a:ext cx="9391055" cy="3323589"/>
            <a:chOff x="1260277" y="1981464"/>
            <a:chExt cx="9391055" cy="33235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153C2C8-3B30-FBA9-7AE9-2C2468E93015}"/>
                </a:ext>
              </a:extLst>
            </p:cNvPr>
            <p:cNvGrpSpPr/>
            <p:nvPr/>
          </p:nvGrpSpPr>
          <p:grpSpPr>
            <a:xfrm>
              <a:off x="1260277" y="1981464"/>
              <a:ext cx="9391055" cy="3323589"/>
              <a:chOff x="1615083" y="2001350"/>
              <a:chExt cx="9391055" cy="3323589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7C8B5405-9C33-013B-E463-4BA077D09650}"/>
                  </a:ext>
                </a:extLst>
              </p:cNvPr>
              <p:cNvSpPr/>
              <p:nvPr/>
            </p:nvSpPr>
            <p:spPr>
              <a:xfrm>
                <a:off x="2857500" y="4116109"/>
                <a:ext cx="5895975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1BA49B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449B4B6A-3BE4-32E5-5ADF-704DA4CBEA03}"/>
                  </a:ext>
                </a:extLst>
              </p:cNvPr>
              <p:cNvSpPr/>
              <p:nvPr/>
            </p:nvSpPr>
            <p:spPr>
              <a:xfrm>
                <a:off x="2789992" y="2149278"/>
                <a:ext cx="8216146" cy="1053222"/>
              </a:xfrm>
              <a:prstGeom prst="roundRect">
                <a:avLst>
                  <a:gd name="adj" fmla="val 50000"/>
                </a:avLst>
              </a:prstGeom>
              <a:solidFill>
                <a:srgbClr val="31265E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E92180AA-2B1F-2BA4-C4E1-810B07DE7B85}"/>
                  </a:ext>
                </a:extLst>
              </p:cNvPr>
              <p:cNvSpPr/>
              <p:nvPr/>
            </p:nvSpPr>
            <p:spPr>
              <a:xfrm>
                <a:off x="1615083" y="2001350"/>
                <a:ext cx="3323034" cy="3323589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400" spc="-10" dirty="0">
                  <a:solidFill>
                    <a:srgbClr val="31265E"/>
                  </a:solidFill>
                  <a:latin typeface="Manrope" pitchFamily="2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4404CA-2A59-2720-DFA2-0196CF372905}"/>
                  </a:ext>
                </a:extLst>
              </p:cNvPr>
              <p:cNvSpPr txBox="1"/>
              <p:nvPr/>
            </p:nvSpPr>
            <p:spPr>
              <a:xfrm>
                <a:off x="2316241" y="3309201"/>
                <a:ext cx="192071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Organizational </a:t>
                </a:r>
              </a:p>
              <a:p>
                <a:pPr algn="ctr"/>
                <a:r>
                  <a:rPr lang="en-US" sz="2000" b="1" spc="-80" dirty="0">
                    <a:solidFill>
                      <a:srgbClr val="31265E"/>
                    </a:solidFill>
                    <a:latin typeface="Manrope" pitchFamily="2" charset="0"/>
                  </a:rPr>
                  <a:t>Development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AAFAF60-5CB0-3077-16C3-6F6C49AF3D3E}"/>
                  </a:ext>
                </a:extLst>
              </p:cNvPr>
              <p:cNvSpPr txBox="1"/>
              <p:nvPr/>
            </p:nvSpPr>
            <p:spPr>
              <a:xfrm>
                <a:off x="4972883" y="2491223"/>
                <a:ext cx="57600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AI-Powered Customer Onboarding and Verification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9E24345-F569-EE7E-DD1A-DD50481D5144}"/>
                  </a:ext>
                </a:extLst>
              </p:cNvPr>
              <p:cNvSpPr txBox="1"/>
              <p:nvPr/>
            </p:nvSpPr>
            <p:spPr>
              <a:xfrm>
                <a:off x="4972883" y="4458054"/>
                <a:ext cx="359961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spc="-30" dirty="0">
                    <a:solidFill>
                      <a:schemeClr val="bg1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Human-AI Collaboration Tools</a:t>
                </a:r>
                <a:endParaRPr lang="en-US" b="1" spc="-30" dirty="0">
                  <a:solidFill>
                    <a:schemeClr val="bg1"/>
                  </a:solidFill>
                  <a:latin typeface="Manrope" pitchFamily="2" charset="0"/>
                </a:endParaRPr>
              </a:p>
            </p:txBody>
          </p:sp>
        </p:grpSp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0F902437-7B1D-48BC-59A3-BF414DF5B0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7275" y="3133819"/>
              <a:ext cx="5219700" cy="8667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8122079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1019176" y="923925"/>
            <a:ext cx="707707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spc="-200" dirty="0">
                <a:solidFill>
                  <a:schemeClr val="bg1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Join us in revolutionizing the future of regulatory compliance.</a:t>
            </a:r>
            <a:endParaRPr lang="en-US" sz="9600" b="1" spc="-200" dirty="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57DC3E-6A4A-1934-9FB1-369502570F2C}"/>
              </a:ext>
            </a:extLst>
          </p:cNvPr>
          <p:cNvSpPr txBox="1"/>
          <p:nvPr/>
        </p:nvSpPr>
        <p:spPr>
          <a:xfrm>
            <a:off x="1095375" y="5397690"/>
            <a:ext cx="17123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pc="-100" dirty="0">
                <a:solidFill>
                  <a:srgbClr val="F9886F"/>
                </a:solidFill>
                <a:latin typeface="Manrope" pitchFamily="2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105673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522290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Problem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Statement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B7EBE1-A650-E578-33A0-3D3CEBBFF242}"/>
              </a:ext>
            </a:extLst>
          </p:cNvPr>
          <p:cNvGrpSpPr/>
          <p:nvPr/>
        </p:nvGrpSpPr>
        <p:grpSpPr>
          <a:xfrm>
            <a:off x="609597" y="1447799"/>
            <a:ext cx="5029200" cy="4905375"/>
            <a:chOff x="619122" y="1514475"/>
            <a:chExt cx="4574386" cy="2381250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47CD33E-9DD3-4022-5D8A-13D254721193}"/>
                </a:ext>
              </a:extLst>
            </p:cNvPr>
            <p:cNvSpPr/>
            <p:nvPr/>
          </p:nvSpPr>
          <p:spPr>
            <a:xfrm>
              <a:off x="619122" y="1514475"/>
              <a:ext cx="4574386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128033A-C26B-A0C9-7573-248024DCABE3}"/>
                </a:ext>
              </a:extLst>
            </p:cNvPr>
            <p:cNvSpPr txBox="1"/>
            <p:nvPr/>
          </p:nvSpPr>
          <p:spPr>
            <a:xfrm>
              <a:off x="938210" y="3142664"/>
              <a:ext cx="3917419" cy="564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90%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global banks and </a:t>
              </a:r>
              <a:r>
                <a:rPr lang="en-US" sz="1600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85%</a:t>
              </a: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 of mid-sized financial institutions are still relying on outdated, manual processes!</a:t>
              </a:r>
              <a:endParaRPr lang="en-US" sz="1600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0264FC4-3EBF-E03D-B994-1A76B82866D8}"/>
              </a:ext>
            </a:extLst>
          </p:cNvPr>
          <p:cNvGrpSpPr/>
          <p:nvPr/>
        </p:nvGrpSpPr>
        <p:grpSpPr>
          <a:xfrm>
            <a:off x="5813233" y="1447800"/>
            <a:ext cx="5912041" cy="1533526"/>
            <a:chOff x="619124" y="1514475"/>
            <a:chExt cx="4019915" cy="2381250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7C71E994-9378-F908-7363-C0E4B3F578D1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179FE7A-80D0-DEB9-D5DE-74ABB359BA75}"/>
                </a:ext>
              </a:extLst>
            </p:cNvPr>
            <p:cNvSpPr txBox="1"/>
            <p:nvPr/>
          </p:nvSpPr>
          <p:spPr>
            <a:xfrm>
              <a:off x="1562674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Financial fraud and cybercrime </a:t>
              </a:r>
              <a:r>
                <a:rPr lang="en-US" sz="1600" dirty="0" err="1">
                  <a:solidFill>
                    <a:srgbClr val="31265E"/>
                  </a:solidFill>
                  <a:latin typeface="Manrope" pitchFamily="2" charset="0"/>
                </a:rPr>
                <a:t>costS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 businesses 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$500 billion</a:t>
              </a:r>
              <a:r>
                <a:rPr lang="en-US" sz="1600" dirty="0">
                  <a:solidFill>
                    <a:srgbClr val="1BA49B"/>
                  </a:solidFill>
                  <a:latin typeface="Manrope" pitchFamily="2" charset="0"/>
                </a:rPr>
                <a:t>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annually!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C1DEC629-1A56-EC71-C5C3-E99531D8366F}"/>
              </a:ext>
            </a:extLst>
          </p:cNvPr>
          <p:cNvGrpSpPr/>
          <p:nvPr/>
        </p:nvGrpSpPr>
        <p:grpSpPr>
          <a:xfrm>
            <a:off x="5813233" y="3133723"/>
            <a:ext cx="5912041" cy="1533526"/>
            <a:chOff x="619124" y="1514475"/>
            <a:chExt cx="4019915" cy="2381250"/>
          </a:xfrm>
        </p:grpSpPr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8E7E4C77-B6CB-AB67-26D5-F0DE94A14F1A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97C661F-9B2B-FE7F-1FB6-5E6CF38D0EFE}"/>
                </a:ext>
              </a:extLst>
            </p:cNvPr>
            <p:cNvSpPr txBox="1"/>
            <p:nvPr/>
          </p:nvSpPr>
          <p:spPr>
            <a:xfrm>
              <a:off x="1562674" y="2045265"/>
              <a:ext cx="2907975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Over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$3 trillion 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in illicit funds flowed through the global financial system in 2023!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5CD5063-208E-90FE-EBC6-819C73735019}"/>
              </a:ext>
            </a:extLst>
          </p:cNvPr>
          <p:cNvGrpSpPr/>
          <p:nvPr/>
        </p:nvGrpSpPr>
        <p:grpSpPr>
          <a:xfrm>
            <a:off x="5813233" y="4819646"/>
            <a:ext cx="5912041" cy="1533526"/>
            <a:chOff x="619124" y="1514475"/>
            <a:chExt cx="4019915" cy="2381250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E8A44D2-58B5-4B9C-D3FE-14E7FA003BAE}"/>
                </a:ext>
              </a:extLst>
            </p:cNvPr>
            <p:cNvSpPr/>
            <p:nvPr/>
          </p:nvSpPr>
          <p:spPr>
            <a:xfrm>
              <a:off x="619124" y="1514475"/>
              <a:ext cx="4019915" cy="2381250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65A9CAD1-2CA2-C507-700A-CF9FF1DA4C43}"/>
                </a:ext>
              </a:extLst>
            </p:cNvPr>
            <p:cNvSpPr txBox="1"/>
            <p:nvPr/>
          </p:nvSpPr>
          <p:spPr>
            <a:xfrm>
              <a:off x="1560407" y="2045265"/>
              <a:ext cx="2764818" cy="12309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Current compliance methods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costly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,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time-consuming</a:t>
              </a:r>
              <a:r>
                <a:rPr lang="en-US" sz="1600" dirty="0">
                  <a:solidFill>
                    <a:srgbClr val="31265E"/>
                  </a:solidFill>
                  <a:latin typeface="Manrope" pitchFamily="2" charset="0"/>
                </a:rPr>
                <a:t> and are </a:t>
              </a:r>
              <a:r>
                <a:rPr lang="en-US" sz="1600" b="1" dirty="0">
                  <a:solidFill>
                    <a:srgbClr val="1BA49B"/>
                  </a:solidFill>
                  <a:latin typeface="Manrope" pitchFamily="2" charset="0"/>
                </a:rPr>
                <a:t>error prone!</a:t>
              </a:r>
            </a:p>
          </p:txBody>
        </p:sp>
      </p:grpSp>
      <p:pic>
        <p:nvPicPr>
          <p:cNvPr id="6146" name="Picture 2" descr="Illustration of Contract icon">
            <a:extLst>
              <a:ext uri="{FF2B5EF4-FFF2-40B4-BE49-F238E27FC236}">
                <a16:creationId xmlns:a16="http://schemas.microsoft.com/office/drawing/2014/main" id="{61F8CD5A-0F20-C715-7BD2-8EA7553AF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4436" y="1589602"/>
            <a:ext cx="1885950" cy="188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41" descr="A hand with a chain and money&#10;&#10;Description automatically generated">
            <a:extLst>
              <a:ext uri="{FF2B5EF4-FFF2-40B4-BE49-F238E27FC236}">
                <a16:creationId xmlns:a16="http://schemas.microsoft.com/office/drawing/2014/main" id="{875D2CC4-BBDC-F36C-C905-8B96C84B9A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774" y="1873286"/>
            <a:ext cx="953288" cy="682554"/>
          </a:xfrm>
          <a:prstGeom prst="rect">
            <a:avLst/>
          </a:prstGeom>
        </p:spPr>
      </p:pic>
      <p:pic>
        <p:nvPicPr>
          <p:cNvPr id="44" name="Picture 43" descr="A handcuffs and money on a white background&#10;&#10;Description automatically generated">
            <a:extLst>
              <a:ext uri="{FF2B5EF4-FFF2-40B4-BE49-F238E27FC236}">
                <a16:creationId xmlns:a16="http://schemas.microsoft.com/office/drawing/2014/main" id="{0E2EEDCC-D7FD-2A0B-E878-D7ED04B12D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349" y="3462580"/>
            <a:ext cx="912228" cy="853912"/>
          </a:xfrm>
          <a:prstGeom prst="rect">
            <a:avLst/>
          </a:prstGeom>
        </p:spPr>
      </p:pic>
      <p:pic>
        <p:nvPicPr>
          <p:cNvPr id="46" name="Picture 45" descr="A colorful clock with arrows&#10;&#10;Description automatically generated">
            <a:extLst>
              <a:ext uri="{FF2B5EF4-FFF2-40B4-BE49-F238E27FC236}">
                <a16:creationId xmlns:a16="http://schemas.microsoft.com/office/drawing/2014/main" id="{354026EE-6A14-7390-540F-3E4E5A2E66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465" y="5171012"/>
            <a:ext cx="794073" cy="830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260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419698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Need /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Demand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836C36-F01D-7B9E-7217-6DD92DA53AC3}"/>
              </a:ext>
            </a:extLst>
          </p:cNvPr>
          <p:cNvSpPr txBox="1"/>
          <p:nvPr/>
        </p:nvSpPr>
        <p:spPr>
          <a:xfrm>
            <a:off x="542926" y="1321891"/>
            <a:ext cx="6257924" cy="42338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Companies fined for regulatory &amp; compliance breaches - 2023</a:t>
            </a:r>
            <a:endParaRPr lang="en-US" sz="1600" b="1" dirty="0">
              <a:solidFill>
                <a:srgbClr val="31265E"/>
              </a:solidFill>
              <a:latin typeface="Manrope" pitchFamily="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53D2015-1E40-3D0D-7C88-E7D5D2BB49F4}"/>
              </a:ext>
            </a:extLst>
          </p:cNvPr>
          <p:cNvSpPr/>
          <p:nvPr/>
        </p:nvSpPr>
        <p:spPr>
          <a:xfrm>
            <a:off x="631634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2DD4D8-81BB-8F78-F763-9F6421BA42FC}"/>
              </a:ext>
            </a:extLst>
          </p:cNvPr>
          <p:cNvSpPr/>
          <p:nvPr/>
        </p:nvSpPr>
        <p:spPr>
          <a:xfrm>
            <a:off x="3400972" y="2023161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930564D-E5F9-655D-33BF-56E446A57BEE}"/>
              </a:ext>
            </a:extLst>
          </p:cNvPr>
          <p:cNvSpPr/>
          <p:nvPr/>
        </p:nvSpPr>
        <p:spPr>
          <a:xfrm>
            <a:off x="6177649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2F6397F-8752-8268-2648-BAD44F93A5DB}"/>
              </a:ext>
            </a:extLst>
          </p:cNvPr>
          <p:cNvSpPr/>
          <p:nvPr/>
        </p:nvSpPr>
        <p:spPr>
          <a:xfrm>
            <a:off x="8954326" y="2015132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89E4ED6-F09F-A0C2-CA09-2DE86F7E58A0}"/>
              </a:ext>
            </a:extLst>
          </p:cNvPr>
          <p:cNvSpPr/>
          <p:nvPr/>
        </p:nvSpPr>
        <p:spPr>
          <a:xfrm>
            <a:off x="631634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006C2DD-014B-E38D-C1B0-2A23EDC37DF9}"/>
              </a:ext>
            </a:extLst>
          </p:cNvPr>
          <p:cNvSpPr/>
          <p:nvPr/>
        </p:nvSpPr>
        <p:spPr>
          <a:xfrm>
            <a:off x="3408313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62F7D678-9E7C-3C00-46F8-D830983EE70B}"/>
              </a:ext>
            </a:extLst>
          </p:cNvPr>
          <p:cNvSpPr/>
          <p:nvPr/>
        </p:nvSpPr>
        <p:spPr>
          <a:xfrm>
            <a:off x="6177649" y="3305769"/>
            <a:ext cx="2606040" cy="1097280"/>
          </a:xfrm>
          <a:prstGeom prst="roundRect">
            <a:avLst>
              <a:gd name="adj" fmla="val 11404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7F9FC"/>
              </a:highlight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7D870E5-1776-5A7A-13A4-A749674E8946}"/>
              </a:ext>
            </a:extLst>
          </p:cNvPr>
          <p:cNvSpPr txBox="1"/>
          <p:nvPr/>
        </p:nvSpPr>
        <p:spPr>
          <a:xfrm>
            <a:off x="1590676" y="4959074"/>
            <a:ext cx="8677274" cy="8850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The 2020 </a:t>
            </a:r>
            <a:r>
              <a:rPr lang="en-US" sz="1600" dirty="0" err="1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Wirecard</a:t>
            </a: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collapse, involved </a:t>
            </a:r>
            <a:r>
              <a:rPr lang="en-US" sz="2000" b="1" spc="-1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€1.9 billion  </a:t>
            </a:r>
            <a:r>
              <a:rPr lang="en-US" sz="16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in missing funds, revealed large-scale fraud that went undetected due to weak compliance and manual oversight. </a:t>
            </a:r>
            <a:endParaRPr lang="en-US" sz="1600" dirty="0">
              <a:solidFill>
                <a:srgbClr val="31265E"/>
              </a:solidFill>
              <a:latin typeface="Manrope" pitchFamily="2" charset="0"/>
            </a:endParaRPr>
          </a:p>
        </p:txBody>
      </p:sp>
      <p:pic>
        <p:nvPicPr>
          <p:cNvPr id="27" name="Graphic 26" descr="Coins with solid fill">
            <a:extLst>
              <a:ext uri="{FF2B5EF4-FFF2-40B4-BE49-F238E27FC236}">
                <a16:creationId xmlns:a16="http://schemas.microsoft.com/office/drawing/2014/main" id="{D1F4B100-5EA8-9C5C-B257-C4A023857A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1634" y="5034557"/>
            <a:ext cx="792718" cy="792718"/>
          </a:xfrm>
          <a:prstGeom prst="rect">
            <a:avLst/>
          </a:prstGeom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B05B736-C17D-EF76-E672-020A83AEFC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273" y="2179021"/>
            <a:ext cx="769503" cy="769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09AF07B-39B1-8993-5A5D-0D607C9BE4B7}"/>
              </a:ext>
            </a:extLst>
          </p:cNvPr>
          <p:cNvSpPr txBox="1"/>
          <p:nvPr/>
        </p:nvSpPr>
        <p:spPr>
          <a:xfrm>
            <a:off x="1801600" y="237910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$2.9M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48" name="Picture 2047" descr="A close-up of a logo&#10;&#10;Description automatically generated">
            <a:extLst>
              <a:ext uri="{FF2B5EF4-FFF2-40B4-BE49-F238E27FC236}">
                <a16:creationId xmlns:a16="http://schemas.microsoft.com/office/drawing/2014/main" id="{E5DB782A-4D6C-24F9-EE1B-79ADCFC2DB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2525" y="2303554"/>
            <a:ext cx="1044367" cy="520437"/>
          </a:xfrm>
          <a:prstGeom prst="rect">
            <a:avLst/>
          </a:prstGeom>
        </p:spPr>
      </p:pic>
      <p:sp>
        <p:nvSpPr>
          <p:cNvPr id="2049" name="TextBox 2048">
            <a:extLst>
              <a:ext uri="{FF2B5EF4-FFF2-40B4-BE49-F238E27FC236}">
                <a16:creationId xmlns:a16="http://schemas.microsoft.com/office/drawing/2014/main" id="{A7718F11-1169-83CD-477C-416788242435}"/>
              </a:ext>
            </a:extLst>
          </p:cNvPr>
          <p:cNvSpPr txBox="1"/>
          <p:nvPr/>
        </p:nvSpPr>
        <p:spPr>
          <a:xfrm>
            <a:off x="4900190" y="2269182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5.3M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Euros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56" name="Picture 8" descr="Revolut: Transforming Banking with Innovative Technology">
            <a:extLst>
              <a:ext uri="{FF2B5EF4-FFF2-40B4-BE49-F238E27FC236}">
                <a16:creationId xmlns:a16="http://schemas.microsoft.com/office/drawing/2014/main" id="{D96969E7-821E-F13A-35A7-C1AF44B168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7277" y="2179724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1" name="TextBox 2050">
            <a:extLst>
              <a:ext uri="{FF2B5EF4-FFF2-40B4-BE49-F238E27FC236}">
                <a16:creationId xmlns:a16="http://schemas.microsoft.com/office/drawing/2014/main" id="{C9ADFCAE-D6DF-0739-B673-207C80F448C0}"/>
              </a:ext>
            </a:extLst>
          </p:cNvPr>
          <p:cNvSpPr txBox="1"/>
          <p:nvPr/>
        </p:nvSpPr>
        <p:spPr>
          <a:xfrm>
            <a:off x="7346010" y="2269182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10M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Pounds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58" name="Picture 10" descr="Western Union Logo png images | PNGWing">
            <a:extLst>
              <a:ext uri="{FF2B5EF4-FFF2-40B4-BE49-F238E27FC236}">
                <a16:creationId xmlns:a16="http://schemas.microsoft.com/office/drawing/2014/main" id="{8A3A560C-E333-4AC6-95C0-21F839B530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03799" y="2179021"/>
            <a:ext cx="768096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3" name="TextBox 2052">
            <a:extLst>
              <a:ext uri="{FF2B5EF4-FFF2-40B4-BE49-F238E27FC236}">
                <a16:creationId xmlns:a16="http://schemas.microsoft.com/office/drawing/2014/main" id="{EA7B9DC2-EBC5-FCF0-59EA-01B0CF94668C}"/>
              </a:ext>
            </a:extLst>
          </p:cNvPr>
          <p:cNvSpPr txBox="1"/>
          <p:nvPr/>
        </p:nvSpPr>
        <p:spPr>
          <a:xfrm>
            <a:off x="10094907" y="2378403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$600M </a:t>
            </a:r>
          </a:p>
        </p:txBody>
      </p:sp>
      <p:pic>
        <p:nvPicPr>
          <p:cNvPr id="2060" name="Picture 12">
            <a:extLst>
              <a:ext uri="{FF2B5EF4-FFF2-40B4-BE49-F238E27FC236}">
                <a16:creationId xmlns:a16="http://schemas.microsoft.com/office/drawing/2014/main" id="{6AF74D90-C413-BF34-7E9A-E096D17C0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890" y="3643171"/>
            <a:ext cx="1153519" cy="422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5" name="TextBox 2054">
            <a:extLst>
              <a:ext uri="{FF2B5EF4-FFF2-40B4-BE49-F238E27FC236}">
                <a16:creationId xmlns:a16="http://schemas.microsoft.com/office/drawing/2014/main" id="{36DAA7CC-FF20-2378-4BFD-756CEE3AE310}"/>
              </a:ext>
            </a:extLst>
          </p:cNvPr>
          <p:cNvSpPr txBox="1"/>
          <p:nvPr/>
        </p:nvSpPr>
        <p:spPr>
          <a:xfrm>
            <a:off x="2127810" y="366974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$4.5M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62" name="Picture 14" descr="Danske Bank looks to improve digital customer experience with Backbase -  FinTech Futures: Fintech news">
            <a:extLst>
              <a:ext uri="{FF2B5EF4-FFF2-40B4-BE49-F238E27FC236}">
                <a16:creationId xmlns:a16="http://schemas.microsoft.com/office/drawing/2014/main" id="{FCAB236A-EDFB-3473-4D1B-86D6B1B40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8" y="3456645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7" name="TextBox 2056">
            <a:extLst>
              <a:ext uri="{FF2B5EF4-FFF2-40B4-BE49-F238E27FC236}">
                <a16:creationId xmlns:a16="http://schemas.microsoft.com/office/drawing/2014/main" id="{9FD45F95-9791-D286-6D25-CA2FA672E38B}"/>
              </a:ext>
            </a:extLst>
          </p:cNvPr>
          <p:cNvSpPr txBox="1"/>
          <p:nvPr/>
        </p:nvSpPr>
        <p:spPr>
          <a:xfrm>
            <a:off x="4638055" y="3531243"/>
            <a:ext cx="822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1.5M </a:t>
            </a:r>
          </a:p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Euros</a:t>
            </a:r>
            <a:endParaRPr lang="en-US" dirty="0">
              <a:solidFill>
                <a:srgbClr val="C00000"/>
              </a:solidFill>
              <a:latin typeface="Manrope" pitchFamily="2" charset="0"/>
            </a:endParaRPr>
          </a:p>
        </p:txBody>
      </p:sp>
      <p:pic>
        <p:nvPicPr>
          <p:cNvPr id="2064" name="Picture 16" descr="MTN Nigeria Communications Plc (MTN.ng)">
            <a:extLst>
              <a:ext uri="{FF2B5EF4-FFF2-40B4-BE49-F238E27FC236}">
                <a16:creationId xmlns:a16="http://schemas.microsoft.com/office/drawing/2014/main" id="{1A74FE51-3171-5DE9-B182-C7BA3949E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3086" y="3452894"/>
            <a:ext cx="795528" cy="79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TextBox 2058">
            <a:extLst>
              <a:ext uri="{FF2B5EF4-FFF2-40B4-BE49-F238E27FC236}">
                <a16:creationId xmlns:a16="http://schemas.microsoft.com/office/drawing/2014/main" id="{1BE4CC71-8EF8-C78B-40AF-87CA123FDC3B}"/>
              </a:ext>
            </a:extLst>
          </p:cNvPr>
          <p:cNvSpPr txBox="1"/>
          <p:nvPr/>
        </p:nvSpPr>
        <p:spPr>
          <a:xfrm>
            <a:off x="7342292" y="3669743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$8.6M </a:t>
            </a:r>
          </a:p>
        </p:txBody>
      </p:sp>
    </p:spTree>
    <p:extLst>
      <p:ext uri="{BB962C8B-B14F-4D97-AF65-F5344CB8AC3E}">
        <p14:creationId xmlns:p14="http://schemas.microsoft.com/office/powerpoint/2010/main" val="1042819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79704B-29B8-1A71-EC92-641F1EB7EDA6}"/>
              </a:ext>
            </a:extLst>
          </p:cNvPr>
          <p:cNvSpPr/>
          <p:nvPr/>
        </p:nvSpPr>
        <p:spPr>
          <a:xfrm>
            <a:off x="514350" y="2000250"/>
            <a:ext cx="11220450" cy="4381500"/>
          </a:xfrm>
          <a:prstGeom prst="roundRect">
            <a:avLst>
              <a:gd name="adj" fmla="val 3334"/>
            </a:avLst>
          </a:prstGeom>
          <a:solidFill>
            <a:srgbClr val="F9886F"/>
          </a:solidFill>
          <a:ln>
            <a:noFill/>
          </a:ln>
          <a:effectLst>
            <a:outerShdw blurRad="482600" dist="38100" dir="3420000" algn="tl" rotWithShape="0">
              <a:prstClr val="black">
                <a:alpha val="16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14BB3-9BAA-4E1B-7411-FED310E68C7E}"/>
              </a:ext>
            </a:extLst>
          </p:cNvPr>
          <p:cNvSpPr txBox="1"/>
          <p:nvPr/>
        </p:nvSpPr>
        <p:spPr>
          <a:xfrm>
            <a:off x="514350" y="352425"/>
            <a:ext cx="741741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 err="1">
                <a:solidFill>
                  <a:srgbClr val="31265E"/>
                </a:solidFill>
                <a:latin typeface="Manrope" pitchFamily="2" charset="0"/>
              </a:rPr>
              <a:t>NorthRow</a:t>
            </a:r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 Bridging the Gap -</a:t>
            </a:r>
          </a:p>
          <a:p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Solution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3F3FD05-004B-41C0-4F08-18E914728515}"/>
              </a:ext>
            </a:extLst>
          </p:cNvPr>
          <p:cNvGrpSpPr/>
          <p:nvPr/>
        </p:nvGrpSpPr>
        <p:grpSpPr>
          <a:xfrm>
            <a:off x="879282" y="2338982"/>
            <a:ext cx="5166360" cy="769502"/>
            <a:chOff x="879282" y="2338982"/>
            <a:chExt cx="5166360" cy="769502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74E1009-B9C1-AD15-EDDC-758F654439C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14F9AE3-342C-826A-5C1D-76729BEAFA77}"/>
                </a:ext>
              </a:extLst>
            </p:cNvPr>
            <p:cNvSpPr txBox="1"/>
            <p:nvPr/>
          </p:nvSpPr>
          <p:spPr>
            <a:xfrm>
              <a:off x="1123783" y="2554456"/>
              <a:ext cx="279756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Business (KYB)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B4624FE-6A7C-A1EA-36BC-6BE3FD75A8FD}"/>
              </a:ext>
            </a:extLst>
          </p:cNvPr>
          <p:cNvGrpSpPr/>
          <p:nvPr/>
        </p:nvGrpSpPr>
        <p:grpSpPr>
          <a:xfrm>
            <a:off x="6222232" y="2337493"/>
            <a:ext cx="5166360" cy="769502"/>
            <a:chOff x="879282" y="2338982"/>
            <a:chExt cx="5166360" cy="769502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0120BA69-7D86-5EE2-7A4B-B6A42F1B1E66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6FE8C3C-3A2F-A4E3-6B21-2406D7B3EA3C}"/>
                </a:ext>
              </a:extLst>
            </p:cNvPr>
            <p:cNvSpPr txBox="1"/>
            <p:nvPr/>
          </p:nvSpPr>
          <p:spPr>
            <a:xfrm>
              <a:off x="1111653" y="2554456"/>
              <a:ext cx="29161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Know Your Customer (KYC)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8DFE34-1B82-F4AD-1E23-D7B12BABB884}"/>
              </a:ext>
            </a:extLst>
          </p:cNvPr>
          <p:cNvGrpSpPr/>
          <p:nvPr/>
        </p:nvGrpSpPr>
        <p:grpSpPr>
          <a:xfrm>
            <a:off x="879282" y="3309759"/>
            <a:ext cx="5166360" cy="769502"/>
            <a:chOff x="879282" y="2338982"/>
            <a:chExt cx="5166360" cy="769502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DC71B2D0-5937-66A6-FB52-7231778474DA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7C12CEC-A7F6-5E52-7599-C0DD659E8150}"/>
                </a:ext>
              </a:extLst>
            </p:cNvPr>
            <p:cNvSpPr txBox="1"/>
            <p:nvPr/>
          </p:nvSpPr>
          <p:spPr>
            <a:xfrm>
              <a:off x="1123783" y="2554456"/>
              <a:ext cx="287129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Digital Identity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B4445D1-BE9A-D704-BC9E-34DAB05EEDD2}"/>
              </a:ext>
            </a:extLst>
          </p:cNvPr>
          <p:cNvGrpSpPr/>
          <p:nvPr/>
        </p:nvGrpSpPr>
        <p:grpSpPr>
          <a:xfrm>
            <a:off x="6222232" y="3309759"/>
            <a:ext cx="5166360" cy="769502"/>
            <a:chOff x="879282" y="2338982"/>
            <a:chExt cx="5166360" cy="769502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A182EDF6-DB03-30F9-A513-8D9D9F83A212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ACE0B33-D87F-6B6B-3F7A-D65B5526311D}"/>
                </a:ext>
              </a:extLst>
            </p:cNvPr>
            <p:cNvSpPr txBox="1"/>
            <p:nvPr/>
          </p:nvSpPr>
          <p:spPr>
            <a:xfrm>
              <a:off x="1111653" y="2554456"/>
              <a:ext cx="32079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Ongoing Customer Monitoring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5D4833B-362B-6BC5-7238-E3239339257E}"/>
              </a:ext>
            </a:extLst>
          </p:cNvPr>
          <p:cNvGrpSpPr/>
          <p:nvPr/>
        </p:nvGrpSpPr>
        <p:grpSpPr>
          <a:xfrm>
            <a:off x="879282" y="4280536"/>
            <a:ext cx="5166360" cy="769502"/>
            <a:chOff x="879282" y="2338982"/>
            <a:chExt cx="5166360" cy="769502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5F4837EF-EA4D-FF38-0B09-4FD3D23C91B0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E2F7F76-B3D7-1AC4-3628-3E783D5D4C85}"/>
                </a:ext>
              </a:extLst>
            </p:cNvPr>
            <p:cNvSpPr txBox="1"/>
            <p:nvPr/>
          </p:nvSpPr>
          <p:spPr>
            <a:xfrm>
              <a:off x="1123783" y="2554456"/>
              <a:ext cx="24913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Customer Remediation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BC738C8-F35D-AAE5-71D9-7E47F1B51318}"/>
              </a:ext>
            </a:extLst>
          </p:cNvPr>
          <p:cNvGrpSpPr/>
          <p:nvPr/>
        </p:nvGrpSpPr>
        <p:grpSpPr>
          <a:xfrm>
            <a:off x="6222232" y="4280536"/>
            <a:ext cx="5166360" cy="769502"/>
            <a:chOff x="879282" y="2338982"/>
            <a:chExt cx="5166360" cy="769502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FCFA670-3D41-5EA4-EA20-202143790EE4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57DA7146-767C-063B-AE61-6213DF18A98C}"/>
                </a:ext>
              </a:extLst>
            </p:cNvPr>
            <p:cNvSpPr txBox="1"/>
            <p:nvPr/>
          </p:nvSpPr>
          <p:spPr>
            <a:xfrm>
              <a:off x="1111653" y="2554456"/>
              <a:ext cx="24384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Supplier Due Diligence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A5B96758-9076-3F2D-A0EF-2D91B874614E}"/>
              </a:ext>
            </a:extLst>
          </p:cNvPr>
          <p:cNvGrpSpPr/>
          <p:nvPr/>
        </p:nvGrpSpPr>
        <p:grpSpPr>
          <a:xfrm>
            <a:off x="879282" y="5265512"/>
            <a:ext cx="5166360" cy="769502"/>
            <a:chOff x="879282" y="2338982"/>
            <a:chExt cx="5166360" cy="769502"/>
          </a:xfrm>
        </p:grpSpPr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560DBD1-76BE-D9BC-EAB6-E5079CB224F1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8C50E82-D3E2-202B-F8A4-608F6BE4B2B2}"/>
                </a:ext>
              </a:extLst>
            </p:cNvPr>
            <p:cNvSpPr txBox="1"/>
            <p:nvPr/>
          </p:nvSpPr>
          <p:spPr>
            <a:xfrm>
              <a:off x="1123783" y="2554456"/>
              <a:ext cx="44069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Anti-Money Laundering (AML) Compliance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61F08F-EDCF-C8BE-C758-9FAA01B825EB}"/>
              </a:ext>
            </a:extLst>
          </p:cNvPr>
          <p:cNvGrpSpPr/>
          <p:nvPr/>
        </p:nvGrpSpPr>
        <p:grpSpPr>
          <a:xfrm>
            <a:off x="6222232" y="5265512"/>
            <a:ext cx="5166360" cy="769502"/>
            <a:chOff x="879282" y="2338982"/>
            <a:chExt cx="5166360" cy="769502"/>
          </a:xfrm>
        </p:grpSpPr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3E89C465-2EAF-1FC8-681C-2500A340C239}"/>
                </a:ext>
              </a:extLst>
            </p:cNvPr>
            <p:cNvSpPr/>
            <p:nvPr/>
          </p:nvSpPr>
          <p:spPr>
            <a:xfrm>
              <a:off x="879282" y="2338982"/>
              <a:ext cx="5166360" cy="769502"/>
            </a:xfrm>
            <a:prstGeom prst="roundRect">
              <a:avLst>
                <a:gd name="adj" fmla="val 11404"/>
              </a:avLst>
            </a:prstGeom>
            <a:solidFill>
              <a:srgbClr val="F7F9FC"/>
            </a:solidFill>
            <a:ln>
              <a:noFill/>
            </a:ln>
            <a:effectLst>
              <a:glow rad="190500">
                <a:srgbClr val="F9886F">
                  <a:alpha val="80000"/>
                </a:srgb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A5832B9-D7B3-2DF9-A200-403EF69D7F6E}"/>
                </a:ext>
              </a:extLst>
            </p:cNvPr>
            <p:cNvSpPr txBox="1"/>
            <p:nvPr/>
          </p:nvSpPr>
          <p:spPr>
            <a:xfrm>
              <a:off x="1111653" y="2554456"/>
              <a:ext cx="272863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Right to Work verification</a:t>
              </a:r>
              <a:endParaRPr lang="en-US" sz="1600" b="1" dirty="0">
                <a:solidFill>
                  <a:srgbClr val="31265E"/>
                </a:solidFill>
                <a:latin typeface="Manrope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27974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F8693F3-6F3C-4A77-6A24-068B8B4E51AE}"/>
              </a:ext>
            </a:extLst>
          </p:cNvPr>
          <p:cNvSpPr txBox="1"/>
          <p:nvPr/>
        </p:nvSpPr>
        <p:spPr>
          <a:xfrm>
            <a:off x="514350" y="352425"/>
            <a:ext cx="454804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Growth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Strategy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2278EFC-05ED-9942-0336-5AF25C37122D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09597" y="1447799"/>
            <a:chExt cx="5295904" cy="490537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54B11A2-AD95-7E11-4C42-8B70563765BB}"/>
                </a:ext>
              </a:extLst>
            </p:cNvPr>
            <p:cNvGrpSpPr/>
            <p:nvPr/>
          </p:nvGrpSpPr>
          <p:grpSpPr>
            <a:xfrm>
              <a:off x="609597" y="1447799"/>
              <a:ext cx="5295904" cy="4905375"/>
              <a:chOff x="619122" y="1514475"/>
              <a:chExt cx="4816971" cy="2381250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8377455-7100-A95F-E979-2CC3C4B9ED66}"/>
                  </a:ext>
                </a:extLst>
              </p:cNvPr>
              <p:cNvSpPr/>
              <p:nvPr/>
            </p:nvSpPr>
            <p:spPr>
              <a:xfrm>
                <a:off x="619122" y="151447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368C21-A793-DBA9-72BD-6795E51A818B}"/>
                  </a:ext>
                </a:extLst>
              </p:cNvPr>
              <p:cNvSpPr txBox="1"/>
              <p:nvPr/>
            </p:nvSpPr>
            <p:spPr>
              <a:xfrm>
                <a:off x="938210" y="1908106"/>
                <a:ext cx="4125347" cy="1800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Products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Enhance Compliance Accuracy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Predictive Insights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Proactive Risk Management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Excellence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Streamline Process</a:t>
                </a:r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Cost Reduction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Operational Optimization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Full-time headcount to be decreased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Address overstaffing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Nearshore &amp; Offshore Resource engagement models</a:t>
                </a: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C7E767-753C-1090-469D-AF5E014021FF}"/>
                </a:ext>
              </a:extLst>
            </p:cNvPr>
            <p:cNvSpPr txBox="1"/>
            <p:nvPr/>
          </p:nvSpPr>
          <p:spPr>
            <a:xfrm>
              <a:off x="960411" y="1768149"/>
              <a:ext cx="303801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AI-Driven Automation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F877F00-F415-CB98-E740-1D6235210E8F}"/>
              </a:ext>
            </a:extLst>
          </p:cNvPr>
          <p:cNvGrpSpPr/>
          <p:nvPr/>
        </p:nvGrpSpPr>
        <p:grpSpPr>
          <a:xfrm>
            <a:off x="6286499" y="1447799"/>
            <a:ext cx="5295904" cy="4905376"/>
            <a:chOff x="580216" y="1321892"/>
            <a:chExt cx="5295904" cy="49053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3E5480B3-AD43-7E96-ADE0-0ABE49965A65}"/>
                </a:ext>
              </a:extLst>
            </p:cNvPr>
            <p:cNvGrpSpPr/>
            <p:nvPr/>
          </p:nvGrpSpPr>
          <p:grpSpPr>
            <a:xfrm>
              <a:off x="580216" y="1321892"/>
              <a:ext cx="5295904" cy="4905376"/>
              <a:chOff x="592398" y="1453355"/>
              <a:chExt cx="4816971" cy="2381250"/>
            </a:xfrm>
          </p:grpSpPr>
          <p:sp>
            <p:nvSpPr>
              <p:cNvPr id="26" name="Rectangle: Rounded Corners 25">
                <a:extLst>
                  <a:ext uri="{FF2B5EF4-FFF2-40B4-BE49-F238E27FC236}">
                    <a16:creationId xmlns:a16="http://schemas.microsoft.com/office/drawing/2014/main" id="{AE181AA3-5A27-17B9-0D72-D97ED00D3E2F}"/>
                  </a:ext>
                </a:extLst>
              </p:cNvPr>
              <p:cNvSpPr/>
              <p:nvPr/>
            </p:nvSpPr>
            <p:spPr>
              <a:xfrm>
                <a:off x="592398" y="1453355"/>
                <a:ext cx="4816971" cy="238125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7A2D86-CD82-4359-0338-EBE12958DAFD}"/>
                  </a:ext>
                </a:extLst>
              </p:cNvPr>
              <p:cNvSpPr txBox="1"/>
              <p:nvPr/>
            </p:nvSpPr>
            <p:spPr>
              <a:xfrm>
                <a:off x="938210" y="2093058"/>
                <a:ext cx="4125347" cy="7009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Target different geographies</a:t>
                </a:r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Take </a:t>
                </a:r>
                <a:r>
                  <a:rPr lang="en-US" sz="1300" dirty="0" err="1">
                    <a:solidFill>
                      <a:srgbClr val="31265E"/>
                    </a:solidFill>
                    <a:latin typeface="Manrope" pitchFamily="2" charset="0"/>
                  </a:rPr>
                  <a:t>Northrow</a:t>
                </a:r>
                <a:r>
                  <a:rPr lang="en-US" sz="1300" dirty="0">
                    <a:solidFill>
                      <a:srgbClr val="31265E"/>
                    </a:solidFill>
                    <a:latin typeface="Manrope" pitchFamily="2" charset="0"/>
                  </a:rPr>
                  <a:t> Global – Expanding to new untapped markets – Driving growth</a:t>
                </a:r>
              </a:p>
              <a:p>
                <a:pPr>
                  <a:lnSpc>
                    <a:spcPct val="150000"/>
                  </a:lnSpc>
                </a:pPr>
                <a:endParaRPr lang="en-US" sz="600" b="1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sz="1400" b="1" dirty="0">
                    <a:solidFill>
                      <a:srgbClr val="F9886F"/>
                    </a:solidFill>
                    <a:effectLst/>
                    <a:latin typeface="Manrope" pitchFamily="2" charset="0"/>
                    <a:ea typeface="Aptos" panose="020B0004020202020204" pitchFamily="34" charset="0"/>
                    <a:cs typeface="Arial" panose="020B0604020202020204" pitchFamily="34" charset="0"/>
                  </a:rPr>
                  <a:t>Focus on maximizing TCV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4634A64-FEAA-1E7E-0E6E-DA8465452955}"/>
                </a:ext>
              </a:extLst>
            </p:cNvPr>
            <p:cNvSpPr txBox="1"/>
            <p:nvPr/>
          </p:nvSpPr>
          <p:spPr>
            <a:xfrm>
              <a:off x="960411" y="1768149"/>
              <a:ext cx="425629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Strategic Client Expansion and </a:t>
              </a:r>
            </a:p>
            <a:p>
              <a:r>
                <a:rPr lang="en-US" sz="2400" b="1" spc="-150" dirty="0">
                  <a:solidFill>
                    <a:srgbClr val="31265E"/>
                  </a:solidFill>
                  <a:latin typeface="Manrope" pitchFamily="2" charset="0"/>
                </a:rPr>
                <a:t>Market Penetration</a:t>
              </a:r>
            </a:p>
          </p:txBody>
        </p:sp>
      </p:grpSp>
      <p:pic>
        <p:nvPicPr>
          <p:cNvPr id="29" name="Picture 28" descr="A hand shaking a robot&#10;&#10;Description automatically generated">
            <a:extLst>
              <a:ext uri="{FF2B5EF4-FFF2-40B4-BE49-F238E27FC236}">
                <a16:creationId xmlns:a16="http://schemas.microsoft.com/office/drawing/2014/main" id="{37174860-2F96-9083-E1EE-862775DC1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4177" y="4453564"/>
            <a:ext cx="4434840" cy="1484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612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46B5C5-06A4-ED7B-F64E-477F20020C4B}"/>
              </a:ext>
            </a:extLst>
          </p:cNvPr>
          <p:cNvSpPr txBox="1"/>
          <p:nvPr/>
        </p:nvSpPr>
        <p:spPr>
          <a:xfrm>
            <a:off x="514350" y="352425"/>
            <a:ext cx="53222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Market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Opportunity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057A5F6-A557-8473-C36C-E80BD0E58C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3846264"/>
              </p:ext>
            </p:extLst>
          </p:nvPr>
        </p:nvGraphicFramePr>
        <p:xfrm>
          <a:off x="5600700" y="1051397"/>
          <a:ext cx="7347941" cy="46408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CD63495-8C86-8FCC-26E7-3C8C75999301}"/>
              </a:ext>
            </a:extLst>
          </p:cNvPr>
          <p:cNvSpPr txBox="1"/>
          <p:nvPr/>
        </p:nvSpPr>
        <p:spPr>
          <a:xfrm>
            <a:off x="6703729" y="5781675"/>
            <a:ext cx="1778051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Total Addressable Market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F9886F"/>
                </a:solidFill>
                <a:latin typeface="Manrope" pitchFamily="2" charset="0"/>
              </a:rPr>
              <a:t>$21 Billion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903131-5A07-0309-B427-D8B9542D0CAB}"/>
              </a:ext>
            </a:extLst>
          </p:cNvPr>
          <p:cNvSpPr txBox="1"/>
          <p:nvPr/>
        </p:nvSpPr>
        <p:spPr>
          <a:xfrm>
            <a:off x="8837016" y="5781675"/>
            <a:ext cx="2853666" cy="62440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0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</a:t>
            </a:r>
          </a:p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rgbClr val="1BA49B"/>
                </a:solidFill>
                <a:latin typeface="Manrope" pitchFamily="2" charset="0"/>
              </a:rPr>
              <a:t>$210 Billion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901A5CB-E0B3-260B-8683-5C0579577EB2}"/>
              </a:ext>
            </a:extLst>
          </p:cNvPr>
          <p:cNvGrpSpPr/>
          <p:nvPr/>
        </p:nvGrpSpPr>
        <p:grpSpPr>
          <a:xfrm>
            <a:off x="609597" y="1447799"/>
            <a:ext cx="5295904" cy="4905375"/>
            <a:chOff x="619122" y="1514475"/>
            <a:chExt cx="4816971" cy="2381250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78A0ED43-1FA5-4683-B9D2-CA591851BAA7}"/>
                </a:ext>
              </a:extLst>
            </p:cNvPr>
            <p:cNvSpPr/>
            <p:nvPr/>
          </p:nvSpPr>
          <p:spPr>
            <a:xfrm>
              <a:off x="619122" y="1514475"/>
              <a:ext cx="4816971" cy="2381250"/>
            </a:xfrm>
            <a:prstGeom prst="roundRect">
              <a:avLst>
                <a:gd name="adj" fmla="val 3951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7BBC8C8-7838-61A7-B2EF-FF01938685B7}"/>
                </a:ext>
              </a:extLst>
            </p:cNvPr>
            <p:cNvSpPr txBox="1"/>
            <p:nvPr/>
          </p:nvSpPr>
          <p:spPr>
            <a:xfrm>
              <a:off x="938210" y="1700038"/>
              <a:ext cx="4125347" cy="3825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Total Addressable Market: </a:t>
              </a:r>
            </a:p>
            <a:p>
              <a:pPr>
                <a:lnSpc>
                  <a:spcPct val="150000"/>
                </a:lnSpc>
              </a:pPr>
              <a:r>
                <a:rPr lang="en-US" b="1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$21 Billion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D0BE57-BBFB-4DFE-734A-5D7F5248796A}"/>
              </a:ext>
            </a:extLst>
          </p:cNvPr>
          <p:cNvSpPr txBox="1"/>
          <p:nvPr/>
        </p:nvSpPr>
        <p:spPr>
          <a:xfrm>
            <a:off x="960411" y="2815732"/>
            <a:ext cx="4535514" cy="11206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Compliance costs for financial institutions are set to exceed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$210 billion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, as businesses struggle to keep pace with constantly evolving regulations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E55B507-092A-95E7-1D10-902DF43A3EDB}"/>
              </a:ext>
            </a:extLst>
          </p:cNvPr>
          <p:cNvSpPr txBox="1"/>
          <p:nvPr/>
        </p:nvSpPr>
        <p:spPr>
          <a:xfrm>
            <a:off x="960411" y="4134123"/>
            <a:ext cx="4535514" cy="1767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With over </a:t>
            </a:r>
            <a:r>
              <a:rPr lang="en-US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80% of financial institutions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poised to ramp up AI spending on compliance in the next five years, the market is ready for </a:t>
            </a:r>
            <a:r>
              <a:rPr lang="en-US" sz="1400" b="1" dirty="0" err="1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Northrow’s</a:t>
            </a:r>
            <a:r>
              <a: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AI-powered solutions</a:t>
            </a:r>
            <a:r>
              <a:rPr lang="en-US" sz="1400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rPr>
              <a:t> to revolutionize the landscape.</a:t>
            </a:r>
            <a:endParaRPr lang="en-US" sz="1400" b="1" dirty="0">
              <a:solidFill>
                <a:srgbClr val="1BA49B"/>
              </a:solidFill>
              <a:effectLst/>
              <a:latin typeface="Manrope" pitchFamily="2" charset="0"/>
              <a:ea typeface="Aptos" panose="020B00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349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A2A66506-A394-E520-FE97-8909AF6F81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3888" y="3857625"/>
            <a:ext cx="10944225" cy="32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0D449-4CB1-3C1C-155F-C15DB9B32C09}"/>
              </a:ext>
            </a:extLst>
          </p:cNvPr>
          <p:cNvSpPr txBox="1"/>
          <p:nvPr/>
        </p:nvSpPr>
        <p:spPr>
          <a:xfrm>
            <a:off x="514350" y="352425"/>
            <a:ext cx="63770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Competitive </a:t>
            </a:r>
            <a:r>
              <a:rPr lang="en-US" sz="4400" b="1" spc="-150" dirty="0">
                <a:solidFill>
                  <a:srgbClr val="F9886F"/>
                </a:solidFill>
                <a:latin typeface="Manrope" pitchFamily="2" charset="0"/>
              </a:rPr>
              <a:t>Advantage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3F3F588-2B97-3299-040F-C35B9F45917B}"/>
              </a:ext>
            </a:extLst>
          </p:cNvPr>
          <p:cNvGrpSpPr/>
          <p:nvPr/>
        </p:nvGrpSpPr>
        <p:grpSpPr>
          <a:xfrm>
            <a:off x="623888" y="2152650"/>
            <a:ext cx="2686050" cy="1370271"/>
            <a:chOff x="623888" y="1800225"/>
            <a:chExt cx="2686050" cy="1370271"/>
          </a:xfrm>
        </p:grpSpPr>
        <p:sp>
          <p:nvSpPr>
            <p:cNvPr id="20" name="Speech Bubble: Rectangle with Corners Rounded 19">
              <a:extLst>
                <a:ext uri="{FF2B5EF4-FFF2-40B4-BE49-F238E27FC236}">
                  <a16:creationId xmlns:a16="http://schemas.microsoft.com/office/drawing/2014/main" id="{49407700-7514-9537-BB36-B343EA9DD886}"/>
                </a:ext>
              </a:extLst>
            </p:cNvPr>
            <p:cNvSpPr/>
            <p:nvPr/>
          </p:nvSpPr>
          <p:spPr>
            <a:xfrm>
              <a:off x="623888" y="1800225"/>
              <a:ext cx="2686050" cy="1370271"/>
            </a:xfrm>
            <a:prstGeom prst="wedgeRoundRectCallout">
              <a:avLst>
                <a:gd name="adj1" fmla="val 6118"/>
                <a:gd name="adj2" fmla="val 6389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E9A796-26C8-3735-832D-C8FF9A4C05D2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9614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AI Powered - End to End Product Offering </a:t>
              </a: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– Faster – Reliable – Cost Effective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D2233FC-DB7E-1F3B-D777-5277DD9BD5EA}"/>
              </a:ext>
            </a:extLst>
          </p:cNvPr>
          <p:cNvGrpSpPr/>
          <p:nvPr/>
        </p:nvGrpSpPr>
        <p:grpSpPr>
          <a:xfrm>
            <a:off x="3409950" y="4516178"/>
            <a:ext cx="2686050" cy="1084521"/>
            <a:chOff x="623888" y="1800224"/>
            <a:chExt cx="2686050" cy="1084521"/>
          </a:xfrm>
        </p:grpSpPr>
        <p:sp>
          <p:nvSpPr>
            <p:cNvPr id="26" name="Speech Bubble: Rectangle with Corners Rounded 25">
              <a:extLst>
                <a:ext uri="{FF2B5EF4-FFF2-40B4-BE49-F238E27FC236}">
                  <a16:creationId xmlns:a16="http://schemas.microsoft.com/office/drawing/2014/main" id="{3464EB6C-6A8C-D870-12CD-78F35A320232}"/>
                </a:ext>
              </a:extLst>
            </p:cNvPr>
            <p:cNvSpPr/>
            <p:nvPr/>
          </p:nvSpPr>
          <p:spPr>
            <a:xfrm rot="10800000">
              <a:off x="623888" y="1800224"/>
              <a:ext cx="2686050" cy="1084521"/>
            </a:xfrm>
            <a:prstGeom prst="wedgeRoundRectCallout">
              <a:avLst>
                <a:gd name="adj1" fmla="val 5763"/>
                <a:gd name="adj2" fmla="val 70916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5688C27-47ED-A17A-DCE4-8A3F569F1782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661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Freedom –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Data Agnostic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77210F3-4F42-4897-6B22-66DBA1717365}"/>
              </a:ext>
            </a:extLst>
          </p:cNvPr>
          <p:cNvGrpSpPr/>
          <p:nvPr/>
        </p:nvGrpSpPr>
        <p:grpSpPr>
          <a:xfrm>
            <a:off x="6096000" y="1876426"/>
            <a:ext cx="2686050" cy="1646496"/>
            <a:chOff x="623888" y="1524001"/>
            <a:chExt cx="2686050" cy="1646496"/>
          </a:xfrm>
        </p:grpSpPr>
        <p:sp>
          <p:nvSpPr>
            <p:cNvPr id="29" name="Speech Bubble: Rectangle with Corners Rounded 28">
              <a:extLst>
                <a:ext uri="{FF2B5EF4-FFF2-40B4-BE49-F238E27FC236}">
                  <a16:creationId xmlns:a16="http://schemas.microsoft.com/office/drawing/2014/main" id="{EAE606E7-4F7B-CF7D-16FA-9D85527E1C48}"/>
                </a:ext>
              </a:extLst>
            </p:cNvPr>
            <p:cNvSpPr/>
            <p:nvPr/>
          </p:nvSpPr>
          <p:spPr>
            <a:xfrm>
              <a:off x="623888" y="1524001"/>
              <a:ext cx="2686050" cy="1646496"/>
            </a:xfrm>
            <a:prstGeom prst="wedgeRoundRectCallout">
              <a:avLst>
                <a:gd name="adj1" fmla="val 6118"/>
                <a:gd name="adj2" fmla="val 63890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10B3561-BE46-8E2E-474A-1BC9F0D90127}"/>
                </a:ext>
              </a:extLst>
            </p:cNvPr>
            <p:cNvSpPr txBox="1"/>
            <p:nvPr/>
          </p:nvSpPr>
          <p:spPr>
            <a:xfrm>
              <a:off x="823913" y="1716467"/>
              <a:ext cx="2305050" cy="1261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Extensive Experience - </a:t>
              </a: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Existing customers – Fortune 500 + Top Tier Banks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EB66E8E-C078-FFB3-6769-19CAFA2E6ED7}"/>
              </a:ext>
            </a:extLst>
          </p:cNvPr>
          <p:cNvGrpSpPr/>
          <p:nvPr/>
        </p:nvGrpSpPr>
        <p:grpSpPr>
          <a:xfrm>
            <a:off x="8843963" y="4516179"/>
            <a:ext cx="2686050" cy="1084521"/>
            <a:chOff x="623888" y="1800224"/>
            <a:chExt cx="2686050" cy="1084521"/>
          </a:xfrm>
        </p:grpSpPr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DCD90BE4-A35D-6667-7D55-0F27DD80CFA9}"/>
                </a:ext>
              </a:extLst>
            </p:cNvPr>
            <p:cNvSpPr/>
            <p:nvPr/>
          </p:nvSpPr>
          <p:spPr>
            <a:xfrm rot="10800000">
              <a:off x="623888" y="1800224"/>
              <a:ext cx="2686050" cy="1084521"/>
            </a:xfrm>
            <a:prstGeom prst="wedgeRoundRectCallout">
              <a:avLst>
                <a:gd name="adj1" fmla="val 5763"/>
                <a:gd name="adj2" fmla="val 70916"/>
                <a:gd name="adj3" fmla="val 16667"/>
              </a:avLst>
            </a:prstGeom>
            <a:solidFill>
              <a:schemeClr val="bg1"/>
            </a:solidFill>
            <a:ln>
              <a:noFill/>
            </a:ln>
            <a:effectLst>
              <a:glow rad="254000">
                <a:schemeClr val="bg1">
                  <a:lumMod val="85000"/>
                  <a:alpha val="30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4423B92-E737-2D3A-B937-AFB322745070}"/>
                </a:ext>
              </a:extLst>
            </p:cNvPr>
            <p:cNvSpPr txBox="1"/>
            <p:nvPr/>
          </p:nvSpPr>
          <p:spPr>
            <a:xfrm>
              <a:off x="823913" y="1976044"/>
              <a:ext cx="2305050" cy="66140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300" spc="-20" dirty="0" err="1">
                  <a:solidFill>
                    <a:srgbClr val="31265E"/>
                  </a:solidFill>
                  <a:latin typeface="Manrope" pitchFamily="2" charset="0"/>
                </a:rPr>
                <a:t>Integratable</a:t>
              </a:r>
              <a:r>
                <a:rPr lang="en-US" sz="1300" spc="-20" dirty="0">
                  <a:solidFill>
                    <a:srgbClr val="31265E"/>
                  </a:solidFill>
                  <a:latin typeface="Manrope" pitchFamily="2" charset="0"/>
                </a:rPr>
                <a:t> </a:t>
              </a:r>
            </a:p>
            <a:p>
              <a:pPr algn="ctr">
                <a:lnSpc>
                  <a:spcPct val="150000"/>
                </a:lnSpc>
              </a:pPr>
              <a:r>
                <a:rPr lang="en-US" sz="1300" b="1" spc="-20" dirty="0">
                  <a:solidFill>
                    <a:srgbClr val="31265E"/>
                  </a:solidFill>
                  <a:latin typeface="Manrope" pitchFamily="2" charset="0"/>
                </a:rPr>
                <a:t>Architecture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46345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1265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CD55004-7B05-38F4-2A66-1A2B14F87051}"/>
              </a:ext>
            </a:extLst>
          </p:cNvPr>
          <p:cNvSpPr txBox="1"/>
          <p:nvPr/>
        </p:nvSpPr>
        <p:spPr>
          <a:xfrm>
            <a:off x="514350" y="352425"/>
            <a:ext cx="197842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chemeClr val="bg1"/>
                </a:solidFill>
                <a:latin typeface="Manrope" pitchFamily="2" charset="0"/>
              </a:rPr>
              <a:t>Pricing</a:t>
            </a:r>
            <a:endParaRPr lang="en-US" sz="4400" b="1" spc="-150" dirty="0">
              <a:solidFill>
                <a:srgbClr val="F9886F"/>
              </a:solidFill>
              <a:latin typeface="Manrope" pitchFamily="2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2D2249-D11A-0EF5-B323-1FFC49DFA115}"/>
              </a:ext>
            </a:extLst>
          </p:cNvPr>
          <p:cNvGrpSpPr/>
          <p:nvPr/>
        </p:nvGrpSpPr>
        <p:grpSpPr>
          <a:xfrm>
            <a:off x="609597" y="1447800"/>
            <a:ext cx="3676653" cy="4480560"/>
            <a:chOff x="609597" y="1447800"/>
            <a:chExt cx="3676653" cy="448056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86C9EE7-905B-C000-6EE5-8BCCDEBC6747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C03568A-AE03-8A42-1D5E-36F8CD3E3468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21269A-11AE-53C1-8983-24B6851A9619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583F838-59DD-5F5F-7E00-1697DB44A6B8}"/>
                </a:ext>
              </a:extLst>
            </p:cNvPr>
            <p:cNvSpPr txBox="1"/>
            <p:nvPr/>
          </p:nvSpPr>
          <p:spPr>
            <a:xfrm>
              <a:off x="1297608" y="4187486"/>
              <a:ext cx="230063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15,000£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A85C1E-B0A8-AB2E-E4BF-9C746F55E8D5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244C24B-2572-219B-60A1-047910EB73A6}"/>
              </a:ext>
            </a:extLst>
          </p:cNvPr>
          <p:cNvGrpSpPr/>
          <p:nvPr/>
        </p:nvGrpSpPr>
        <p:grpSpPr>
          <a:xfrm>
            <a:off x="8000067" y="1447800"/>
            <a:ext cx="3676653" cy="4480560"/>
            <a:chOff x="609597" y="1447800"/>
            <a:chExt cx="3676653" cy="4480560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412E8D-D2AD-BF22-6097-81045D1EAE39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9" name="Rectangle: Rounded Corners 58">
                <a:extLst>
                  <a:ext uri="{FF2B5EF4-FFF2-40B4-BE49-F238E27FC236}">
                    <a16:creationId xmlns:a16="http://schemas.microsoft.com/office/drawing/2014/main" id="{F2804020-91F3-9219-6BE0-26C66766D534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chemeClr val="bg1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7B09A96-3885-F882-BFFA-7F24FA53F1C8}"/>
                  </a:ext>
                </a:extLst>
              </p:cNvPr>
              <p:cNvSpPr txBox="1"/>
              <p:nvPr/>
            </p:nvSpPr>
            <p:spPr>
              <a:xfrm>
                <a:off x="1719198" y="3787449"/>
                <a:ext cx="145745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Standard</a:t>
                </a: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033E93B-20A0-7A19-EBFE-B2A6C90FE1AB}"/>
                </a:ext>
              </a:extLst>
            </p:cNvPr>
            <p:cNvSpPr txBox="1"/>
            <p:nvPr/>
          </p:nvSpPr>
          <p:spPr>
            <a:xfrm>
              <a:off x="1240701" y="4187486"/>
              <a:ext cx="241444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65,000£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51D477A-6833-8859-03B2-6CB78393440F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B96AC4F5-9CCE-21B1-409B-AD3933854843}"/>
              </a:ext>
            </a:extLst>
          </p:cNvPr>
          <p:cNvGrpSpPr/>
          <p:nvPr/>
        </p:nvGrpSpPr>
        <p:grpSpPr>
          <a:xfrm>
            <a:off x="4304832" y="1447800"/>
            <a:ext cx="3676653" cy="4480560"/>
            <a:chOff x="609597" y="1447800"/>
            <a:chExt cx="3676653" cy="4480560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95DA46CF-F02B-1E13-AD95-47481D85398F}"/>
                </a:ext>
              </a:extLst>
            </p:cNvPr>
            <p:cNvGrpSpPr/>
            <p:nvPr/>
          </p:nvGrpSpPr>
          <p:grpSpPr>
            <a:xfrm>
              <a:off x="609597" y="1447800"/>
              <a:ext cx="3676653" cy="4480560"/>
              <a:chOff x="609597" y="1447800"/>
              <a:chExt cx="3676653" cy="4480560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D02085EE-9229-C2CE-2F65-CDCA7372ADEA}"/>
                  </a:ext>
                </a:extLst>
              </p:cNvPr>
              <p:cNvSpPr/>
              <p:nvPr/>
            </p:nvSpPr>
            <p:spPr>
              <a:xfrm>
                <a:off x="609597" y="1447800"/>
                <a:ext cx="3676653" cy="4480560"/>
              </a:xfrm>
              <a:prstGeom prst="roundRect">
                <a:avLst>
                  <a:gd name="adj" fmla="val 3951"/>
                </a:avLst>
              </a:prstGeom>
              <a:solidFill>
                <a:srgbClr val="F7F9FC"/>
              </a:solidFill>
              <a:ln>
                <a:noFill/>
              </a:ln>
              <a:effectLst>
                <a:glow rad="228600">
                  <a:schemeClr val="bg1">
                    <a:lumMod val="85000"/>
                    <a:alpha val="14000"/>
                  </a:schemeClr>
                </a:glo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BD10050-392C-BC28-73D8-457B8972C99D}"/>
                  </a:ext>
                </a:extLst>
              </p:cNvPr>
              <p:cNvSpPr txBox="1"/>
              <p:nvPr/>
            </p:nvSpPr>
            <p:spPr>
              <a:xfrm>
                <a:off x="1732022" y="3787449"/>
                <a:ext cx="143180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1" spc="-150" dirty="0">
                    <a:solidFill>
                      <a:srgbClr val="31265E"/>
                    </a:solidFill>
                    <a:latin typeface="Manrope" pitchFamily="2" charset="0"/>
                  </a:rPr>
                  <a:t>Premium</a:t>
                </a:r>
              </a:p>
            </p:txBody>
          </p: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586C655-B8C1-E8E6-4FF3-C2CA3A601593}"/>
                </a:ext>
              </a:extLst>
            </p:cNvPr>
            <p:cNvSpPr txBox="1"/>
            <p:nvPr/>
          </p:nvSpPr>
          <p:spPr>
            <a:xfrm>
              <a:off x="1253526" y="4187486"/>
              <a:ext cx="23887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spc="-300" dirty="0">
                  <a:solidFill>
                    <a:srgbClr val="1BA49B"/>
                  </a:solidFill>
                  <a:latin typeface="Manrope" pitchFamily="2" charset="0"/>
                </a:rPr>
                <a:t>35,000£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3C4F2AD-CB5F-7876-9F43-DF471440E3F2}"/>
                </a:ext>
              </a:extLst>
            </p:cNvPr>
            <p:cNvSpPr txBox="1"/>
            <p:nvPr/>
          </p:nvSpPr>
          <p:spPr>
            <a:xfrm>
              <a:off x="2004202" y="4932922"/>
              <a:ext cx="887442" cy="3820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per year</a:t>
              </a:r>
              <a:endParaRPr lang="en-US" sz="14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64" name="Graphic 63">
            <a:extLst>
              <a:ext uri="{FF2B5EF4-FFF2-40B4-BE49-F238E27FC236}">
                <a16:creationId xmlns:a16="http://schemas.microsoft.com/office/drawing/2014/main" id="{74AA4C7C-ED08-A7BE-16A3-75A1D33511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13398" y="2007195"/>
            <a:ext cx="1469051" cy="1469051"/>
          </a:xfrm>
          <a:prstGeom prst="rect">
            <a:avLst/>
          </a:prstGeom>
        </p:spPr>
      </p:pic>
      <p:pic>
        <p:nvPicPr>
          <p:cNvPr id="66" name="Graphic 65">
            <a:extLst>
              <a:ext uri="{FF2B5EF4-FFF2-40B4-BE49-F238E27FC236}">
                <a16:creationId xmlns:a16="http://schemas.microsoft.com/office/drawing/2014/main" id="{99AC1D83-E72C-CC98-8FA0-45AE5E652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07066" y="2005628"/>
            <a:ext cx="1472184" cy="1472184"/>
          </a:xfrm>
          <a:prstGeom prst="rect">
            <a:avLst/>
          </a:prstGeom>
        </p:spPr>
      </p:pic>
      <p:pic>
        <p:nvPicPr>
          <p:cNvPr id="68" name="Graphic 67">
            <a:extLst>
              <a:ext uri="{FF2B5EF4-FFF2-40B4-BE49-F238E27FC236}">
                <a16:creationId xmlns:a16="http://schemas.microsoft.com/office/drawing/2014/main" id="{A2A40879-A6D1-4C1E-F283-3DD39D659C0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102301" y="2005628"/>
            <a:ext cx="1472184" cy="1472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12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E0D3E2-A5C7-8AA9-7588-C7E10C4691AD}"/>
              </a:ext>
            </a:extLst>
          </p:cNvPr>
          <p:cNvSpPr txBox="1"/>
          <p:nvPr/>
        </p:nvSpPr>
        <p:spPr>
          <a:xfrm>
            <a:off x="514350" y="352425"/>
            <a:ext cx="28440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spc="-150" dirty="0">
                <a:solidFill>
                  <a:srgbClr val="31265E"/>
                </a:solidFill>
                <a:latin typeface="Manrope" pitchFamily="2" charset="0"/>
              </a:rPr>
              <a:t>Financials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47CD33E-9DD3-4022-5D8A-13D254721193}"/>
              </a:ext>
            </a:extLst>
          </p:cNvPr>
          <p:cNvSpPr/>
          <p:nvPr/>
        </p:nvSpPr>
        <p:spPr>
          <a:xfrm>
            <a:off x="6045102" y="752475"/>
            <a:ext cx="5737321" cy="5600699"/>
          </a:xfrm>
          <a:prstGeom prst="roundRect">
            <a:avLst>
              <a:gd name="adj" fmla="val 3951"/>
            </a:avLst>
          </a:prstGeom>
          <a:solidFill>
            <a:srgbClr val="31265E"/>
          </a:solidFill>
          <a:ln>
            <a:noFill/>
          </a:ln>
          <a:effectLst>
            <a:glow rad="228600">
              <a:schemeClr val="bg1">
                <a:lumMod val="65000"/>
                <a:alpha val="14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graph with a arrow pointing up&#10;&#10;Description automatically generated">
            <a:extLst>
              <a:ext uri="{FF2B5EF4-FFF2-40B4-BE49-F238E27FC236}">
                <a16:creationId xmlns:a16="http://schemas.microsoft.com/office/drawing/2014/main" id="{7040AAC9-0C3D-0638-7C8C-B96330F909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7039" y="1282967"/>
            <a:ext cx="5673446" cy="4539714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7741BD50-8188-840C-0CF1-00EDD2B19DA7}"/>
              </a:ext>
            </a:extLst>
          </p:cNvPr>
          <p:cNvGrpSpPr/>
          <p:nvPr/>
        </p:nvGrpSpPr>
        <p:grpSpPr>
          <a:xfrm>
            <a:off x="688784" y="1312367"/>
            <a:ext cx="4921441" cy="1173658"/>
            <a:chOff x="688784" y="1445717"/>
            <a:chExt cx="4921441" cy="117365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8333B0B0-D648-107A-A47D-6A468B7402C9}"/>
                </a:ext>
              </a:extLst>
            </p:cNvPr>
            <p:cNvSpPr/>
            <p:nvPr/>
          </p:nvSpPr>
          <p:spPr>
            <a:xfrm>
              <a:off x="688784" y="1445717"/>
              <a:ext cx="4921441" cy="1173658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BB5A29E-054E-6C4D-36A2-62DFAA935EB9}"/>
                </a:ext>
              </a:extLst>
            </p:cNvPr>
            <p:cNvSpPr txBox="1"/>
            <p:nvPr/>
          </p:nvSpPr>
          <p:spPr>
            <a:xfrm>
              <a:off x="960411" y="1693992"/>
              <a:ext cx="4535514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Current Revenue</a:t>
              </a:r>
            </a:p>
            <a:p>
              <a:r>
                <a:rPr lang="en-US" sz="2400" b="1" spc="-50" dirty="0">
                  <a:solidFill>
                    <a:srgbClr val="1BA49B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£3M in revenue</a:t>
              </a:r>
              <a:endParaRPr lang="en-US" b="1" spc="-50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2227D51-A949-37A7-4504-986E88E7B9B6}"/>
              </a:ext>
            </a:extLst>
          </p:cNvPr>
          <p:cNvGrpSpPr/>
          <p:nvPr/>
        </p:nvGrpSpPr>
        <p:grpSpPr>
          <a:xfrm>
            <a:off x="688784" y="2676525"/>
            <a:ext cx="4921441" cy="1885949"/>
            <a:chOff x="688784" y="2676525"/>
            <a:chExt cx="4921441" cy="1885949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2FD3AE1A-CFA2-F4F8-8CA1-6D51195EAC8A}"/>
                </a:ext>
              </a:extLst>
            </p:cNvPr>
            <p:cNvSpPr/>
            <p:nvPr/>
          </p:nvSpPr>
          <p:spPr>
            <a:xfrm>
              <a:off x="688784" y="2676525"/>
              <a:ext cx="4921441" cy="1885949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480CBD4-1FA5-22B9-2305-1C12329CDFED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13467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F9886F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Revenue Projections</a:t>
              </a:r>
            </a:p>
            <a:p>
              <a:pPr>
                <a:lnSpc>
                  <a:spcPct val="150000"/>
                </a:lnSpc>
              </a:pPr>
              <a:endParaRPr lang="en-US" sz="400" b="1" dirty="0">
                <a:solidFill>
                  <a:srgbClr val="F9886F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10X through global expansion</a:t>
              </a:r>
            </a:p>
            <a:p>
              <a:pPr marL="285750" indent="-2857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60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Tapping into SAM from SOM</a:t>
              </a:r>
              <a:endParaRPr lang="en-US" sz="1600" b="1" dirty="0">
                <a:solidFill>
                  <a:srgbClr val="1BA49B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D497632-112D-9733-326C-A4B93FFB925A}"/>
              </a:ext>
            </a:extLst>
          </p:cNvPr>
          <p:cNvGrpSpPr/>
          <p:nvPr/>
        </p:nvGrpSpPr>
        <p:grpSpPr>
          <a:xfrm>
            <a:off x="688784" y="4752974"/>
            <a:ext cx="4921441" cy="1069707"/>
            <a:chOff x="688784" y="2676525"/>
            <a:chExt cx="4921441" cy="1069707"/>
          </a:xfrm>
        </p:grpSpPr>
        <p:sp>
          <p:nvSpPr>
            <p:cNvPr id="26" name="Rectangle: Rounded Corners 25">
              <a:extLst>
                <a:ext uri="{FF2B5EF4-FFF2-40B4-BE49-F238E27FC236}">
                  <a16:creationId xmlns:a16="http://schemas.microsoft.com/office/drawing/2014/main" id="{6F699A87-E68A-2B97-F7E4-C4C98A442117}"/>
                </a:ext>
              </a:extLst>
            </p:cNvPr>
            <p:cNvSpPr/>
            <p:nvPr/>
          </p:nvSpPr>
          <p:spPr>
            <a:xfrm>
              <a:off x="688784" y="2676525"/>
              <a:ext cx="4921441" cy="1069707"/>
            </a:xfrm>
            <a:prstGeom prst="roundRect">
              <a:avLst>
                <a:gd name="adj" fmla="val 11404"/>
              </a:avLst>
            </a:prstGeom>
            <a:solidFill>
              <a:schemeClr val="bg1"/>
            </a:solidFill>
            <a:ln>
              <a:noFill/>
            </a:ln>
            <a:effectLst>
              <a:glow rad="228600">
                <a:schemeClr val="bg1">
                  <a:lumMod val="85000"/>
                  <a:alpha val="14000"/>
                </a:schemeClr>
              </a:glo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1D51F8-3B08-25EE-EC60-392155900ED3}"/>
                </a:ext>
              </a:extLst>
            </p:cNvPr>
            <p:cNvSpPr txBox="1"/>
            <p:nvPr/>
          </p:nvSpPr>
          <p:spPr>
            <a:xfrm>
              <a:off x="960411" y="2919994"/>
              <a:ext cx="4535514" cy="506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sz="2000" b="1" spc="-30" dirty="0">
                  <a:solidFill>
                    <a:srgbClr val="31265E"/>
                  </a:solidFill>
                  <a:effectLst/>
                  <a:latin typeface="Manrope" pitchFamily="2" charset="0"/>
                  <a:ea typeface="Aptos" panose="020B0004020202020204" pitchFamily="34" charset="0"/>
                  <a:cs typeface="Arial" panose="020B0604020202020204" pitchFamily="34" charset="0"/>
                </a:rPr>
                <a:t>Growth Projections</a:t>
              </a:r>
              <a:endParaRPr lang="en-US" sz="1600" b="1" dirty="0">
                <a:solidFill>
                  <a:srgbClr val="31265E"/>
                </a:solidFill>
                <a:effectLst/>
                <a:latin typeface="Manrope" pitchFamily="2" charset="0"/>
                <a:ea typeface="Aptos" panose="020B00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0031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2583</TotalTime>
  <Words>491</Words>
  <Application>Microsoft Office PowerPoint</Application>
  <PresentationFormat>Widescreen</PresentationFormat>
  <Paragraphs>116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Manrope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SP Global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Ahmed, Kashif jamal</dc:creator>
  <cp:lastModifiedBy>Ahmed, Kashif jamal</cp:lastModifiedBy>
  <cp:revision>1</cp:revision>
  <dcterms:created xsi:type="dcterms:W3CDTF">2024-10-08T13:05:18Z</dcterms:created>
  <dcterms:modified xsi:type="dcterms:W3CDTF">2024-10-10T11:26:08Z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2024-10-08T13:05:19Z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ab0e9247-3e2f-493c-bc73-55d483a7b72f</vt:lpwstr>
  </property>
  <property fmtid="{D5CDD505-2E9C-101B-9397-08002B2CF9AE}" pid="8" name="MSIP_Label_831f0267-8575-4fc2-99cc-f6b7f9934be9_ContentBits">
    <vt:lpwstr>0</vt:lpwstr>
  </property>
</Properties>
</file>