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6"/>
  </p:notesMasterIdLst>
  <p:sldIdLst>
    <p:sldId id="304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1C44E-AD92-156F-1448-9F0B9184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3AEB-3D82-21D8-98A2-75EC066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CBE9AE-FFBA-6E78-7124-FEA143E6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D0D3F-2127-4A59-06AF-8EB63461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0"/>
            <a:ext cx="12185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B29FCC-50C7-6610-5E1A-67B68B09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15229-F45D-823C-173A-8CB3436A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1"/>
            <a:ext cx="1218598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9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45</cp:revision>
  <dcterms:created xsi:type="dcterms:W3CDTF">2021-12-25T18:00:44Z</dcterms:created>
  <dcterms:modified xsi:type="dcterms:W3CDTF">2025-03-26T13:12:26Z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