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6"/>
  </p:notesMasterIdLst>
  <p:sldIdLst>
    <p:sldId id="304" r:id="rId2"/>
    <p:sldId id="305" r:id="rId3"/>
    <p:sldId id="306" r:id="rId4"/>
    <p:sldId id="30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7" autoAdjust="0"/>
    <p:restoredTop sz="94660"/>
  </p:normalViewPr>
  <p:slideViewPr>
    <p:cSldViewPr snapToGrid="0">
      <p:cViewPr>
        <p:scale>
          <a:sx n="168" d="100"/>
          <a:sy n="168" d="100"/>
        </p:scale>
        <p:origin x="2672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459F9-D585-4CD3-A057-68AB8A54D490}" type="datetimeFigureOut">
              <a:rPr lang="en-AE" smtClean="0"/>
              <a:t>3/26/25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25164-44DF-4A44-BE4F-A3227B176F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8746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2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68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7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549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9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9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9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5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3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0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9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0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27250-E820-BBCF-DCE7-64E8BDE8F1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79287" y="6672580"/>
            <a:ext cx="255651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2951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7570B1-99A9-FE8F-B2A0-4077386C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" y="-1"/>
            <a:ext cx="1218598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514EA-D385-65A1-CE80-3A54DD2B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" y="0"/>
            <a:ext cx="1218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0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5ACE039-FCA0-D0E1-CB9A-7D9F4DABC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8E36F5-FB86-0B52-72DF-54BB611D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9" y="0"/>
            <a:ext cx="1218598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8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BDDE922-4305-0AE3-09EE-0B40C4DA8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3AF2A-67FD-1FC4-2F5D-ED11D159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0" y="0"/>
            <a:ext cx="12185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097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islam want?</dc:title>
  <dc:creator>Saqib Ibraheem Muhammad</dc:creator>
  <cp:lastModifiedBy>Ahmed, Kashif jamal</cp:lastModifiedBy>
  <cp:revision>42</cp:revision>
  <dcterms:created xsi:type="dcterms:W3CDTF">2021-12-25T18:00:44Z</dcterms:created>
  <dcterms:modified xsi:type="dcterms:W3CDTF">2025-03-26T02:37:53Z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de832e-b724-4c98-a8b4-eaa82a5a192e_Enabled">
    <vt:lpwstr>true</vt:lpwstr>
  </property>
  <property fmtid="{D5CDD505-2E9C-101B-9397-08002B2CF9AE}" pid="3" name="MSIP_Label_b1de832e-b724-4c98-a8b4-eaa82a5a192e_SetDate">
    <vt:lpwstr>2025-01-21T17:07:04Z</vt:lpwstr>
  </property>
  <property fmtid="{D5CDD505-2E9C-101B-9397-08002B2CF9AE}" pid="4" name="MSIP_Label_b1de832e-b724-4c98-a8b4-eaa82a5a192e_Method">
    <vt:lpwstr>Privileged</vt:lpwstr>
  </property>
  <property fmtid="{D5CDD505-2E9C-101B-9397-08002B2CF9AE}" pid="5" name="MSIP_Label_b1de832e-b724-4c98-a8b4-eaa82a5a192e_Name">
    <vt:lpwstr>Open</vt:lpwstr>
  </property>
  <property fmtid="{D5CDD505-2E9C-101B-9397-08002B2CF9AE}" pid="6" name="MSIP_Label_b1de832e-b724-4c98-a8b4-eaa82a5a192e_SiteId">
    <vt:lpwstr>b64d8f6b-0587-446c-94fe-33987e597f05</vt:lpwstr>
  </property>
  <property fmtid="{D5CDD505-2E9C-101B-9397-08002B2CF9AE}" pid="7" name="MSIP_Label_b1de832e-b724-4c98-a8b4-eaa82a5a192e_ActionId">
    <vt:lpwstr>b45e561d-6bd9-4349-83b8-316609a1b2f6</vt:lpwstr>
  </property>
  <property fmtid="{D5CDD505-2E9C-101B-9397-08002B2CF9AE}" pid="8" name="MSIP_Label_b1de832e-b724-4c98-a8b4-eaa82a5a192e_ContentBits">
    <vt:lpwstr>2</vt:lpwstr>
  </property>
  <property fmtid="{D5CDD505-2E9C-101B-9397-08002B2CF9AE}" pid="9" name="ClassificationContentMarkingFooterLocations">
    <vt:lpwstr>Facet:9\Integral:9</vt:lpwstr>
  </property>
  <property fmtid="{D5CDD505-2E9C-101B-9397-08002B2CF9AE}" pid="10" name="ClassificationContentMarkingFooterText">
    <vt:lpwstr>OPEN</vt:lpwstr>
  </property>
  <property fmtid="{D5CDD505-2E9C-101B-9397-08002B2CF9AE}" pid="11" name="MSIP_Label_831f0267-8575-4fc2-99cc-f6b7f9934be9_Enabled">
    <vt:lpwstr>true</vt:lpwstr>
  </property>
  <property fmtid="{D5CDD505-2E9C-101B-9397-08002B2CF9AE}" pid="12" name="MSIP_Label_831f0267-8575-4fc2-99cc-f6b7f9934be9_SetDate">
    <vt:lpwstr>2025-03-26T02:33:50Z</vt:lpwstr>
  </property>
  <property fmtid="{D5CDD505-2E9C-101B-9397-08002B2CF9AE}" pid="13" name="MSIP_Label_831f0267-8575-4fc2-99cc-f6b7f9934be9_Method">
    <vt:lpwstr>Standard</vt:lpwstr>
  </property>
  <property fmtid="{D5CDD505-2E9C-101B-9397-08002B2CF9AE}" pid="14" name="MSIP_Label_831f0267-8575-4fc2-99cc-f6b7f9934be9_Name">
    <vt:lpwstr>831f0267-8575-4fc2-99cc-f6b7f9934be9</vt:lpwstr>
  </property>
  <property fmtid="{D5CDD505-2E9C-101B-9397-08002B2CF9AE}" pid="15" name="MSIP_Label_831f0267-8575-4fc2-99cc-f6b7f9934be9_SiteId">
    <vt:lpwstr>8f3e36ea-8039-4b40-81a7-7dc0599e8645</vt:lpwstr>
  </property>
  <property fmtid="{D5CDD505-2E9C-101B-9397-08002B2CF9AE}" pid="16" name="MSIP_Label_831f0267-8575-4fc2-99cc-f6b7f9934be9_ActionId">
    <vt:lpwstr>58dec422-4291-4bea-aad4-2c90dcf3c115</vt:lpwstr>
  </property>
  <property fmtid="{D5CDD505-2E9C-101B-9397-08002B2CF9AE}" pid="17" name="MSIP_Label_831f0267-8575-4fc2-99cc-f6b7f9934be9_ContentBits">
    <vt:lpwstr>0</vt:lpwstr>
  </property>
  <property fmtid="{D5CDD505-2E9C-101B-9397-08002B2CF9AE}" pid="18" name="MSIP_Label_831f0267-8575-4fc2-99cc-f6b7f9934be9_Tag">
    <vt:lpwstr>50, 3, 0, 1</vt:lpwstr>
  </property>
</Properties>
</file>