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4"/>
  </p:notesMasterIdLst>
  <p:sldIdLst>
    <p:sldId id="304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59F9-D585-4CD3-A057-68AB8A54D490}" type="datetimeFigureOut">
              <a:rPr lang="en-AE" smtClean="0"/>
              <a:t>3/26/25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5164-44DF-4A44-BE4F-A3227B176F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874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6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54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7250-E820-BBCF-DCE7-64E8BDE8F1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951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570B1-99A9-FE8F-B2A0-4077386C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8" y="0"/>
            <a:ext cx="1218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D1C44E-AD92-156F-1448-9F0B9184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C3AEB-3D82-21D8-98A2-75EC0661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islam want?</dc:title>
  <dc:creator>Saqib Ibraheem Muhammad</dc:creator>
  <cp:lastModifiedBy>Ahmed, Kashif jamal</cp:lastModifiedBy>
  <cp:revision>44</cp:revision>
  <dcterms:created xsi:type="dcterms:W3CDTF">2021-12-25T18:00:44Z</dcterms:created>
  <dcterms:modified xsi:type="dcterms:W3CDTF">2025-03-26T08:50:02Z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de832e-b724-4c98-a8b4-eaa82a5a192e_Enabled">
    <vt:lpwstr>true</vt:lpwstr>
  </property>
  <property fmtid="{D5CDD505-2E9C-101B-9397-08002B2CF9AE}" pid="3" name="MSIP_Label_b1de832e-b724-4c98-a8b4-eaa82a5a192e_SetDate">
    <vt:lpwstr>2025-01-21T17:07:04Z</vt:lpwstr>
  </property>
  <property fmtid="{D5CDD505-2E9C-101B-9397-08002B2CF9AE}" pid="4" name="MSIP_Label_b1de832e-b724-4c98-a8b4-eaa82a5a192e_Method">
    <vt:lpwstr>Privileged</vt:lpwstr>
  </property>
  <property fmtid="{D5CDD505-2E9C-101B-9397-08002B2CF9AE}" pid="5" name="MSIP_Label_b1de832e-b724-4c98-a8b4-eaa82a5a192e_Name">
    <vt:lpwstr>Open</vt:lpwstr>
  </property>
  <property fmtid="{D5CDD505-2E9C-101B-9397-08002B2CF9AE}" pid="6" name="MSIP_Label_b1de832e-b724-4c98-a8b4-eaa82a5a192e_SiteId">
    <vt:lpwstr>b64d8f6b-0587-446c-94fe-33987e597f05</vt:lpwstr>
  </property>
  <property fmtid="{D5CDD505-2E9C-101B-9397-08002B2CF9AE}" pid="7" name="MSIP_Label_b1de832e-b724-4c98-a8b4-eaa82a5a192e_ActionId">
    <vt:lpwstr>b45e561d-6bd9-4349-83b8-316609a1b2f6</vt:lpwstr>
  </property>
  <property fmtid="{D5CDD505-2E9C-101B-9397-08002B2CF9AE}" pid="8" name="MSIP_Label_b1de832e-b724-4c98-a8b4-eaa82a5a192e_ContentBits">
    <vt:lpwstr>2</vt:lpwstr>
  </property>
  <property fmtid="{D5CDD505-2E9C-101B-9397-08002B2CF9AE}" pid="9" name="ClassificationContentMarkingFooterLocations">
    <vt:lpwstr>Facet:9\Integral:9</vt:lpwstr>
  </property>
  <property fmtid="{D5CDD505-2E9C-101B-9397-08002B2CF9AE}" pid="10" name="ClassificationContentMarkingFooterText">
    <vt:lpwstr>OPEN</vt:lpwstr>
  </property>
  <property fmtid="{D5CDD505-2E9C-101B-9397-08002B2CF9AE}" pid="11" name="MSIP_Label_831f0267-8575-4fc2-99cc-f6b7f9934be9_Enabled">
    <vt:lpwstr>true</vt:lpwstr>
  </property>
  <property fmtid="{D5CDD505-2E9C-101B-9397-08002B2CF9AE}" pid="12" name="MSIP_Label_831f0267-8575-4fc2-99cc-f6b7f9934be9_SetDate">
    <vt:lpwstr>2025-03-26T02:33:50Z</vt:lpwstr>
  </property>
  <property fmtid="{D5CDD505-2E9C-101B-9397-08002B2CF9AE}" pid="13" name="MSIP_Label_831f0267-8575-4fc2-99cc-f6b7f9934be9_Method">
    <vt:lpwstr>Standard</vt:lpwstr>
  </property>
  <property fmtid="{D5CDD505-2E9C-101B-9397-08002B2CF9AE}" pid="14" name="MSIP_Label_831f0267-8575-4fc2-99cc-f6b7f9934be9_Name">
    <vt:lpwstr>831f0267-8575-4fc2-99cc-f6b7f9934be9</vt:lpwstr>
  </property>
  <property fmtid="{D5CDD505-2E9C-101B-9397-08002B2CF9AE}" pid="15" name="MSIP_Label_831f0267-8575-4fc2-99cc-f6b7f9934be9_SiteId">
    <vt:lpwstr>8f3e36ea-8039-4b40-81a7-7dc0599e8645</vt:lpwstr>
  </property>
  <property fmtid="{D5CDD505-2E9C-101B-9397-08002B2CF9AE}" pid="16" name="MSIP_Label_831f0267-8575-4fc2-99cc-f6b7f9934be9_ActionId">
    <vt:lpwstr>58dec422-4291-4bea-aad4-2c90dcf3c115</vt:lpwstr>
  </property>
  <property fmtid="{D5CDD505-2E9C-101B-9397-08002B2CF9AE}" pid="17" name="MSIP_Label_831f0267-8575-4fc2-99cc-f6b7f9934be9_ContentBits">
    <vt:lpwstr>0</vt:lpwstr>
  </property>
  <property fmtid="{D5CDD505-2E9C-101B-9397-08002B2CF9AE}" pid="18" name="MSIP_Label_831f0267-8575-4fc2-99cc-f6b7f9934be9_Tag">
    <vt:lpwstr>50, 3, 0, 1</vt:lpwstr>
  </property>
</Properties>
</file>