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6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C"/>
    <a:srgbClr val="1BA49B"/>
    <a:srgbClr val="31265E"/>
    <a:srgbClr val="F98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D2A38-E54A-4B9B-B5FE-A2C30C8CBF75}" v="520" dt="2024-10-09T11:23:50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, Kashif jamal" userId="d52fb4b9-feb2-40c8-b6e3-762efd1f39b5" providerId="ADAL" clId="{6C2D2A38-E54A-4B9B-B5FE-A2C30C8CBF75}"/>
    <pc:docChg chg="undo custSel addSld delSld modSld sldOrd">
      <pc:chgData name="Ahmed, Kashif jamal" userId="d52fb4b9-feb2-40c8-b6e3-762efd1f39b5" providerId="ADAL" clId="{6C2D2A38-E54A-4B9B-B5FE-A2C30C8CBF75}" dt="2024-10-09T12:07:26.718" v="5029" actId="113"/>
      <pc:docMkLst>
        <pc:docMk/>
      </pc:docMkLst>
      <pc:sldChg chg="addSp delSp modSp mod">
        <pc:chgData name="Ahmed, Kashif jamal" userId="d52fb4b9-feb2-40c8-b6e3-762efd1f39b5" providerId="ADAL" clId="{6C2D2A38-E54A-4B9B-B5FE-A2C30C8CBF75}" dt="2024-10-08T16:03:16.186" v="1443" actId="948"/>
        <pc:sldMkLst>
          <pc:docMk/>
          <pc:sldMk cId="287793675" sldId="256"/>
        </pc:sldMkLst>
        <pc:spChg chg="add mod">
          <ac:chgData name="Ahmed, Kashif jamal" userId="d52fb4b9-feb2-40c8-b6e3-762efd1f39b5" providerId="ADAL" clId="{6C2D2A38-E54A-4B9B-B5FE-A2C30C8CBF75}" dt="2024-10-08T13:29:12.482" v="134" actId="255"/>
          <ac:spMkLst>
            <pc:docMk/>
            <pc:sldMk cId="287793675" sldId="256"/>
            <ac:spMk id="3" creationId="{CBB52D82-D7B4-1C6B-50DE-8A4E40B3E06D}"/>
          </ac:spMkLst>
        </pc:spChg>
        <pc:spChg chg="add mod">
          <ac:chgData name="Ahmed, Kashif jamal" userId="d52fb4b9-feb2-40c8-b6e3-762efd1f39b5" providerId="ADAL" clId="{6C2D2A38-E54A-4B9B-B5FE-A2C30C8CBF75}" dt="2024-10-08T16:03:16.186" v="1443" actId="948"/>
          <ac:spMkLst>
            <pc:docMk/>
            <pc:sldMk cId="287793675" sldId="256"/>
            <ac:spMk id="4" creationId="{851163E7-AC60-C8C2-CA2B-AB6BE904E71F}"/>
          </ac:spMkLst>
        </pc:spChg>
        <pc:spChg chg="add del mod">
          <ac:chgData name="Ahmed, Kashif jamal" userId="d52fb4b9-feb2-40c8-b6e3-762efd1f39b5" providerId="ADAL" clId="{6C2D2A38-E54A-4B9B-B5FE-A2C30C8CBF75}" dt="2024-10-08T14:08:37.765" v="307" actId="478"/>
          <ac:spMkLst>
            <pc:docMk/>
            <pc:sldMk cId="287793675" sldId="256"/>
            <ac:spMk id="5" creationId="{88BCC693-4C96-EBC6-BCE4-5E5F06849130}"/>
          </ac:spMkLst>
        </pc:spChg>
        <pc:picChg chg="add mod">
          <ac:chgData name="Ahmed, Kashif jamal" userId="d52fb4b9-feb2-40c8-b6e3-762efd1f39b5" providerId="ADAL" clId="{6C2D2A38-E54A-4B9B-B5FE-A2C30C8CBF75}" dt="2024-10-08T14:06:34.912" v="305" actId="14861"/>
          <ac:picMkLst>
            <pc:docMk/>
            <pc:sldMk cId="287793675" sldId="256"/>
            <ac:picMk id="2" creationId="{0C347F13-B0FE-B334-1B65-BF33950BF1C6}"/>
          </ac:picMkLst>
        </pc:picChg>
        <pc:picChg chg="add mod">
          <ac:chgData name="Ahmed, Kashif jamal" userId="d52fb4b9-feb2-40c8-b6e3-762efd1f39b5" providerId="ADAL" clId="{6C2D2A38-E54A-4B9B-B5FE-A2C30C8CBF75}" dt="2024-10-08T15:23:22.219" v="1093" actId="14826"/>
          <ac:picMkLst>
            <pc:docMk/>
            <pc:sldMk cId="287793675" sldId="256"/>
            <ac:picMk id="6" creationId="{EA395E8F-175B-E18F-438B-F0493510A321}"/>
          </ac:picMkLst>
        </pc:picChg>
        <pc:picChg chg="mod">
          <ac:chgData name="Ahmed, Kashif jamal" userId="d52fb4b9-feb2-40c8-b6e3-762efd1f39b5" providerId="ADAL" clId="{6C2D2A38-E54A-4B9B-B5FE-A2C30C8CBF75}" dt="2024-10-08T13:15:52.391" v="5" actId="34135"/>
          <ac:picMkLst>
            <pc:docMk/>
            <pc:sldMk cId="287793675" sldId="256"/>
            <ac:picMk id="1026" creationId="{1B1B7715-0DB3-F1D3-6E12-4B8CC676CE5D}"/>
          </ac:picMkLst>
        </pc:picChg>
      </pc:sldChg>
      <pc:sldChg chg="addSp delSp modSp new mod">
        <pc:chgData name="Ahmed, Kashif jamal" userId="d52fb4b9-feb2-40c8-b6e3-762efd1f39b5" providerId="ADAL" clId="{6C2D2A38-E54A-4B9B-B5FE-A2C30C8CBF75}" dt="2024-10-09T10:47:46.773" v="4824" actId="1076"/>
        <pc:sldMkLst>
          <pc:docMk/>
          <pc:sldMk cId="3011260076" sldId="257"/>
        </pc:sldMkLst>
        <pc:spChg chg="del">
          <ac:chgData name="Ahmed, Kashif jamal" userId="d52fb4b9-feb2-40c8-b6e3-762efd1f39b5" providerId="ADAL" clId="{6C2D2A38-E54A-4B9B-B5FE-A2C30C8CBF75}" dt="2024-10-08T14:23:08.274" v="386" actId="478"/>
          <ac:spMkLst>
            <pc:docMk/>
            <pc:sldMk cId="3011260076" sldId="257"/>
            <ac:spMk id="2" creationId="{80E60F1C-6FBD-A4F4-4A77-DC5C6AD2C926}"/>
          </ac:spMkLst>
        </pc:spChg>
        <pc:spChg chg="del">
          <ac:chgData name="Ahmed, Kashif jamal" userId="d52fb4b9-feb2-40c8-b6e3-762efd1f39b5" providerId="ADAL" clId="{6C2D2A38-E54A-4B9B-B5FE-A2C30C8CBF75}" dt="2024-10-08T14:23:09.731" v="387" actId="478"/>
          <ac:spMkLst>
            <pc:docMk/>
            <pc:sldMk cId="3011260076" sldId="257"/>
            <ac:spMk id="3" creationId="{7CF28C99-E13C-FDF2-4558-583F87DDE184}"/>
          </ac:spMkLst>
        </pc:spChg>
        <pc:spChg chg="add mod">
          <ac:chgData name="Ahmed, Kashif jamal" userId="d52fb4b9-feb2-40c8-b6e3-762efd1f39b5" providerId="ADAL" clId="{6C2D2A38-E54A-4B9B-B5FE-A2C30C8CBF75}" dt="2024-10-08T15:03:59.226" v="1037" actId="1036"/>
          <ac:spMkLst>
            <pc:docMk/>
            <pc:sldMk cId="3011260076" sldId="257"/>
            <ac:spMk id="4" creationId="{ACE0D3E2-A5C7-8AA9-7588-C7E10C4691AD}"/>
          </ac:spMkLst>
        </pc:spChg>
        <pc:spChg chg="add del">
          <ac:chgData name="Ahmed, Kashif jamal" userId="d52fb4b9-feb2-40c8-b6e3-762efd1f39b5" providerId="ADAL" clId="{6C2D2A38-E54A-4B9B-B5FE-A2C30C8CBF75}" dt="2024-10-08T14:31:18.327" v="426" actId="22"/>
          <ac:spMkLst>
            <pc:docMk/>
            <pc:sldMk cId="3011260076" sldId="257"/>
            <ac:spMk id="8" creationId="{874C7427-751D-5591-6AEE-850016222A5B}"/>
          </ac:spMkLst>
        </pc:spChg>
        <pc:spChg chg="add del">
          <ac:chgData name="Ahmed, Kashif jamal" userId="d52fb4b9-feb2-40c8-b6e3-762efd1f39b5" providerId="ADAL" clId="{6C2D2A38-E54A-4B9B-B5FE-A2C30C8CBF75}" dt="2024-10-08T14:31:23.437" v="428" actId="22"/>
          <ac:spMkLst>
            <pc:docMk/>
            <pc:sldMk cId="3011260076" sldId="257"/>
            <ac:spMk id="10" creationId="{176E537D-F122-631E-C140-6F14B4F63303}"/>
          </ac:spMkLst>
        </pc:spChg>
        <pc:spChg chg="add mod">
          <ac:chgData name="Ahmed, Kashif jamal" userId="d52fb4b9-feb2-40c8-b6e3-762efd1f39b5" providerId="ADAL" clId="{6C2D2A38-E54A-4B9B-B5FE-A2C30C8CBF75}" dt="2024-10-08T15:01:20.333" v="1006" actId="14100"/>
          <ac:spMkLst>
            <pc:docMk/>
            <pc:sldMk cId="3011260076" sldId="257"/>
            <ac:spMk id="13" creationId="{647CD33E-9DD3-4022-5D8A-13D254721193}"/>
          </ac:spMkLst>
        </pc:spChg>
        <pc:spChg chg="add del mod">
          <ac:chgData name="Ahmed, Kashif jamal" userId="d52fb4b9-feb2-40c8-b6e3-762efd1f39b5" providerId="ADAL" clId="{6C2D2A38-E54A-4B9B-B5FE-A2C30C8CBF75}" dt="2024-10-08T14:34:17.742" v="468" actId="478"/>
          <ac:spMkLst>
            <pc:docMk/>
            <pc:sldMk cId="3011260076" sldId="257"/>
            <ac:spMk id="14" creationId="{0CBFE821-F512-BD0B-CCE8-23B056626681}"/>
          </ac:spMkLst>
        </pc:spChg>
        <pc:spChg chg="add del mod">
          <ac:chgData name="Ahmed, Kashif jamal" userId="d52fb4b9-feb2-40c8-b6e3-762efd1f39b5" providerId="ADAL" clId="{6C2D2A38-E54A-4B9B-B5FE-A2C30C8CBF75}" dt="2024-10-08T14:35:58.857" v="489" actId="478"/>
          <ac:spMkLst>
            <pc:docMk/>
            <pc:sldMk cId="3011260076" sldId="257"/>
            <ac:spMk id="15" creationId="{08B3C7EF-CFD8-31E6-0683-75D6FF7277BE}"/>
          </ac:spMkLst>
        </pc:spChg>
        <pc:spChg chg="add mod">
          <ac:chgData name="Ahmed, Kashif jamal" userId="d52fb4b9-feb2-40c8-b6e3-762efd1f39b5" providerId="ADAL" clId="{6C2D2A38-E54A-4B9B-B5FE-A2C30C8CBF75}" dt="2024-10-08T15:03:10.415" v="1008" actId="207"/>
          <ac:spMkLst>
            <pc:docMk/>
            <pc:sldMk cId="3011260076" sldId="257"/>
            <ac:spMk id="16" creationId="{C128033A-C26B-A0C9-7573-248024DCABE3}"/>
          </ac:spMkLst>
        </pc:spChg>
        <pc:spChg chg="mod">
          <ac:chgData name="Ahmed, Kashif jamal" userId="d52fb4b9-feb2-40c8-b6e3-762efd1f39b5" providerId="ADAL" clId="{6C2D2A38-E54A-4B9B-B5FE-A2C30C8CBF75}" dt="2024-10-08T14:38:43.588" v="540"/>
          <ac:spMkLst>
            <pc:docMk/>
            <pc:sldMk cId="3011260076" sldId="257"/>
            <ac:spMk id="19" creationId="{E2917844-3A6A-CF40-7844-B4C4E7DAE708}"/>
          </ac:spMkLst>
        </pc:spChg>
        <pc:spChg chg="mod">
          <ac:chgData name="Ahmed, Kashif jamal" userId="d52fb4b9-feb2-40c8-b6e3-762efd1f39b5" providerId="ADAL" clId="{6C2D2A38-E54A-4B9B-B5FE-A2C30C8CBF75}" dt="2024-10-08T14:39:32.928" v="548" actId="255"/>
          <ac:spMkLst>
            <pc:docMk/>
            <pc:sldMk cId="3011260076" sldId="257"/>
            <ac:spMk id="20" creationId="{A6CDD49D-9758-0FE6-EC0D-E31E36963973}"/>
          </ac:spMkLst>
        </pc:spChg>
        <pc:spChg chg="mod">
          <ac:chgData name="Ahmed, Kashif jamal" userId="d52fb4b9-feb2-40c8-b6e3-762efd1f39b5" providerId="ADAL" clId="{6C2D2A38-E54A-4B9B-B5FE-A2C30C8CBF75}" dt="2024-10-08T14:40:48.063" v="555"/>
          <ac:spMkLst>
            <pc:docMk/>
            <pc:sldMk cId="3011260076" sldId="257"/>
            <ac:spMk id="22" creationId="{F2752260-F0EE-6153-63B5-553554B2C605}"/>
          </ac:spMkLst>
        </pc:spChg>
        <pc:spChg chg="mod">
          <ac:chgData name="Ahmed, Kashif jamal" userId="d52fb4b9-feb2-40c8-b6e3-762efd1f39b5" providerId="ADAL" clId="{6C2D2A38-E54A-4B9B-B5FE-A2C30C8CBF75}" dt="2024-10-08T14:43:01.730" v="621" actId="1036"/>
          <ac:spMkLst>
            <pc:docMk/>
            <pc:sldMk cId="3011260076" sldId="257"/>
            <ac:spMk id="23" creationId="{123208AD-8997-FA87-C60A-6D1538EB7DC0}"/>
          </ac:spMkLst>
        </pc:spChg>
        <pc:spChg chg="mod">
          <ac:chgData name="Ahmed, Kashif jamal" userId="d52fb4b9-feb2-40c8-b6e3-762efd1f39b5" providerId="ADAL" clId="{6C2D2A38-E54A-4B9B-B5FE-A2C30C8CBF75}" dt="2024-10-08T14:43:34.096" v="622"/>
          <ac:spMkLst>
            <pc:docMk/>
            <pc:sldMk cId="3011260076" sldId="257"/>
            <ac:spMk id="25" creationId="{AD2DD0F5-45CC-C131-CDB5-F0C9A465CCCA}"/>
          </ac:spMkLst>
        </pc:spChg>
        <pc:spChg chg="mod">
          <ac:chgData name="Ahmed, Kashif jamal" userId="d52fb4b9-feb2-40c8-b6e3-762efd1f39b5" providerId="ADAL" clId="{6C2D2A38-E54A-4B9B-B5FE-A2C30C8CBF75}" dt="2024-10-08T14:44:09.787" v="644" actId="207"/>
          <ac:spMkLst>
            <pc:docMk/>
            <pc:sldMk cId="3011260076" sldId="257"/>
            <ac:spMk id="26" creationId="{5BE299C4-7619-A925-ADE2-E04C7B29EBFF}"/>
          </ac:spMkLst>
        </pc:spChg>
        <pc:spChg chg="add del">
          <ac:chgData name="Ahmed, Kashif jamal" userId="d52fb4b9-feb2-40c8-b6e3-762efd1f39b5" providerId="ADAL" clId="{6C2D2A38-E54A-4B9B-B5FE-A2C30C8CBF75}" dt="2024-10-08T14:51:12.118" v="753" actId="478"/>
          <ac:spMkLst>
            <pc:docMk/>
            <pc:sldMk cId="3011260076" sldId="257"/>
            <ac:spMk id="27" creationId="{47C164C2-E5C7-400A-9D04-4ECE03160F8E}"/>
          </ac:spMkLst>
        </pc:spChg>
        <pc:spChg chg="mod">
          <ac:chgData name="Ahmed, Kashif jamal" userId="d52fb4b9-feb2-40c8-b6e3-762efd1f39b5" providerId="ADAL" clId="{6C2D2A38-E54A-4B9B-B5FE-A2C30C8CBF75}" dt="2024-10-08T14:57:25.207" v="892" actId="1035"/>
          <ac:spMkLst>
            <pc:docMk/>
            <pc:sldMk cId="3011260076" sldId="257"/>
            <ac:spMk id="29" creationId="{7C71E994-9378-F908-7363-C0E4B3F578D1}"/>
          </ac:spMkLst>
        </pc:spChg>
        <pc:spChg chg="mod">
          <ac:chgData name="Ahmed, Kashif jamal" userId="d52fb4b9-feb2-40c8-b6e3-762efd1f39b5" providerId="ADAL" clId="{6C2D2A38-E54A-4B9B-B5FE-A2C30C8CBF75}" dt="2024-10-08T15:16:52.646" v="1085" actId="1076"/>
          <ac:spMkLst>
            <pc:docMk/>
            <pc:sldMk cId="3011260076" sldId="257"/>
            <ac:spMk id="30" creationId="{C179FE7A-80D0-DEB9-D5DE-74ABB359BA75}"/>
          </ac:spMkLst>
        </pc:spChg>
        <pc:spChg chg="mod">
          <ac:chgData name="Ahmed, Kashif jamal" userId="d52fb4b9-feb2-40c8-b6e3-762efd1f39b5" providerId="ADAL" clId="{6C2D2A38-E54A-4B9B-B5FE-A2C30C8CBF75}" dt="2024-10-08T14:57:50.341" v="918"/>
          <ac:spMkLst>
            <pc:docMk/>
            <pc:sldMk cId="3011260076" sldId="257"/>
            <ac:spMk id="32" creationId="{8E7E4C77-B6CB-AB67-26D5-F0DE94A14F1A}"/>
          </ac:spMkLst>
        </pc:spChg>
        <pc:spChg chg="mod">
          <ac:chgData name="Ahmed, Kashif jamal" userId="d52fb4b9-feb2-40c8-b6e3-762efd1f39b5" providerId="ADAL" clId="{6C2D2A38-E54A-4B9B-B5FE-A2C30C8CBF75}" dt="2024-10-08T15:16:48.009" v="1084" actId="1037"/>
          <ac:spMkLst>
            <pc:docMk/>
            <pc:sldMk cId="3011260076" sldId="257"/>
            <ac:spMk id="33" creationId="{397C661F-9B2B-FE7F-1FB6-5E6CF38D0EFE}"/>
          </ac:spMkLst>
        </pc:spChg>
        <pc:spChg chg="mod">
          <ac:chgData name="Ahmed, Kashif jamal" userId="d52fb4b9-feb2-40c8-b6e3-762efd1f39b5" providerId="ADAL" clId="{6C2D2A38-E54A-4B9B-B5FE-A2C30C8CBF75}" dt="2024-10-08T14:57:56.830" v="921"/>
          <ac:spMkLst>
            <pc:docMk/>
            <pc:sldMk cId="3011260076" sldId="257"/>
            <ac:spMk id="35" creationId="{2E8A44D2-58B5-4B9C-D3FE-14E7FA003BAE}"/>
          </ac:spMkLst>
        </pc:spChg>
        <pc:spChg chg="mod">
          <ac:chgData name="Ahmed, Kashif jamal" userId="d52fb4b9-feb2-40c8-b6e3-762efd1f39b5" providerId="ADAL" clId="{6C2D2A38-E54A-4B9B-B5FE-A2C30C8CBF75}" dt="2024-10-08T15:16:55.040" v="1086" actId="1076"/>
          <ac:spMkLst>
            <pc:docMk/>
            <pc:sldMk cId="3011260076" sldId="257"/>
            <ac:spMk id="36" creationId="{65A9CAD1-2CA2-C507-700A-CF9FF1DA4C43}"/>
          </ac:spMkLst>
        </pc:spChg>
        <pc:spChg chg="add del">
          <ac:chgData name="Ahmed, Kashif jamal" userId="d52fb4b9-feb2-40c8-b6e3-762efd1f39b5" providerId="ADAL" clId="{6C2D2A38-E54A-4B9B-B5FE-A2C30C8CBF75}" dt="2024-10-09T10:36:38.794" v="4767" actId="22"/>
          <ac:spMkLst>
            <pc:docMk/>
            <pc:sldMk cId="3011260076" sldId="257"/>
            <ac:spMk id="38" creationId="{E193063D-1851-8C96-DE26-A331EAB0645E}"/>
          </ac:spMkLst>
        </pc:spChg>
        <pc:grpChg chg="add mod">
          <ac:chgData name="Ahmed, Kashif jamal" userId="d52fb4b9-feb2-40c8-b6e3-762efd1f39b5" providerId="ADAL" clId="{6C2D2A38-E54A-4B9B-B5FE-A2C30C8CBF75}" dt="2024-10-08T15:03:52.931" v="1024" actId="1036"/>
          <ac:grpSpMkLst>
            <pc:docMk/>
            <pc:sldMk cId="3011260076" sldId="257"/>
            <ac:grpSpMk id="17" creationId="{69B7EBE1-A650-E578-33A0-3D3CEBBFF242}"/>
          </ac:grpSpMkLst>
        </pc:grpChg>
        <pc:grpChg chg="add del mod">
          <ac:chgData name="Ahmed, Kashif jamal" userId="d52fb4b9-feb2-40c8-b6e3-762efd1f39b5" providerId="ADAL" clId="{6C2D2A38-E54A-4B9B-B5FE-A2C30C8CBF75}" dt="2024-10-08T14:40:28.826" v="551" actId="478"/>
          <ac:grpSpMkLst>
            <pc:docMk/>
            <pc:sldMk cId="3011260076" sldId="257"/>
            <ac:grpSpMk id="18" creationId="{9BB0683F-E231-093B-7F36-61B8DAD44EAD}"/>
          </ac:grpSpMkLst>
        </pc:grpChg>
        <pc:grpChg chg="add del mod">
          <ac:chgData name="Ahmed, Kashif jamal" userId="d52fb4b9-feb2-40c8-b6e3-762efd1f39b5" providerId="ADAL" clId="{6C2D2A38-E54A-4B9B-B5FE-A2C30C8CBF75}" dt="2024-10-08T14:45:17.377" v="645" actId="478"/>
          <ac:grpSpMkLst>
            <pc:docMk/>
            <pc:sldMk cId="3011260076" sldId="257"/>
            <ac:grpSpMk id="21" creationId="{1FADC162-D2C9-B365-1C03-9577D18E38A4}"/>
          </ac:grpSpMkLst>
        </pc:grpChg>
        <pc:grpChg chg="add del mod">
          <ac:chgData name="Ahmed, Kashif jamal" userId="d52fb4b9-feb2-40c8-b6e3-762efd1f39b5" providerId="ADAL" clId="{6C2D2A38-E54A-4B9B-B5FE-A2C30C8CBF75}" dt="2024-10-08T14:45:18.395" v="646" actId="478"/>
          <ac:grpSpMkLst>
            <pc:docMk/>
            <pc:sldMk cId="3011260076" sldId="257"/>
            <ac:grpSpMk id="24" creationId="{8077496D-DEEC-0D5D-2C3D-37B58737D076}"/>
          </ac:grpSpMkLst>
        </pc:grpChg>
        <pc:grpChg chg="add mod">
          <ac:chgData name="Ahmed, Kashif jamal" userId="d52fb4b9-feb2-40c8-b6e3-762efd1f39b5" providerId="ADAL" clId="{6C2D2A38-E54A-4B9B-B5FE-A2C30C8CBF75}" dt="2024-10-08T15:03:52.931" v="1024" actId="1036"/>
          <ac:grpSpMkLst>
            <pc:docMk/>
            <pc:sldMk cId="3011260076" sldId="257"/>
            <ac:grpSpMk id="28" creationId="{60264FC4-3EBF-E03D-B994-1A76B82866D8}"/>
          </ac:grpSpMkLst>
        </pc:grpChg>
        <pc:grpChg chg="add mod">
          <ac:chgData name="Ahmed, Kashif jamal" userId="d52fb4b9-feb2-40c8-b6e3-762efd1f39b5" providerId="ADAL" clId="{6C2D2A38-E54A-4B9B-B5FE-A2C30C8CBF75}" dt="2024-10-08T15:03:52.931" v="1024" actId="1036"/>
          <ac:grpSpMkLst>
            <pc:docMk/>
            <pc:sldMk cId="3011260076" sldId="257"/>
            <ac:grpSpMk id="31" creationId="{C1DEC629-1A56-EC71-C5C3-E99531D8366F}"/>
          </ac:grpSpMkLst>
        </pc:grpChg>
        <pc:grpChg chg="add mod">
          <ac:chgData name="Ahmed, Kashif jamal" userId="d52fb4b9-feb2-40c8-b6e3-762efd1f39b5" providerId="ADAL" clId="{6C2D2A38-E54A-4B9B-B5FE-A2C30C8CBF75}" dt="2024-10-08T15:03:52.931" v="1024" actId="1036"/>
          <ac:grpSpMkLst>
            <pc:docMk/>
            <pc:sldMk cId="3011260076" sldId="257"/>
            <ac:grpSpMk id="34" creationId="{D5CD5063-208E-90FE-EBC6-819C73735019}"/>
          </ac:grpSpMkLst>
        </pc:grpChg>
        <pc:picChg chg="add del mod">
          <ac:chgData name="Ahmed, Kashif jamal" userId="d52fb4b9-feb2-40c8-b6e3-762efd1f39b5" providerId="ADAL" clId="{6C2D2A38-E54A-4B9B-B5FE-A2C30C8CBF75}" dt="2024-10-08T14:28:22.188" v="424" actId="21"/>
          <ac:picMkLst>
            <pc:docMk/>
            <pc:sldMk cId="3011260076" sldId="257"/>
            <ac:picMk id="6" creationId="{FB8B917F-2DD1-109F-F1A6-4C9CFC451EDA}"/>
          </ac:picMkLst>
        </pc:picChg>
        <pc:picChg chg="add mod">
          <ac:chgData name="Ahmed, Kashif jamal" userId="d52fb4b9-feb2-40c8-b6e3-762efd1f39b5" providerId="ADAL" clId="{6C2D2A38-E54A-4B9B-B5FE-A2C30C8CBF75}" dt="2024-10-08T16:02:21.488" v="1439" actId="14100"/>
          <ac:picMkLst>
            <pc:docMk/>
            <pc:sldMk cId="3011260076" sldId="257"/>
            <ac:picMk id="12" creationId="{16D950D1-5E80-C3CD-2497-E12527CE77D4}"/>
          </ac:picMkLst>
        </pc:picChg>
        <pc:picChg chg="add del mod">
          <ac:chgData name="Ahmed, Kashif jamal" userId="d52fb4b9-feb2-40c8-b6e3-762efd1f39b5" providerId="ADAL" clId="{6C2D2A38-E54A-4B9B-B5FE-A2C30C8CBF75}" dt="2024-10-09T10:38:50.294" v="4779" actId="478"/>
          <ac:picMkLst>
            <pc:docMk/>
            <pc:sldMk cId="3011260076" sldId="257"/>
            <ac:picMk id="40" creationId="{FC0877B2-C081-B467-82AB-F2AA7261AF77}"/>
          </ac:picMkLst>
        </pc:picChg>
        <pc:picChg chg="add mod">
          <ac:chgData name="Ahmed, Kashif jamal" userId="d52fb4b9-feb2-40c8-b6e3-762efd1f39b5" providerId="ADAL" clId="{6C2D2A38-E54A-4B9B-B5FE-A2C30C8CBF75}" dt="2024-10-09T10:41:14.283" v="4797" actId="1076"/>
          <ac:picMkLst>
            <pc:docMk/>
            <pc:sldMk cId="3011260076" sldId="257"/>
            <ac:picMk id="42" creationId="{875D2CC4-BBDC-F36C-C905-8B96C84B9A6E}"/>
          </ac:picMkLst>
        </pc:picChg>
        <pc:picChg chg="add mod">
          <ac:chgData name="Ahmed, Kashif jamal" userId="d52fb4b9-feb2-40c8-b6e3-762efd1f39b5" providerId="ADAL" clId="{6C2D2A38-E54A-4B9B-B5FE-A2C30C8CBF75}" dt="2024-10-09T10:42:51.353" v="4817" actId="1036"/>
          <ac:picMkLst>
            <pc:docMk/>
            <pc:sldMk cId="3011260076" sldId="257"/>
            <ac:picMk id="44" creationId="{0E2EEDCC-D7FD-2A0B-E878-D7ED04B12D3E}"/>
          </ac:picMkLst>
        </pc:picChg>
        <pc:picChg chg="add mod">
          <ac:chgData name="Ahmed, Kashif jamal" userId="d52fb4b9-feb2-40c8-b6e3-762efd1f39b5" providerId="ADAL" clId="{6C2D2A38-E54A-4B9B-B5FE-A2C30C8CBF75}" dt="2024-10-09T10:47:46.773" v="4824" actId="1076"/>
          <ac:picMkLst>
            <pc:docMk/>
            <pc:sldMk cId="3011260076" sldId="257"/>
            <ac:picMk id="46" creationId="{354026EE-6A14-7390-540F-3E4E5A2E66EB}"/>
          </ac:picMkLst>
        </pc:picChg>
        <pc:picChg chg="add mod">
          <ac:chgData name="Ahmed, Kashif jamal" userId="d52fb4b9-feb2-40c8-b6e3-762efd1f39b5" providerId="ADAL" clId="{6C2D2A38-E54A-4B9B-B5FE-A2C30C8CBF75}" dt="2024-10-09T10:39:16.375" v="4790" actId="1035"/>
          <ac:picMkLst>
            <pc:docMk/>
            <pc:sldMk cId="3011260076" sldId="257"/>
            <ac:picMk id="6146" creationId="{61F8CD5A-0F20-C715-7BD2-8EA7553AF95A}"/>
          </ac:picMkLst>
        </pc:picChg>
      </pc:sldChg>
      <pc:sldChg chg="addSp delSp modSp new mod setBg">
        <pc:chgData name="Ahmed, Kashif jamal" userId="d52fb4b9-feb2-40c8-b6e3-762efd1f39b5" providerId="ADAL" clId="{6C2D2A38-E54A-4B9B-B5FE-A2C30C8CBF75}" dt="2024-10-09T11:24:13.958" v="5008" actId="20577"/>
        <pc:sldMkLst>
          <pc:docMk/>
          <pc:sldMk cId="1042819675" sldId="258"/>
        </pc:sldMkLst>
        <pc:spChg chg="del">
          <ac:chgData name="Ahmed, Kashif jamal" userId="d52fb4b9-feb2-40c8-b6e3-762efd1f39b5" providerId="ADAL" clId="{6C2D2A38-E54A-4B9B-B5FE-A2C30C8CBF75}" dt="2024-10-08T15:04:41.446" v="1039" actId="478"/>
          <ac:spMkLst>
            <pc:docMk/>
            <pc:sldMk cId="1042819675" sldId="258"/>
            <ac:spMk id="2" creationId="{7FF7C7C0-2D57-A222-6719-DF15199DA5DA}"/>
          </ac:spMkLst>
        </pc:spChg>
        <pc:spChg chg="del">
          <ac:chgData name="Ahmed, Kashif jamal" userId="d52fb4b9-feb2-40c8-b6e3-762efd1f39b5" providerId="ADAL" clId="{6C2D2A38-E54A-4B9B-B5FE-A2C30C8CBF75}" dt="2024-10-08T15:04:42.584" v="1040" actId="478"/>
          <ac:spMkLst>
            <pc:docMk/>
            <pc:sldMk cId="1042819675" sldId="258"/>
            <ac:spMk id="3" creationId="{629411EA-0157-7B47-1FB2-B6C67DACAA9A}"/>
          </ac:spMkLst>
        </pc:spChg>
        <pc:spChg chg="add mod">
          <ac:chgData name="Ahmed, Kashif jamal" userId="d52fb4b9-feb2-40c8-b6e3-762efd1f39b5" providerId="ADAL" clId="{6C2D2A38-E54A-4B9B-B5FE-A2C30C8CBF75}" dt="2024-10-08T15:37:06.139" v="1106" actId="207"/>
          <ac:spMkLst>
            <pc:docMk/>
            <pc:sldMk cId="1042819675" sldId="258"/>
            <ac:spMk id="4" creationId="{6CD55004-7B05-38F4-2A66-1A2B14F87051}"/>
          </ac:spMkLst>
        </pc:spChg>
        <pc:spChg chg="add mod">
          <ac:chgData name="Ahmed, Kashif jamal" userId="d52fb4b9-feb2-40c8-b6e3-762efd1f39b5" providerId="ADAL" clId="{6C2D2A38-E54A-4B9B-B5FE-A2C30C8CBF75}" dt="2024-10-08T15:51:38.283" v="1344" actId="1036"/>
          <ac:spMkLst>
            <pc:docMk/>
            <pc:sldMk cId="1042819675" sldId="258"/>
            <ac:spMk id="8" creationId="{62836C36-F01D-7B9E-7217-6DD92DA53AC3}"/>
          </ac:spMkLst>
        </pc:spChg>
        <pc:spChg chg="add mod">
          <ac:chgData name="Ahmed, Kashif jamal" userId="d52fb4b9-feb2-40c8-b6e3-762efd1f39b5" providerId="ADAL" clId="{6C2D2A38-E54A-4B9B-B5FE-A2C30C8CBF75}" dt="2024-10-09T10:55:05.303" v="4882" actId="12789"/>
          <ac:spMkLst>
            <pc:docMk/>
            <pc:sldMk cId="1042819675" sldId="258"/>
            <ac:spMk id="9" creationId="{D53D2015-1E40-3D0D-7C88-E7D5D2BB49F4}"/>
          </ac:spMkLst>
        </pc:spChg>
        <pc:spChg chg="add del mod">
          <ac:chgData name="Ahmed, Kashif jamal" userId="d52fb4b9-feb2-40c8-b6e3-762efd1f39b5" providerId="ADAL" clId="{6C2D2A38-E54A-4B9B-B5FE-A2C30C8CBF75}" dt="2024-10-08T15:42:02.154" v="1288" actId="478"/>
          <ac:spMkLst>
            <pc:docMk/>
            <pc:sldMk cId="1042819675" sldId="258"/>
            <ac:spMk id="10" creationId="{578818FC-7B47-B938-E64A-42C86D11370A}"/>
          </ac:spMkLst>
        </pc:spChg>
        <pc:spChg chg="add del mod">
          <ac:chgData name="Ahmed, Kashif jamal" userId="d52fb4b9-feb2-40c8-b6e3-762efd1f39b5" providerId="ADAL" clId="{6C2D2A38-E54A-4B9B-B5FE-A2C30C8CBF75}" dt="2024-10-08T15:42:31.312" v="1299" actId="478"/>
          <ac:spMkLst>
            <pc:docMk/>
            <pc:sldMk cId="1042819675" sldId="258"/>
            <ac:spMk id="11" creationId="{808B804F-D159-02D4-F8FE-1BAA0FC23B5B}"/>
          </ac:spMkLst>
        </pc:spChg>
        <pc:spChg chg="add del mod">
          <ac:chgData name="Ahmed, Kashif jamal" userId="d52fb4b9-feb2-40c8-b6e3-762efd1f39b5" providerId="ADAL" clId="{6C2D2A38-E54A-4B9B-B5FE-A2C30C8CBF75}" dt="2024-10-08T15:42:31.312" v="1299" actId="478"/>
          <ac:spMkLst>
            <pc:docMk/>
            <pc:sldMk cId="1042819675" sldId="258"/>
            <ac:spMk id="12" creationId="{859F3A1E-005D-0F73-C535-8DF1765792A8}"/>
          </ac:spMkLst>
        </pc:spChg>
        <pc:spChg chg="add del mod">
          <ac:chgData name="Ahmed, Kashif jamal" userId="d52fb4b9-feb2-40c8-b6e3-762efd1f39b5" providerId="ADAL" clId="{6C2D2A38-E54A-4B9B-B5FE-A2C30C8CBF75}" dt="2024-10-08T15:42:31.312" v="1299" actId="478"/>
          <ac:spMkLst>
            <pc:docMk/>
            <pc:sldMk cId="1042819675" sldId="258"/>
            <ac:spMk id="13" creationId="{B2BF7FCF-E7B8-AAAD-3658-8E98518B717B}"/>
          </ac:spMkLst>
        </pc:spChg>
        <pc:spChg chg="add mod">
          <ac:chgData name="Ahmed, Kashif jamal" userId="d52fb4b9-feb2-40c8-b6e3-762efd1f39b5" providerId="ADAL" clId="{6C2D2A38-E54A-4B9B-B5FE-A2C30C8CBF75}" dt="2024-10-09T10:54:48.434" v="4877" actId="1076"/>
          <ac:spMkLst>
            <pc:docMk/>
            <pc:sldMk cId="1042819675" sldId="258"/>
            <ac:spMk id="14" creationId="{D12DD4D8-81BB-8F78-F763-9F6421BA42FC}"/>
          </ac:spMkLst>
        </pc:spChg>
        <pc:spChg chg="add mod">
          <ac:chgData name="Ahmed, Kashif jamal" userId="d52fb4b9-feb2-40c8-b6e3-762efd1f39b5" providerId="ADAL" clId="{6C2D2A38-E54A-4B9B-B5FE-A2C30C8CBF75}" dt="2024-10-09T10:56:43.483" v="4907" actId="12789"/>
          <ac:spMkLst>
            <pc:docMk/>
            <pc:sldMk cId="1042819675" sldId="258"/>
            <ac:spMk id="15" creationId="{2930564D-E5F9-655D-33BF-56E446A57BEE}"/>
          </ac:spMkLst>
        </pc:spChg>
        <pc:spChg chg="add mod">
          <ac:chgData name="Ahmed, Kashif jamal" userId="d52fb4b9-feb2-40c8-b6e3-762efd1f39b5" providerId="ADAL" clId="{6C2D2A38-E54A-4B9B-B5FE-A2C30C8CBF75}" dt="2024-10-09T10:53:09.730" v="4856" actId="207"/>
          <ac:spMkLst>
            <pc:docMk/>
            <pc:sldMk cId="1042819675" sldId="258"/>
            <ac:spMk id="16" creationId="{22F6397F-8752-8268-2648-BAD44F93A5DB}"/>
          </ac:spMkLst>
        </pc:spChg>
        <pc:spChg chg="add mod">
          <ac:chgData name="Ahmed, Kashif jamal" userId="d52fb4b9-feb2-40c8-b6e3-762efd1f39b5" providerId="ADAL" clId="{6C2D2A38-E54A-4B9B-B5FE-A2C30C8CBF75}" dt="2024-10-09T11:20:22.031" v="4971" actId="12789"/>
          <ac:spMkLst>
            <pc:docMk/>
            <pc:sldMk cId="1042819675" sldId="258"/>
            <ac:spMk id="22" creationId="{989E4ED6-F09F-A0C2-CA09-2DE86F7E58A0}"/>
          </ac:spMkLst>
        </pc:spChg>
        <pc:spChg chg="add mod">
          <ac:chgData name="Ahmed, Kashif jamal" userId="d52fb4b9-feb2-40c8-b6e3-762efd1f39b5" providerId="ADAL" clId="{6C2D2A38-E54A-4B9B-B5FE-A2C30C8CBF75}" dt="2024-10-09T11:21:40.766" v="4989" actId="12789"/>
          <ac:spMkLst>
            <pc:docMk/>
            <pc:sldMk cId="1042819675" sldId="258"/>
            <ac:spMk id="23" creationId="{E006C2DD-014B-E38D-C1B0-2A23EDC37DF9}"/>
          </ac:spMkLst>
        </pc:spChg>
        <pc:spChg chg="add mod">
          <ac:chgData name="Ahmed, Kashif jamal" userId="d52fb4b9-feb2-40c8-b6e3-762efd1f39b5" providerId="ADAL" clId="{6C2D2A38-E54A-4B9B-B5FE-A2C30C8CBF75}" dt="2024-10-09T11:23:59.227" v="5005" actId="12789"/>
          <ac:spMkLst>
            <pc:docMk/>
            <pc:sldMk cId="1042819675" sldId="258"/>
            <ac:spMk id="24" creationId="{62F7D678-9E7C-3C00-46F8-D830983EE70B}"/>
          </ac:spMkLst>
        </pc:spChg>
        <pc:spChg chg="add mod">
          <ac:chgData name="Ahmed, Kashif jamal" userId="d52fb4b9-feb2-40c8-b6e3-762efd1f39b5" providerId="ADAL" clId="{6C2D2A38-E54A-4B9B-B5FE-A2C30C8CBF75}" dt="2024-10-09T10:10:16.745" v="4765" actId="1076"/>
          <ac:spMkLst>
            <pc:docMk/>
            <pc:sldMk cId="1042819675" sldId="258"/>
            <ac:spMk id="25" creationId="{07D870E5-1776-5A7A-13A4-A749674E8946}"/>
          </ac:spMkLst>
        </pc:spChg>
        <pc:spChg chg="add mod">
          <ac:chgData name="Ahmed, Kashif jamal" userId="d52fb4b9-feb2-40c8-b6e3-762efd1f39b5" providerId="ADAL" clId="{6C2D2A38-E54A-4B9B-B5FE-A2C30C8CBF75}" dt="2024-10-09T10:55:21.271" v="4884" actId="207"/>
          <ac:spMkLst>
            <pc:docMk/>
            <pc:sldMk cId="1042819675" sldId="258"/>
            <ac:spMk id="28" creationId="{F09AF07B-39B1-8993-5A5D-0D607C9BE4B7}"/>
          </ac:spMkLst>
        </pc:spChg>
        <pc:spChg chg="add mod">
          <ac:chgData name="Ahmed, Kashif jamal" userId="d52fb4b9-feb2-40c8-b6e3-762efd1f39b5" providerId="ADAL" clId="{6C2D2A38-E54A-4B9B-B5FE-A2C30C8CBF75}" dt="2024-10-09T10:55:39.061" v="4892" actId="1035"/>
          <ac:spMkLst>
            <pc:docMk/>
            <pc:sldMk cId="1042819675" sldId="258"/>
            <ac:spMk id="2049" creationId="{A7718F11-1169-83CD-477C-416788242435}"/>
          </ac:spMkLst>
        </pc:spChg>
        <pc:spChg chg="add mod">
          <ac:chgData name="Ahmed, Kashif jamal" userId="d52fb4b9-feb2-40c8-b6e3-762efd1f39b5" providerId="ADAL" clId="{6C2D2A38-E54A-4B9B-B5FE-A2C30C8CBF75}" dt="2024-10-09T10:57:08.501" v="4920" actId="20577"/>
          <ac:spMkLst>
            <pc:docMk/>
            <pc:sldMk cId="1042819675" sldId="258"/>
            <ac:spMk id="2051" creationId="{C9ADFCAE-D6DF-0739-B673-207C80F448C0}"/>
          </ac:spMkLst>
        </pc:spChg>
        <pc:spChg chg="add mod">
          <ac:chgData name="Ahmed, Kashif jamal" userId="d52fb4b9-feb2-40c8-b6e3-762efd1f39b5" providerId="ADAL" clId="{6C2D2A38-E54A-4B9B-B5FE-A2C30C8CBF75}" dt="2024-10-09T11:22:38.247" v="4998" actId="20577"/>
          <ac:spMkLst>
            <pc:docMk/>
            <pc:sldMk cId="1042819675" sldId="258"/>
            <ac:spMk id="2053" creationId="{EA7B9DC2-EBC5-FCF0-59EA-01B0CF94668C}"/>
          </ac:spMkLst>
        </pc:spChg>
        <pc:spChg chg="add mod">
          <ac:chgData name="Ahmed, Kashif jamal" userId="d52fb4b9-feb2-40c8-b6e3-762efd1f39b5" providerId="ADAL" clId="{6C2D2A38-E54A-4B9B-B5FE-A2C30C8CBF75}" dt="2024-10-09T11:20:42.238" v="4985" actId="1037"/>
          <ac:spMkLst>
            <pc:docMk/>
            <pc:sldMk cId="1042819675" sldId="258"/>
            <ac:spMk id="2055" creationId="{36DAA7CC-FF20-2378-4BFD-756CEE3AE310}"/>
          </ac:spMkLst>
        </pc:spChg>
        <pc:spChg chg="add mod">
          <ac:chgData name="Ahmed, Kashif jamal" userId="d52fb4b9-feb2-40c8-b6e3-762efd1f39b5" providerId="ADAL" clId="{6C2D2A38-E54A-4B9B-B5FE-A2C30C8CBF75}" dt="2024-10-09T11:22:44.959" v="4999" actId="1076"/>
          <ac:spMkLst>
            <pc:docMk/>
            <pc:sldMk cId="1042819675" sldId="258"/>
            <ac:spMk id="2057" creationId="{9FD45F95-9791-D286-6D25-CA2FA672E38B}"/>
          </ac:spMkLst>
        </pc:spChg>
        <pc:spChg chg="add mod">
          <ac:chgData name="Ahmed, Kashif jamal" userId="d52fb4b9-feb2-40c8-b6e3-762efd1f39b5" providerId="ADAL" clId="{6C2D2A38-E54A-4B9B-B5FE-A2C30C8CBF75}" dt="2024-10-09T11:24:13.958" v="5008" actId="20577"/>
          <ac:spMkLst>
            <pc:docMk/>
            <pc:sldMk cId="1042819675" sldId="258"/>
            <ac:spMk id="2059" creationId="{1BE4CC71-8EF8-C78B-40AF-87CA123FDC3B}"/>
          </ac:spMkLst>
        </pc:spChg>
        <pc:picChg chg="add del mod">
          <ac:chgData name="Ahmed, Kashif jamal" userId="d52fb4b9-feb2-40c8-b6e3-762efd1f39b5" providerId="ADAL" clId="{6C2D2A38-E54A-4B9B-B5FE-A2C30C8CBF75}" dt="2024-10-08T15:19:38.641" v="1090" actId="478"/>
          <ac:picMkLst>
            <pc:docMk/>
            <pc:sldMk cId="1042819675" sldId="258"/>
            <ac:picMk id="5" creationId="{D732A5E1-112D-FA5D-C861-82026E5353AF}"/>
          </ac:picMkLst>
        </pc:picChg>
        <pc:picChg chg="add del mod">
          <ac:chgData name="Ahmed, Kashif jamal" userId="d52fb4b9-feb2-40c8-b6e3-762efd1f39b5" providerId="ADAL" clId="{6C2D2A38-E54A-4B9B-B5FE-A2C30C8CBF75}" dt="2024-10-08T15:36:55.214" v="1104" actId="478"/>
          <ac:picMkLst>
            <pc:docMk/>
            <pc:sldMk cId="1042819675" sldId="258"/>
            <ac:picMk id="7" creationId="{E30731BB-4DB6-4731-B758-EC33583F4E11}"/>
          </ac:picMkLst>
        </pc:picChg>
        <pc:picChg chg="add del mod">
          <ac:chgData name="Ahmed, Kashif jamal" userId="d52fb4b9-feb2-40c8-b6e3-762efd1f39b5" providerId="ADAL" clId="{6C2D2A38-E54A-4B9B-B5FE-A2C30C8CBF75}" dt="2024-10-08T15:46:26.546" v="1318" actId="478"/>
          <ac:picMkLst>
            <pc:docMk/>
            <pc:sldMk cId="1042819675" sldId="258"/>
            <ac:picMk id="17" creationId="{D91089A4-C6E6-5069-AB8F-E39B070FEE49}"/>
          </ac:picMkLst>
        </pc:picChg>
        <pc:picChg chg="add del mod">
          <ac:chgData name="Ahmed, Kashif jamal" userId="d52fb4b9-feb2-40c8-b6e3-762efd1f39b5" providerId="ADAL" clId="{6C2D2A38-E54A-4B9B-B5FE-A2C30C8CBF75}" dt="2024-10-08T15:47:32.235" v="1322" actId="478"/>
          <ac:picMkLst>
            <pc:docMk/>
            <pc:sldMk cId="1042819675" sldId="258"/>
            <ac:picMk id="19" creationId="{E1EB6475-10D4-F61C-678D-222BCFC319EC}"/>
          </ac:picMkLst>
        </pc:picChg>
        <pc:picChg chg="add mod">
          <ac:chgData name="Ahmed, Kashif jamal" userId="d52fb4b9-feb2-40c8-b6e3-762efd1f39b5" providerId="ADAL" clId="{6C2D2A38-E54A-4B9B-B5FE-A2C30C8CBF75}" dt="2024-10-08T16:19:08.538" v="1562" actId="14826"/>
          <ac:picMkLst>
            <pc:docMk/>
            <pc:sldMk cId="1042819675" sldId="258"/>
            <ac:picMk id="21" creationId="{1E146AA6-42F3-1C8B-5E5B-BFE5FCC214B4}"/>
          </ac:picMkLst>
        </pc:picChg>
        <pc:picChg chg="add mod">
          <ac:chgData name="Ahmed, Kashif jamal" userId="d52fb4b9-feb2-40c8-b6e3-762efd1f39b5" providerId="ADAL" clId="{6C2D2A38-E54A-4B9B-B5FE-A2C30C8CBF75}" dt="2024-10-08T16:04:45.091" v="1459" actId="1035"/>
          <ac:picMkLst>
            <pc:docMk/>
            <pc:sldMk cId="1042819675" sldId="258"/>
            <ac:picMk id="27" creationId="{D1F4B100-5EA8-9C5C-B257-C4A023857ABC}"/>
          </ac:picMkLst>
        </pc:picChg>
        <pc:picChg chg="add del mod">
          <ac:chgData name="Ahmed, Kashif jamal" userId="d52fb4b9-feb2-40c8-b6e3-762efd1f39b5" providerId="ADAL" clId="{6C2D2A38-E54A-4B9B-B5FE-A2C30C8CBF75}" dt="2024-10-09T10:52:47.003" v="4852" actId="478"/>
          <ac:picMkLst>
            <pc:docMk/>
            <pc:sldMk cId="1042819675" sldId="258"/>
            <ac:picMk id="30" creationId="{BD5AC80A-C5E5-8127-24BE-1B39B4236FCC}"/>
          </ac:picMkLst>
        </pc:picChg>
        <pc:picChg chg="add mod">
          <ac:chgData name="Ahmed, Kashif jamal" userId="d52fb4b9-feb2-40c8-b6e3-762efd1f39b5" providerId="ADAL" clId="{6C2D2A38-E54A-4B9B-B5FE-A2C30C8CBF75}" dt="2024-10-09T10:54:17.179" v="4868" actId="12789"/>
          <ac:picMkLst>
            <pc:docMk/>
            <pc:sldMk cId="1042819675" sldId="258"/>
            <ac:picMk id="2048" creationId="{E5DB782A-4D6C-24F9-EE1B-79ADCFC2DB03}"/>
          </ac:picMkLst>
        </pc:picChg>
        <pc:picChg chg="add">
          <ac:chgData name="Ahmed, Kashif jamal" userId="d52fb4b9-feb2-40c8-b6e3-762efd1f39b5" providerId="ADAL" clId="{6C2D2A38-E54A-4B9B-B5FE-A2C30C8CBF75}" dt="2024-10-08T15:21:00.710" v="1091"/>
          <ac:picMkLst>
            <pc:docMk/>
            <pc:sldMk cId="1042819675" sldId="258"/>
            <ac:picMk id="2050" creationId="{FCF712C1-A143-5273-3093-17BDB9133DDA}"/>
          </ac:picMkLst>
        </pc:picChg>
        <pc:picChg chg="add del mod">
          <ac:chgData name="Ahmed, Kashif jamal" userId="d52fb4b9-feb2-40c8-b6e3-762efd1f39b5" providerId="ADAL" clId="{6C2D2A38-E54A-4B9B-B5FE-A2C30C8CBF75}" dt="2024-10-08T15:53:48.975" v="1363" actId="478"/>
          <ac:picMkLst>
            <pc:docMk/>
            <pc:sldMk cId="1042819675" sldId="258"/>
            <ac:picMk id="2052" creationId="{28D244C2-0661-2A8A-5F60-638790698F1D}"/>
          </ac:picMkLst>
        </pc:picChg>
        <pc:picChg chg="add mod">
          <ac:chgData name="Ahmed, Kashif jamal" userId="d52fb4b9-feb2-40c8-b6e3-762efd1f39b5" providerId="ADAL" clId="{6C2D2A38-E54A-4B9B-B5FE-A2C30C8CBF75}" dt="2024-10-09T10:49:01.455" v="4836" actId="1037"/>
          <ac:picMkLst>
            <pc:docMk/>
            <pc:sldMk cId="1042819675" sldId="258"/>
            <ac:picMk id="2054" creationId="{EB05B736-C17D-EF76-E672-020A83AEFCDC}"/>
          </ac:picMkLst>
        </pc:picChg>
        <pc:picChg chg="add mod">
          <ac:chgData name="Ahmed, Kashif jamal" userId="d52fb4b9-feb2-40c8-b6e3-762efd1f39b5" providerId="ADAL" clId="{6C2D2A38-E54A-4B9B-B5FE-A2C30C8CBF75}" dt="2024-10-09T10:56:43.483" v="4907" actId="12789"/>
          <ac:picMkLst>
            <pc:docMk/>
            <pc:sldMk cId="1042819675" sldId="258"/>
            <ac:picMk id="2056" creationId="{D96969E7-821E-F13A-35A7-C1AF44B1684E}"/>
          </ac:picMkLst>
        </pc:picChg>
        <pc:picChg chg="add mod">
          <ac:chgData name="Ahmed, Kashif jamal" userId="d52fb4b9-feb2-40c8-b6e3-762efd1f39b5" providerId="ADAL" clId="{6C2D2A38-E54A-4B9B-B5FE-A2C30C8CBF75}" dt="2024-10-09T10:57:53.138" v="4929" actId="1038"/>
          <ac:picMkLst>
            <pc:docMk/>
            <pc:sldMk cId="1042819675" sldId="258"/>
            <ac:picMk id="2058" creationId="{8A3A560C-E333-4AC6-95C0-21F839B5300B}"/>
          </ac:picMkLst>
        </pc:picChg>
        <pc:picChg chg="add mod">
          <ac:chgData name="Ahmed, Kashif jamal" userId="d52fb4b9-feb2-40c8-b6e3-762efd1f39b5" providerId="ADAL" clId="{6C2D2A38-E54A-4B9B-B5FE-A2C30C8CBF75}" dt="2024-10-09T11:20:22.031" v="4971" actId="12789"/>
          <ac:picMkLst>
            <pc:docMk/>
            <pc:sldMk cId="1042819675" sldId="258"/>
            <ac:picMk id="2060" creationId="{6AF74D90-C413-BF34-7E9A-E096D17C01CB}"/>
          </ac:picMkLst>
        </pc:picChg>
        <pc:picChg chg="add mod">
          <ac:chgData name="Ahmed, Kashif jamal" userId="d52fb4b9-feb2-40c8-b6e3-762efd1f39b5" providerId="ADAL" clId="{6C2D2A38-E54A-4B9B-B5FE-A2C30C8CBF75}" dt="2024-10-09T11:21:40.766" v="4989" actId="12789"/>
          <ac:picMkLst>
            <pc:docMk/>
            <pc:sldMk cId="1042819675" sldId="258"/>
            <ac:picMk id="2062" creationId="{FCAB236A-EDFB-3473-4D1B-86D6B1B40C67}"/>
          </ac:picMkLst>
        </pc:picChg>
        <pc:picChg chg="add mod">
          <ac:chgData name="Ahmed, Kashif jamal" userId="d52fb4b9-feb2-40c8-b6e3-762efd1f39b5" providerId="ADAL" clId="{6C2D2A38-E54A-4B9B-B5FE-A2C30C8CBF75}" dt="2024-10-09T11:23:20.731" v="5002" actId="1076"/>
          <ac:picMkLst>
            <pc:docMk/>
            <pc:sldMk cId="1042819675" sldId="258"/>
            <ac:picMk id="2064" creationId="{1A74FE51-3171-5DE9-B182-C7BA3949E002}"/>
          </ac:picMkLst>
        </pc:picChg>
      </pc:sldChg>
      <pc:sldChg chg="addSp delSp modSp new mod setBg">
        <pc:chgData name="Ahmed, Kashif jamal" userId="d52fb4b9-feb2-40c8-b6e3-762efd1f39b5" providerId="ADAL" clId="{6C2D2A38-E54A-4B9B-B5FE-A2C30C8CBF75}" dt="2024-10-09T12:07:26.718" v="5029" actId="113"/>
        <pc:sldMkLst>
          <pc:docMk/>
          <pc:sldMk cId="3727974969" sldId="259"/>
        </pc:sldMkLst>
        <pc:spChg chg="del">
          <ac:chgData name="Ahmed, Kashif jamal" userId="d52fb4b9-feb2-40c8-b6e3-762efd1f39b5" providerId="ADAL" clId="{6C2D2A38-E54A-4B9B-B5FE-A2C30C8CBF75}" dt="2024-10-08T16:05:39.060" v="1462" actId="478"/>
          <ac:spMkLst>
            <pc:docMk/>
            <pc:sldMk cId="3727974969" sldId="259"/>
            <ac:spMk id="2" creationId="{A6EA6FD5-BC81-F943-A86A-61958032ABC1}"/>
          </ac:spMkLst>
        </pc:spChg>
        <pc:spChg chg="del">
          <ac:chgData name="Ahmed, Kashif jamal" userId="d52fb4b9-feb2-40c8-b6e3-762efd1f39b5" providerId="ADAL" clId="{6C2D2A38-E54A-4B9B-B5FE-A2C30C8CBF75}" dt="2024-10-08T16:05:40.356" v="1463" actId="478"/>
          <ac:spMkLst>
            <pc:docMk/>
            <pc:sldMk cId="3727974969" sldId="259"/>
            <ac:spMk id="3" creationId="{365DC9CB-B232-05DC-C210-0E3312965661}"/>
          </ac:spMkLst>
        </pc:spChg>
        <pc:spChg chg="add mod ord">
          <ac:chgData name="Ahmed, Kashif jamal" userId="d52fb4b9-feb2-40c8-b6e3-762efd1f39b5" providerId="ADAL" clId="{6C2D2A38-E54A-4B9B-B5FE-A2C30C8CBF75}" dt="2024-10-08T16:19:39.197" v="1566" actId="166"/>
          <ac:spMkLst>
            <pc:docMk/>
            <pc:sldMk cId="3727974969" sldId="259"/>
            <ac:spMk id="4" creationId="{F1E14BB3-9BAA-4E1B-7411-FED310E68C7E}"/>
          </ac:spMkLst>
        </pc:spChg>
        <pc:spChg chg="add mod">
          <ac:chgData name="Ahmed, Kashif jamal" userId="d52fb4b9-feb2-40c8-b6e3-762efd1f39b5" providerId="ADAL" clId="{6C2D2A38-E54A-4B9B-B5FE-A2C30C8CBF75}" dt="2024-10-08T16:17:20.861" v="1560" actId="14861"/>
          <ac:spMkLst>
            <pc:docMk/>
            <pc:sldMk cId="3727974969" sldId="259"/>
            <ac:spMk id="5" creationId="{D379704B-29B8-1A71-EC92-641F1EB7EDA6}"/>
          </ac:spMkLst>
        </pc:spChg>
        <pc:spChg chg="add mod">
          <ac:chgData name="Ahmed, Kashif jamal" userId="d52fb4b9-feb2-40c8-b6e3-762efd1f39b5" providerId="ADAL" clId="{6C2D2A38-E54A-4B9B-B5FE-A2C30C8CBF75}" dt="2024-10-09T05:01:31.136" v="2555" actId="12789"/>
          <ac:spMkLst>
            <pc:docMk/>
            <pc:sldMk cId="3727974969" sldId="259"/>
            <ac:spMk id="7" creationId="{174E1009-B9C1-AD15-EDDC-758F654439CA}"/>
          </ac:spMkLst>
        </pc:spChg>
        <pc:spChg chg="add del mod">
          <ac:chgData name="Ahmed, Kashif jamal" userId="d52fb4b9-feb2-40c8-b6e3-762efd1f39b5" providerId="ADAL" clId="{6C2D2A38-E54A-4B9B-B5FE-A2C30C8CBF75}" dt="2024-10-08T16:25:14.444" v="1783" actId="478"/>
          <ac:spMkLst>
            <pc:docMk/>
            <pc:sldMk cId="3727974969" sldId="259"/>
            <ac:spMk id="8" creationId="{4F58932C-FCF5-258B-CBC7-948047D73683}"/>
          </ac:spMkLst>
        </pc:spChg>
        <pc:spChg chg="add mod">
          <ac:chgData name="Ahmed, Kashif jamal" userId="d52fb4b9-feb2-40c8-b6e3-762efd1f39b5" providerId="ADAL" clId="{6C2D2A38-E54A-4B9B-B5FE-A2C30C8CBF75}" dt="2024-10-08T16:22:27.138" v="1613" actId="1037"/>
          <ac:spMkLst>
            <pc:docMk/>
            <pc:sldMk cId="3727974969" sldId="259"/>
            <ac:spMk id="9" creationId="{592F3F3C-7144-B324-D3A5-15C0858E54A2}"/>
          </ac:spMkLst>
        </pc:spChg>
        <pc:spChg chg="add mod">
          <ac:chgData name="Ahmed, Kashif jamal" userId="d52fb4b9-feb2-40c8-b6e3-762efd1f39b5" providerId="ADAL" clId="{6C2D2A38-E54A-4B9B-B5FE-A2C30C8CBF75}" dt="2024-10-08T16:22:27.138" v="1613" actId="1037"/>
          <ac:spMkLst>
            <pc:docMk/>
            <pc:sldMk cId="3727974969" sldId="259"/>
            <ac:spMk id="10" creationId="{035BB99D-F166-2A81-982C-A49B2C5C618F}"/>
          </ac:spMkLst>
        </pc:spChg>
        <pc:spChg chg="add del mod">
          <ac:chgData name="Ahmed, Kashif jamal" userId="d52fb4b9-feb2-40c8-b6e3-762efd1f39b5" providerId="ADAL" clId="{6C2D2A38-E54A-4B9B-B5FE-A2C30C8CBF75}" dt="2024-10-08T16:23:42.316" v="1648" actId="478"/>
          <ac:spMkLst>
            <pc:docMk/>
            <pc:sldMk cId="3727974969" sldId="259"/>
            <ac:spMk id="11" creationId="{8C7A3ED9-FEDB-D7CC-8DEE-65A85F42BC10}"/>
          </ac:spMkLst>
        </pc:spChg>
        <pc:spChg chg="add del mod">
          <ac:chgData name="Ahmed, Kashif jamal" userId="d52fb4b9-feb2-40c8-b6e3-762efd1f39b5" providerId="ADAL" clId="{6C2D2A38-E54A-4B9B-B5FE-A2C30C8CBF75}" dt="2024-10-08T16:23:42.316" v="1648" actId="478"/>
          <ac:spMkLst>
            <pc:docMk/>
            <pc:sldMk cId="3727974969" sldId="259"/>
            <ac:spMk id="12" creationId="{B81BE824-0654-1331-CAAF-E560822FCA9D}"/>
          </ac:spMkLst>
        </pc:spChg>
        <pc:spChg chg="add del mod">
          <ac:chgData name="Ahmed, Kashif jamal" userId="d52fb4b9-feb2-40c8-b6e3-762efd1f39b5" providerId="ADAL" clId="{6C2D2A38-E54A-4B9B-B5FE-A2C30C8CBF75}" dt="2024-10-08T16:23:42.316" v="1648" actId="478"/>
          <ac:spMkLst>
            <pc:docMk/>
            <pc:sldMk cId="3727974969" sldId="259"/>
            <ac:spMk id="13" creationId="{47B2F9FF-7BCB-B632-9D80-6213E6E5BBF9}"/>
          </ac:spMkLst>
        </pc:spChg>
        <pc:spChg chg="add del mod">
          <ac:chgData name="Ahmed, Kashif jamal" userId="d52fb4b9-feb2-40c8-b6e3-762efd1f39b5" providerId="ADAL" clId="{6C2D2A38-E54A-4B9B-B5FE-A2C30C8CBF75}" dt="2024-10-08T16:25:37.108" v="1793" actId="478"/>
          <ac:spMkLst>
            <pc:docMk/>
            <pc:sldMk cId="3727974969" sldId="259"/>
            <ac:spMk id="14" creationId="{7CDB01DF-3F60-A655-C711-DC1B7C6E8E3C}"/>
          </ac:spMkLst>
        </pc:spChg>
        <pc:spChg chg="add del mod">
          <ac:chgData name="Ahmed, Kashif jamal" userId="d52fb4b9-feb2-40c8-b6e3-762efd1f39b5" providerId="ADAL" clId="{6C2D2A38-E54A-4B9B-B5FE-A2C30C8CBF75}" dt="2024-10-08T16:26:00.884" v="1829" actId="478"/>
          <ac:spMkLst>
            <pc:docMk/>
            <pc:sldMk cId="3727974969" sldId="259"/>
            <ac:spMk id="15" creationId="{4657626F-AD7E-4654-60BC-6AE47CCE5DDC}"/>
          </ac:spMkLst>
        </pc:spChg>
        <pc:spChg chg="add del mod">
          <ac:chgData name="Ahmed, Kashif jamal" userId="d52fb4b9-feb2-40c8-b6e3-762efd1f39b5" providerId="ADAL" clId="{6C2D2A38-E54A-4B9B-B5FE-A2C30C8CBF75}" dt="2024-10-08T16:29:49.469" v="1875" actId="478"/>
          <ac:spMkLst>
            <pc:docMk/>
            <pc:sldMk cId="3727974969" sldId="259"/>
            <ac:spMk id="16" creationId="{95A7BAB3-EFF6-F5ED-401D-1EFC771D81DB}"/>
          </ac:spMkLst>
        </pc:spChg>
        <pc:spChg chg="add del mod">
          <ac:chgData name="Ahmed, Kashif jamal" userId="d52fb4b9-feb2-40c8-b6e3-762efd1f39b5" providerId="ADAL" clId="{6C2D2A38-E54A-4B9B-B5FE-A2C30C8CBF75}" dt="2024-10-08T16:27:53.605" v="1850" actId="478"/>
          <ac:spMkLst>
            <pc:docMk/>
            <pc:sldMk cId="3727974969" sldId="259"/>
            <ac:spMk id="17" creationId="{9D340453-48EA-5D31-28F0-FDD831C73E53}"/>
          </ac:spMkLst>
        </pc:spChg>
        <pc:spChg chg="add mod">
          <ac:chgData name="Ahmed, Kashif jamal" userId="d52fb4b9-feb2-40c8-b6e3-762efd1f39b5" providerId="ADAL" clId="{6C2D2A38-E54A-4B9B-B5FE-A2C30C8CBF75}" dt="2024-10-09T12:06:09.419" v="5014" actId="113"/>
          <ac:spMkLst>
            <pc:docMk/>
            <pc:sldMk cId="3727974969" sldId="259"/>
            <ac:spMk id="18" creationId="{F14F9AE3-342C-826A-5C1D-76729BEAFA77}"/>
          </ac:spMkLst>
        </pc:spChg>
        <pc:spChg chg="mod">
          <ac:chgData name="Ahmed, Kashif jamal" userId="d52fb4b9-feb2-40c8-b6e3-762efd1f39b5" providerId="ADAL" clId="{6C2D2A38-E54A-4B9B-B5FE-A2C30C8CBF75}" dt="2024-10-08T16:29:38.182" v="1872" actId="1076"/>
          <ac:spMkLst>
            <pc:docMk/>
            <pc:sldMk cId="3727974969" sldId="259"/>
            <ac:spMk id="21" creationId="{0120BA69-7D86-5EE2-7A4B-B6A42F1B1E66}"/>
          </ac:spMkLst>
        </pc:spChg>
        <pc:spChg chg="mod">
          <ac:chgData name="Ahmed, Kashif jamal" userId="d52fb4b9-feb2-40c8-b6e3-762efd1f39b5" providerId="ADAL" clId="{6C2D2A38-E54A-4B9B-B5FE-A2C30C8CBF75}" dt="2024-10-09T12:07:11.600" v="5023" actId="113"/>
          <ac:spMkLst>
            <pc:docMk/>
            <pc:sldMk cId="3727974969" sldId="259"/>
            <ac:spMk id="22" creationId="{16FE8C3C-3A2F-A4E3-6B21-2406D7B3EA3C}"/>
          </ac:spMkLst>
        </pc:spChg>
        <pc:spChg chg="mod">
          <ac:chgData name="Ahmed, Kashif jamal" userId="d52fb4b9-feb2-40c8-b6e3-762efd1f39b5" providerId="ADAL" clId="{6C2D2A38-E54A-4B9B-B5FE-A2C30C8CBF75}" dt="2024-10-09T05:01:33.560" v="2563" actId="12788"/>
          <ac:spMkLst>
            <pc:docMk/>
            <pc:sldMk cId="3727974969" sldId="259"/>
            <ac:spMk id="24" creationId="{DC71B2D0-5937-66A6-FB52-7231778474DA}"/>
          </ac:spMkLst>
        </pc:spChg>
        <pc:spChg chg="mod">
          <ac:chgData name="Ahmed, Kashif jamal" userId="d52fb4b9-feb2-40c8-b6e3-762efd1f39b5" providerId="ADAL" clId="{6C2D2A38-E54A-4B9B-B5FE-A2C30C8CBF75}" dt="2024-10-09T12:06:26.191" v="5017" actId="113"/>
          <ac:spMkLst>
            <pc:docMk/>
            <pc:sldMk cId="3727974969" sldId="259"/>
            <ac:spMk id="25" creationId="{C7C12CEC-A7F6-5E52-7599-C0DD659E8150}"/>
          </ac:spMkLst>
        </pc:spChg>
        <pc:spChg chg="mod">
          <ac:chgData name="Ahmed, Kashif jamal" userId="d52fb4b9-feb2-40c8-b6e3-762efd1f39b5" providerId="ADAL" clId="{6C2D2A38-E54A-4B9B-B5FE-A2C30C8CBF75}" dt="2024-10-08T16:30:39.321" v="1883"/>
          <ac:spMkLst>
            <pc:docMk/>
            <pc:sldMk cId="3727974969" sldId="259"/>
            <ac:spMk id="27" creationId="{A182EDF6-DB03-30F9-A513-8D9D9F83A212}"/>
          </ac:spMkLst>
        </pc:spChg>
        <pc:spChg chg="mod">
          <ac:chgData name="Ahmed, Kashif jamal" userId="d52fb4b9-feb2-40c8-b6e3-762efd1f39b5" providerId="ADAL" clId="{6C2D2A38-E54A-4B9B-B5FE-A2C30C8CBF75}" dt="2024-10-09T12:07:16.383" v="5025" actId="113"/>
          <ac:spMkLst>
            <pc:docMk/>
            <pc:sldMk cId="3727974969" sldId="259"/>
            <ac:spMk id="28" creationId="{FACE0B33-D87F-6B6B-3F7A-D65B5526311D}"/>
          </ac:spMkLst>
        </pc:spChg>
        <pc:spChg chg="mod">
          <ac:chgData name="Ahmed, Kashif jamal" userId="d52fb4b9-feb2-40c8-b6e3-762efd1f39b5" providerId="ADAL" clId="{6C2D2A38-E54A-4B9B-B5FE-A2C30C8CBF75}" dt="2024-10-09T05:01:32.315" v="2559" actId="12789"/>
          <ac:spMkLst>
            <pc:docMk/>
            <pc:sldMk cId="3727974969" sldId="259"/>
            <ac:spMk id="30" creationId="{5F4837EF-EA4D-FF38-0B09-4FD3D23C91B0}"/>
          </ac:spMkLst>
        </pc:spChg>
        <pc:spChg chg="mod">
          <ac:chgData name="Ahmed, Kashif jamal" userId="d52fb4b9-feb2-40c8-b6e3-762efd1f39b5" providerId="ADAL" clId="{6C2D2A38-E54A-4B9B-B5FE-A2C30C8CBF75}" dt="2024-10-09T12:06:48.642" v="5020" actId="113"/>
          <ac:spMkLst>
            <pc:docMk/>
            <pc:sldMk cId="3727974969" sldId="259"/>
            <ac:spMk id="31" creationId="{1E2F7F76-B3D7-1AC4-3628-3E783D5D4C85}"/>
          </ac:spMkLst>
        </pc:spChg>
        <pc:spChg chg="mod">
          <ac:chgData name="Ahmed, Kashif jamal" userId="d52fb4b9-feb2-40c8-b6e3-762efd1f39b5" providerId="ADAL" clId="{6C2D2A38-E54A-4B9B-B5FE-A2C30C8CBF75}" dt="2024-10-08T16:31:24.474" v="1891"/>
          <ac:spMkLst>
            <pc:docMk/>
            <pc:sldMk cId="3727974969" sldId="259"/>
            <ac:spMk id="33" creationId="{2FCFA670-3D41-5EA4-EA20-202143790EE4}"/>
          </ac:spMkLst>
        </pc:spChg>
        <pc:spChg chg="mod">
          <ac:chgData name="Ahmed, Kashif jamal" userId="d52fb4b9-feb2-40c8-b6e3-762efd1f39b5" providerId="ADAL" clId="{6C2D2A38-E54A-4B9B-B5FE-A2C30C8CBF75}" dt="2024-10-09T12:07:20.941" v="5027" actId="113"/>
          <ac:spMkLst>
            <pc:docMk/>
            <pc:sldMk cId="3727974969" sldId="259"/>
            <ac:spMk id="34" creationId="{57DA7146-767C-063B-AE61-6213DF18A98C}"/>
          </ac:spMkLst>
        </pc:spChg>
        <pc:spChg chg="mod">
          <ac:chgData name="Ahmed, Kashif jamal" userId="d52fb4b9-feb2-40c8-b6e3-762efd1f39b5" providerId="ADAL" clId="{6C2D2A38-E54A-4B9B-B5FE-A2C30C8CBF75}" dt="2024-10-09T05:01:44.012" v="2571" actId="12789"/>
          <ac:spMkLst>
            <pc:docMk/>
            <pc:sldMk cId="3727974969" sldId="259"/>
            <ac:spMk id="36" creationId="{3560DBD1-76BE-D9BC-EAB6-E5079CB224F1}"/>
          </ac:spMkLst>
        </pc:spChg>
        <pc:spChg chg="mod">
          <ac:chgData name="Ahmed, Kashif jamal" userId="d52fb4b9-feb2-40c8-b6e3-762efd1f39b5" providerId="ADAL" clId="{6C2D2A38-E54A-4B9B-B5FE-A2C30C8CBF75}" dt="2024-10-09T12:06:54.829" v="5021" actId="113"/>
          <ac:spMkLst>
            <pc:docMk/>
            <pc:sldMk cId="3727974969" sldId="259"/>
            <ac:spMk id="37" creationId="{58C50E82-D3E2-202B-F8A4-608F6BE4B2B2}"/>
          </ac:spMkLst>
        </pc:spChg>
        <pc:spChg chg="mod">
          <ac:chgData name="Ahmed, Kashif jamal" userId="d52fb4b9-feb2-40c8-b6e3-762efd1f39b5" providerId="ADAL" clId="{6C2D2A38-E54A-4B9B-B5FE-A2C30C8CBF75}" dt="2024-10-08T16:32:10.684" v="1899"/>
          <ac:spMkLst>
            <pc:docMk/>
            <pc:sldMk cId="3727974969" sldId="259"/>
            <ac:spMk id="39" creationId="{3E89C465-2EAF-1FC8-681C-2500A340C239}"/>
          </ac:spMkLst>
        </pc:spChg>
        <pc:spChg chg="mod">
          <ac:chgData name="Ahmed, Kashif jamal" userId="d52fb4b9-feb2-40c8-b6e3-762efd1f39b5" providerId="ADAL" clId="{6C2D2A38-E54A-4B9B-B5FE-A2C30C8CBF75}" dt="2024-10-09T12:07:26.718" v="5029" actId="113"/>
          <ac:spMkLst>
            <pc:docMk/>
            <pc:sldMk cId="3727974969" sldId="259"/>
            <ac:spMk id="40" creationId="{8A5832B9-D7B3-2DF9-A200-403EF69D7F6E}"/>
          </ac:spMkLst>
        </pc:spChg>
        <pc:grpChg chg="add mod">
          <ac:chgData name="Ahmed, Kashif jamal" userId="d52fb4b9-feb2-40c8-b6e3-762efd1f39b5" providerId="ADAL" clId="{6C2D2A38-E54A-4B9B-B5FE-A2C30C8CBF75}" dt="2024-10-08T16:29:27.073" v="1865" actId="164"/>
          <ac:grpSpMkLst>
            <pc:docMk/>
            <pc:sldMk cId="3727974969" sldId="259"/>
            <ac:grpSpMk id="19" creationId="{E3F3FD05-004B-41C0-4F08-18E914728515}"/>
          </ac:grpSpMkLst>
        </pc:grpChg>
        <pc:grpChg chg="add mod">
          <ac:chgData name="Ahmed, Kashif jamal" userId="d52fb4b9-feb2-40c8-b6e3-762efd1f39b5" providerId="ADAL" clId="{6C2D2A38-E54A-4B9B-B5FE-A2C30C8CBF75}" dt="2024-10-08T16:29:47.258" v="1874" actId="1076"/>
          <ac:grpSpMkLst>
            <pc:docMk/>
            <pc:sldMk cId="3727974969" sldId="259"/>
            <ac:grpSpMk id="20" creationId="{CB4624FE-6A7C-A1EA-36BC-6BE3FD75A8FD}"/>
          </ac:grpSpMkLst>
        </pc:grpChg>
        <pc:grpChg chg="add mod">
          <ac:chgData name="Ahmed, Kashif jamal" userId="d52fb4b9-feb2-40c8-b6e3-762efd1f39b5" providerId="ADAL" clId="{6C2D2A38-E54A-4B9B-B5FE-A2C30C8CBF75}" dt="2024-10-08T16:30:20.446" v="1881" actId="1076"/>
          <ac:grpSpMkLst>
            <pc:docMk/>
            <pc:sldMk cId="3727974969" sldId="259"/>
            <ac:grpSpMk id="23" creationId="{F18DFE34-1B82-F4AD-1E23-D7B12BABB884}"/>
          </ac:grpSpMkLst>
        </pc:grpChg>
        <pc:grpChg chg="add mod">
          <ac:chgData name="Ahmed, Kashif jamal" userId="d52fb4b9-feb2-40c8-b6e3-762efd1f39b5" providerId="ADAL" clId="{6C2D2A38-E54A-4B9B-B5FE-A2C30C8CBF75}" dt="2024-10-08T16:30:44.563" v="1885" actId="1076"/>
          <ac:grpSpMkLst>
            <pc:docMk/>
            <pc:sldMk cId="3727974969" sldId="259"/>
            <ac:grpSpMk id="26" creationId="{1B4445D1-BE9A-D704-BC9E-34DAB05EEDD2}"/>
          </ac:grpSpMkLst>
        </pc:grpChg>
        <pc:grpChg chg="add mod">
          <ac:chgData name="Ahmed, Kashif jamal" userId="d52fb4b9-feb2-40c8-b6e3-762efd1f39b5" providerId="ADAL" clId="{6C2D2A38-E54A-4B9B-B5FE-A2C30C8CBF75}" dt="2024-10-08T16:31:07.991" v="1889" actId="1076"/>
          <ac:grpSpMkLst>
            <pc:docMk/>
            <pc:sldMk cId="3727974969" sldId="259"/>
            <ac:grpSpMk id="29" creationId="{55D4833B-362B-6BC5-7238-E3239339257E}"/>
          </ac:grpSpMkLst>
        </pc:grpChg>
        <pc:grpChg chg="add mod">
          <ac:chgData name="Ahmed, Kashif jamal" userId="d52fb4b9-feb2-40c8-b6e3-762efd1f39b5" providerId="ADAL" clId="{6C2D2A38-E54A-4B9B-B5FE-A2C30C8CBF75}" dt="2024-10-08T16:31:27.695" v="1893" actId="1076"/>
          <ac:grpSpMkLst>
            <pc:docMk/>
            <pc:sldMk cId="3727974969" sldId="259"/>
            <ac:grpSpMk id="32" creationId="{ABC738C8-F35D-AAE5-71D9-7E47F1B51318}"/>
          </ac:grpSpMkLst>
        </pc:grpChg>
        <pc:grpChg chg="add mod">
          <ac:chgData name="Ahmed, Kashif jamal" userId="d52fb4b9-feb2-40c8-b6e3-762efd1f39b5" providerId="ADAL" clId="{6C2D2A38-E54A-4B9B-B5FE-A2C30C8CBF75}" dt="2024-10-08T16:31:53.296" v="1897" actId="1076"/>
          <ac:grpSpMkLst>
            <pc:docMk/>
            <pc:sldMk cId="3727974969" sldId="259"/>
            <ac:grpSpMk id="35" creationId="{A5B96758-9076-3F2D-A0EF-2D91B874614E}"/>
          </ac:grpSpMkLst>
        </pc:grpChg>
        <pc:grpChg chg="add mod">
          <ac:chgData name="Ahmed, Kashif jamal" userId="d52fb4b9-feb2-40c8-b6e3-762efd1f39b5" providerId="ADAL" clId="{6C2D2A38-E54A-4B9B-B5FE-A2C30C8CBF75}" dt="2024-10-08T16:32:15.377" v="1901" actId="1076"/>
          <ac:grpSpMkLst>
            <pc:docMk/>
            <pc:sldMk cId="3727974969" sldId="259"/>
            <ac:grpSpMk id="38" creationId="{D161F08F-EDCF-C8BE-C758-9FAA01B825EB}"/>
          </ac:grpSpMkLst>
        </pc:grpChg>
        <pc:picChg chg="add mod ord">
          <ac:chgData name="Ahmed, Kashif jamal" userId="d52fb4b9-feb2-40c8-b6e3-762efd1f39b5" providerId="ADAL" clId="{6C2D2A38-E54A-4B9B-B5FE-A2C30C8CBF75}" dt="2024-10-08T16:32:23.771" v="1902" actId="166"/>
          <ac:picMkLst>
            <pc:docMk/>
            <pc:sldMk cId="3727974969" sldId="259"/>
            <ac:picMk id="6" creationId="{73733E0C-55B9-9CD4-0950-2D6BA26D62D8}"/>
          </ac:picMkLst>
        </pc:picChg>
      </pc:sldChg>
      <pc:sldChg chg="addSp delSp modSp new mod setBg">
        <pc:chgData name="Ahmed, Kashif jamal" userId="d52fb4b9-feb2-40c8-b6e3-762efd1f39b5" providerId="ADAL" clId="{6C2D2A38-E54A-4B9B-B5FE-A2C30C8CBF75}" dt="2024-10-09T04:40:03.373" v="2189" actId="14100"/>
        <pc:sldMkLst>
          <pc:docMk/>
          <pc:sldMk cId="545612799" sldId="260"/>
        </pc:sldMkLst>
        <pc:spChg chg="del">
          <ac:chgData name="Ahmed, Kashif jamal" userId="d52fb4b9-feb2-40c8-b6e3-762efd1f39b5" providerId="ADAL" clId="{6C2D2A38-E54A-4B9B-B5FE-A2C30C8CBF75}" dt="2024-10-09T04:22:34.560" v="1906" actId="478"/>
          <ac:spMkLst>
            <pc:docMk/>
            <pc:sldMk cId="545612799" sldId="260"/>
            <ac:spMk id="2" creationId="{5A5024FD-5EE9-8661-D01D-F132B5E082F0}"/>
          </ac:spMkLst>
        </pc:spChg>
        <pc:spChg chg="del">
          <ac:chgData name="Ahmed, Kashif jamal" userId="d52fb4b9-feb2-40c8-b6e3-762efd1f39b5" providerId="ADAL" clId="{6C2D2A38-E54A-4B9B-B5FE-A2C30C8CBF75}" dt="2024-10-09T04:22:35.733" v="1907" actId="478"/>
          <ac:spMkLst>
            <pc:docMk/>
            <pc:sldMk cId="545612799" sldId="260"/>
            <ac:spMk id="3" creationId="{37307573-D004-E51B-2038-1CE0C5AB3D8B}"/>
          </ac:spMkLst>
        </pc:spChg>
        <pc:spChg chg="add mod">
          <ac:chgData name="Ahmed, Kashif jamal" userId="d52fb4b9-feb2-40c8-b6e3-762efd1f39b5" providerId="ADAL" clId="{6C2D2A38-E54A-4B9B-B5FE-A2C30C8CBF75}" dt="2024-10-09T04:24:36.850" v="1932" actId="20577"/>
          <ac:spMkLst>
            <pc:docMk/>
            <pc:sldMk cId="545612799" sldId="260"/>
            <ac:spMk id="5" creationId="{4F8693F3-6F3C-4A77-6A24-068B8B4E51AE}"/>
          </ac:spMkLst>
        </pc:spChg>
        <pc:spChg chg="mod">
          <ac:chgData name="Ahmed, Kashif jamal" userId="d52fb4b9-feb2-40c8-b6e3-762efd1f39b5" providerId="ADAL" clId="{6C2D2A38-E54A-4B9B-B5FE-A2C30C8CBF75}" dt="2024-10-09T04:26:46.918" v="1951" actId="14100"/>
          <ac:spMkLst>
            <pc:docMk/>
            <pc:sldMk cId="545612799" sldId="260"/>
            <ac:spMk id="7" creationId="{78377455-7100-A95F-E979-2CC3C4B9ED66}"/>
          </ac:spMkLst>
        </pc:spChg>
        <pc:spChg chg="mod">
          <ac:chgData name="Ahmed, Kashif jamal" userId="d52fb4b9-feb2-40c8-b6e3-762efd1f39b5" providerId="ADAL" clId="{6C2D2A38-E54A-4B9B-B5FE-A2C30C8CBF75}" dt="2024-10-09T04:33:10.640" v="2103" actId="14100"/>
          <ac:spMkLst>
            <pc:docMk/>
            <pc:sldMk cId="545612799" sldId="260"/>
            <ac:spMk id="8" creationId="{52368C21-A793-DBA9-72BD-6795E51A818B}"/>
          </ac:spMkLst>
        </pc:spChg>
        <pc:spChg chg="mod">
          <ac:chgData name="Ahmed, Kashif jamal" userId="d52fb4b9-feb2-40c8-b6e3-762efd1f39b5" providerId="ADAL" clId="{6C2D2A38-E54A-4B9B-B5FE-A2C30C8CBF75}" dt="2024-10-09T04:26:05.343" v="1936"/>
          <ac:spMkLst>
            <pc:docMk/>
            <pc:sldMk cId="545612799" sldId="260"/>
            <ac:spMk id="10" creationId="{8954E4F3-D2D4-15A0-3B52-5BC2023655D3}"/>
          </ac:spMkLst>
        </pc:spChg>
        <pc:spChg chg="mod">
          <ac:chgData name="Ahmed, Kashif jamal" userId="d52fb4b9-feb2-40c8-b6e3-762efd1f39b5" providerId="ADAL" clId="{6C2D2A38-E54A-4B9B-B5FE-A2C30C8CBF75}" dt="2024-10-09T04:26:05.343" v="1936"/>
          <ac:spMkLst>
            <pc:docMk/>
            <pc:sldMk cId="545612799" sldId="260"/>
            <ac:spMk id="11" creationId="{242FD9E3-526A-B7C9-5316-72C8BB044215}"/>
          </ac:spMkLst>
        </pc:spChg>
        <pc:spChg chg="mod">
          <ac:chgData name="Ahmed, Kashif jamal" userId="d52fb4b9-feb2-40c8-b6e3-762efd1f39b5" providerId="ADAL" clId="{6C2D2A38-E54A-4B9B-B5FE-A2C30C8CBF75}" dt="2024-10-09T04:26:23.256" v="1941"/>
          <ac:spMkLst>
            <pc:docMk/>
            <pc:sldMk cId="545612799" sldId="260"/>
            <ac:spMk id="13" creationId="{DD577F99-16AA-A6FC-C5F7-5B5FAEADC618}"/>
          </ac:spMkLst>
        </pc:spChg>
        <pc:spChg chg="mod">
          <ac:chgData name="Ahmed, Kashif jamal" userId="d52fb4b9-feb2-40c8-b6e3-762efd1f39b5" providerId="ADAL" clId="{6C2D2A38-E54A-4B9B-B5FE-A2C30C8CBF75}" dt="2024-10-09T04:26:23.256" v="1941"/>
          <ac:spMkLst>
            <pc:docMk/>
            <pc:sldMk cId="545612799" sldId="260"/>
            <ac:spMk id="14" creationId="{37D13C18-5D25-B7CE-63B1-8BFA216FE5FD}"/>
          </ac:spMkLst>
        </pc:spChg>
        <pc:spChg chg="mod">
          <ac:chgData name="Ahmed, Kashif jamal" userId="d52fb4b9-feb2-40c8-b6e3-762efd1f39b5" providerId="ADAL" clId="{6C2D2A38-E54A-4B9B-B5FE-A2C30C8CBF75}" dt="2024-10-09T04:26:48.848" v="1952"/>
          <ac:spMkLst>
            <pc:docMk/>
            <pc:sldMk cId="545612799" sldId="260"/>
            <ac:spMk id="16" creationId="{41BCF783-B1B4-A4E6-4973-EFBADE6C3865}"/>
          </ac:spMkLst>
        </pc:spChg>
        <pc:spChg chg="mod">
          <ac:chgData name="Ahmed, Kashif jamal" userId="d52fb4b9-feb2-40c8-b6e3-762efd1f39b5" providerId="ADAL" clId="{6C2D2A38-E54A-4B9B-B5FE-A2C30C8CBF75}" dt="2024-10-09T04:26:48.848" v="1952"/>
          <ac:spMkLst>
            <pc:docMk/>
            <pc:sldMk cId="545612799" sldId="260"/>
            <ac:spMk id="17" creationId="{4B664CB7-8FEB-E2AE-DD06-BB47876929DA}"/>
          </ac:spMkLst>
        </pc:spChg>
        <pc:spChg chg="add mod">
          <ac:chgData name="Ahmed, Kashif jamal" userId="d52fb4b9-feb2-40c8-b6e3-762efd1f39b5" providerId="ADAL" clId="{6C2D2A38-E54A-4B9B-B5FE-A2C30C8CBF75}" dt="2024-10-09T04:34:01.569" v="2121" actId="164"/>
          <ac:spMkLst>
            <pc:docMk/>
            <pc:sldMk cId="545612799" sldId="260"/>
            <ac:spMk id="18" creationId="{E4C7E767-753C-1090-469D-AF5E014021FF}"/>
          </ac:spMkLst>
        </pc:spChg>
        <pc:spChg chg="mod">
          <ac:chgData name="Ahmed, Kashif jamal" userId="d52fb4b9-feb2-40c8-b6e3-762efd1f39b5" providerId="ADAL" clId="{6C2D2A38-E54A-4B9B-B5FE-A2C30C8CBF75}" dt="2024-10-09T04:33:51.283" v="2116"/>
          <ac:spMkLst>
            <pc:docMk/>
            <pc:sldMk cId="545612799" sldId="260"/>
            <ac:spMk id="20" creationId="{E52A1A0D-ACB5-8ED3-8B3D-4F38FFF7890B}"/>
          </ac:spMkLst>
        </pc:spChg>
        <pc:spChg chg="mod">
          <ac:chgData name="Ahmed, Kashif jamal" userId="d52fb4b9-feb2-40c8-b6e3-762efd1f39b5" providerId="ADAL" clId="{6C2D2A38-E54A-4B9B-B5FE-A2C30C8CBF75}" dt="2024-10-09T04:33:51.283" v="2116"/>
          <ac:spMkLst>
            <pc:docMk/>
            <pc:sldMk cId="545612799" sldId="260"/>
            <ac:spMk id="21" creationId="{18A1047B-867F-566C-5625-E4500755F9DB}"/>
          </ac:spMkLst>
        </pc:spChg>
        <pc:spChg chg="mod">
          <ac:chgData name="Ahmed, Kashif jamal" userId="d52fb4b9-feb2-40c8-b6e3-762efd1f39b5" providerId="ADAL" clId="{6C2D2A38-E54A-4B9B-B5FE-A2C30C8CBF75}" dt="2024-10-09T04:34:38.178" v="2127" actId="20577"/>
          <ac:spMkLst>
            <pc:docMk/>
            <pc:sldMk cId="545612799" sldId="260"/>
            <ac:spMk id="25" creationId="{E4634A64-FEAA-1E7E-0E6E-DA8465452955}"/>
          </ac:spMkLst>
        </pc:spChg>
        <pc:spChg chg="mod">
          <ac:chgData name="Ahmed, Kashif jamal" userId="d52fb4b9-feb2-40c8-b6e3-762efd1f39b5" providerId="ADAL" clId="{6C2D2A38-E54A-4B9B-B5FE-A2C30C8CBF75}" dt="2024-10-09T04:34:07.786" v="2123" actId="1076"/>
          <ac:spMkLst>
            <pc:docMk/>
            <pc:sldMk cId="545612799" sldId="260"/>
            <ac:spMk id="26" creationId="{AE181AA3-5A27-17B9-0D72-D97ED00D3E2F}"/>
          </ac:spMkLst>
        </pc:spChg>
        <pc:spChg chg="mod">
          <ac:chgData name="Ahmed, Kashif jamal" userId="d52fb4b9-feb2-40c8-b6e3-762efd1f39b5" providerId="ADAL" clId="{6C2D2A38-E54A-4B9B-B5FE-A2C30C8CBF75}" dt="2024-10-09T04:35:50.886" v="2162" actId="6549"/>
          <ac:spMkLst>
            <pc:docMk/>
            <pc:sldMk cId="545612799" sldId="260"/>
            <ac:spMk id="27" creationId="{E57A2D86-CD82-4359-0338-EBE12958DAFD}"/>
          </ac:spMkLst>
        </pc:spChg>
        <pc:grpChg chg="add mod">
          <ac:chgData name="Ahmed, Kashif jamal" userId="d52fb4b9-feb2-40c8-b6e3-762efd1f39b5" providerId="ADAL" clId="{6C2D2A38-E54A-4B9B-B5FE-A2C30C8CBF75}" dt="2024-10-09T04:34:01.569" v="2121" actId="164"/>
          <ac:grpSpMkLst>
            <pc:docMk/>
            <pc:sldMk cId="545612799" sldId="260"/>
            <ac:grpSpMk id="6" creationId="{054B11A2-AD95-7E11-4C42-8B70563765BB}"/>
          </ac:grpSpMkLst>
        </pc:grpChg>
        <pc:grpChg chg="add del mod">
          <ac:chgData name="Ahmed, Kashif jamal" userId="d52fb4b9-feb2-40c8-b6e3-762efd1f39b5" providerId="ADAL" clId="{6C2D2A38-E54A-4B9B-B5FE-A2C30C8CBF75}" dt="2024-10-09T04:26:16.739" v="1939" actId="478"/>
          <ac:grpSpMkLst>
            <pc:docMk/>
            <pc:sldMk cId="545612799" sldId="260"/>
            <ac:grpSpMk id="9" creationId="{73115B20-67E6-D06A-54F5-1DBCCDAA9B93}"/>
          </ac:grpSpMkLst>
        </pc:grpChg>
        <pc:grpChg chg="add del mod">
          <ac:chgData name="Ahmed, Kashif jamal" userId="d52fb4b9-feb2-40c8-b6e3-762efd1f39b5" providerId="ADAL" clId="{6C2D2A38-E54A-4B9B-B5FE-A2C30C8CBF75}" dt="2024-10-09T04:26:42.604" v="1950" actId="478"/>
          <ac:grpSpMkLst>
            <pc:docMk/>
            <pc:sldMk cId="545612799" sldId="260"/>
            <ac:grpSpMk id="12" creationId="{87B6D7D2-C659-B388-B73A-C148EC070BE8}"/>
          </ac:grpSpMkLst>
        </pc:grpChg>
        <pc:grpChg chg="add del mod">
          <ac:chgData name="Ahmed, Kashif jamal" userId="d52fb4b9-feb2-40c8-b6e3-762efd1f39b5" providerId="ADAL" clId="{6C2D2A38-E54A-4B9B-B5FE-A2C30C8CBF75}" dt="2024-10-09T04:27:22.192" v="1957" actId="478"/>
          <ac:grpSpMkLst>
            <pc:docMk/>
            <pc:sldMk cId="545612799" sldId="260"/>
            <ac:grpSpMk id="15" creationId="{9950286C-8D7D-86D9-3E05-F0A164B0EFB3}"/>
          </ac:grpSpMkLst>
        </pc:grpChg>
        <pc:grpChg chg="add mod">
          <ac:chgData name="Ahmed, Kashif jamal" userId="d52fb4b9-feb2-40c8-b6e3-762efd1f39b5" providerId="ADAL" clId="{6C2D2A38-E54A-4B9B-B5FE-A2C30C8CBF75}" dt="2024-10-09T04:33:57.568" v="2120" actId="1076"/>
          <ac:grpSpMkLst>
            <pc:docMk/>
            <pc:sldMk cId="545612799" sldId="260"/>
            <ac:grpSpMk id="19" creationId="{E6DA5218-5607-C080-E59A-2C3829C4B876}"/>
          </ac:grpSpMkLst>
        </pc:grpChg>
        <pc:grpChg chg="add mod">
          <ac:chgData name="Ahmed, Kashif jamal" userId="d52fb4b9-feb2-40c8-b6e3-762efd1f39b5" providerId="ADAL" clId="{6C2D2A38-E54A-4B9B-B5FE-A2C30C8CBF75}" dt="2024-10-09T04:34:01.569" v="2121" actId="164"/>
          <ac:grpSpMkLst>
            <pc:docMk/>
            <pc:sldMk cId="545612799" sldId="260"/>
            <ac:grpSpMk id="22" creationId="{D2278EFC-05ED-9942-0336-5AF25C37122D}"/>
          </ac:grpSpMkLst>
        </pc:grpChg>
        <pc:grpChg chg="add mod">
          <ac:chgData name="Ahmed, Kashif jamal" userId="d52fb4b9-feb2-40c8-b6e3-762efd1f39b5" providerId="ADAL" clId="{6C2D2A38-E54A-4B9B-B5FE-A2C30C8CBF75}" dt="2024-10-09T04:34:19.873" v="2125" actId="1076"/>
          <ac:grpSpMkLst>
            <pc:docMk/>
            <pc:sldMk cId="545612799" sldId="260"/>
            <ac:grpSpMk id="23" creationId="{AF877F00-F415-CB98-E740-1D6235210E8F}"/>
          </ac:grpSpMkLst>
        </pc:grpChg>
        <pc:grpChg chg="mod">
          <ac:chgData name="Ahmed, Kashif jamal" userId="d52fb4b9-feb2-40c8-b6e3-762efd1f39b5" providerId="ADAL" clId="{6C2D2A38-E54A-4B9B-B5FE-A2C30C8CBF75}" dt="2024-10-09T04:34:03.178" v="2122"/>
          <ac:grpSpMkLst>
            <pc:docMk/>
            <pc:sldMk cId="545612799" sldId="260"/>
            <ac:grpSpMk id="24" creationId="{3E5480B3-AD43-7E96-ADE0-0ABE49965A65}"/>
          </ac:grpSpMkLst>
        </pc:grpChg>
        <pc:picChg chg="add mod">
          <ac:chgData name="Ahmed, Kashif jamal" userId="d52fb4b9-feb2-40c8-b6e3-762efd1f39b5" providerId="ADAL" clId="{6C2D2A38-E54A-4B9B-B5FE-A2C30C8CBF75}" dt="2024-10-09T04:24:43.679" v="1934" actId="14100"/>
          <ac:picMkLst>
            <pc:docMk/>
            <pc:sldMk cId="545612799" sldId="260"/>
            <ac:picMk id="4" creationId="{3B607280-509C-3587-B0A1-80F3004ACFFF}"/>
          </ac:picMkLst>
        </pc:picChg>
        <pc:picChg chg="add mod">
          <ac:chgData name="Ahmed, Kashif jamal" userId="d52fb4b9-feb2-40c8-b6e3-762efd1f39b5" providerId="ADAL" clId="{6C2D2A38-E54A-4B9B-B5FE-A2C30C8CBF75}" dt="2024-10-09T04:40:03.373" v="2189" actId="14100"/>
          <ac:picMkLst>
            <pc:docMk/>
            <pc:sldMk cId="545612799" sldId="260"/>
            <ac:picMk id="29" creationId="{37174860-2F96-9083-E1EE-862775DC1EE5}"/>
          </ac:picMkLst>
        </pc:picChg>
      </pc:sldChg>
      <pc:sldChg chg="addSp delSp modSp new mod setBg">
        <pc:chgData name="Ahmed, Kashif jamal" userId="d52fb4b9-feb2-40c8-b6e3-762efd1f39b5" providerId="ADAL" clId="{6C2D2A38-E54A-4B9B-B5FE-A2C30C8CBF75}" dt="2024-10-09T06:05:36.035" v="2708" actId="1035"/>
        <pc:sldMkLst>
          <pc:docMk/>
          <pc:sldMk cId="3134349700" sldId="261"/>
        </pc:sldMkLst>
        <pc:spChg chg="del">
          <ac:chgData name="Ahmed, Kashif jamal" userId="d52fb4b9-feb2-40c8-b6e3-762efd1f39b5" providerId="ADAL" clId="{6C2D2A38-E54A-4B9B-B5FE-A2C30C8CBF75}" dt="2024-10-09T04:42:48.176" v="2191" actId="478"/>
          <ac:spMkLst>
            <pc:docMk/>
            <pc:sldMk cId="3134349700" sldId="261"/>
            <ac:spMk id="2" creationId="{46C90D44-8D25-EA87-9478-BD135BC2674A}"/>
          </ac:spMkLst>
        </pc:spChg>
        <pc:spChg chg="del">
          <ac:chgData name="Ahmed, Kashif jamal" userId="d52fb4b9-feb2-40c8-b6e3-762efd1f39b5" providerId="ADAL" clId="{6C2D2A38-E54A-4B9B-B5FE-A2C30C8CBF75}" dt="2024-10-09T04:42:49.088" v="2192" actId="478"/>
          <ac:spMkLst>
            <pc:docMk/>
            <pc:sldMk cId="3134349700" sldId="261"/>
            <ac:spMk id="3" creationId="{2C0A878F-F780-6481-6A4F-369CFCD44267}"/>
          </ac:spMkLst>
        </pc:spChg>
        <pc:spChg chg="add mod">
          <ac:chgData name="Ahmed, Kashif jamal" userId="d52fb4b9-feb2-40c8-b6e3-762efd1f39b5" providerId="ADAL" clId="{6C2D2A38-E54A-4B9B-B5FE-A2C30C8CBF75}" dt="2024-10-09T04:44:03.780" v="2222" actId="20577"/>
          <ac:spMkLst>
            <pc:docMk/>
            <pc:sldMk cId="3134349700" sldId="261"/>
            <ac:spMk id="5" creationId="{1246B5C5-06A4-ED7B-F64E-477F20020C4B}"/>
          </ac:spMkLst>
        </pc:spChg>
        <pc:spChg chg="add mod">
          <ac:chgData name="Ahmed, Kashif jamal" userId="d52fb4b9-feb2-40c8-b6e3-762efd1f39b5" providerId="ADAL" clId="{6C2D2A38-E54A-4B9B-B5FE-A2C30C8CBF75}" dt="2024-10-09T06:05:36.035" v="2708" actId="1035"/>
          <ac:spMkLst>
            <pc:docMk/>
            <pc:sldMk cId="3134349700" sldId="261"/>
            <ac:spMk id="9" creationId="{4CD63495-8C86-8FCC-26E7-3C8C75999301}"/>
          </ac:spMkLst>
        </pc:spChg>
        <pc:spChg chg="add mod">
          <ac:chgData name="Ahmed, Kashif jamal" userId="d52fb4b9-feb2-40c8-b6e3-762efd1f39b5" providerId="ADAL" clId="{6C2D2A38-E54A-4B9B-B5FE-A2C30C8CBF75}" dt="2024-10-09T06:05:36.035" v="2708" actId="1035"/>
          <ac:spMkLst>
            <pc:docMk/>
            <pc:sldMk cId="3134349700" sldId="261"/>
            <ac:spMk id="10" creationId="{F2903131-5A07-0309-B427-D8B9542D0CAB}"/>
          </ac:spMkLst>
        </pc:spChg>
        <pc:spChg chg="del mod topLvl">
          <ac:chgData name="Ahmed, Kashif jamal" userId="d52fb4b9-feb2-40c8-b6e3-762efd1f39b5" providerId="ADAL" clId="{6C2D2A38-E54A-4B9B-B5FE-A2C30C8CBF75}" dt="2024-10-09T04:53:38.634" v="2325" actId="478"/>
          <ac:spMkLst>
            <pc:docMk/>
            <pc:sldMk cId="3134349700" sldId="261"/>
            <ac:spMk id="13" creationId="{AC527C7E-3AFD-0C96-4BFC-20F2134315F0}"/>
          </ac:spMkLst>
        </pc:spChg>
        <pc:spChg chg="mod">
          <ac:chgData name="Ahmed, Kashif jamal" userId="d52fb4b9-feb2-40c8-b6e3-762efd1f39b5" providerId="ADAL" clId="{6C2D2A38-E54A-4B9B-B5FE-A2C30C8CBF75}" dt="2024-10-09T04:53:14.242" v="2324"/>
          <ac:spMkLst>
            <pc:docMk/>
            <pc:sldMk cId="3134349700" sldId="261"/>
            <ac:spMk id="14" creationId="{78A0ED43-1FA5-4683-B9D2-CA591851BAA7}"/>
          </ac:spMkLst>
        </pc:spChg>
        <pc:spChg chg="mod">
          <ac:chgData name="Ahmed, Kashif jamal" userId="d52fb4b9-feb2-40c8-b6e3-762efd1f39b5" providerId="ADAL" clId="{6C2D2A38-E54A-4B9B-B5FE-A2C30C8CBF75}" dt="2024-10-09T04:56:20.603" v="2438" actId="2710"/>
          <ac:spMkLst>
            <pc:docMk/>
            <pc:sldMk cId="3134349700" sldId="261"/>
            <ac:spMk id="15" creationId="{07BBC8C8-7838-61A7-B2EF-FF01938685B7}"/>
          </ac:spMkLst>
        </pc:spChg>
        <pc:spChg chg="add mod">
          <ac:chgData name="Ahmed, Kashif jamal" userId="d52fb4b9-feb2-40c8-b6e3-762efd1f39b5" providerId="ADAL" clId="{6C2D2A38-E54A-4B9B-B5FE-A2C30C8CBF75}" dt="2024-10-09T04:58:03.574" v="2507" actId="1076"/>
          <ac:spMkLst>
            <pc:docMk/>
            <pc:sldMk cId="3134349700" sldId="261"/>
            <ac:spMk id="16" creationId="{D5D0BE57-BBFB-4DFE-734A-5D7F5248796A}"/>
          </ac:spMkLst>
        </pc:spChg>
        <pc:spChg chg="add mod">
          <ac:chgData name="Ahmed, Kashif jamal" userId="d52fb4b9-feb2-40c8-b6e3-762efd1f39b5" providerId="ADAL" clId="{6C2D2A38-E54A-4B9B-B5FE-A2C30C8CBF75}" dt="2024-10-09T04:58:06.829" v="2508" actId="1076"/>
          <ac:spMkLst>
            <pc:docMk/>
            <pc:sldMk cId="3134349700" sldId="261"/>
            <ac:spMk id="17" creationId="{5E55B507-092A-95E7-1D10-902DF43A3EDB}"/>
          </ac:spMkLst>
        </pc:spChg>
        <pc:grpChg chg="add del mod">
          <ac:chgData name="Ahmed, Kashif jamal" userId="d52fb4b9-feb2-40c8-b6e3-762efd1f39b5" providerId="ADAL" clId="{6C2D2A38-E54A-4B9B-B5FE-A2C30C8CBF75}" dt="2024-10-09T04:53:38.634" v="2325" actId="478"/>
          <ac:grpSpMkLst>
            <pc:docMk/>
            <pc:sldMk cId="3134349700" sldId="261"/>
            <ac:grpSpMk id="11" creationId="{1364763E-BAA6-E7A4-22C5-A618A5905956}"/>
          </ac:grpSpMkLst>
        </pc:grpChg>
        <pc:grpChg chg="mod topLvl">
          <ac:chgData name="Ahmed, Kashif jamal" userId="d52fb4b9-feb2-40c8-b6e3-762efd1f39b5" providerId="ADAL" clId="{6C2D2A38-E54A-4B9B-B5FE-A2C30C8CBF75}" dt="2024-10-09T04:53:38.634" v="2325" actId="478"/>
          <ac:grpSpMkLst>
            <pc:docMk/>
            <pc:sldMk cId="3134349700" sldId="261"/>
            <ac:grpSpMk id="12" creationId="{7901A5CB-E0B3-260B-8683-5C0579577EB2}"/>
          </ac:grpSpMkLst>
        </pc:grpChg>
        <pc:graphicFrameChg chg="add mod">
          <ac:chgData name="Ahmed, Kashif jamal" userId="d52fb4b9-feb2-40c8-b6e3-762efd1f39b5" providerId="ADAL" clId="{6C2D2A38-E54A-4B9B-B5FE-A2C30C8CBF75}" dt="2024-10-09T04:52:58.755" v="2323" actId="1076"/>
          <ac:graphicFrameMkLst>
            <pc:docMk/>
            <pc:sldMk cId="3134349700" sldId="261"/>
            <ac:graphicFrameMk id="8" creationId="{3057A5F6-A557-8473-C36C-E80BD0E58C8F}"/>
          </ac:graphicFrameMkLst>
        </pc:graphicFrameChg>
        <pc:picChg chg="add mod">
          <ac:chgData name="Ahmed, Kashif jamal" userId="d52fb4b9-feb2-40c8-b6e3-762efd1f39b5" providerId="ADAL" clId="{6C2D2A38-E54A-4B9B-B5FE-A2C30C8CBF75}" dt="2024-10-09T04:44:12.329" v="2226" actId="14100"/>
          <ac:picMkLst>
            <pc:docMk/>
            <pc:sldMk cId="3134349700" sldId="261"/>
            <ac:picMk id="4" creationId="{C7BF6D40-79A3-4236-6365-A6027AE957A0}"/>
          </ac:picMkLst>
        </pc:picChg>
      </pc:sldChg>
      <pc:sldChg chg="addSp delSp modSp new mod setBg">
        <pc:chgData name="Ahmed, Kashif jamal" userId="d52fb4b9-feb2-40c8-b6e3-762efd1f39b5" providerId="ADAL" clId="{6C2D2A38-E54A-4B9B-B5FE-A2C30C8CBF75}" dt="2024-10-09T07:47:14.218" v="2930" actId="20577"/>
        <pc:sldMkLst>
          <pc:docMk/>
          <pc:sldMk cId="21236429" sldId="262"/>
        </pc:sldMkLst>
        <pc:spChg chg="del">
          <ac:chgData name="Ahmed, Kashif jamal" userId="d52fb4b9-feb2-40c8-b6e3-762efd1f39b5" providerId="ADAL" clId="{6C2D2A38-E54A-4B9B-B5FE-A2C30C8CBF75}" dt="2024-10-09T05:34:47.981" v="2573" actId="478"/>
          <ac:spMkLst>
            <pc:docMk/>
            <pc:sldMk cId="21236429" sldId="262"/>
            <ac:spMk id="2" creationId="{ED56FCA8-D49B-6FBE-83CC-BF39C29BFEC7}"/>
          </ac:spMkLst>
        </pc:spChg>
        <pc:spChg chg="del">
          <ac:chgData name="Ahmed, Kashif jamal" userId="d52fb4b9-feb2-40c8-b6e3-762efd1f39b5" providerId="ADAL" clId="{6C2D2A38-E54A-4B9B-B5FE-A2C30C8CBF75}" dt="2024-10-09T05:34:49.023" v="2574" actId="478"/>
          <ac:spMkLst>
            <pc:docMk/>
            <pc:sldMk cId="21236429" sldId="262"/>
            <ac:spMk id="3" creationId="{0268E5C4-1DE5-D475-B368-D83F0238958D}"/>
          </ac:spMkLst>
        </pc:spChg>
        <pc:spChg chg="add mod">
          <ac:chgData name="Ahmed, Kashif jamal" userId="d52fb4b9-feb2-40c8-b6e3-762efd1f39b5" providerId="ADAL" clId="{6C2D2A38-E54A-4B9B-B5FE-A2C30C8CBF75}" dt="2024-10-09T05:35:56.395" v="2603" actId="20577"/>
          <ac:spMkLst>
            <pc:docMk/>
            <pc:sldMk cId="21236429" sldId="262"/>
            <ac:spMk id="4" creationId="{3A70D449-4CB1-3C1C-155F-C15DB9B32C09}"/>
          </ac:spMkLst>
        </pc:spChg>
        <pc:spChg chg="mod topLvl">
          <ac:chgData name="Ahmed, Kashif jamal" userId="d52fb4b9-feb2-40c8-b6e3-762efd1f39b5" providerId="ADAL" clId="{6C2D2A38-E54A-4B9B-B5FE-A2C30C8CBF75}" dt="2024-10-09T05:37:21.979" v="2609" actId="14100"/>
          <ac:spMkLst>
            <pc:docMk/>
            <pc:sldMk cId="21236429" sldId="262"/>
            <ac:spMk id="7" creationId="{2784CCB3-24FD-95AA-E87C-996C4D3C21F1}"/>
          </ac:spMkLst>
        </pc:spChg>
        <pc:spChg chg="del mod topLvl">
          <ac:chgData name="Ahmed, Kashif jamal" userId="d52fb4b9-feb2-40c8-b6e3-762efd1f39b5" providerId="ADAL" clId="{6C2D2A38-E54A-4B9B-B5FE-A2C30C8CBF75}" dt="2024-10-09T05:36:47.014" v="2606" actId="478"/>
          <ac:spMkLst>
            <pc:docMk/>
            <pc:sldMk cId="21236429" sldId="262"/>
            <ac:spMk id="8" creationId="{D15CDC02-71F6-7C51-366B-A3F5D56944F1}"/>
          </ac:spMkLst>
        </pc:spChg>
        <pc:spChg chg="add mod">
          <ac:chgData name="Ahmed, Kashif jamal" userId="d52fb4b9-feb2-40c8-b6e3-762efd1f39b5" providerId="ADAL" clId="{6C2D2A38-E54A-4B9B-B5FE-A2C30C8CBF75}" dt="2024-10-09T06:02:43.625" v="2679" actId="207"/>
          <ac:spMkLst>
            <pc:docMk/>
            <pc:sldMk cId="21236429" sldId="262"/>
            <ac:spMk id="9" creationId="{D4F6DFF0-4015-18A7-4864-7371F381FF06}"/>
          </ac:spMkLst>
        </pc:spChg>
        <pc:spChg chg="add mod">
          <ac:chgData name="Ahmed, Kashif jamal" userId="d52fb4b9-feb2-40c8-b6e3-762efd1f39b5" providerId="ADAL" clId="{6C2D2A38-E54A-4B9B-B5FE-A2C30C8CBF75}" dt="2024-10-09T07:45:59.827" v="2853" actId="164"/>
          <ac:spMkLst>
            <pc:docMk/>
            <pc:sldMk cId="21236429" sldId="262"/>
            <ac:spMk id="13" creationId="{E3DB8AB7-AC21-FDA7-9B3F-2E1460579C5B}"/>
          </ac:spMkLst>
        </pc:spChg>
        <pc:spChg chg="mod">
          <ac:chgData name="Ahmed, Kashif jamal" userId="d52fb4b9-feb2-40c8-b6e3-762efd1f39b5" providerId="ADAL" clId="{6C2D2A38-E54A-4B9B-B5FE-A2C30C8CBF75}" dt="2024-10-09T07:47:14.218" v="2930" actId="20577"/>
          <ac:spMkLst>
            <pc:docMk/>
            <pc:sldMk cId="21236429" sldId="262"/>
            <ac:spMk id="18" creationId="{B913945E-00E9-C2DA-8E4D-96F0841CD89B}"/>
          </ac:spMkLst>
        </pc:spChg>
        <pc:grpChg chg="add del mod">
          <ac:chgData name="Ahmed, Kashif jamal" userId="d52fb4b9-feb2-40c8-b6e3-762efd1f39b5" providerId="ADAL" clId="{6C2D2A38-E54A-4B9B-B5FE-A2C30C8CBF75}" dt="2024-10-09T05:36:47.014" v="2606" actId="478"/>
          <ac:grpSpMkLst>
            <pc:docMk/>
            <pc:sldMk cId="21236429" sldId="262"/>
            <ac:grpSpMk id="6" creationId="{399CA38F-67F9-C4F5-4207-6930B2F58CC6}"/>
          </ac:grpSpMkLst>
        </pc:grpChg>
        <pc:grpChg chg="add mod">
          <ac:chgData name="Ahmed, Kashif jamal" userId="d52fb4b9-feb2-40c8-b6e3-762efd1f39b5" providerId="ADAL" clId="{6C2D2A38-E54A-4B9B-B5FE-A2C30C8CBF75}" dt="2024-10-09T07:45:59.827" v="2853" actId="164"/>
          <ac:grpSpMkLst>
            <pc:docMk/>
            <pc:sldMk cId="21236429" sldId="262"/>
            <ac:grpSpMk id="16" creationId="{2C89E389-E095-7B3A-B28A-E3351F8BD8CA}"/>
          </ac:grpSpMkLst>
        </pc:grpChg>
        <pc:grpChg chg="add mod">
          <ac:chgData name="Ahmed, Kashif jamal" userId="d52fb4b9-feb2-40c8-b6e3-762efd1f39b5" providerId="ADAL" clId="{6C2D2A38-E54A-4B9B-B5FE-A2C30C8CBF75}" dt="2024-10-09T07:46:33.364" v="2924" actId="1038"/>
          <ac:grpSpMkLst>
            <pc:docMk/>
            <pc:sldMk cId="21236429" sldId="262"/>
            <ac:grpSpMk id="17" creationId="{C4B51955-E99D-022A-C87F-3FA7574EB92A}"/>
          </ac:grpSpMkLst>
        </pc:grpChg>
        <pc:graphicFrameChg chg="add mod">
          <ac:chgData name="Ahmed, Kashif jamal" userId="d52fb4b9-feb2-40c8-b6e3-762efd1f39b5" providerId="ADAL" clId="{6C2D2A38-E54A-4B9B-B5FE-A2C30C8CBF75}" dt="2024-10-09T07:44:31.968" v="2776" actId="404"/>
          <ac:graphicFrameMkLst>
            <pc:docMk/>
            <pc:sldMk cId="21236429" sldId="262"/>
            <ac:graphicFrameMk id="12" creationId="{995A342D-D5E2-655E-C764-707D33407F94}"/>
          </ac:graphicFrameMkLst>
        </pc:graphicFrameChg>
        <pc:picChg chg="add mod ord">
          <ac:chgData name="Ahmed, Kashif jamal" userId="d52fb4b9-feb2-40c8-b6e3-762efd1f39b5" providerId="ADAL" clId="{6C2D2A38-E54A-4B9B-B5FE-A2C30C8CBF75}" dt="2024-10-09T05:37:01.329" v="2608" actId="166"/>
          <ac:picMkLst>
            <pc:docMk/>
            <pc:sldMk cId="21236429" sldId="262"/>
            <ac:picMk id="5" creationId="{03DAA27F-6104-AEBD-912A-D763CC302D90}"/>
          </ac:picMkLst>
        </pc:picChg>
        <pc:cxnChg chg="add mod">
          <ac:chgData name="Ahmed, Kashif jamal" userId="d52fb4b9-feb2-40c8-b6e3-762efd1f39b5" providerId="ADAL" clId="{6C2D2A38-E54A-4B9B-B5FE-A2C30C8CBF75}" dt="2024-10-09T07:45:59.827" v="2853" actId="164"/>
          <ac:cxnSpMkLst>
            <pc:docMk/>
            <pc:sldMk cId="21236429" sldId="262"/>
            <ac:cxnSpMk id="15" creationId="{9E4965B0-D8AE-9062-C4E6-0C6C1AE97247}"/>
          </ac:cxnSpMkLst>
        </pc:cxnChg>
        <pc:cxnChg chg="mod">
          <ac:chgData name="Ahmed, Kashif jamal" userId="d52fb4b9-feb2-40c8-b6e3-762efd1f39b5" providerId="ADAL" clId="{6C2D2A38-E54A-4B9B-B5FE-A2C30C8CBF75}" dt="2024-10-09T07:46:25.059" v="2911" actId="692"/>
          <ac:cxnSpMkLst>
            <pc:docMk/>
            <pc:sldMk cId="21236429" sldId="262"/>
            <ac:cxnSpMk id="19" creationId="{0F290D40-4414-3942-AC92-7AD4EFC1F3E4}"/>
          </ac:cxnSpMkLst>
        </pc:cxnChg>
      </pc:sldChg>
      <pc:sldChg chg="delSp new del mod">
        <pc:chgData name="Ahmed, Kashif jamal" userId="d52fb4b9-feb2-40c8-b6e3-762efd1f39b5" providerId="ADAL" clId="{6C2D2A38-E54A-4B9B-B5FE-A2C30C8CBF75}" dt="2024-10-09T07:48:13.986" v="2937" actId="2696"/>
        <pc:sldMkLst>
          <pc:docMk/>
          <pc:sldMk cId="2181047529" sldId="263"/>
        </pc:sldMkLst>
        <pc:spChg chg="del">
          <ac:chgData name="Ahmed, Kashif jamal" userId="d52fb4b9-feb2-40c8-b6e3-762efd1f39b5" providerId="ADAL" clId="{6C2D2A38-E54A-4B9B-B5FE-A2C30C8CBF75}" dt="2024-10-09T07:47:40.114" v="2932" actId="478"/>
          <ac:spMkLst>
            <pc:docMk/>
            <pc:sldMk cId="2181047529" sldId="263"/>
            <ac:spMk id="2" creationId="{66E20038-E759-5A06-D1BE-D366D89C016C}"/>
          </ac:spMkLst>
        </pc:spChg>
        <pc:spChg chg="del">
          <ac:chgData name="Ahmed, Kashif jamal" userId="d52fb4b9-feb2-40c8-b6e3-762efd1f39b5" providerId="ADAL" clId="{6C2D2A38-E54A-4B9B-B5FE-A2C30C8CBF75}" dt="2024-10-09T07:47:40.860" v="2933" actId="478"/>
          <ac:spMkLst>
            <pc:docMk/>
            <pc:sldMk cId="2181047529" sldId="263"/>
            <ac:spMk id="3" creationId="{E33D6541-C31E-E999-E694-706282463B06}"/>
          </ac:spMkLst>
        </pc:spChg>
      </pc:sldChg>
      <pc:sldChg chg="addSp delSp modSp add mod ord">
        <pc:chgData name="Ahmed, Kashif jamal" userId="d52fb4b9-feb2-40c8-b6e3-762efd1f39b5" providerId="ADAL" clId="{6C2D2A38-E54A-4B9B-B5FE-A2C30C8CBF75}" dt="2024-10-09T08:13:50.461" v="3453" actId="12789"/>
        <pc:sldMkLst>
          <pc:docMk/>
          <pc:sldMk cId="153612002" sldId="264"/>
        </pc:sldMkLst>
        <pc:spChg chg="mod">
          <ac:chgData name="Ahmed, Kashif jamal" userId="d52fb4b9-feb2-40c8-b6e3-762efd1f39b5" providerId="ADAL" clId="{6C2D2A38-E54A-4B9B-B5FE-A2C30C8CBF75}" dt="2024-10-09T07:48:39.741" v="2956" actId="20577"/>
          <ac:spMkLst>
            <pc:docMk/>
            <pc:sldMk cId="153612002" sldId="264"/>
            <ac:spMk id="4" creationId="{6CD55004-7B05-38F4-2A66-1A2B14F87051}"/>
          </ac:spMkLst>
        </pc:spChg>
        <pc:spChg chg="mod">
          <ac:chgData name="Ahmed, Kashif jamal" userId="d52fb4b9-feb2-40c8-b6e3-762efd1f39b5" providerId="ADAL" clId="{6C2D2A38-E54A-4B9B-B5FE-A2C30C8CBF75}" dt="2024-10-09T08:04:52.440" v="3336" actId="1036"/>
          <ac:spMkLst>
            <pc:docMk/>
            <pc:sldMk cId="153612002" sldId="264"/>
            <ac:spMk id="5" creationId="{9D21269A-11AE-53C1-8983-24B6851A9619}"/>
          </ac:spMkLst>
        </pc:spChg>
        <pc:spChg chg="mod">
          <ac:chgData name="Ahmed, Kashif jamal" userId="d52fb4b9-feb2-40c8-b6e3-762efd1f39b5" providerId="ADAL" clId="{6C2D2A38-E54A-4B9B-B5FE-A2C30C8CBF75}" dt="2024-10-09T08:02:39.022" v="3266" actId="14100"/>
          <ac:spMkLst>
            <pc:docMk/>
            <pc:sldMk cId="153612002" sldId="264"/>
            <ac:spMk id="6" creationId="{6C03568A-AE03-8A42-1D5E-36F8CD3E3468}"/>
          </ac:spMkLst>
        </pc:spChg>
        <pc:spChg chg="del mod">
          <ac:chgData name="Ahmed, Kashif jamal" userId="d52fb4b9-feb2-40c8-b6e3-762efd1f39b5" providerId="ADAL" clId="{6C2D2A38-E54A-4B9B-B5FE-A2C30C8CBF75}" dt="2024-10-09T07:51:06.593" v="2958" actId="478"/>
          <ac:spMkLst>
            <pc:docMk/>
            <pc:sldMk cId="153612002" sldId="264"/>
            <ac:spMk id="7" creationId="{2DBFB970-6412-07D8-3CE3-B8F8A67E0865}"/>
          </ac:spMkLst>
        </pc:spChg>
        <pc:spChg chg="del">
          <ac:chgData name="Ahmed, Kashif jamal" userId="d52fb4b9-feb2-40c8-b6e3-762efd1f39b5" providerId="ADAL" clId="{6C2D2A38-E54A-4B9B-B5FE-A2C30C8CBF75}" dt="2024-10-09T07:48:33.750" v="2947" actId="478"/>
          <ac:spMkLst>
            <pc:docMk/>
            <pc:sldMk cId="153612002" sldId="264"/>
            <ac:spMk id="8" creationId="{62836C36-F01D-7B9E-7217-6DD92DA53AC3}"/>
          </ac:spMkLst>
        </pc:spChg>
        <pc:spChg chg="del">
          <ac:chgData name="Ahmed, Kashif jamal" userId="d52fb4b9-feb2-40c8-b6e3-762efd1f39b5" providerId="ADAL" clId="{6C2D2A38-E54A-4B9B-B5FE-A2C30C8CBF75}" dt="2024-10-09T07:48:26.038" v="2938" actId="478"/>
          <ac:spMkLst>
            <pc:docMk/>
            <pc:sldMk cId="153612002" sldId="264"/>
            <ac:spMk id="9" creationId="{D53D2015-1E40-3D0D-7C88-E7D5D2BB49F4}"/>
          </ac:spMkLst>
        </pc:spChg>
        <pc:spChg chg="add mod">
          <ac:chgData name="Ahmed, Kashif jamal" userId="d52fb4b9-feb2-40c8-b6e3-762efd1f39b5" providerId="ADAL" clId="{6C2D2A38-E54A-4B9B-B5FE-A2C30C8CBF75}" dt="2024-10-09T08:09:07.055" v="3409" actId="122"/>
          <ac:spMkLst>
            <pc:docMk/>
            <pc:sldMk cId="153612002" sldId="264"/>
            <ac:spMk id="10" creationId="{6583F838-59DD-5F5F-7E00-1697DB44A6B8}"/>
          </ac:spMkLst>
        </pc:spChg>
        <pc:spChg chg="add mod">
          <ac:chgData name="Ahmed, Kashif jamal" userId="d52fb4b9-feb2-40c8-b6e3-762efd1f39b5" providerId="ADAL" clId="{6C2D2A38-E54A-4B9B-B5FE-A2C30C8CBF75}" dt="2024-10-09T08:04:52.440" v="3336" actId="1036"/>
          <ac:spMkLst>
            <pc:docMk/>
            <pc:sldMk cId="153612002" sldId="264"/>
            <ac:spMk id="11" creationId="{7EA85C1E-B0A8-AB2E-E4BF-9C746F55E8D5}"/>
          </ac:spMkLst>
        </pc:spChg>
        <pc:spChg chg="mod">
          <ac:chgData name="Ahmed, Kashif jamal" userId="d52fb4b9-feb2-40c8-b6e3-762efd1f39b5" providerId="ADAL" clId="{6C2D2A38-E54A-4B9B-B5FE-A2C30C8CBF75}" dt="2024-10-09T07:54:15.783" v="3057"/>
          <ac:spMkLst>
            <pc:docMk/>
            <pc:sldMk cId="153612002" sldId="264"/>
            <ac:spMk id="13" creationId="{B5961E23-56E4-7769-B1D7-637DDD26803C}"/>
          </ac:spMkLst>
        </pc:spChg>
        <pc:spChg chg="del">
          <ac:chgData name="Ahmed, Kashif jamal" userId="d52fb4b9-feb2-40c8-b6e3-762efd1f39b5" providerId="ADAL" clId="{6C2D2A38-E54A-4B9B-B5FE-A2C30C8CBF75}" dt="2024-10-09T07:48:26.410" v="2939" actId="478"/>
          <ac:spMkLst>
            <pc:docMk/>
            <pc:sldMk cId="153612002" sldId="264"/>
            <ac:spMk id="14" creationId="{D12DD4D8-81BB-8F78-F763-9F6421BA42FC}"/>
          </ac:spMkLst>
        </pc:spChg>
        <pc:spChg chg="del">
          <ac:chgData name="Ahmed, Kashif jamal" userId="d52fb4b9-feb2-40c8-b6e3-762efd1f39b5" providerId="ADAL" clId="{6C2D2A38-E54A-4B9B-B5FE-A2C30C8CBF75}" dt="2024-10-09T07:48:26.966" v="2940" actId="478"/>
          <ac:spMkLst>
            <pc:docMk/>
            <pc:sldMk cId="153612002" sldId="264"/>
            <ac:spMk id="15" creationId="{2930564D-E5F9-655D-33BF-56E446A57BEE}"/>
          </ac:spMkLst>
        </pc:spChg>
        <pc:spChg chg="del">
          <ac:chgData name="Ahmed, Kashif jamal" userId="d52fb4b9-feb2-40c8-b6e3-762efd1f39b5" providerId="ADAL" clId="{6C2D2A38-E54A-4B9B-B5FE-A2C30C8CBF75}" dt="2024-10-09T07:48:27.462" v="2941" actId="478"/>
          <ac:spMkLst>
            <pc:docMk/>
            <pc:sldMk cId="153612002" sldId="264"/>
            <ac:spMk id="16" creationId="{22F6397F-8752-8268-2648-BAD44F93A5DB}"/>
          </ac:spMkLst>
        </pc:spChg>
        <pc:spChg chg="mod">
          <ac:chgData name="Ahmed, Kashif jamal" userId="d52fb4b9-feb2-40c8-b6e3-762efd1f39b5" providerId="ADAL" clId="{6C2D2A38-E54A-4B9B-B5FE-A2C30C8CBF75}" dt="2024-10-09T07:54:15.783" v="3057"/>
          <ac:spMkLst>
            <pc:docMk/>
            <pc:sldMk cId="153612002" sldId="264"/>
            <ac:spMk id="17" creationId="{BD6D4C14-BB4A-5E25-D08C-6195A6C290A4}"/>
          </ac:spMkLst>
        </pc:spChg>
        <pc:spChg chg="mod">
          <ac:chgData name="Ahmed, Kashif jamal" userId="d52fb4b9-feb2-40c8-b6e3-762efd1f39b5" providerId="ADAL" clId="{6C2D2A38-E54A-4B9B-B5FE-A2C30C8CBF75}" dt="2024-10-09T07:54:21.924" v="3059"/>
          <ac:spMkLst>
            <pc:docMk/>
            <pc:sldMk cId="153612002" sldId="264"/>
            <ac:spMk id="19" creationId="{F8D5EC37-F174-6A49-692A-CBF89D76F600}"/>
          </ac:spMkLst>
        </pc:spChg>
        <pc:spChg chg="mod">
          <ac:chgData name="Ahmed, Kashif jamal" userId="d52fb4b9-feb2-40c8-b6e3-762efd1f39b5" providerId="ADAL" clId="{6C2D2A38-E54A-4B9B-B5FE-A2C30C8CBF75}" dt="2024-10-09T07:54:21.924" v="3059"/>
          <ac:spMkLst>
            <pc:docMk/>
            <pc:sldMk cId="153612002" sldId="264"/>
            <ac:spMk id="20" creationId="{BFE3D6EC-EAFD-02E5-5610-A5777D244887}"/>
          </ac:spMkLst>
        </pc:spChg>
        <pc:spChg chg="del">
          <ac:chgData name="Ahmed, Kashif jamal" userId="d52fb4b9-feb2-40c8-b6e3-762efd1f39b5" providerId="ADAL" clId="{6C2D2A38-E54A-4B9B-B5FE-A2C30C8CBF75}" dt="2024-10-09T07:48:29.021" v="2944" actId="478"/>
          <ac:spMkLst>
            <pc:docMk/>
            <pc:sldMk cId="153612002" sldId="264"/>
            <ac:spMk id="22" creationId="{989E4ED6-F09F-A0C2-CA09-2DE86F7E58A0}"/>
          </ac:spMkLst>
        </pc:spChg>
        <pc:spChg chg="del">
          <ac:chgData name="Ahmed, Kashif jamal" userId="d52fb4b9-feb2-40c8-b6e3-762efd1f39b5" providerId="ADAL" clId="{6C2D2A38-E54A-4B9B-B5FE-A2C30C8CBF75}" dt="2024-10-09T07:48:28.534" v="2943" actId="478"/>
          <ac:spMkLst>
            <pc:docMk/>
            <pc:sldMk cId="153612002" sldId="264"/>
            <ac:spMk id="23" creationId="{E006C2DD-014B-E38D-C1B0-2A23EDC37DF9}"/>
          </ac:spMkLst>
        </pc:spChg>
        <pc:spChg chg="del">
          <ac:chgData name="Ahmed, Kashif jamal" userId="d52fb4b9-feb2-40c8-b6e3-762efd1f39b5" providerId="ADAL" clId="{6C2D2A38-E54A-4B9B-B5FE-A2C30C8CBF75}" dt="2024-10-09T07:48:28.084" v="2942" actId="478"/>
          <ac:spMkLst>
            <pc:docMk/>
            <pc:sldMk cId="153612002" sldId="264"/>
            <ac:spMk id="24" creationId="{62F7D678-9E7C-3C00-46F8-D830983EE70B}"/>
          </ac:spMkLst>
        </pc:spChg>
        <pc:spChg chg="del">
          <ac:chgData name="Ahmed, Kashif jamal" userId="d52fb4b9-feb2-40c8-b6e3-762efd1f39b5" providerId="ADAL" clId="{6C2D2A38-E54A-4B9B-B5FE-A2C30C8CBF75}" dt="2024-10-09T07:48:31.623" v="2946" actId="478"/>
          <ac:spMkLst>
            <pc:docMk/>
            <pc:sldMk cId="153612002" sldId="264"/>
            <ac:spMk id="25" creationId="{07D870E5-1776-5A7A-13A4-A749674E8946}"/>
          </ac:spMkLst>
        </pc:spChg>
        <pc:spChg chg="add del mod">
          <ac:chgData name="Ahmed, Kashif jamal" userId="d52fb4b9-feb2-40c8-b6e3-762efd1f39b5" providerId="ADAL" clId="{6C2D2A38-E54A-4B9B-B5FE-A2C30C8CBF75}" dt="2024-10-09T08:04:26.277" v="3275" actId="478"/>
          <ac:spMkLst>
            <pc:docMk/>
            <pc:sldMk cId="153612002" sldId="264"/>
            <ac:spMk id="29" creationId="{CD966404-A034-08BF-C93F-6C1503C9BCF7}"/>
          </ac:spMkLst>
        </pc:spChg>
        <pc:spChg chg="add mod">
          <ac:chgData name="Ahmed, Kashif jamal" userId="d52fb4b9-feb2-40c8-b6e3-762efd1f39b5" providerId="ADAL" clId="{6C2D2A38-E54A-4B9B-B5FE-A2C30C8CBF75}" dt="2024-10-09T07:57:27.823" v="3159"/>
          <ac:spMkLst>
            <pc:docMk/>
            <pc:sldMk cId="153612002" sldId="264"/>
            <ac:spMk id="30" creationId="{8CA829F7-39E1-242D-DC3D-2EFBAD189312}"/>
          </ac:spMkLst>
        </pc:spChg>
        <pc:spChg chg="mod">
          <ac:chgData name="Ahmed, Kashif jamal" userId="d52fb4b9-feb2-40c8-b6e3-762efd1f39b5" providerId="ADAL" clId="{6C2D2A38-E54A-4B9B-B5FE-A2C30C8CBF75}" dt="2024-10-09T08:05:02.566" v="3391" actId="1035"/>
          <ac:spMkLst>
            <pc:docMk/>
            <pc:sldMk cId="153612002" sldId="264"/>
            <ac:spMk id="35" creationId="{41C440CB-D9E9-124A-AE9E-24A7850CBE24}"/>
          </ac:spMkLst>
        </pc:spChg>
        <pc:spChg chg="mod">
          <ac:chgData name="Ahmed, Kashif jamal" userId="d52fb4b9-feb2-40c8-b6e3-762efd1f39b5" providerId="ADAL" clId="{6C2D2A38-E54A-4B9B-B5FE-A2C30C8CBF75}" dt="2024-10-09T08:05:02.566" v="3391" actId="1035"/>
          <ac:spMkLst>
            <pc:docMk/>
            <pc:sldMk cId="153612002" sldId="264"/>
            <ac:spMk id="36" creationId="{2E15EF6D-659B-6471-3BE3-805324729D34}"/>
          </ac:spMkLst>
        </pc:spChg>
        <pc:spChg chg="del mod">
          <ac:chgData name="Ahmed, Kashif jamal" userId="d52fb4b9-feb2-40c8-b6e3-762efd1f39b5" providerId="ADAL" clId="{6C2D2A38-E54A-4B9B-B5FE-A2C30C8CBF75}" dt="2024-10-09T08:04:28.493" v="3276" actId="478"/>
          <ac:spMkLst>
            <pc:docMk/>
            <pc:sldMk cId="153612002" sldId="264"/>
            <ac:spMk id="38" creationId="{34AABE09-4DF2-2EAC-8C48-3016CCC94A1F}"/>
          </ac:spMkLst>
        </pc:spChg>
        <pc:spChg chg="mod">
          <ac:chgData name="Ahmed, Kashif jamal" userId="d52fb4b9-feb2-40c8-b6e3-762efd1f39b5" providerId="ADAL" clId="{6C2D2A38-E54A-4B9B-B5FE-A2C30C8CBF75}" dt="2024-10-09T08:03:28.309" v="3274" actId="207"/>
          <ac:spMkLst>
            <pc:docMk/>
            <pc:sldMk cId="153612002" sldId="264"/>
            <ac:spMk id="39" creationId="{F9117E00-D781-BA83-E369-5DD367FB5E19}"/>
          </ac:spMkLst>
        </pc:spChg>
        <pc:spChg chg="mod">
          <ac:chgData name="Ahmed, Kashif jamal" userId="d52fb4b9-feb2-40c8-b6e3-762efd1f39b5" providerId="ADAL" clId="{6C2D2A38-E54A-4B9B-B5FE-A2C30C8CBF75}" dt="2024-10-09T08:05:02.566" v="3391" actId="1035"/>
          <ac:spMkLst>
            <pc:docMk/>
            <pc:sldMk cId="153612002" sldId="264"/>
            <ac:spMk id="40" creationId="{25619BE4-B5A5-6837-13C8-B80DF8D1ECD6}"/>
          </ac:spMkLst>
        </pc:spChg>
        <pc:spChg chg="mod">
          <ac:chgData name="Ahmed, Kashif jamal" userId="d52fb4b9-feb2-40c8-b6e3-762efd1f39b5" providerId="ADAL" clId="{6C2D2A38-E54A-4B9B-B5FE-A2C30C8CBF75}" dt="2024-10-09T08:02:18.595" v="3263" actId="12788"/>
          <ac:spMkLst>
            <pc:docMk/>
            <pc:sldMk cId="153612002" sldId="264"/>
            <ac:spMk id="43" creationId="{C525ACA4-DE75-FA89-1B49-64D73E17B0DF}"/>
          </ac:spMkLst>
        </pc:spChg>
        <pc:spChg chg="mod">
          <ac:chgData name="Ahmed, Kashif jamal" userId="d52fb4b9-feb2-40c8-b6e3-762efd1f39b5" providerId="ADAL" clId="{6C2D2A38-E54A-4B9B-B5FE-A2C30C8CBF75}" dt="2024-10-09T08:00:35.714" v="3228"/>
          <ac:spMkLst>
            <pc:docMk/>
            <pc:sldMk cId="153612002" sldId="264"/>
            <ac:spMk id="44" creationId="{29120D9E-E84A-073E-8DC2-D608C4116006}"/>
          </ac:spMkLst>
        </pc:spChg>
        <pc:spChg chg="del mod">
          <ac:chgData name="Ahmed, Kashif jamal" userId="d52fb4b9-feb2-40c8-b6e3-762efd1f39b5" providerId="ADAL" clId="{6C2D2A38-E54A-4B9B-B5FE-A2C30C8CBF75}" dt="2024-10-09T08:04:30.093" v="3277" actId="478"/>
          <ac:spMkLst>
            <pc:docMk/>
            <pc:sldMk cId="153612002" sldId="264"/>
            <ac:spMk id="46" creationId="{C07A2582-59D7-188A-3526-EB37B457AC75}"/>
          </ac:spMkLst>
        </pc:spChg>
        <pc:spChg chg="mod">
          <ac:chgData name="Ahmed, Kashif jamal" userId="d52fb4b9-feb2-40c8-b6e3-762efd1f39b5" providerId="ADAL" clId="{6C2D2A38-E54A-4B9B-B5FE-A2C30C8CBF75}" dt="2024-10-09T08:02:57.845" v="3268" actId="14100"/>
          <ac:spMkLst>
            <pc:docMk/>
            <pc:sldMk cId="153612002" sldId="264"/>
            <ac:spMk id="47" creationId="{0CF8AD85-EAF6-5362-FC75-DE12724F2BE6}"/>
          </ac:spMkLst>
        </pc:spChg>
        <pc:spChg chg="mod">
          <ac:chgData name="Ahmed, Kashif jamal" userId="d52fb4b9-feb2-40c8-b6e3-762efd1f39b5" providerId="ADAL" clId="{6C2D2A38-E54A-4B9B-B5FE-A2C30C8CBF75}" dt="2024-10-09T08:02:08.749" v="3261" actId="20577"/>
          <ac:spMkLst>
            <pc:docMk/>
            <pc:sldMk cId="153612002" sldId="264"/>
            <ac:spMk id="48" creationId="{AAE9725D-EFC4-74E9-47F8-E232896967D1}"/>
          </ac:spMkLst>
        </pc:spChg>
        <pc:spChg chg="mod">
          <ac:chgData name="Ahmed, Kashif jamal" userId="d52fb4b9-feb2-40c8-b6e3-762efd1f39b5" providerId="ADAL" clId="{6C2D2A38-E54A-4B9B-B5FE-A2C30C8CBF75}" dt="2024-10-09T08:09:22.324" v="3413" actId="12788"/>
          <ac:spMkLst>
            <pc:docMk/>
            <pc:sldMk cId="153612002" sldId="264"/>
            <ac:spMk id="51" creationId="{9586C655-B8C1-E8E6-4FF3-C2CA3A601593}"/>
          </ac:spMkLst>
        </pc:spChg>
        <pc:spChg chg="mod">
          <ac:chgData name="Ahmed, Kashif jamal" userId="d52fb4b9-feb2-40c8-b6e3-762efd1f39b5" providerId="ADAL" clId="{6C2D2A38-E54A-4B9B-B5FE-A2C30C8CBF75}" dt="2024-10-09T08:08:31.700" v="3394"/>
          <ac:spMkLst>
            <pc:docMk/>
            <pc:sldMk cId="153612002" sldId="264"/>
            <ac:spMk id="52" creationId="{43C4F2AD-CB5F-7876-9F43-DF471440E3F2}"/>
          </ac:spMkLst>
        </pc:spChg>
        <pc:spChg chg="mod">
          <ac:chgData name="Ahmed, Kashif jamal" userId="d52fb4b9-feb2-40c8-b6e3-762efd1f39b5" providerId="ADAL" clId="{6C2D2A38-E54A-4B9B-B5FE-A2C30C8CBF75}" dt="2024-10-09T08:09:22.324" v="3413" actId="12788"/>
          <ac:spMkLst>
            <pc:docMk/>
            <pc:sldMk cId="153612002" sldId="264"/>
            <ac:spMk id="53" creationId="{D02085EE-9229-C2CE-2F65-CDCA7372ADEA}"/>
          </ac:spMkLst>
        </pc:spChg>
        <pc:spChg chg="mod">
          <ac:chgData name="Ahmed, Kashif jamal" userId="d52fb4b9-feb2-40c8-b6e3-762efd1f39b5" providerId="ADAL" clId="{6C2D2A38-E54A-4B9B-B5FE-A2C30C8CBF75}" dt="2024-10-09T08:09:02.193" v="3408" actId="20577"/>
          <ac:spMkLst>
            <pc:docMk/>
            <pc:sldMk cId="153612002" sldId="264"/>
            <ac:spMk id="54" creationId="{DBD10050-392C-BC28-73D8-457B8972C99D}"/>
          </ac:spMkLst>
        </pc:spChg>
        <pc:spChg chg="mod">
          <ac:chgData name="Ahmed, Kashif jamal" userId="d52fb4b9-feb2-40c8-b6e3-762efd1f39b5" providerId="ADAL" clId="{6C2D2A38-E54A-4B9B-B5FE-A2C30C8CBF75}" dt="2024-10-09T08:09:32.309" v="3415" actId="12788"/>
          <ac:spMkLst>
            <pc:docMk/>
            <pc:sldMk cId="153612002" sldId="264"/>
            <ac:spMk id="57" creationId="{D033E93B-20A0-7A19-EBFE-B2A6C90FE1AB}"/>
          </ac:spMkLst>
        </pc:spChg>
        <pc:spChg chg="mod">
          <ac:chgData name="Ahmed, Kashif jamal" userId="d52fb4b9-feb2-40c8-b6e3-762efd1f39b5" providerId="ADAL" clId="{6C2D2A38-E54A-4B9B-B5FE-A2C30C8CBF75}" dt="2024-10-09T08:08:40.100" v="3396"/>
          <ac:spMkLst>
            <pc:docMk/>
            <pc:sldMk cId="153612002" sldId="264"/>
            <ac:spMk id="58" creationId="{051D477A-6833-8859-03B2-6CB78393440F}"/>
          </ac:spMkLst>
        </pc:spChg>
        <pc:spChg chg="mod">
          <ac:chgData name="Ahmed, Kashif jamal" userId="d52fb4b9-feb2-40c8-b6e3-762efd1f39b5" providerId="ADAL" clId="{6C2D2A38-E54A-4B9B-B5FE-A2C30C8CBF75}" dt="2024-10-09T08:09:32.309" v="3415" actId="12788"/>
          <ac:spMkLst>
            <pc:docMk/>
            <pc:sldMk cId="153612002" sldId="264"/>
            <ac:spMk id="59" creationId="{F2804020-91F3-9219-6BE0-26C66766D534}"/>
          </ac:spMkLst>
        </pc:spChg>
        <pc:spChg chg="mod">
          <ac:chgData name="Ahmed, Kashif jamal" userId="d52fb4b9-feb2-40c8-b6e3-762efd1f39b5" providerId="ADAL" clId="{6C2D2A38-E54A-4B9B-B5FE-A2C30C8CBF75}" dt="2024-10-09T08:08:40.100" v="3396"/>
          <ac:spMkLst>
            <pc:docMk/>
            <pc:sldMk cId="153612002" sldId="264"/>
            <ac:spMk id="60" creationId="{C7B09A96-3885-F882-BFFA-7F24FA53F1C8}"/>
          </ac:spMkLst>
        </pc:spChg>
        <pc:grpChg chg="add mod">
          <ac:chgData name="Ahmed, Kashif jamal" userId="d52fb4b9-feb2-40c8-b6e3-762efd1f39b5" providerId="ADAL" clId="{6C2D2A38-E54A-4B9B-B5FE-A2C30C8CBF75}" dt="2024-10-09T08:00:19.498" v="3222" actId="164"/>
          <ac:grpSpMkLst>
            <pc:docMk/>
            <pc:sldMk cId="153612002" sldId="264"/>
            <ac:grpSpMk id="2" creationId="{386C9EE7-905B-C000-6EE5-8BCCDEBC6747}"/>
          </ac:grpSpMkLst>
        </pc:grpChg>
        <pc:grpChg chg="del mod">
          <ac:chgData name="Ahmed, Kashif jamal" userId="d52fb4b9-feb2-40c8-b6e3-762efd1f39b5" providerId="ADAL" clId="{6C2D2A38-E54A-4B9B-B5FE-A2C30C8CBF75}" dt="2024-10-09T07:51:06.593" v="2958" actId="478"/>
          <ac:grpSpMkLst>
            <pc:docMk/>
            <pc:sldMk cId="153612002" sldId="264"/>
            <ac:grpSpMk id="3" creationId="{C6805F1C-722D-399D-44F2-E91926F85ABC}"/>
          </ac:grpSpMkLst>
        </pc:grpChg>
        <pc:grpChg chg="add mod">
          <ac:chgData name="Ahmed, Kashif jamal" userId="d52fb4b9-feb2-40c8-b6e3-762efd1f39b5" providerId="ADAL" clId="{6C2D2A38-E54A-4B9B-B5FE-A2C30C8CBF75}" dt="2024-10-09T07:54:24.859" v="3062" actId="1076"/>
          <ac:grpSpMkLst>
            <pc:docMk/>
            <pc:sldMk cId="153612002" sldId="264"/>
            <ac:grpSpMk id="12" creationId="{E14AD026-7AD3-3E2F-562C-9DD3A8971F4D}"/>
          </ac:grpSpMkLst>
        </pc:grpChg>
        <pc:grpChg chg="add mod">
          <ac:chgData name="Ahmed, Kashif jamal" userId="d52fb4b9-feb2-40c8-b6e3-762efd1f39b5" providerId="ADAL" clId="{6C2D2A38-E54A-4B9B-B5FE-A2C30C8CBF75}" dt="2024-10-09T07:54:24.199" v="3061" actId="1076"/>
          <ac:grpSpMkLst>
            <pc:docMk/>
            <pc:sldMk cId="153612002" sldId="264"/>
            <ac:grpSpMk id="18" creationId="{594EBF32-1E3C-E0A3-16E9-55245DDDF1E5}"/>
          </ac:grpSpMkLst>
        </pc:grpChg>
        <pc:grpChg chg="add mod">
          <ac:chgData name="Ahmed, Kashif jamal" userId="d52fb4b9-feb2-40c8-b6e3-762efd1f39b5" providerId="ADAL" clId="{6C2D2A38-E54A-4B9B-B5FE-A2C30C8CBF75}" dt="2024-10-09T08:11:31.792" v="3429" actId="12788"/>
          <ac:grpSpMkLst>
            <pc:docMk/>
            <pc:sldMk cId="153612002" sldId="264"/>
            <ac:grpSpMk id="32" creationId="{662D2249-D11A-0EF5-B323-1FFC49DFA115}"/>
          </ac:grpSpMkLst>
        </pc:grpChg>
        <pc:grpChg chg="add del mod ord">
          <ac:chgData name="Ahmed, Kashif jamal" userId="d52fb4b9-feb2-40c8-b6e3-762efd1f39b5" providerId="ADAL" clId="{6C2D2A38-E54A-4B9B-B5FE-A2C30C8CBF75}" dt="2024-10-09T08:05:05.710" v="3392" actId="478"/>
          <ac:grpSpMkLst>
            <pc:docMk/>
            <pc:sldMk cId="153612002" sldId="264"/>
            <ac:grpSpMk id="33" creationId="{9FACCD92-E8FD-0822-8EC8-A4DC8057BF63}"/>
          </ac:grpSpMkLst>
        </pc:grpChg>
        <pc:grpChg chg="mod">
          <ac:chgData name="Ahmed, Kashif jamal" userId="d52fb4b9-feb2-40c8-b6e3-762efd1f39b5" providerId="ADAL" clId="{6C2D2A38-E54A-4B9B-B5FE-A2C30C8CBF75}" dt="2024-10-09T08:00:25.011" v="3225"/>
          <ac:grpSpMkLst>
            <pc:docMk/>
            <pc:sldMk cId="153612002" sldId="264"/>
            <ac:grpSpMk id="34" creationId="{FDA5C899-B082-1A6C-08D1-AC9D4B4E5981}"/>
          </ac:grpSpMkLst>
        </pc:grpChg>
        <pc:grpChg chg="add del mod">
          <ac:chgData name="Ahmed, Kashif jamal" userId="d52fb4b9-feb2-40c8-b6e3-762efd1f39b5" providerId="ADAL" clId="{6C2D2A38-E54A-4B9B-B5FE-A2C30C8CBF75}" dt="2024-10-09T08:05:06.607" v="3393" actId="478"/>
          <ac:grpSpMkLst>
            <pc:docMk/>
            <pc:sldMk cId="153612002" sldId="264"/>
            <ac:grpSpMk id="41" creationId="{D4C1D592-270F-E4C2-C10E-C78FCDCE0223}"/>
          </ac:grpSpMkLst>
        </pc:grpChg>
        <pc:grpChg chg="mod">
          <ac:chgData name="Ahmed, Kashif jamal" userId="d52fb4b9-feb2-40c8-b6e3-762efd1f39b5" providerId="ADAL" clId="{6C2D2A38-E54A-4B9B-B5FE-A2C30C8CBF75}" dt="2024-10-09T08:00:35.714" v="3228"/>
          <ac:grpSpMkLst>
            <pc:docMk/>
            <pc:sldMk cId="153612002" sldId="264"/>
            <ac:grpSpMk id="42" creationId="{811359C5-1603-948D-3DF7-4B725D554BCF}"/>
          </ac:grpSpMkLst>
        </pc:grpChg>
        <pc:grpChg chg="add mod ord">
          <ac:chgData name="Ahmed, Kashif jamal" userId="d52fb4b9-feb2-40c8-b6e3-762efd1f39b5" providerId="ADAL" clId="{6C2D2A38-E54A-4B9B-B5FE-A2C30C8CBF75}" dt="2024-10-09T08:12:49.135" v="3440" actId="12788"/>
          <ac:grpSpMkLst>
            <pc:docMk/>
            <pc:sldMk cId="153612002" sldId="264"/>
            <ac:grpSpMk id="49" creationId="{B96AC4F5-9CCE-21B1-409B-AD3933854843}"/>
          </ac:grpSpMkLst>
        </pc:grpChg>
        <pc:grpChg chg="mod">
          <ac:chgData name="Ahmed, Kashif jamal" userId="d52fb4b9-feb2-40c8-b6e3-762efd1f39b5" providerId="ADAL" clId="{6C2D2A38-E54A-4B9B-B5FE-A2C30C8CBF75}" dt="2024-10-09T08:08:31.700" v="3394"/>
          <ac:grpSpMkLst>
            <pc:docMk/>
            <pc:sldMk cId="153612002" sldId="264"/>
            <ac:grpSpMk id="50" creationId="{95DA46CF-F02B-1E13-AD95-47481D85398F}"/>
          </ac:grpSpMkLst>
        </pc:grpChg>
        <pc:grpChg chg="add mod">
          <ac:chgData name="Ahmed, Kashif jamal" userId="d52fb4b9-feb2-40c8-b6e3-762efd1f39b5" providerId="ADAL" clId="{6C2D2A38-E54A-4B9B-B5FE-A2C30C8CBF75}" dt="2024-10-09T08:13:45.651" v="3452" actId="12788"/>
          <ac:grpSpMkLst>
            <pc:docMk/>
            <pc:sldMk cId="153612002" sldId="264"/>
            <ac:grpSpMk id="55" creationId="{F244C24B-2572-219B-60A1-047910EB73A6}"/>
          </ac:grpSpMkLst>
        </pc:grpChg>
        <pc:grpChg chg="mod">
          <ac:chgData name="Ahmed, Kashif jamal" userId="d52fb4b9-feb2-40c8-b6e3-762efd1f39b5" providerId="ADAL" clId="{6C2D2A38-E54A-4B9B-B5FE-A2C30C8CBF75}" dt="2024-10-09T08:08:40.100" v="3396"/>
          <ac:grpSpMkLst>
            <pc:docMk/>
            <pc:sldMk cId="153612002" sldId="264"/>
            <ac:grpSpMk id="56" creationId="{20412E8D-D2AD-BF22-6097-81045D1EAE39}"/>
          </ac:grpSpMkLst>
        </pc:grpChg>
        <pc:picChg chg="del">
          <ac:chgData name="Ahmed, Kashif jamal" userId="d52fb4b9-feb2-40c8-b6e3-762efd1f39b5" providerId="ADAL" clId="{6C2D2A38-E54A-4B9B-B5FE-A2C30C8CBF75}" dt="2024-10-09T07:48:29.966" v="2945" actId="478"/>
          <ac:picMkLst>
            <pc:docMk/>
            <pc:sldMk cId="153612002" sldId="264"/>
            <ac:picMk id="27" creationId="{D1F4B100-5EA8-9C5C-B257-C4A023857ABC}"/>
          </ac:picMkLst>
        </pc:picChg>
        <pc:picChg chg="add del mod">
          <ac:chgData name="Ahmed, Kashif jamal" userId="d52fb4b9-feb2-40c8-b6e3-762efd1f39b5" providerId="ADAL" clId="{6C2D2A38-E54A-4B9B-B5FE-A2C30C8CBF75}" dt="2024-10-09T08:11:11.634" v="3423" actId="478"/>
          <ac:picMkLst>
            <pc:docMk/>
            <pc:sldMk cId="153612002" sldId="264"/>
            <ac:picMk id="62" creationId="{7803E582-C5EF-CF75-49BF-C784B005A893}"/>
          </ac:picMkLst>
        </pc:picChg>
        <pc:picChg chg="add mod">
          <ac:chgData name="Ahmed, Kashif jamal" userId="d52fb4b9-feb2-40c8-b6e3-762efd1f39b5" providerId="ADAL" clId="{6C2D2A38-E54A-4B9B-B5FE-A2C30C8CBF75}" dt="2024-10-09T08:13:50.461" v="3453" actId="12789"/>
          <ac:picMkLst>
            <pc:docMk/>
            <pc:sldMk cId="153612002" sldId="264"/>
            <ac:picMk id="64" creationId="{74AA4C7C-ED08-A7BE-16A3-75A1D3351171}"/>
          </ac:picMkLst>
        </pc:picChg>
        <pc:picChg chg="add mod">
          <ac:chgData name="Ahmed, Kashif jamal" userId="d52fb4b9-feb2-40c8-b6e3-762efd1f39b5" providerId="ADAL" clId="{6C2D2A38-E54A-4B9B-B5FE-A2C30C8CBF75}" dt="2024-10-09T08:13:50.461" v="3453" actId="12789"/>
          <ac:picMkLst>
            <pc:docMk/>
            <pc:sldMk cId="153612002" sldId="264"/>
            <ac:picMk id="66" creationId="{99AC1D83-E72C-CC98-8FA0-45AE5E652FD0}"/>
          </ac:picMkLst>
        </pc:picChg>
        <pc:picChg chg="add mod">
          <ac:chgData name="Ahmed, Kashif jamal" userId="d52fb4b9-feb2-40c8-b6e3-762efd1f39b5" providerId="ADAL" clId="{6C2D2A38-E54A-4B9B-B5FE-A2C30C8CBF75}" dt="2024-10-09T08:13:50.461" v="3453" actId="12789"/>
          <ac:picMkLst>
            <pc:docMk/>
            <pc:sldMk cId="153612002" sldId="264"/>
            <ac:picMk id="68" creationId="{A2A40879-A6D1-4C1E-F283-3DD39D659C0D}"/>
          </ac:picMkLst>
        </pc:picChg>
        <pc:cxnChg chg="add del mod">
          <ac:chgData name="Ahmed, Kashif jamal" userId="d52fb4b9-feb2-40c8-b6e3-762efd1f39b5" providerId="ADAL" clId="{6C2D2A38-E54A-4B9B-B5FE-A2C30C8CBF75}" dt="2024-10-09T08:04:38.382" v="3280" actId="478"/>
          <ac:cxnSpMkLst>
            <pc:docMk/>
            <pc:sldMk cId="153612002" sldId="264"/>
            <ac:cxnSpMk id="28" creationId="{D8C1300A-AFA0-E5DD-15BB-C440C57A6079}"/>
          </ac:cxnSpMkLst>
        </pc:cxnChg>
        <pc:cxnChg chg="add del mod">
          <ac:chgData name="Ahmed, Kashif jamal" userId="d52fb4b9-feb2-40c8-b6e3-762efd1f39b5" providerId="ADAL" clId="{6C2D2A38-E54A-4B9B-B5FE-A2C30C8CBF75}" dt="2024-10-09T08:00:06.692" v="3221" actId="478"/>
          <ac:cxnSpMkLst>
            <pc:docMk/>
            <pc:sldMk cId="153612002" sldId="264"/>
            <ac:cxnSpMk id="31" creationId="{00B5C0F6-269F-6F9B-959E-B5769DACA144}"/>
          </ac:cxnSpMkLst>
        </pc:cxnChg>
        <pc:cxnChg chg="del mod">
          <ac:chgData name="Ahmed, Kashif jamal" userId="d52fb4b9-feb2-40c8-b6e3-762efd1f39b5" providerId="ADAL" clId="{6C2D2A38-E54A-4B9B-B5FE-A2C30C8CBF75}" dt="2024-10-09T08:04:36.198" v="3279" actId="478"/>
          <ac:cxnSpMkLst>
            <pc:docMk/>
            <pc:sldMk cId="153612002" sldId="264"/>
            <ac:cxnSpMk id="37" creationId="{85F8974E-9569-D349-4F7D-F23368D4F73B}"/>
          </ac:cxnSpMkLst>
        </pc:cxnChg>
        <pc:cxnChg chg="del mod">
          <ac:chgData name="Ahmed, Kashif jamal" userId="d52fb4b9-feb2-40c8-b6e3-762efd1f39b5" providerId="ADAL" clId="{6C2D2A38-E54A-4B9B-B5FE-A2C30C8CBF75}" dt="2024-10-09T08:04:33.094" v="3278" actId="478"/>
          <ac:cxnSpMkLst>
            <pc:docMk/>
            <pc:sldMk cId="153612002" sldId="264"/>
            <ac:cxnSpMk id="45" creationId="{6F18BA7A-AAA4-D50F-C8FD-96112EB80665}"/>
          </ac:cxnSpMkLst>
        </pc:cxnChg>
      </pc:sldChg>
      <pc:sldChg chg="delSp new del mod">
        <pc:chgData name="Ahmed, Kashif jamal" userId="d52fb4b9-feb2-40c8-b6e3-762efd1f39b5" providerId="ADAL" clId="{6C2D2A38-E54A-4B9B-B5FE-A2C30C8CBF75}" dt="2024-10-09T08:15:46.319" v="3460" actId="2696"/>
        <pc:sldMkLst>
          <pc:docMk/>
          <pc:sldMk cId="3119343876" sldId="265"/>
        </pc:sldMkLst>
        <pc:spChg chg="del">
          <ac:chgData name="Ahmed, Kashif jamal" userId="d52fb4b9-feb2-40c8-b6e3-762efd1f39b5" providerId="ADAL" clId="{6C2D2A38-E54A-4B9B-B5FE-A2C30C8CBF75}" dt="2024-10-09T08:15:24.436" v="3455" actId="478"/>
          <ac:spMkLst>
            <pc:docMk/>
            <pc:sldMk cId="3119343876" sldId="265"/>
            <ac:spMk id="2" creationId="{B4614534-F66C-C2E7-8045-0337D71E298B}"/>
          </ac:spMkLst>
        </pc:spChg>
        <pc:spChg chg="del">
          <ac:chgData name="Ahmed, Kashif jamal" userId="d52fb4b9-feb2-40c8-b6e3-762efd1f39b5" providerId="ADAL" clId="{6C2D2A38-E54A-4B9B-B5FE-A2C30C8CBF75}" dt="2024-10-09T08:15:25.379" v="3456" actId="478"/>
          <ac:spMkLst>
            <pc:docMk/>
            <pc:sldMk cId="3119343876" sldId="265"/>
            <ac:spMk id="3" creationId="{60584AA2-C237-FDAE-ED55-AE485A981259}"/>
          </ac:spMkLst>
        </pc:spChg>
      </pc:sldChg>
      <pc:sldChg chg="addSp delSp modSp add mod ord">
        <pc:chgData name="Ahmed, Kashif jamal" userId="d52fb4b9-feb2-40c8-b6e3-762efd1f39b5" providerId="ADAL" clId="{6C2D2A38-E54A-4B9B-B5FE-A2C30C8CBF75}" dt="2024-10-09T08:35:00.600" v="3639" actId="207"/>
        <pc:sldMkLst>
          <pc:docMk/>
          <pc:sldMk cId="3180031447" sldId="266"/>
        </pc:sldMkLst>
        <pc:spChg chg="mod">
          <ac:chgData name="Ahmed, Kashif jamal" userId="d52fb4b9-feb2-40c8-b6e3-762efd1f39b5" providerId="ADAL" clId="{6C2D2A38-E54A-4B9B-B5FE-A2C30C8CBF75}" dt="2024-10-09T08:24:47.138" v="3511" actId="207"/>
          <ac:spMkLst>
            <pc:docMk/>
            <pc:sldMk cId="3180031447" sldId="266"/>
            <ac:spMk id="4" creationId="{ACE0D3E2-A5C7-8AA9-7588-C7E10C4691AD}"/>
          </ac:spMkLst>
        </pc:spChg>
        <pc:spChg chg="add del mod topLvl">
          <ac:chgData name="Ahmed, Kashif jamal" userId="d52fb4b9-feb2-40c8-b6e3-762efd1f39b5" providerId="ADAL" clId="{6C2D2A38-E54A-4B9B-B5FE-A2C30C8CBF75}" dt="2024-10-09T08:28:29.334" v="3531" actId="12789"/>
          <ac:spMkLst>
            <pc:docMk/>
            <pc:sldMk cId="3180031447" sldId="266"/>
            <ac:spMk id="13" creationId="{647CD33E-9DD3-4022-5D8A-13D254721193}"/>
          </ac:spMkLst>
        </pc:spChg>
        <pc:spChg chg="mod topLvl">
          <ac:chgData name="Ahmed, Kashif jamal" userId="d52fb4b9-feb2-40c8-b6e3-762efd1f39b5" providerId="ADAL" clId="{6C2D2A38-E54A-4B9B-B5FE-A2C30C8CBF75}" dt="2024-10-09T08:31:13.810" v="3598" actId="207"/>
          <ac:spMkLst>
            <pc:docMk/>
            <pc:sldMk cId="3180031447" sldId="266"/>
            <ac:spMk id="14" creationId="{8333B0B0-D648-107A-A47D-6A468B7402C9}"/>
          </ac:spMkLst>
        </pc:spChg>
        <pc:spChg chg="del mod topLvl">
          <ac:chgData name="Ahmed, Kashif jamal" userId="d52fb4b9-feb2-40c8-b6e3-762efd1f39b5" providerId="ADAL" clId="{6C2D2A38-E54A-4B9B-B5FE-A2C30C8CBF75}" dt="2024-10-09T08:29:17.841" v="3537" actId="478"/>
          <ac:spMkLst>
            <pc:docMk/>
            <pc:sldMk cId="3180031447" sldId="266"/>
            <ac:spMk id="15" creationId="{665544DC-7C7F-7057-01BE-68420937CDE7}"/>
          </ac:spMkLst>
        </pc:spChg>
        <pc:spChg chg="del topLvl">
          <ac:chgData name="Ahmed, Kashif jamal" userId="d52fb4b9-feb2-40c8-b6e3-762efd1f39b5" providerId="ADAL" clId="{6C2D2A38-E54A-4B9B-B5FE-A2C30C8CBF75}" dt="2024-10-09T08:16:14.443" v="3475" actId="478"/>
          <ac:spMkLst>
            <pc:docMk/>
            <pc:sldMk cId="3180031447" sldId="266"/>
            <ac:spMk id="16" creationId="{C128033A-C26B-A0C9-7573-248024DCABE3}"/>
          </ac:spMkLst>
        </pc:spChg>
        <pc:spChg chg="add mod">
          <ac:chgData name="Ahmed, Kashif jamal" userId="d52fb4b9-feb2-40c8-b6e3-762efd1f39b5" providerId="ADAL" clId="{6C2D2A38-E54A-4B9B-B5FE-A2C30C8CBF75}" dt="2024-10-09T08:33:58.771" v="3623" actId="947"/>
          <ac:spMkLst>
            <pc:docMk/>
            <pc:sldMk cId="3180031447" sldId="266"/>
            <ac:spMk id="18" creationId="{FBB5A29E-054E-6C4D-36A2-62DFAA935EB9}"/>
          </ac:spMkLst>
        </pc:spChg>
        <pc:spChg chg="mod topLvl">
          <ac:chgData name="Ahmed, Kashif jamal" userId="d52fb4b9-feb2-40c8-b6e3-762efd1f39b5" providerId="ADAL" clId="{6C2D2A38-E54A-4B9B-B5FE-A2C30C8CBF75}" dt="2024-10-09T08:34:10.723" v="3624" actId="164"/>
          <ac:spMkLst>
            <pc:docMk/>
            <pc:sldMk cId="3180031447" sldId="266"/>
            <ac:spMk id="21" creationId="{2FD3AE1A-CFA2-F4F8-8CA1-6D51195EAC8A}"/>
          </ac:spMkLst>
        </pc:spChg>
        <pc:spChg chg="del mod topLvl">
          <ac:chgData name="Ahmed, Kashif jamal" userId="d52fb4b9-feb2-40c8-b6e3-762efd1f39b5" providerId="ADAL" clId="{6C2D2A38-E54A-4B9B-B5FE-A2C30C8CBF75}" dt="2024-10-09T08:31:34.035" v="3601" actId="478"/>
          <ac:spMkLst>
            <pc:docMk/>
            <pc:sldMk cId="3180031447" sldId="266"/>
            <ac:spMk id="22" creationId="{B4DC544A-111A-704C-94B8-03CE98F3B9B1}"/>
          </ac:spMkLst>
        </pc:spChg>
        <pc:spChg chg="add mod">
          <ac:chgData name="Ahmed, Kashif jamal" userId="d52fb4b9-feb2-40c8-b6e3-762efd1f39b5" providerId="ADAL" clId="{6C2D2A38-E54A-4B9B-B5FE-A2C30C8CBF75}" dt="2024-10-09T08:34:10.723" v="3624" actId="164"/>
          <ac:spMkLst>
            <pc:docMk/>
            <pc:sldMk cId="3180031447" sldId="266"/>
            <ac:spMk id="23" creationId="{3480CBD4-1FA5-22B9-2305-1C12329CDFED}"/>
          </ac:spMkLst>
        </pc:spChg>
        <pc:spChg chg="mod">
          <ac:chgData name="Ahmed, Kashif jamal" userId="d52fb4b9-feb2-40c8-b6e3-762efd1f39b5" providerId="ADAL" clId="{6C2D2A38-E54A-4B9B-B5FE-A2C30C8CBF75}" dt="2024-10-09T08:34:49.248" v="3638" actId="12789"/>
          <ac:spMkLst>
            <pc:docMk/>
            <pc:sldMk cId="3180031447" sldId="266"/>
            <ac:spMk id="26" creationId="{6F699A87-E68A-2B97-F7E4-C4C98A442117}"/>
          </ac:spMkLst>
        </pc:spChg>
        <pc:spChg chg="mod">
          <ac:chgData name="Ahmed, Kashif jamal" userId="d52fb4b9-feb2-40c8-b6e3-762efd1f39b5" providerId="ADAL" clId="{6C2D2A38-E54A-4B9B-B5FE-A2C30C8CBF75}" dt="2024-10-09T08:35:00.600" v="3639" actId="207"/>
          <ac:spMkLst>
            <pc:docMk/>
            <pc:sldMk cId="3180031447" sldId="266"/>
            <ac:spMk id="27" creationId="{621D51F8-3B08-25EE-EC60-392155900ED3}"/>
          </ac:spMkLst>
        </pc:spChg>
        <pc:grpChg chg="add del mod">
          <ac:chgData name="Ahmed, Kashif jamal" userId="d52fb4b9-feb2-40c8-b6e3-762efd1f39b5" providerId="ADAL" clId="{6C2D2A38-E54A-4B9B-B5FE-A2C30C8CBF75}" dt="2024-10-09T08:29:17.841" v="3537" actId="478"/>
          <ac:grpSpMkLst>
            <pc:docMk/>
            <pc:sldMk cId="3180031447" sldId="266"/>
            <ac:grpSpMk id="11" creationId="{3DD2CBB2-033F-550E-2693-56AC17ECBE19}"/>
          </ac:grpSpMkLst>
        </pc:grpChg>
        <pc:grpChg chg="del">
          <ac:chgData name="Ahmed, Kashif jamal" userId="d52fb4b9-feb2-40c8-b6e3-762efd1f39b5" providerId="ADAL" clId="{6C2D2A38-E54A-4B9B-B5FE-A2C30C8CBF75}" dt="2024-10-09T08:16:14.443" v="3475" actId="478"/>
          <ac:grpSpMkLst>
            <pc:docMk/>
            <pc:sldMk cId="3180031447" sldId="266"/>
            <ac:grpSpMk id="17" creationId="{69B7EBE1-A650-E578-33A0-3D3CEBBFF242}"/>
          </ac:grpSpMkLst>
        </pc:grpChg>
        <pc:grpChg chg="add mod">
          <ac:chgData name="Ahmed, Kashif jamal" userId="d52fb4b9-feb2-40c8-b6e3-762efd1f39b5" providerId="ADAL" clId="{6C2D2A38-E54A-4B9B-B5FE-A2C30C8CBF75}" dt="2024-10-09T08:30:11.769" v="3586" actId="1036"/>
          <ac:grpSpMkLst>
            <pc:docMk/>
            <pc:sldMk cId="3180031447" sldId="266"/>
            <ac:grpSpMk id="19" creationId="{7741BD50-8188-840C-0CF1-00EDD2B19DA7}"/>
          </ac:grpSpMkLst>
        </pc:grpChg>
        <pc:grpChg chg="add del mod">
          <ac:chgData name="Ahmed, Kashif jamal" userId="d52fb4b9-feb2-40c8-b6e3-762efd1f39b5" providerId="ADAL" clId="{6C2D2A38-E54A-4B9B-B5FE-A2C30C8CBF75}" dt="2024-10-09T08:31:34.035" v="3601" actId="478"/>
          <ac:grpSpMkLst>
            <pc:docMk/>
            <pc:sldMk cId="3180031447" sldId="266"/>
            <ac:grpSpMk id="20" creationId="{344445A5-DA85-9835-FF48-0732121382EF}"/>
          </ac:grpSpMkLst>
        </pc:grpChg>
        <pc:grpChg chg="add mod">
          <ac:chgData name="Ahmed, Kashif jamal" userId="d52fb4b9-feb2-40c8-b6e3-762efd1f39b5" providerId="ADAL" clId="{6C2D2A38-E54A-4B9B-B5FE-A2C30C8CBF75}" dt="2024-10-09T08:34:10.723" v="3624" actId="164"/>
          <ac:grpSpMkLst>
            <pc:docMk/>
            <pc:sldMk cId="3180031447" sldId="266"/>
            <ac:grpSpMk id="24" creationId="{62227D51-A949-37A7-4504-986E88E7B9B6}"/>
          </ac:grpSpMkLst>
        </pc:grpChg>
        <pc:grpChg chg="add mod">
          <ac:chgData name="Ahmed, Kashif jamal" userId="d52fb4b9-feb2-40c8-b6e3-762efd1f39b5" providerId="ADAL" clId="{6C2D2A38-E54A-4B9B-B5FE-A2C30C8CBF75}" dt="2024-10-09T08:34:23.798" v="3626" actId="1076"/>
          <ac:grpSpMkLst>
            <pc:docMk/>
            <pc:sldMk cId="3180031447" sldId="266"/>
            <ac:grpSpMk id="25" creationId="{7D497632-112D-9733-326C-A4B93FFB925A}"/>
          </ac:grpSpMkLst>
        </pc:grpChg>
        <pc:grpChg chg="del">
          <ac:chgData name="Ahmed, Kashif jamal" userId="d52fb4b9-feb2-40c8-b6e3-762efd1f39b5" providerId="ADAL" clId="{6C2D2A38-E54A-4B9B-B5FE-A2C30C8CBF75}" dt="2024-10-09T08:15:59.954" v="3473" actId="478"/>
          <ac:grpSpMkLst>
            <pc:docMk/>
            <pc:sldMk cId="3180031447" sldId="266"/>
            <ac:grpSpMk id="28" creationId="{60264FC4-3EBF-E03D-B994-1A76B82866D8}"/>
          </ac:grpSpMkLst>
        </pc:grpChg>
        <pc:grpChg chg="del">
          <ac:chgData name="Ahmed, Kashif jamal" userId="d52fb4b9-feb2-40c8-b6e3-762efd1f39b5" providerId="ADAL" clId="{6C2D2A38-E54A-4B9B-B5FE-A2C30C8CBF75}" dt="2024-10-09T08:15:59.954" v="3473" actId="478"/>
          <ac:grpSpMkLst>
            <pc:docMk/>
            <pc:sldMk cId="3180031447" sldId="266"/>
            <ac:grpSpMk id="31" creationId="{C1DEC629-1A56-EC71-C5C3-E99531D8366F}"/>
          </ac:grpSpMkLst>
        </pc:grpChg>
        <pc:grpChg chg="del">
          <ac:chgData name="Ahmed, Kashif jamal" userId="d52fb4b9-feb2-40c8-b6e3-762efd1f39b5" providerId="ADAL" clId="{6C2D2A38-E54A-4B9B-B5FE-A2C30C8CBF75}" dt="2024-10-09T08:15:59.954" v="3473" actId="478"/>
          <ac:grpSpMkLst>
            <pc:docMk/>
            <pc:sldMk cId="3180031447" sldId="266"/>
            <ac:grpSpMk id="34" creationId="{D5CD5063-208E-90FE-EBC6-819C73735019}"/>
          </ac:grpSpMkLst>
        </pc:grpChg>
        <pc:graphicFrameChg chg="add del mod">
          <ac:chgData name="Ahmed, Kashif jamal" userId="d52fb4b9-feb2-40c8-b6e3-762efd1f39b5" providerId="ADAL" clId="{6C2D2A38-E54A-4B9B-B5FE-A2C30C8CBF75}" dt="2024-10-09T08:20:33.837" v="3495" actId="478"/>
          <ac:graphicFrameMkLst>
            <pc:docMk/>
            <pc:sldMk cId="3180031447" sldId="266"/>
            <ac:graphicFrameMk id="6" creationId="{208CD252-1AF8-44F0-84E9-1E1288893E7F}"/>
          </ac:graphicFrameMkLst>
        </pc:graphicFrameChg>
        <pc:picChg chg="add del mod">
          <ac:chgData name="Ahmed, Kashif jamal" userId="d52fb4b9-feb2-40c8-b6e3-762efd1f39b5" providerId="ADAL" clId="{6C2D2A38-E54A-4B9B-B5FE-A2C30C8CBF75}" dt="2024-10-09T08:25:32.870" v="3519" actId="478"/>
          <ac:picMkLst>
            <pc:docMk/>
            <pc:sldMk cId="3180031447" sldId="266"/>
            <ac:picMk id="8" creationId="{E5579285-670C-E631-55A2-D54B323B9711}"/>
          </ac:picMkLst>
        </pc:picChg>
        <pc:picChg chg="add mod">
          <ac:chgData name="Ahmed, Kashif jamal" userId="d52fb4b9-feb2-40c8-b6e3-762efd1f39b5" providerId="ADAL" clId="{6C2D2A38-E54A-4B9B-B5FE-A2C30C8CBF75}" dt="2024-10-09T08:28:29.334" v="3531" actId="12789"/>
          <ac:picMkLst>
            <pc:docMk/>
            <pc:sldMk cId="3180031447" sldId="266"/>
            <ac:picMk id="10" creationId="{7040AAC9-0C3D-0638-7C8C-B96330F909D6}"/>
          </ac:picMkLst>
        </pc:picChg>
        <pc:picChg chg="add del mod ord">
          <ac:chgData name="Ahmed, Kashif jamal" userId="d52fb4b9-feb2-40c8-b6e3-762efd1f39b5" providerId="ADAL" clId="{6C2D2A38-E54A-4B9B-B5FE-A2C30C8CBF75}" dt="2024-10-09T08:24:37.566" v="3509" actId="171"/>
          <ac:picMkLst>
            <pc:docMk/>
            <pc:sldMk cId="3180031447" sldId="266"/>
            <ac:picMk id="12" creationId="{16D950D1-5E80-C3CD-2497-E12527CE77D4}"/>
          </ac:picMkLst>
        </pc:picChg>
      </pc:sldChg>
      <pc:sldChg chg="delSp new del mod setBg">
        <pc:chgData name="Ahmed, Kashif jamal" userId="d52fb4b9-feb2-40c8-b6e3-762efd1f39b5" providerId="ADAL" clId="{6C2D2A38-E54A-4B9B-B5FE-A2C30C8CBF75}" dt="2024-10-09T08:36:32.360" v="3647" actId="2696"/>
        <pc:sldMkLst>
          <pc:docMk/>
          <pc:sldMk cId="32315213" sldId="267"/>
        </pc:sldMkLst>
        <pc:spChg chg="del">
          <ac:chgData name="Ahmed, Kashif jamal" userId="d52fb4b9-feb2-40c8-b6e3-762efd1f39b5" providerId="ADAL" clId="{6C2D2A38-E54A-4B9B-B5FE-A2C30C8CBF75}" dt="2024-10-09T08:36:01.783" v="3641" actId="478"/>
          <ac:spMkLst>
            <pc:docMk/>
            <pc:sldMk cId="32315213" sldId="267"/>
            <ac:spMk id="2" creationId="{D8011DC5-0BCD-5B00-7443-83E6B7E270BB}"/>
          </ac:spMkLst>
        </pc:spChg>
        <pc:spChg chg="del">
          <ac:chgData name="Ahmed, Kashif jamal" userId="d52fb4b9-feb2-40c8-b6e3-762efd1f39b5" providerId="ADAL" clId="{6C2D2A38-E54A-4B9B-B5FE-A2C30C8CBF75}" dt="2024-10-09T08:36:02.743" v="3642" actId="478"/>
          <ac:spMkLst>
            <pc:docMk/>
            <pc:sldMk cId="32315213" sldId="267"/>
            <ac:spMk id="3" creationId="{1D9ABCC5-E0E4-F349-FCA2-FBB71B62DE4E}"/>
          </ac:spMkLst>
        </pc:spChg>
      </pc:sldChg>
      <pc:sldChg chg="addSp delSp modSp add mod ord">
        <pc:chgData name="Ahmed, Kashif jamal" userId="d52fb4b9-feb2-40c8-b6e3-762efd1f39b5" providerId="ADAL" clId="{6C2D2A38-E54A-4B9B-B5FE-A2C30C8CBF75}" dt="2024-10-09T08:41:51.183" v="3778" actId="1076"/>
        <pc:sldMkLst>
          <pc:docMk/>
          <pc:sldMk cId="587562332" sldId="268"/>
        </pc:sldMkLst>
        <pc:spChg chg="add del mod">
          <ac:chgData name="Ahmed, Kashif jamal" userId="d52fb4b9-feb2-40c8-b6e3-762efd1f39b5" providerId="ADAL" clId="{6C2D2A38-E54A-4B9B-B5FE-A2C30C8CBF75}" dt="2024-10-09T08:37:29.981" v="3667" actId="478"/>
          <ac:spMkLst>
            <pc:docMk/>
            <pc:sldMk cId="587562332" sldId="268"/>
            <ac:spMk id="2" creationId="{49EDB434-227A-0915-76A8-60294168A080}"/>
          </ac:spMkLst>
        </pc:spChg>
        <pc:spChg chg="add del mod">
          <ac:chgData name="Ahmed, Kashif jamal" userId="d52fb4b9-feb2-40c8-b6e3-762efd1f39b5" providerId="ADAL" clId="{6C2D2A38-E54A-4B9B-B5FE-A2C30C8CBF75}" dt="2024-10-09T08:37:29.981" v="3667" actId="478"/>
          <ac:spMkLst>
            <pc:docMk/>
            <pc:sldMk cId="587562332" sldId="268"/>
            <ac:spMk id="3" creationId="{B57D97CD-3C6A-E2AE-A416-39731ACE9BC7}"/>
          </ac:spMkLst>
        </pc:spChg>
        <pc:spChg chg="mod">
          <ac:chgData name="Ahmed, Kashif jamal" userId="d52fb4b9-feb2-40c8-b6e3-762efd1f39b5" providerId="ADAL" clId="{6C2D2A38-E54A-4B9B-B5FE-A2C30C8CBF75}" dt="2024-10-09T08:36:36.988" v="3651" actId="20577"/>
          <ac:spMkLst>
            <pc:docMk/>
            <pc:sldMk cId="587562332" sldId="268"/>
            <ac:spMk id="4" creationId="{ACE0D3E2-A5C7-8AA9-7588-C7E10C4691AD}"/>
          </ac:spMkLst>
        </pc:spChg>
        <pc:spChg chg="add del mod">
          <ac:chgData name="Ahmed, Kashif jamal" userId="d52fb4b9-feb2-40c8-b6e3-762efd1f39b5" providerId="ADAL" clId="{6C2D2A38-E54A-4B9B-B5FE-A2C30C8CBF75}" dt="2024-10-09T08:37:53.169" v="3676" actId="478"/>
          <ac:spMkLst>
            <pc:docMk/>
            <pc:sldMk cId="587562332" sldId="268"/>
            <ac:spMk id="5" creationId="{FD4846E5-1B86-E06E-A3F5-6B0398F2BBBC}"/>
          </ac:spMkLst>
        </pc:spChg>
        <pc:spChg chg="add del mod">
          <ac:chgData name="Ahmed, Kashif jamal" userId="d52fb4b9-feb2-40c8-b6e3-762efd1f39b5" providerId="ADAL" clId="{6C2D2A38-E54A-4B9B-B5FE-A2C30C8CBF75}" dt="2024-10-09T08:37:53.169" v="3676" actId="478"/>
          <ac:spMkLst>
            <pc:docMk/>
            <pc:sldMk cId="587562332" sldId="268"/>
            <ac:spMk id="6" creationId="{8A98C6A1-7FFC-06F1-A279-DED916C49ABD}"/>
          </ac:spMkLst>
        </pc:spChg>
        <pc:spChg chg="add del mod">
          <ac:chgData name="Ahmed, Kashif jamal" userId="d52fb4b9-feb2-40c8-b6e3-762efd1f39b5" providerId="ADAL" clId="{6C2D2A38-E54A-4B9B-B5FE-A2C30C8CBF75}" dt="2024-10-09T08:41:31.823" v="3771" actId="478"/>
          <ac:spMkLst>
            <pc:docMk/>
            <pc:sldMk cId="587562332" sldId="268"/>
            <ac:spMk id="7" creationId="{9DAF990E-888E-450E-F976-DEE21D7606D1}"/>
          </ac:spMkLst>
        </pc:spChg>
        <pc:spChg chg="add del mod">
          <ac:chgData name="Ahmed, Kashif jamal" userId="d52fb4b9-feb2-40c8-b6e3-762efd1f39b5" providerId="ADAL" clId="{6C2D2A38-E54A-4B9B-B5FE-A2C30C8CBF75}" dt="2024-10-09T08:41:31.823" v="3771" actId="478"/>
          <ac:spMkLst>
            <pc:docMk/>
            <pc:sldMk cId="587562332" sldId="268"/>
            <ac:spMk id="8" creationId="{234381AE-FE76-E1C4-6027-C07141D81958}"/>
          </ac:spMkLst>
        </pc:spChg>
        <pc:spChg chg="add mod">
          <ac:chgData name="Ahmed, Kashif jamal" userId="d52fb4b9-feb2-40c8-b6e3-762efd1f39b5" providerId="ADAL" clId="{6C2D2A38-E54A-4B9B-B5FE-A2C30C8CBF75}" dt="2024-10-09T08:41:34.702" v="3772" actId="164"/>
          <ac:spMkLst>
            <pc:docMk/>
            <pc:sldMk cId="587562332" sldId="268"/>
            <ac:spMk id="9" creationId="{ED993EFC-3F7E-7CAC-12F3-CEA5B6213973}"/>
          </ac:spMkLst>
        </pc:spChg>
        <pc:spChg chg="add mod">
          <ac:chgData name="Ahmed, Kashif jamal" userId="d52fb4b9-feb2-40c8-b6e3-762efd1f39b5" providerId="ADAL" clId="{6C2D2A38-E54A-4B9B-B5FE-A2C30C8CBF75}" dt="2024-10-09T08:41:34.702" v="3772" actId="164"/>
          <ac:spMkLst>
            <pc:docMk/>
            <pc:sldMk cId="587562332" sldId="268"/>
            <ac:spMk id="10" creationId="{85CC6455-7890-C8C6-940D-9CA71F9A5916}"/>
          </ac:spMkLst>
        </pc:spChg>
        <pc:spChg chg="add mod">
          <ac:chgData name="Ahmed, Kashif jamal" userId="d52fb4b9-feb2-40c8-b6e3-762efd1f39b5" providerId="ADAL" clId="{6C2D2A38-E54A-4B9B-B5FE-A2C30C8CBF75}" dt="2024-10-09T08:41:29.459" v="3770"/>
          <ac:spMkLst>
            <pc:docMk/>
            <pc:sldMk cId="587562332" sldId="268"/>
            <ac:spMk id="11" creationId="{DA70EEC1-4ACE-8EC7-0885-9E7602A38FCA}"/>
          </ac:spMkLst>
        </pc:spChg>
        <pc:spChg chg="add del mod topLvl">
          <ac:chgData name="Ahmed, Kashif jamal" userId="d52fb4b9-feb2-40c8-b6e3-762efd1f39b5" providerId="ADAL" clId="{6C2D2A38-E54A-4B9B-B5FE-A2C30C8CBF75}" dt="2024-10-09T08:41:34.702" v="3772" actId="164"/>
          <ac:spMkLst>
            <pc:docMk/>
            <pc:sldMk cId="587562332" sldId="268"/>
            <ac:spMk id="13" creationId="{647CD33E-9DD3-4022-5D8A-13D254721193}"/>
          </ac:spMkLst>
        </pc:spChg>
        <pc:spChg chg="add mod">
          <ac:chgData name="Ahmed, Kashif jamal" userId="d52fb4b9-feb2-40c8-b6e3-762efd1f39b5" providerId="ADAL" clId="{6C2D2A38-E54A-4B9B-B5FE-A2C30C8CBF75}" dt="2024-10-09T08:41:29.459" v="3770"/>
          <ac:spMkLst>
            <pc:docMk/>
            <pc:sldMk cId="587562332" sldId="268"/>
            <ac:spMk id="14" creationId="{DA53D6E1-3A5C-24F3-AD9F-2210B755E0B1}"/>
          </ac:spMkLst>
        </pc:spChg>
        <pc:spChg chg="del mod topLvl">
          <ac:chgData name="Ahmed, Kashif jamal" userId="d52fb4b9-feb2-40c8-b6e3-762efd1f39b5" providerId="ADAL" clId="{6C2D2A38-E54A-4B9B-B5FE-A2C30C8CBF75}" dt="2024-10-09T08:36:54.998" v="3657" actId="478"/>
          <ac:spMkLst>
            <pc:docMk/>
            <pc:sldMk cId="587562332" sldId="268"/>
            <ac:spMk id="16" creationId="{C128033A-C26B-A0C9-7573-248024DCABE3}"/>
          </ac:spMkLst>
        </pc:spChg>
        <pc:spChg chg="mod">
          <ac:chgData name="Ahmed, Kashif jamal" userId="d52fb4b9-feb2-40c8-b6e3-762efd1f39b5" providerId="ADAL" clId="{6C2D2A38-E54A-4B9B-B5FE-A2C30C8CBF75}" dt="2024-10-09T08:41:36.006" v="3773"/>
          <ac:spMkLst>
            <pc:docMk/>
            <pc:sldMk cId="587562332" sldId="268"/>
            <ac:spMk id="19" creationId="{889D8766-E7A6-DF3A-F6E5-A8B2CD97CF1D}"/>
          </ac:spMkLst>
        </pc:spChg>
        <pc:spChg chg="mod">
          <ac:chgData name="Ahmed, Kashif jamal" userId="d52fb4b9-feb2-40c8-b6e3-762efd1f39b5" providerId="ADAL" clId="{6C2D2A38-E54A-4B9B-B5FE-A2C30C8CBF75}" dt="2024-10-09T08:41:36.006" v="3773"/>
          <ac:spMkLst>
            <pc:docMk/>
            <pc:sldMk cId="587562332" sldId="268"/>
            <ac:spMk id="20" creationId="{03116C57-993D-A717-05B0-B840C3003B09}"/>
          </ac:spMkLst>
        </pc:spChg>
        <pc:spChg chg="mod">
          <ac:chgData name="Ahmed, Kashif jamal" userId="d52fb4b9-feb2-40c8-b6e3-762efd1f39b5" providerId="ADAL" clId="{6C2D2A38-E54A-4B9B-B5FE-A2C30C8CBF75}" dt="2024-10-09T08:41:36.006" v="3773"/>
          <ac:spMkLst>
            <pc:docMk/>
            <pc:sldMk cId="587562332" sldId="268"/>
            <ac:spMk id="21" creationId="{7AE565CB-92BE-5001-E47C-E5A89045B7B7}"/>
          </ac:spMkLst>
        </pc:spChg>
        <pc:spChg chg="mod">
          <ac:chgData name="Ahmed, Kashif jamal" userId="d52fb4b9-feb2-40c8-b6e3-762efd1f39b5" providerId="ADAL" clId="{6C2D2A38-E54A-4B9B-B5FE-A2C30C8CBF75}" dt="2024-10-09T08:41:40.163" v="3775"/>
          <ac:spMkLst>
            <pc:docMk/>
            <pc:sldMk cId="587562332" sldId="268"/>
            <ac:spMk id="23" creationId="{40DA5C60-E624-80D1-A4B2-8EA9D0F23EBC}"/>
          </ac:spMkLst>
        </pc:spChg>
        <pc:spChg chg="mod">
          <ac:chgData name="Ahmed, Kashif jamal" userId="d52fb4b9-feb2-40c8-b6e3-762efd1f39b5" providerId="ADAL" clId="{6C2D2A38-E54A-4B9B-B5FE-A2C30C8CBF75}" dt="2024-10-09T08:41:40.163" v="3775"/>
          <ac:spMkLst>
            <pc:docMk/>
            <pc:sldMk cId="587562332" sldId="268"/>
            <ac:spMk id="24" creationId="{1621E8FB-584F-8D5E-A606-33C2E4F8C9EE}"/>
          </ac:spMkLst>
        </pc:spChg>
        <pc:spChg chg="mod">
          <ac:chgData name="Ahmed, Kashif jamal" userId="d52fb4b9-feb2-40c8-b6e3-762efd1f39b5" providerId="ADAL" clId="{6C2D2A38-E54A-4B9B-B5FE-A2C30C8CBF75}" dt="2024-10-09T08:41:40.163" v="3775"/>
          <ac:spMkLst>
            <pc:docMk/>
            <pc:sldMk cId="587562332" sldId="268"/>
            <ac:spMk id="25" creationId="{0CA04D3C-BE19-574A-F3F6-79F1F43CAB1B}"/>
          </ac:spMkLst>
        </pc:spChg>
        <pc:grpChg chg="add mod">
          <ac:chgData name="Ahmed, Kashif jamal" userId="d52fb4b9-feb2-40c8-b6e3-762efd1f39b5" providerId="ADAL" clId="{6C2D2A38-E54A-4B9B-B5FE-A2C30C8CBF75}" dt="2024-10-09T08:41:34.702" v="3772" actId="164"/>
          <ac:grpSpMkLst>
            <pc:docMk/>
            <pc:sldMk cId="587562332" sldId="268"/>
            <ac:grpSpMk id="15" creationId="{7A94D489-7D53-78F8-94F0-06229185482F}"/>
          </ac:grpSpMkLst>
        </pc:grpChg>
        <pc:grpChg chg="add del">
          <ac:chgData name="Ahmed, Kashif jamal" userId="d52fb4b9-feb2-40c8-b6e3-762efd1f39b5" providerId="ADAL" clId="{6C2D2A38-E54A-4B9B-B5FE-A2C30C8CBF75}" dt="2024-10-09T08:36:54.998" v="3657" actId="478"/>
          <ac:grpSpMkLst>
            <pc:docMk/>
            <pc:sldMk cId="587562332" sldId="268"/>
            <ac:grpSpMk id="17" creationId="{69B7EBE1-A650-E578-33A0-3D3CEBBFF242}"/>
          </ac:grpSpMkLst>
        </pc:grpChg>
        <pc:grpChg chg="add mod">
          <ac:chgData name="Ahmed, Kashif jamal" userId="d52fb4b9-feb2-40c8-b6e3-762efd1f39b5" providerId="ADAL" clId="{6C2D2A38-E54A-4B9B-B5FE-A2C30C8CBF75}" dt="2024-10-09T08:41:51.183" v="3778" actId="1076"/>
          <ac:grpSpMkLst>
            <pc:docMk/>
            <pc:sldMk cId="587562332" sldId="268"/>
            <ac:grpSpMk id="18" creationId="{A6216BFF-12F0-F4AE-9239-6B8EC880D71B}"/>
          </ac:grpSpMkLst>
        </pc:grpChg>
        <pc:grpChg chg="add mod">
          <ac:chgData name="Ahmed, Kashif jamal" userId="d52fb4b9-feb2-40c8-b6e3-762efd1f39b5" providerId="ADAL" clId="{6C2D2A38-E54A-4B9B-B5FE-A2C30C8CBF75}" dt="2024-10-09T08:41:45.551" v="3777" actId="1076"/>
          <ac:grpSpMkLst>
            <pc:docMk/>
            <pc:sldMk cId="587562332" sldId="268"/>
            <ac:grpSpMk id="22" creationId="{0A5E8AB7-BC94-2C96-1D75-153B126083CE}"/>
          </ac:grpSpMkLst>
        </pc:grpChg>
        <pc:grpChg chg="del">
          <ac:chgData name="Ahmed, Kashif jamal" userId="d52fb4b9-feb2-40c8-b6e3-762efd1f39b5" providerId="ADAL" clId="{6C2D2A38-E54A-4B9B-B5FE-A2C30C8CBF75}" dt="2024-10-09T08:36:38.908" v="3652" actId="478"/>
          <ac:grpSpMkLst>
            <pc:docMk/>
            <pc:sldMk cId="587562332" sldId="268"/>
            <ac:grpSpMk id="28" creationId="{60264FC4-3EBF-E03D-B994-1A76B82866D8}"/>
          </ac:grpSpMkLst>
        </pc:grpChg>
        <pc:grpChg chg="del">
          <ac:chgData name="Ahmed, Kashif jamal" userId="d52fb4b9-feb2-40c8-b6e3-762efd1f39b5" providerId="ADAL" clId="{6C2D2A38-E54A-4B9B-B5FE-A2C30C8CBF75}" dt="2024-10-09T08:36:39.557" v="3653" actId="478"/>
          <ac:grpSpMkLst>
            <pc:docMk/>
            <pc:sldMk cId="587562332" sldId="268"/>
            <ac:grpSpMk id="31" creationId="{C1DEC629-1A56-EC71-C5C3-E99531D8366F}"/>
          </ac:grpSpMkLst>
        </pc:grpChg>
        <pc:grpChg chg="del">
          <ac:chgData name="Ahmed, Kashif jamal" userId="d52fb4b9-feb2-40c8-b6e3-762efd1f39b5" providerId="ADAL" clId="{6C2D2A38-E54A-4B9B-B5FE-A2C30C8CBF75}" dt="2024-10-09T08:36:40.123" v="3654" actId="478"/>
          <ac:grpSpMkLst>
            <pc:docMk/>
            <pc:sldMk cId="587562332" sldId="268"/>
            <ac:grpSpMk id="34" creationId="{D5CD5063-208E-90FE-EBC6-819C73735019}"/>
          </ac:grpSpMkLst>
        </pc:grpChg>
      </pc:sldChg>
      <pc:sldChg chg="delSp new del mod">
        <pc:chgData name="Ahmed, Kashif jamal" userId="d52fb4b9-feb2-40c8-b6e3-762efd1f39b5" providerId="ADAL" clId="{6C2D2A38-E54A-4B9B-B5FE-A2C30C8CBF75}" dt="2024-10-09T09:04:05.080" v="3785" actId="2696"/>
        <pc:sldMkLst>
          <pc:docMk/>
          <pc:sldMk cId="670121016" sldId="269"/>
        </pc:sldMkLst>
        <pc:spChg chg="del">
          <ac:chgData name="Ahmed, Kashif jamal" userId="d52fb4b9-feb2-40c8-b6e3-762efd1f39b5" providerId="ADAL" clId="{6C2D2A38-E54A-4B9B-B5FE-A2C30C8CBF75}" dt="2024-10-09T09:03:50.287" v="3780" actId="478"/>
          <ac:spMkLst>
            <pc:docMk/>
            <pc:sldMk cId="670121016" sldId="269"/>
            <ac:spMk id="2" creationId="{6B8A4F7E-E6C1-9192-2A00-B68E7AA09CF8}"/>
          </ac:spMkLst>
        </pc:spChg>
        <pc:spChg chg="del">
          <ac:chgData name="Ahmed, Kashif jamal" userId="d52fb4b9-feb2-40c8-b6e3-762efd1f39b5" providerId="ADAL" clId="{6C2D2A38-E54A-4B9B-B5FE-A2C30C8CBF75}" dt="2024-10-09T09:03:51.385" v="3781" actId="478"/>
          <ac:spMkLst>
            <pc:docMk/>
            <pc:sldMk cId="670121016" sldId="269"/>
            <ac:spMk id="3" creationId="{F25CC22E-01DC-C67A-6E6A-23592A1FA152}"/>
          </ac:spMkLst>
        </pc:spChg>
      </pc:sldChg>
      <pc:sldChg chg="addSp delSp modSp add mod ord">
        <pc:chgData name="Ahmed, Kashif jamal" userId="d52fb4b9-feb2-40c8-b6e3-762efd1f39b5" providerId="ADAL" clId="{6C2D2A38-E54A-4B9B-B5FE-A2C30C8CBF75}" dt="2024-10-09T09:50:33.743" v="4544" actId="1036"/>
        <pc:sldMkLst>
          <pc:docMk/>
          <pc:sldMk cId="1766591616" sldId="270"/>
        </pc:sldMkLst>
        <pc:spChg chg="add del mod">
          <ac:chgData name="Ahmed, Kashif jamal" userId="d52fb4b9-feb2-40c8-b6e3-762efd1f39b5" providerId="ADAL" clId="{6C2D2A38-E54A-4B9B-B5FE-A2C30C8CBF75}" dt="2024-10-09T09:06:45.841" v="3852" actId="478"/>
          <ac:spMkLst>
            <pc:docMk/>
            <pc:sldMk cId="1766591616" sldId="270"/>
            <ac:spMk id="2" creationId="{0E781E6C-9E15-1331-434A-E51D761B06C8}"/>
          </ac:spMkLst>
        </pc:spChg>
        <pc:spChg chg="mod">
          <ac:chgData name="Ahmed, Kashif jamal" userId="d52fb4b9-feb2-40c8-b6e3-762efd1f39b5" providerId="ADAL" clId="{6C2D2A38-E54A-4B9B-B5FE-A2C30C8CBF75}" dt="2024-10-09T09:04:21.268" v="3815" actId="207"/>
          <ac:spMkLst>
            <pc:docMk/>
            <pc:sldMk cId="1766591616" sldId="270"/>
            <ac:spMk id="4" creationId="{F1E14BB3-9BAA-4E1B-7411-FED310E68C7E}"/>
          </ac:spMkLst>
        </pc:spChg>
        <pc:spChg chg="del">
          <ac:chgData name="Ahmed, Kashif jamal" userId="d52fb4b9-feb2-40c8-b6e3-762efd1f39b5" providerId="ADAL" clId="{6C2D2A38-E54A-4B9B-B5FE-A2C30C8CBF75}" dt="2024-10-09T09:04:23.433" v="3816" actId="478"/>
          <ac:spMkLst>
            <pc:docMk/>
            <pc:sldMk cId="1766591616" sldId="270"/>
            <ac:spMk id="5" creationId="{D379704B-29B8-1A71-EC92-641F1EB7EDA6}"/>
          </ac:spMkLst>
        </pc:spChg>
        <pc:spChg chg="add mod">
          <ac:chgData name="Ahmed, Kashif jamal" userId="d52fb4b9-feb2-40c8-b6e3-762efd1f39b5" providerId="ADAL" clId="{6C2D2A38-E54A-4B9B-B5FE-A2C30C8CBF75}" dt="2024-10-09T09:50:33.743" v="4544" actId="1036"/>
          <ac:spMkLst>
            <pc:docMk/>
            <pc:sldMk cId="1766591616" sldId="270"/>
            <ac:spMk id="9" creationId="{634404CA-2A59-2720-DFA2-0196CF372905}"/>
          </ac:spMkLst>
        </pc:spChg>
        <pc:spChg chg="add del mod">
          <ac:chgData name="Ahmed, Kashif jamal" userId="d52fb4b9-feb2-40c8-b6e3-762efd1f39b5" providerId="ADAL" clId="{6C2D2A38-E54A-4B9B-B5FE-A2C30C8CBF75}" dt="2024-10-09T09:30:10.074" v="4212" actId="478"/>
          <ac:spMkLst>
            <pc:docMk/>
            <pc:sldMk cId="1766591616" sldId="270"/>
            <ac:spMk id="10" creationId="{15393DE1-6FAF-8764-D678-ABB199AABBF6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1" creationId="{998ED38C-A337-8BB8-05F2-73680EB4A218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2" creationId="{C510F5EC-4D35-2BF3-42CC-5F3D70AE5D2C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3" creationId="{8A5F013B-57A5-4502-3A66-D9400250825A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4" creationId="{35E28771-23BE-F054-939B-8CE518E6F618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5" creationId="{CE605253-E71C-E4A3-DFC8-DE45C0D9631F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6" creationId="{940677A4-246F-8008-5A44-34C1979B2877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7" creationId="{9C3EA379-76C3-FC59-5796-33FD8CD30BE5}"/>
          </ac:spMkLst>
        </pc:spChg>
        <pc:spChg chg="mod">
          <ac:chgData name="Ahmed, Kashif jamal" userId="d52fb4b9-feb2-40c8-b6e3-762efd1f39b5" providerId="ADAL" clId="{6C2D2A38-E54A-4B9B-B5FE-A2C30C8CBF75}" dt="2024-10-09T09:04:24.553" v="3818" actId="6549"/>
          <ac:spMkLst>
            <pc:docMk/>
            <pc:sldMk cId="1766591616" sldId="270"/>
            <ac:spMk id="22" creationId="{16FE8C3C-3A2F-A4E3-6B21-2406D7B3EA3C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41" creationId="{EF18FEB4-21F2-0D20-47FB-2B9B4B82D54D}"/>
          </ac:spMkLst>
        </pc:spChg>
        <pc:spChg chg="add del mod">
          <ac:chgData name="Ahmed, Kashif jamal" userId="d52fb4b9-feb2-40c8-b6e3-762efd1f39b5" providerId="ADAL" clId="{6C2D2A38-E54A-4B9B-B5FE-A2C30C8CBF75}" dt="2024-10-09T09:30:10.891" v="4213" actId="478"/>
          <ac:spMkLst>
            <pc:docMk/>
            <pc:sldMk cId="1766591616" sldId="270"/>
            <ac:spMk id="42" creationId="{889BAE75-CD6F-571D-9ADD-84C85116512F}"/>
          </ac:spMkLst>
        </pc:spChg>
        <pc:spChg chg="add mod">
          <ac:chgData name="Ahmed, Kashif jamal" userId="d52fb4b9-feb2-40c8-b6e3-762efd1f39b5" providerId="ADAL" clId="{6C2D2A38-E54A-4B9B-B5FE-A2C30C8CBF75}" dt="2024-10-09T09:42:57.587" v="4417"/>
          <ac:spMkLst>
            <pc:docMk/>
            <pc:sldMk cId="1766591616" sldId="270"/>
            <ac:spMk id="43" creationId="{E92180AA-2B1F-2BA4-C4E1-810B07DE7B85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4" creationId="{6A0F72EF-9471-F325-F88F-17E1FB71DBA9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5" creationId="{BD44D9C8-C9A9-C434-FFFC-93CE98D0FEE1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6" creationId="{1A823DDE-B681-E139-5E8D-ED68DD231D5B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7" creationId="{F6893293-C550-C8CA-04F4-061150960F91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8" creationId="{285583FF-9DF0-DEC3-EBB2-3BF08CB7CCEA}"/>
          </ac:spMkLst>
        </pc:spChg>
        <pc:spChg chg="add mod">
          <ac:chgData name="Ahmed, Kashif jamal" userId="d52fb4b9-feb2-40c8-b6e3-762efd1f39b5" providerId="ADAL" clId="{6C2D2A38-E54A-4B9B-B5FE-A2C30C8CBF75}" dt="2024-10-09T09:43:04.898" v="4418" actId="207"/>
          <ac:spMkLst>
            <pc:docMk/>
            <pc:sldMk cId="1766591616" sldId="270"/>
            <ac:spMk id="49" creationId="{10A4EC53-C822-BDDF-866D-F4A3D7DABCC1}"/>
          </ac:spMkLst>
        </pc:spChg>
        <pc:spChg chg="mod">
          <ac:chgData name="Ahmed, Kashif jamal" userId="d52fb4b9-feb2-40c8-b6e3-762efd1f39b5" providerId="ADAL" clId="{6C2D2A38-E54A-4B9B-B5FE-A2C30C8CBF75}" dt="2024-10-09T09:42:34.721" v="4408"/>
          <ac:spMkLst>
            <pc:docMk/>
            <pc:sldMk cId="1766591616" sldId="270"/>
            <ac:spMk id="52" creationId="{14486399-E617-22FA-00E9-CC63F39F8F22}"/>
          </ac:spMkLst>
        </pc:spChg>
        <pc:spChg chg="mod">
          <ac:chgData name="Ahmed, Kashif jamal" userId="d52fb4b9-feb2-40c8-b6e3-762efd1f39b5" providerId="ADAL" clId="{6C2D2A38-E54A-4B9B-B5FE-A2C30C8CBF75}" dt="2024-10-09T09:42:34.721" v="4408"/>
          <ac:spMkLst>
            <pc:docMk/>
            <pc:sldMk cId="1766591616" sldId="270"/>
            <ac:spMk id="53" creationId="{3F0006C6-8740-794D-452C-5E65C49D9A38}"/>
          </ac:spMkLst>
        </pc:spChg>
        <pc:spChg chg="mod">
          <ac:chgData name="Ahmed, Kashif jamal" userId="d52fb4b9-feb2-40c8-b6e3-762efd1f39b5" providerId="ADAL" clId="{6C2D2A38-E54A-4B9B-B5FE-A2C30C8CBF75}" dt="2024-10-09T09:43:48.445" v="4442"/>
          <ac:spMkLst>
            <pc:docMk/>
            <pc:sldMk cId="1766591616" sldId="270"/>
            <ac:spMk id="55" creationId="{35771F4D-EF41-488A-7E04-2ACDE8B108FC}"/>
          </ac:spMkLst>
        </pc:spChg>
        <pc:spChg chg="mod">
          <ac:chgData name="Ahmed, Kashif jamal" userId="d52fb4b9-feb2-40c8-b6e3-762efd1f39b5" providerId="ADAL" clId="{6C2D2A38-E54A-4B9B-B5FE-A2C30C8CBF75}" dt="2024-10-09T09:43:55.811" v="4443" actId="207"/>
          <ac:spMkLst>
            <pc:docMk/>
            <pc:sldMk cId="1766591616" sldId="270"/>
            <ac:spMk id="56" creationId="{F3ED8EC7-0BE6-72ED-479F-20047FECFA54}"/>
          </ac:spMkLst>
        </pc:spChg>
        <pc:spChg chg="mod">
          <ac:chgData name="Ahmed, Kashif jamal" userId="d52fb4b9-feb2-40c8-b6e3-762efd1f39b5" providerId="ADAL" clId="{6C2D2A38-E54A-4B9B-B5FE-A2C30C8CBF75}" dt="2024-10-09T09:44:47.909" v="4466"/>
          <ac:spMkLst>
            <pc:docMk/>
            <pc:sldMk cId="1766591616" sldId="270"/>
            <ac:spMk id="58" creationId="{89605632-4216-1381-D33E-C30A5B6F3365}"/>
          </ac:spMkLst>
        </pc:spChg>
        <pc:spChg chg="mod">
          <ac:chgData name="Ahmed, Kashif jamal" userId="d52fb4b9-feb2-40c8-b6e3-762efd1f39b5" providerId="ADAL" clId="{6C2D2A38-E54A-4B9B-B5FE-A2C30C8CBF75}" dt="2024-10-09T09:47:15.832" v="4494" actId="207"/>
          <ac:spMkLst>
            <pc:docMk/>
            <pc:sldMk cId="1766591616" sldId="270"/>
            <ac:spMk id="59" creationId="{0A5F576B-095F-25C3-9262-299C1C4E968B}"/>
          </ac:spMkLst>
        </pc:spChg>
        <pc:spChg chg="mod">
          <ac:chgData name="Ahmed, Kashif jamal" userId="d52fb4b9-feb2-40c8-b6e3-762efd1f39b5" providerId="ADAL" clId="{6C2D2A38-E54A-4B9B-B5FE-A2C30C8CBF75}" dt="2024-10-09T09:45:35.197" v="4472"/>
          <ac:spMkLst>
            <pc:docMk/>
            <pc:sldMk cId="1766591616" sldId="270"/>
            <ac:spMk id="61" creationId="{3EEE3AA3-DCD9-087C-213C-6E0299F54B39}"/>
          </ac:spMkLst>
        </pc:spChg>
        <pc:spChg chg="mod">
          <ac:chgData name="Ahmed, Kashif jamal" userId="d52fb4b9-feb2-40c8-b6e3-762efd1f39b5" providerId="ADAL" clId="{6C2D2A38-E54A-4B9B-B5FE-A2C30C8CBF75}" dt="2024-10-09T09:47:29.081" v="4495" actId="207"/>
          <ac:spMkLst>
            <pc:docMk/>
            <pc:sldMk cId="1766591616" sldId="270"/>
            <ac:spMk id="62" creationId="{900348D0-AD3A-0560-D267-290F0A3A3568}"/>
          </ac:spMkLst>
        </pc:spChg>
        <pc:spChg chg="mod">
          <ac:chgData name="Ahmed, Kashif jamal" userId="d52fb4b9-feb2-40c8-b6e3-762efd1f39b5" providerId="ADAL" clId="{6C2D2A38-E54A-4B9B-B5FE-A2C30C8CBF75}" dt="2024-10-09T09:46:31.148" v="4491"/>
          <ac:spMkLst>
            <pc:docMk/>
            <pc:sldMk cId="1766591616" sldId="270"/>
            <ac:spMk id="65" creationId="{DF9E0E9E-42F8-C8A0-8C52-23B31FB0139A}"/>
          </ac:spMkLst>
        </pc:spChg>
        <pc:spChg chg="mod">
          <ac:chgData name="Ahmed, Kashif jamal" userId="d52fb4b9-feb2-40c8-b6e3-762efd1f39b5" providerId="ADAL" clId="{6C2D2A38-E54A-4B9B-B5FE-A2C30C8CBF75}" dt="2024-10-09T09:47:36.858" v="4496" actId="207"/>
          <ac:spMkLst>
            <pc:docMk/>
            <pc:sldMk cId="1766591616" sldId="270"/>
            <ac:spMk id="66" creationId="{111FAE73-03B8-63BC-9605-A9018E73A8D3}"/>
          </ac:spMkLst>
        </pc:spChg>
        <pc:spChg chg="mod">
          <ac:chgData name="Ahmed, Kashif jamal" userId="d52fb4b9-feb2-40c8-b6e3-762efd1f39b5" providerId="ADAL" clId="{6C2D2A38-E54A-4B9B-B5FE-A2C30C8CBF75}" dt="2024-10-09T09:48:07.108" v="4500"/>
          <ac:spMkLst>
            <pc:docMk/>
            <pc:sldMk cId="1766591616" sldId="270"/>
            <ac:spMk id="68" creationId="{9D15D5E3-90BF-EDFF-3AF2-F110559904C3}"/>
          </ac:spMkLst>
        </pc:spChg>
        <pc:spChg chg="mod">
          <ac:chgData name="Ahmed, Kashif jamal" userId="d52fb4b9-feb2-40c8-b6e3-762efd1f39b5" providerId="ADAL" clId="{6C2D2A38-E54A-4B9B-B5FE-A2C30C8CBF75}" dt="2024-10-09T09:48:14.603" v="4501" actId="207"/>
          <ac:spMkLst>
            <pc:docMk/>
            <pc:sldMk cId="1766591616" sldId="270"/>
            <ac:spMk id="69" creationId="{3872ACFA-7719-236E-0F67-88EDA245C785}"/>
          </ac:spMkLst>
        </pc:spChg>
        <pc:spChg chg="mod">
          <ac:chgData name="Ahmed, Kashif jamal" userId="d52fb4b9-feb2-40c8-b6e3-762efd1f39b5" providerId="ADAL" clId="{6C2D2A38-E54A-4B9B-B5FE-A2C30C8CBF75}" dt="2024-10-09T09:49:35.944" v="4534"/>
          <ac:spMkLst>
            <pc:docMk/>
            <pc:sldMk cId="1766591616" sldId="270"/>
            <ac:spMk id="71" creationId="{FB125625-9C7C-A0BE-F4D7-401B447C33F6}"/>
          </ac:spMkLst>
        </pc:spChg>
        <pc:spChg chg="mod">
          <ac:chgData name="Ahmed, Kashif jamal" userId="d52fb4b9-feb2-40c8-b6e3-762efd1f39b5" providerId="ADAL" clId="{6C2D2A38-E54A-4B9B-B5FE-A2C30C8CBF75}" dt="2024-10-09T09:49:22.480" v="4533" actId="207"/>
          <ac:spMkLst>
            <pc:docMk/>
            <pc:sldMk cId="1766591616" sldId="270"/>
            <ac:spMk id="72" creationId="{83AA2C19-A9A7-D253-C342-AA46B617D6BD}"/>
          </ac:spMkLst>
        </pc:spChg>
        <pc:grpChg chg="del">
          <ac:chgData name="Ahmed, Kashif jamal" userId="d52fb4b9-feb2-40c8-b6e3-762efd1f39b5" providerId="ADAL" clId="{6C2D2A38-E54A-4B9B-B5FE-A2C30C8CBF75}" dt="2024-10-09T09:04:23.969" v="3817" actId="478"/>
          <ac:grpSpMkLst>
            <pc:docMk/>
            <pc:sldMk cId="1766591616" sldId="270"/>
            <ac:grpSpMk id="19" creationId="{E3F3FD05-004B-41C0-4F08-18E914728515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20" creationId="{CB4624FE-6A7C-A1EA-36BC-6BE3FD75A8FD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23" creationId="{F18DFE34-1B82-F4AD-1E23-D7B12BABB884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26" creationId="{1B4445D1-BE9A-D704-BC9E-34DAB05EEDD2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29" creationId="{55D4833B-362B-6BC5-7238-E3239339257E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32" creationId="{ABC738C8-F35D-AAE5-71D9-7E47F1B51318}"/>
          </ac:grpSpMkLst>
        </pc:grpChg>
        <pc:grpChg chg="del">
          <ac:chgData name="Ahmed, Kashif jamal" userId="d52fb4b9-feb2-40c8-b6e3-762efd1f39b5" providerId="ADAL" clId="{6C2D2A38-E54A-4B9B-B5FE-A2C30C8CBF75}" dt="2024-10-09T09:04:30.977" v="3821" actId="478"/>
          <ac:grpSpMkLst>
            <pc:docMk/>
            <pc:sldMk cId="1766591616" sldId="270"/>
            <ac:grpSpMk id="35" creationId="{A5B96758-9076-3F2D-A0EF-2D91B874614E}"/>
          </ac:grpSpMkLst>
        </pc:grpChg>
        <pc:grpChg chg="del">
          <ac:chgData name="Ahmed, Kashif jamal" userId="d52fb4b9-feb2-40c8-b6e3-762efd1f39b5" providerId="ADAL" clId="{6C2D2A38-E54A-4B9B-B5FE-A2C30C8CBF75}" dt="2024-10-09T09:04:28.824" v="3820" actId="478"/>
          <ac:grpSpMkLst>
            <pc:docMk/>
            <pc:sldMk cId="1766591616" sldId="270"/>
            <ac:grpSpMk id="38" creationId="{D161F08F-EDCF-C8BE-C758-9FAA01B825EB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50" creationId="{52798878-A9BE-7B19-B1EC-19B3CCE80018}"/>
          </ac:grpSpMkLst>
        </pc:grpChg>
        <pc:grpChg chg="add mod">
          <ac:chgData name="Ahmed, Kashif jamal" userId="d52fb4b9-feb2-40c8-b6e3-762efd1f39b5" providerId="ADAL" clId="{6C2D2A38-E54A-4B9B-B5FE-A2C30C8CBF75}" dt="2024-10-09T09:48:41.459" v="4528" actId="1036"/>
          <ac:grpSpMkLst>
            <pc:docMk/>
            <pc:sldMk cId="1766591616" sldId="270"/>
            <ac:grpSpMk id="51" creationId="{68D919B2-3088-53EE-5F4E-6324562A77BE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54" creationId="{212944BD-F91B-B923-908D-4487EA1D0898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57" creationId="{FFCDC26A-BB61-A9E0-E5DF-AC793106AD43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60" creationId="{2F2FE1BA-A612-FDB5-3513-DFC037B4D80B}"/>
          </ac:grpSpMkLst>
        </pc:grpChg>
        <pc:grpChg chg="add mod">
          <ac:chgData name="Ahmed, Kashif jamal" userId="d52fb4b9-feb2-40c8-b6e3-762efd1f39b5" providerId="ADAL" clId="{6C2D2A38-E54A-4B9B-B5FE-A2C30C8CBF75}" dt="2024-10-09T09:46:08.409" v="4487" actId="1037"/>
          <ac:grpSpMkLst>
            <pc:docMk/>
            <pc:sldMk cId="1766591616" sldId="270"/>
            <ac:grpSpMk id="63" creationId="{61064AC7-6AAA-76DF-C356-A5CCDEEE3632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64" creationId="{912A1E90-50C8-FA4B-4242-7E70085F9748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67" creationId="{A02E7C1F-F3A6-A8FF-C0E1-70EED7902D63}"/>
          </ac:grpSpMkLst>
        </pc:grpChg>
        <pc:grpChg chg="add mod">
          <ac:chgData name="Ahmed, Kashif jamal" userId="d52fb4b9-feb2-40c8-b6e3-762efd1f39b5" providerId="ADAL" clId="{6C2D2A38-E54A-4B9B-B5FE-A2C30C8CBF75}" dt="2024-10-09T09:49:00.956" v="4531" actId="1076"/>
          <ac:grpSpMkLst>
            <pc:docMk/>
            <pc:sldMk cId="1766591616" sldId="270"/>
            <ac:grpSpMk id="70" creationId="{D4BF3662-F394-9B41-2EFB-C75B8D9CD611}"/>
          </ac:grpSpMkLst>
        </pc:grpChg>
        <pc:picChg chg="mod ord">
          <ac:chgData name="Ahmed, Kashif jamal" userId="d52fb4b9-feb2-40c8-b6e3-762efd1f39b5" providerId="ADAL" clId="{6C2D2A38-E54A-4B9B-B5FE-A2C30C8CBF75}" dt="2024-10-09T09:37:23.040" v="4297" actId="14100"/>
          <ac:picMkLst>
            <pc:docMk/>
            <pc:sldMk cId="1766591616" sldId="270"/>
            <ac:picMk id="6" creationId="{73733E0C-55B9-9CD4-0950-2D6BA26D62D8}"/>
          </ac:picMkLst>
        </pc:picChg>
        <pc:picChg chg="add mod">
          <ac:chgData name="Ahmed, Kashif jamal" userId="d52fb4b9-feb2-40c8-b6e3-762efd1f39b5" providerId="ADAL" clId="{6C2D2A38-E54A-4B9B-B5FE-A2C30C8CBF75}" dt="2024-10-09T09:46:08.409" v="4487" actId="1037"/>
          <ac:picMkLst>
            <pc:docMk/>
            <pc:sldMk cId="1766591616" sldId="270"/>
            <ac:picMk id="8" creationId="{E3DEE1BD-1120-DAA7-D138-26E7F023A797}"/>
          </ac:picMkLst>
        </pc:picChg>
      </pc:sldChg>
      <pc:sldChg chg="addSp delSp modSp add mod">
        <pc:chgData name="Ahmed, Kashif jamal" userId="d52fb4b9-feb2-40c8-b6e3-762efd1f39b5" providerId="ADAL" clId="{6C2D2A38-E54A-4B9B-B5FE-A2C30C8CBF75}" dt="2024-10-09T10:03:58.588" v="4672" actId="12788"/>
        <pc:sldMkLst>
          <pc:docMk/>
          <pc:sldMk cId="3812207983" sldId="271"/>
        </pc:sldMkLst>
        <pc:spChg chg="add mod ord">
          <ac:chgData name="Ahmed, Kashif jamal" userId="d52fb4b9-feb2-40c8-b6e3-762efd1f39b5" providerId="ADAL" clId="{6C2D2A38-E54A-4B9B-B5FE-A2C30C8CBF75}" dt="2024-10-09T10:03:58.588" v="4672" actId="12788"/>
          <ac:spMkLst>
            <pc:docMk/>
            <pc:sldMk cId="3812207983" sldId="271"/>
            <ac:spMk id="2" creationId="{449B4B6A-3BE4-32E5-5ADF-704DA4CBEA03}"/>
          </ac:spMkLst>
        </pc:spChg>
        <pc:spChg chg="add mod ord">
          <ac:chgData name="Ahmed, Kashif jamal" userId="d52fb4b9-feb2-40c8-b6e3-762efd1f39b5" providerId="ADAL" clId="{6C2D2A38-E54A-4B9B-B5FE-A2C30C8CBF75}" dt="2024-10-09T10:03:58.588" v="4672" actId="12788"/>
          <ac:spMkLst>
            <pc:docMk/>
            <pc:sldMk cId="3812207983" sldId="271"/>
            <ac:spMk id="3" creationId="{7C8B5405-9C33-013B-E463-4BA077D09650}"/>
          </ac:spMkLst>
        </pc:spChg>
        <pc:spChg chg="add mod">
          <ac:chgData name="Ahmed, Kashif jamal" userId="d52fb4b9-feb2-40c8-b6e3-762efd1f39b5" providerId="ADAL" clId="{6C2D2A38-E54A-4B9B-B5FE-A2C30C8CBF75}" dt="2024-10-09T10:03:58.588" v="4672" actId="12788"/>
          <ac:spMkLst>
            <pc:docMk/>
            <pc:sldMk cId="3812207983" sldId="271"/>
            <ac:spMk id="7" creationId="{5AAFAF60-5CB0-3077-16C3-6F6C49AF3D3E}"/>
          </ac:spMkLst>
        </pc:spChg>
        <pc:spChg chg="mod ord">
          <ac:chgData name="Ahmed, Kashif jamal" userId="d52fb4b9-feb2-40c8-b6e3-762efd1f39b5" providerId="ADAL" clId="{6C2D2A38-E54A-4B9B-B5FE-A2C30C8CBF75}" dt="2024-10-09T10:03:58.588" v="4672" actId="12788"/>
          <ac:spMkLst>
            <pc:docMk/>
            <pc:sldMk cId="3812207983" sldId="271"/>
            <ac:spMk id="9" creationId="{634404CA-2A59-2720-DFA2-0196CF372905}"/>
          </ac:spMkLst>
        </pc:spChg>
        <pc:spChg chg="add mod">
          <ac:chgData name="Ahmed, Kashif jamal" userId="d52fb4b9-feb2-40c8-b6e3-762efd1f39b5" providerId="ADAL" clId="{6C2D2A38-E54A-4B9B-B5FE-A2C30C8CBF75}" dt="2024-10-09T10:03:58.588" v="4672" actId="12788"/>
          <ac:spMkLst>
            <pc:docMk/>
            <pc:sldMk cId="3812207983" sldId="271"/>
            <ac:spMk id="10" creationId="{49E24345-F569-EE7E-DD1A-DD50481D5144}"/>
          </ac:spMkLst>
        </pc:spChg>
        <pc:spChg chg="mod topLvl">
          <ac:chgData name="Ahmed, Kashif jamal" userId="d52fb4b9-feb2-40c8-b6e3-762efd1f39b5" providerId="ADAL" clId="{6C2D2A38-E54A-4B9B-B5FE-A2C30C8CBF75}" dt="2024-10-09T10:03:58.588" v="4672" actId="12788"/>
          <ac:spMkLst>
            <pc:docMk/>
            <pc:sldMk cId="3812207983" sldId="271"/>
            <ac:spMk id="43" creationId="{E92180AA-2B1F-2BA4-C4E1-810B07DE7B85}"/>
          </ac:spMkLst>
        </pc:spChg>
        <pc:spChg chg="del topLvl">
          <ac:chgData name="Ahmed, Kashif jamal" userId="d52fb4b9-feb2-40c8-b6e3-762efd1f39b5" providerId="ADAL" clId="{6C2D2A38-E54A-4B9B-B5FE-A2C30C8CBF75}" dt="2024-10-09T09:54:30.043" v="4554" actId="478"/>
          <ac:spMkLst>
            <pc:docMk/>
            <pc:sldMk cId="3812207983" sldId="271"/>
            <ac:spMk id="49" creationId="{10A4EC53-C822-BDDF-866D-F4A3D7DABCC1}"/>
          </ac:spMkLst>
        </pc:spChg>
        <pc:spChg chg="mod">
          <ac:chgData name="Ahmed, Kashif jamal" userId="d52fb4b9-feb2-40c8-b6e3-762efd1f39b5" providerId="ADAL" clId="{6C2D2A38-E54A-4B9B-B5FE-A2C30C8CBF75}" dt="2024-10-09T09:51:42.200" v="4549"/>
          <ac:spMkLst>
            <pc:docMk/>
            <pc:sldMk cId="3812207983" sldId="271"/>
            <ac:spMk id="52" creationId="{14486399-E617-22FA-00E9-CC63F39F8F22}"/>
          </ac:spMkLst>
        </pc:spChg>
        <pc:grpChg chg="add mod">
          <ac:chgData name="Ahmed, Kashif jamal" userId="d52fb4b9-feb2-40c8-b6e3-762efd1f39b5" providerId="ADAL" clId="{6C2D2A38-E54A-4B9B-B5FE-A2C30C8CBF75}" dt="2024-10-09T10:03:58.588" v="4672" actId="12788"/>
          <ac:grpSpMkLst>
            <pc:docMk/>
            <pc:sldMk cId="3812207983" sldId="271"/>
            <ac:grpSpMk id="18" creationId="{C153C2C8-3B30-FBA9-7AE9-2C2468E93015}"/>
          </ac:grpSpMkLst>
        </pc:grpChg>
        <pc:grpChg chg="add mod">
          <ac:chgData name="Ahmed, Kashif jamal" userId="d52fb4b9-feb2-40c8-b6e3-762efd1f39b5" providerId="ADAL" clId="{6C2D2A38-E54A-4B9B-B5FE-A2C30C8CBF75}" dt="2024-10-09T10:03:58.588" v="4672" actId="12788"/>
          <ac:grpSpMkLst>
            <pc:docMk/>
            <pc:sldMk cId="3812207983" sldId="271"/>
            <ac:grpSpMk id="19" creationId="{CDC70C39-074C-6449-AC41-A42A02FE08BC}"/>
          </ac:grpSpMkLst>
        </pc:grpChg>
        <pc:grpChg chg="del">
          <ac:chgData name="Ahmed, Kashif jamal" userId="d52fb4b9-feb2-40c8-b6e3-762efd1f39b5" providerId="ADAL" clId="{6C2D2A38-E54A-4B9B-B5FE-A2C30C8CBF75}" dt="2024-10-09T09:54:30.043" v="4554" actId="478"/>
          <ac:grpSpMkLst>
            <pc:docMk/>
            <pc:sldMk cId="3812207983" sldId="271"/>
            <ac:grpSpMk id="50" creationId="{52798878-A9BE-7B19-B1EC-19B3CCE80018}"/>
          </ac:grpSpMkLst>
        </pc:grpChg>
        <pc:grpChg chg="del mod">
          <ac:chgData name="Ahmed, Kashif jamal" userId="d52fb4b9-feb2-40c8-b6e3-762efd1f39b5" providerId="ADAL" clId="{6C2D2A38-E54A-4B9B-B5FE-A2C30C8CBF75}" dt="2024-10-09T09:54:27.819" v="4553" actId="478"/>
          <ac:grpSpMkLst>
            <pc:docMk/>
            <pc:sldMk cId="3812207983" sldId="271"/>
            <ac:grpSpMk id="51" creationId="{68D919B2-3088-53EE-5F4E-6324562A77BE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54" creationId="{212944BD-F91B-B923-908D-4487EA1D0898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57" creationId="{FFCDC26A-BB61-A9E0-E5DF-AC793106AD43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60" creationId="{2F2FE1BA-A612-FDB5-3513-DFC037B4D80B}"/>
          </ac:grpSpMkLst>
        </pc:grpChg>
        <pc:grpChg chg="del">
          <ac:chgData name="Ahmed, Kashif jamal" userId="d52fb4b9-feb2-40c8-b6e3-762efd1f39b5" providerId="ADAL" clId="{6C2D2A38-E54A-4B9B-B5FE-A2C30C8CBF75}" dt="2024-10-09T09:51:28.026" v="4547" actId="478"/>
          <ac:grpSpMkLst>
            <pc:docMk/>
            <pc:sldMk cId="3812207983" sldId="271"/>
            <ac:grpSpMk id="63" creationId="{61064AC7-6AAA-76DF-C356-A5CCDEEE3632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64" creationId="{912A1E90-50C8-FA4B-4242-7E70085F9748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67" creationId="{A02E7C1F-F3A6-A8FF-C0E1-70EED7902D63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70" creationId="{D4BF3662-F394-9B41-2EFB-C75B8D9CD611}"/>
          </ac:grpSpMkLst>
        </pc:grpChg>
        <pc:picChg chg="mod">
          <ac:chgData name="Ahmed, Kashif jamal" userId="d52fb4b9-feb2-40c8-b6e3-762efd1f39b5" providerId="ADAL" clId="{6C2D2A38-E54A-4B9B-B5FE-A2C30C8CBF75}" dt="2024-10-09T09:55:59.343" v="4582" actId="14100"/>
          <ac:picMkLst>
            <pc:docMk/>
            <pc:sldMk cId="3812207983" sldId="271"/>
            <ac:picMk id="6" creationId="{73733E0C-55B9-9CD4-0950-2D6BA26D62D8}"/>
          </ac:picMkLst>
        </pc:picChg>
        <pc:picChg chg="del">
          <ac:chgData name="Ahmed, Kashif jamal" userId="d52fb4b9-feb2-40c8-b6e3-762efd1f39b5" providerId="ADAL" clId="{6C2D2A38-E54A-4B9B-B5FE-A2C30C8CBF75}" dt="2024-10-09T09:51:29.475" v="4548" actId="478"/>
          <ac:picMkLst>
            <pc:docMk/>
            <pc:sldMk cId="3812207983" sldId="271"/>
            <ac:picMk id="8" creationId="{E3DEE1BD-1120-DAA7-D138-26E7F023A797}"/>
          </ac:picMkLst>
        </pc:picChg>
        <pc:picChg chg="add mod">
          <ac:chgData name="Ahmed, Kashif jamal" userId="d52fb4b9-feb2-40c8-b6e3-762efd1f39b5" providerId="ADAL" clId="{6C2D2A38-E54A-4B9B-B5FE-A2C30C8CBF75}" dt="2024-10-09T10:03:58.588" v="4672" actId="12788"/>
          <ac:picMkLst>
            <pc:docMk/>
            <pc:sldMk cId="3812207983" sldId="271"/>
            <ac:picMk id="3074" creationId="{0F902437-7B1D-48BC-59A3-BF414DF5B039}"/>
          </ac:picMkLst>
        </pc:picChg>
      </pc:sldChg>
      <pc:sldChg chg="addSp delSp modSp add mod ord">
        <pc:chgData name="Ahmed, Kashif jamal" userId="d52fb4b9-feb2-40c8-b6e3-762efd1f39b5" providerId="ADAL" clId="{6C2D2A38-E54A-4B9B-B5FE-A2C30C8CBF75}" dt="2024-10-09T10:08:57.602" v="4754" actId="1038"/>
        <pc:sldMkLst>
          <pc:docMk/>
          <pc:sldMk cId="3105673630" sldId="272"/>
        </pc:sldMkLst>
        <pc:spChg chg="add mod">
          <ac:chgData name="Ahmed, Kashif jamal" userId="d52fb4b9-feb2-40c8-b6e3-762efd1f39b5" providerId="ADAL" clId="{6C2D2A38-E54A-4B9B-B5FE-A2C30C8CBF75}" dt="2024-10-09T10:08:57.602" v="4754" actId="1038"/>
          <ac:spMkLst>
            <pc:docMk/>
            <pc:sldMk cId="3105673630" sldId="272"/>
            <ac:spMk id="2" creationId="{2757DC3E-6A4A-1934-9FB1-369502570F2C}"/>
          </ac:spMkLst>
        </pc:spChg>
        <pc:spChg chg="mod">
          <ac:chgData name="Ahmed, Kashif jamal" userId="d52fb4b9-feb2-40c8-b6e3-762efd1f39b5" providerId="ADAL" clId="{6C2D2A38-E54A-4B9B-B5FE-A2C30C8CBF75}" dt="2024-10-09T10:08:04.743" v="4707" actId="1076"/>
          <ac:spMkLst>
            <pc:docMk/>
            <pc:sldMk cId="3105673630" sldId="272"/>
            <ac:spMk id="4" creationId="{6CD55004-7B05-38F4-2A66-1A2B14F87051}"/>
          </ac:spMkLst>
        </pc:spChg>
        <pc:spChg chg="del">
          <ac:chgData name="Ahmed, Kashif jamal" userId="d52fb4b9-feb2-40c8-b6e3-762efd1f39b5" providerId="ADAL" clId="{6C2D2A38-E54A-4B9B-B5FE-A2C30C8CBF75}" dt="2024-10-09T10:06:25.959" v="4676" actId="478"/>
          <ac:spMkLst>
            <pc:docMk/>
            <pc:sldMk cId="3105673630" sldId="272"/>
            <ac:spMk id="8" creationId="{62836C36-F01D-7B9E-7217-6DD92DA53AC3}"/>
          </ac:spMkLst>
        </pc:spChg>
        <pc:spChg chg="del">
          <ac:chgData name="Ahmed, Kashif jamal" userId="d52fb4b9-feb2-40c8-b6e3-762efd1f39b5" providerId="ADAL" clId="{6C2D2A38-E54A-4B9B-B5FE-A2C30C8CBF75}" dt="2024-10-09T10:06:27.242" v="4678" actId="478"/>
          <ac:spMkLst>
            <pc:docMk/>
            <pc:sldMk cId="3105673630" sldId="272"/>
            <ac:spMk id="9" creationId="{D53D2015-1E40-3D0D-7C88-E7D5D2BB49F4}"/>
          </ac:spMkLst>
        </pc:spChg>
        <pc:spChg chg="del">
          <ac:chgData name="Ahmed, Kashif jamal" userId="d52fb4b9-feb2-40c8-b6e3-762efd1f39b5" providerId="ADAL" clId="{6C2D2A38-E54A-4B9B-B5FE-A2C30C8CBF75}" dt="2024-10-09T10:06:26.605" v="4677" actId="478"/>
          <ac:spMkLst>
            <pc:docMk/>
            <pc:sldMk cId="3105673630" sldId="272"/>
            <ac:spMk id="14" creationId="{D12DD4D8-81BB-8F78-F763-9F6421BA42FC}"/>
          </ac:spMkLst>
        </pc:spChg>
        <pc:spChg chg="del">
          <ac:chgData name="Ahmed, Kashif jamal" userId="d52fb4b9-feb2-40c8-b6e3-762efd1f39b5" providerId="ADAL" clId="{6C2D2A38-E54A-4B9B-B5FE-A2C30C8CBF75}" dt="2024-10-09T10:06:27.752" v="4679" actId="478"/>
          <ac:spMkLst>
            <pc:docMk/>
            <pc:sldMk cId="3105673630" sldId="272"/>
            <ac:spMk id="15" creationId="{2930564D-E5F9-655D-33BF-56E446A57BEE}"/>
          </ac:spMkLst>
        </pc:spChg>
        <pc:spChg chg="del">
          <ac:chgData name="Ahmed, Kashif jamal" userId="d52fb4b9-feb2-40c8-b6e3-762efd1f39b5" providerId="ADAL" clId="{6C2D2A38-E54A-4B9B-B5FE-A2C30C8CBF75}" dt="2024-10-09T10:06:28.089" v="4680" actId="478"/>
          <ac:spMkLst>
            <pc:docMk/>
            <pc:sldMk cId="3105673630" sldId="272"/>
            <ac:spMk id="16" creationId="{22F6397F-8752-8268-2648-BAD44F93A5DB}"/>
          </ac:spMkLst>
        </pc:spChg>
        <pc:spChg chg="del">
          <ac:chgData name="Ahmed, Kashif jamal" userId="d52fb4b9-feb2-40c8-b6e3-762efd1f39b5" providerId="ADAL" clId="{6C2D2A38-E54A-4B9B-B5FE-A2C30C8CBF75}" dt="2024-10-09T10:06:29.410" v="4683" actId="478"/>
          <ac:spMkLst>
            <pc:docMk/>
            <pc:sldMk cId="3105673630" sldId="272"/>
            <ac:spMk id="22" creationId="{989E4ED6-F09F-A0C2-CA09-2DE86F7E58A0}"/>
          </ac:spMkLst>
        </pc:spChg>
        <pc:spChg chg="del">
          <ac:chgData name="Ahmed, Kashif jamal" userId="d52fb4b9-feb2-40c8-b6e3-762efd1f39b5" providerId="ADAL" clId="{6C2D2A38-E54A-4B9B-B5FE-A2C30C8CBF75}" dt="2024-10-09T10:06:28.969" v="4682" actId="478"/>
          <ac:spMkLst>
            <pc:docMk/>
            <pc:sldMk cId="3105673630" sldId="272"/>
            <ac:spMk id="23" creationId="{E006C2DD-014B-E38D-C1B0-2A23EDC37DF9}"/>
          </ac:spMkLst>
        </pc:spChg>
        <pc:spChg chg="del">
          <ac:chgData name="Ahmed, Kashif jamal" userId="d52fb4b9-feb2-40c8-b6e3-762efd1f39b5" providerId="ADAL" clId="{6C2D2A38-E54A-4B9B-B5FE-A2C30C8CBF75}" dt="2024-10-09T10:06:28.521" v="4681" actId="478"/>
          <ac:spMkLst>
            <pc:docMk/>
            <pc:sldMk cId="3105673630" sldId="272"/>
            <ac:spMk id="24" creationId="{62F7D678-9E7C-3C00-46F8-D830983EE70B}"/>
          </ac:spMkLst>
        </pc:spChg>
        <pc:spChg chg="del">
          <ac:chgData name="Ahmed, Kashif jamal" userId="d52fb4b9-feb2-40c8-b6e3-762efd1f39b5" providerId="ADAL" clId="{6C2D2A38-E54A-4B9B-B5FE-A2C30C8CBF75}" dt="2024-10-09T10:06:30.847" v="4684" actId="478"/>
          <ac:spMkLst>
            <pc:docMk/>
            <pc:sldMk cId="3105673630" sldId="272"/>
            <ac:spMk id="25" creationId="{07D870E5-1776-5A7A-13A4-A749674E8946}"/>
          </ac:spMkLst>
        </pc:spChg>
        <pc:picChg chg="del">
          <ac:chgData name="Ahmed, Kashif jamal" userId="d52fb4b9-feb2-40c8-b6e3-762efd1f39b5" providerId="ADAL" clId="{6C2D2A38-E54A-4B9B-B5FE-A2C30C8CBF75}" dt="2024-10-09T10:06:32.286" v="4685" actId="478"/>
          <ac:picMkLst>
            <pc:docMk/>
            <pc:sldMk cId="3105673630" sldId="272"/>
            <ac:picMk id="27" creationId="{D1F4B100-5EA8-9C5C-B257-C4A023857AB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31265E">
                <a:alpha val="90000"/>
              </a:srgbClr>
            </a:solidFill>
            <a:ln>
              <a:noFill/>
            </a:ln>
            <a:effectLst>
              <a:innerShdw blurRad="114300">
                <a:srgbClr val="1BA49B"/>
              </a:innerShdw>
            </a:effectLst>
          </c:spPr>
          <c:dPt>
            <c:idx val="0"/>
            <c:bubble3D val="0"/>
            <c:spPr>
              <a:solidFill>
                <a:srgbClr val="F9886F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1BA49B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2C3-40A7-B630-595BE3E95914}"/>
              </c:ext>
            </c:extLst>
          </c:dPt>
          <c:dPt>
            <c:idx val="1"/>
            <c:bubble3D val="0"/>
            <c:explosion val="15"/>
            <c:spPr>
              <a:solidFill>
                <a:srgbClr val="1BA49B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31265E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2C3-40A7-B630-595BE3E95914}"/>
              </c:ext>
            </c:extLst>
          </c:dPt>
          <c:dPt>
            <c:idx val="2"/>
            <c:bubble3D val="0"/>
            <c:spPr>
              <a:solidFill>
                <a:srgbClr val="31265E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1BA49B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dPt>
            <c:idx val="3"/>
            <c:bubble3D val="0"/>
            <c:spPr>
              <a:solidFill>
                <a:srgbClr val="31265E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1BA49B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Total Addressable Market</c:v>
                </c:pt>
                <c:pt idx="1">
                  <c:v>Compliance costs for financial institutions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3-40A7-B630-595BE3E9591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1265E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Faster</c:v>
                </c:pt>
                <c:pt idx="1">
                  <c:v>Reliable</c:v>
                </c:pt>
                <c:pt idx="2">
                  <c:v>Cost Effective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3.5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F8-4E5D-A85A-2526ED3A3A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9886F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Faster</c:v>
                </c:pt>
                <c:pt idx="1">
                  <c:v>Reliable</c:v>
                </c:pt>
                <c:pt idx="2">
                  <c:v>Cost Effective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2</c:v>
                </c:pt>
                <c:pt idx="2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F8-4E5D-A85A-2526ED3A3A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53510184"/>
        <c:axId val="1084667912"/>
        <c:axId val="0"/>
      </c:bar3DChart>
      <c:catAx>
        <c:axId val="953510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rgbClr val="31265E"/>
                </a:solidFill>
                <a:latin typeface="Manrope" pitchFamily="2" charset="0"/>
                <a:ea typeface="+mn-ea"/>
                <a:cs typeface="+mn-cs"/>
              </a:defRPr>
            </a:pPr>
            <a:endParaRPr lang="en-US"/>
          </a:p>
        </c:txPr>
        <c:crossAx val="1084667912"/>
        <c:crosses val="autoZero"/>
        <c:auto val="1"/>
        <c:lblAlgn val="ctr"/>
        <c:lblOffset val="100"/>
        <c:noMultiLvlLbl val="0"/>
      </c:catAx>
      <c:valAx>
        <c:axId val="108466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Manrope" pitchFamily="2" charset="0"/>
                <a:ea typeface="+mn-ea"/>
                <a:cs typeface="+mn-cs"/>
              </a:defRPr>
            </a:pPr>
            <a:endParaRPr lang="en-US"/>
          </a:p>
        </c:txPr>
        <c:crossAx val="9535101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7FC3-8B16-73C4-F7F1-1B9574363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0983C-C524-2B2E-9877-79B71E6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719E-30F4-7507-88B8-3B915D95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7327-9189-8C7A-EC77-6205ED79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E0E8-8ACC-DBB4-E023-617571D7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C467-3637-A089-6641-67E35BD1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C8BB-5FFE-DE8B-36A1-C1AAE8210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28C7-432F-7FB5-C6F6-9BDB2000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EBF2-BF11-1C76-91A7-B20B8F7F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D8DC1-251E-0021-7121-5298651C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B1152-258F-5CF0-DA86-FC9F4D82A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2471-94A9-A81D-7547-931B300C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0C99-DAF7-5AB4-8445-42A4E956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81BA-A61A-153C-40B4-14BE771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9E2C-5BF7-07A0-024F-8E6511E0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362C-8939-D46F-01FF-A4E77897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216A-4606-1DF8-EA89-5271EE1B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1F4E-50AD-2768-10A4-A0F7EE69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E43C-2670-47E3-54B5-B32929C1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ABBF-23F0-8B1D-2965-0ACB35A4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1627-8382-1D69-AD94-FDAFE1A1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084E-1899-A3DF-58E7-9999A369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8263-E7C7-53CC-2A7E-015BF794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5F25-8951-B961-FBAA-2B6B04BD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B63B-9149-C380-84FA-31FA01BE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3703-66F1-43EE-F318-EF739C9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871C-030D-BB95-B857-4CFD0CF11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5091E-19A8-1C6F-B10B-E8000F3B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3F479-C8A6-407E-9D7E-DF58870E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E073-7D6A-F008-3F98-DD55F382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2FB3-B2D1-D52A-8B78-25228989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F90C-9B15-D823-81EC-12A81F2F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E4AB-0889-14F6-90E1-4DE8B4FC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6385-FCDC-595F-B0E0-6207F6D9D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CCAC0-77EE-5201-F683-DC4822F2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64F08-F7AB-DC90-EFEA-E243454CC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62B74-5882-B9AF-CCA7-5C0E606D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24ED5-B0C7-FBF9-CA87-F06B9163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86BE6-36EB-DF3A-4030-20A40F7D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AA4-0D76-ECAD-DB4F-8D440838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84BF3-BAAE-8598-24B9-3A5E474B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5E591-6AC1-6664-0F94-CADF7E5B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70EAC-32BB-2B2B-8C23-3A289595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14C43-12CD-D106-6305-AF4DEE43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58AFE-2522-1BDC-2490-18E91A04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FEFF8-499A-E8DC-EFE9-764B6FA1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8682-6901-3131-B44F-A205BACE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2271-0E5D-5064-441B-3DD04F10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89BAA-1D3A-9913-7A02-653597856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75D9-8774-D3FA-96B8-309EF087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610BE-9FBE-D720-48D9-6E4E36B5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A09A-42D8-DD95-35EA-841CE1A2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0B5-2DD6-D3FA-0719-0D570183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C1C59-010C-29D5-929D-001C5BE2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E0687-B6DC-FE0F-0221-3BC55768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7C9E-5C40-DE12-C496-A765AEDE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7EA6-E183-B817-3DBE-AD346790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E382-EF46-46FA-2B2D-A9E6DB67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00A7B-80C7-DD62-1172-0FD66079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FB2DE-685D-0234-ABED-95157663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DFDC-19D9-C505-27A4-81BECB4F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C431-7CF2-464C-93BF-D82CAC4E2FD2}" type="datetimeFigureOut">
              <a:rPr lang="en-US" smtClean="0"/>
              <a:t>08-Oct-24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9378-CAE9-8ABA-64CF-C5E3634AA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4968-0746-5B5C-DDBE-A91B09C33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jp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1.svg"/><Relationship Id="rId7" Type="http://schemas.openxmlformats.org/officeDocument/2006/relationships/image" Target="../media/image2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1B7715-0DB3-F1D3-6E12-4B8CC676CE5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C347F13-B0FE-B334-1B65-BF33950BF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4" y="5696251"/>
            <a:ext cx="2805111" cy="519465"/>
          </a:xfrm>
          <a:prstGeom prst="rect">
            <a:avLst/>
          </a:prstGeom>
          <a:noFill/>
          <a:effectLst>
            <a:glow rad="1054100">
              <a:schemeClr val="bg1">
                <a:alpha val="5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B52D82-D7B4-1C6B-50DE-8A4E40B3E06D}"/>
              </a:ext>
            </a:extLst>
          </p:cNvPr>
          <p:cNvSpPr txBox="1"/>
          <p:nvPr/>
        </p:nvSpPr>
        <p:spPr>
          <a:xfrm>
            <a:off x="614364" y="642283"/>
            <a:ext cx="55354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-15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The Future of </a:t>
            </a:r>
          </a:p>
          <a:p>
            <a:r>
              <a:rPr lang="en-US" sz="6600" b="1" spc="-150" dirty="0" err="1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Regtech</a:t>
            </a:r>
            <a:endParaRPr lang="en-US" sz="6600" spc="-150" dirty="0">
              <a:solidFill>
                <a:srgbClr val="F9886F"/>
              </a:solidFill>
              <a:latin typeface="Manrop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163E7-AC60-C8C2-CA2B-AB6BE904E71F}"/>
              </a:ext>
            </a:extLst>
          </p:cNvPr>
          <p:cNvSpPr txBox="1"/>
          <p:nvPr/>
        </p:nvSpPr>
        <p:spPr>
          <a:xfrm>
            <a:off x="614364" y="3038148"/>
            <a:ext cx="54816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135"/>
              </a:spcBef>
              <a:spcAft>
                <a:spcPts val="135"/>
              </a:spcAft>
            </a:pPr>
            <a:r>
              <a:rPr lang="en-US" sz="2200" b="1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Revolutionizing Identity Verification and Regulatory Compliance</a:t>
            </a:r>
            <a:endParaRPr lang="en-US" sz="2200" b="1" dirty="0">
              <a:solidFill>
                <a:srgbClr val="31265E"/>
              </a:solidFill>
              <a:latin typeface="Manrope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395E8F-175B-E18F-438B-F0493510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3945" y="733425"/>
            <a:ext cx="4440109" cy="55501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9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D3E2-A5C7-8AA9-7588-C7E10C4691AD}"/>
              </a:ext>
            </a:extLst>
          </p:cNvPr>
          <p:cNvSpPr txBox="1"/>
          <p:nvPr/>
        </p:nvSpPr>
        <p:spPr>
          <a:xfrm>
            <a:off x="514350" y="352425"/>
            <a:ext cx="1620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Team</a:t>
            </a:r>
            <a:endParaRPr lang="en-US" sz="4400" b="1" spc="-150" dirty="0">
              <a:solidFill>
                <a:srgbClr val="F9886F"/>
              </a:solidFill>
              <a:latin typeface="Manrope" pitchFamily="2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6D950D1-5E80-C3CD-2497-E12527CE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15299" y="470911"/>
            <a:ext cx="6853865" cy="5912042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4D489-7D53-78F8-94F0-06229185482F}"/>
              </a:ext>
            </a:extLst>
          </p:cNvPr>
          <p:cNvGrpSpPr/>
          <p:nvPr/>
        </p:nvGrpSpPr>
        <p:grpSpPr>
          <a:xfrm>
            <a:off x="609598" y="1447799"/>
            <a:ext cx="3419478" cy="4752975"/>
            <a:chOff x="609598" y="1447799"/>
            <a:chExt cx="3419478" cy="4752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7CD33E-9DD3-4022-5D8A-13D254721193}"/>
                </a:ext>
              </a:extLst>
            </p:cNvPr>
            <p:cNvSpPr/>
            <p:nvPr/>
          </p:nvSpPr>
          <p:spPr>
            <a:xfrm>
              <a:off x="609598" y="1447799"/>
              <a:ext cx="3419478" cy="4752975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93EFC-3F7E-7CAC-12F3-CEA5B6213973}"/>
                </a:ext>
              </a:extLst>
            </p:cNvPr>
            <p:cNvSpPr txBox="1"/>
            <p:nvPr/>
          </p:nvSpPr>
          <p:spPr>
            <a:xfrm>
              <a:off x="850727" y="4392293"/>
              <a:ext cx="2854498" cy="46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pc="-5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Umar Qadri</a:t>
              </a:r>
              <a:endParaRPr lang="en-US" b="1" spc="-50" dirty="0">
                <a:solidFill>
                  <a:srgbClr val="F9886F"/>
                </a:solidFill>
                <a:latin typeface="Manrope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CC6455-7890-C8C6-940D-9CA71F9A5916}"/>
                </a:ext>
              </a:extLst>
            </p:cNvPr>
            <p:cNvSpPr txBox="1"/>
            <p:nvPr/>
          </p:nvSpPr>
          <p:spPr>
            <a:xfrm>
              <a:off x="850727" y="4857100"/>
              <a:ext cx="2058577" cy="102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Functions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Designation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20 years of experience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216BFF-12F0-F4AE-9239-6B8EC880D71B}"/>
              </a:ext>
            </a:extLst>
          </p:cNvPr>
          <p:cNvGrpSpPr/>
          <p:nvPr/>
        </p:nvGrpSpPr>
        <p:grpSpPr>
          <a:xfrm>
            <a:off x="4407030" y="1447799"/>
            <a:ext cx="3419478" cy="4752975"/>
            <a:chOff x="609598" y="1447799"/>
            <a:chExt cx="3419478" cy="47529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9D8766-E7A6-DF3A-F6E5-A8B2CD97CF1D}"/>
                </a:ext>
              </a:extLst>
            </p:cNvPr>
            <p:cNvSpPr/>
            <p:nvPr/>
          </p:nvSpPr>
          <p:spPr>
            <a:xfrm>
              <a:off x="609598" y="1447799"/>
              <a:ext cx="3419478" cy="4752975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116C57-993D-A717-05B0-B840C3003B09}"/>
                </a:ext>
              </a:extLst>
            </p:cNvPr>
            <p:cNvSpPr txBox="1"/>
            <p:nvPr/>
          </p:nvSpPr>
          <p:spPr>
            <a:xfrm>
              <a:off x="850727" y="4392293"/>
              <a:ext cx="2854498" cy="46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pc="-5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Umar Qadri</a:t>
              </a:r>
              <a:endParaRPr lang="en-US" b="1" spc="-50" dirty="0">
                <a:solidFill>
                  <a:srgbClr val="F9886F"/>
                </a:solidFill>
                <a:latin typeface="Manrope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E565CB-92BE-5001-E47C-E5A89045B7B7}"/>
                </a:ext>
              </a:extLst>
            </p:cNvPr>
            <p:cNvSpPr txBox="1"/>
            <p:nvPr/>
          </p:nvSpPr>
          <p:spPr>
            <a:xfrm>
              <a:off x="850727" y="4857100"/>
              <a:ext cx="2058577" cy="102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Functions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Designation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20 years of experience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5E8AB7-BC94-2C96-1D75-153B126083CE}"/>
              </a:ext>
            </a:extLst>
          </p:cNvPr>
          <p:cNvGrpSpPr/>
          <p:nvPr/>
        </p:nvGrpSpPr>
        <p:grpSpPr>
          <a:xfrm>
            <a:off x="8192220" y="1447798"/>
            <a:ext cx="3419478" cy="4752975"/>
            <a:chOff x="609598" y="1447799"/>
            <a:chExt cx="3419478" cy="47529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0DA5C60-E624-80D1-A4B2-8EA9D0F23EBC}"/>
                </a:ext>
              </a:extLst>
            </p:cNvPr>
            <p:cNvSpPr/>
            <p:nvPr/>
          </p:nvSpPr>
          <p:spPr>
            <a:xfrm>
              <a:off x="609598" y="1447799"/>
              <a:ext cx="3419478" cy="4752975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21E8FB-584F-8D5E-A606-33C2E4F8C9EE}"/>
                </a:ext>
              </a:extLst>
            </p:cNvPr>
            <p:cNvSpPr txBox="1"/>
            <p:nvPr/>
          </p:nvSpPr>
          <p:spPr>
            <a:xfrm>
              <a:off x="850727" y="4392293"/>
              <a:ext cx="2854498" cy="46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pc="-5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Umar Qadri</a:t>
              </a:r>
              <a:endParaRPr lang="en-US" b="1" spc="-50" dirty="0">
                <a:solidFill>
                  <a:srgbClr val="F9886F"/>
                </a:solidFill>
                <a:latin typeface="Manrop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A04D3C-BE19-574A-F3F6-79F1F43CAB1B}"/>
                </a:ext>
              </a:extLst>
            </p:cNvPr>
            <p:cNvSpPr txBox="1"/>
            <p:nvPr/>
          </p:nvSpPr>
          <p:spPr>
            <a:xfrm>
              <a:off x="850727" y="4857100"/>
              <a:ext cx="2058577" cy="102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Functions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Designation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20 years of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56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14BB3-9BAA-4E1B-7411-FED310E68C7E}"/>
              </a:ext>
            </a:extLst>
          </p:cNvPr>
          <p:cNvSpPr txBox="1"/>
          <p:nvPr/>
        </p:nvSpPr>
        <p:spPr>
          <a:xfrm>
            <a:off x="514350" y="352425"/>
            <a:ext cx="6296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Roadmap /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Use of Funds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DEE1BD-1120-DAA7-D138-26E7F023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556" y="-3916"/>
            <a:ext cx="5176838" cy="6865833"/>
          </a:xfrm>
          <a:prstGeom prst="rect">
            <a:avLst/>
          </a:prstGeom>
          <a:effectLst>
            <a:glow rad="215900">
              <a:schemeClr val="bg1">
                <a:lumMod val="75000"/>
                <a:alpha val="28000"/>
              </a:schemeClr>
            </a:glo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3733E0C-55B9-9CD4-0950-2D6BA26D6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 flipH="1">
            <a:off x="-1" y="6457889"/>
            <a:ext cx="12191999" cy="4001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4404CA-2A59-2720-DFA2-0196CF372905}"/>
              </a:ext>
            </a:extLst>
          </p:cNvPr>
          <p:cNvSpPr txBox="1"/>
          <p:nvPr/>
        </p:nvSpPr>
        <p:spPr>
          <a:xfrm>
            <a:off x="561975" y="1258191"/>
            <a:ext cx="2716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80" dirty="0">
                <a:solidFill>
                  <a:srgbClr val="31265E"/>
                </a:solidFill>
                <a:latin typeface="Manrope" pitchFamily="2" charset="0"/>
              </a:rPr>
              <a:t>Product Development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064AC7-6AAA-76DF-C356-A5CCDEEE3632}"/>
              </a:ext>
            </a:extLst>
          </p:cNvPr>
          <p:cNvGrpSpPr/>
          <p:nvPr/>
        </p:nvGrpSpPr>
        <p:grpSpPr>
          <a:xfrm>
            <a:off x="6843706" y="1045666"/>
            <a:ext cx="4971159" cy="4976588"/>
            <a:chOff x="6796081" y="1045666"/>
            <a:chExt cx="4971159" cy="49765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8ED38C-A337-8BB8-05F2-73680EB4A218}"/>
                </a:ext>
              </a:extLst>
            </p:cNvPr>
            <p:cNvSpPr/>
            <p:nvPr/>
          </p:nvSpPr>
          <p:spPr>
            <a:xfrm>
              <a:off x="6796081" y="5793654"/>
              <a:ext cx="228600" cy="228600"/>
            </a:xfrm>
            <a:prstGeom prst="ellipse">
              <a:avLst/>
            </a:prstGeom>
            <a:solidFill>
              <a:srgbClr val="1BA49B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10F5EC-4D35-2BF3-42CC-5F3D70AE5D2C}"/>
                </a:ext>
              </a:extLst>
            </p:cNvPr>
            <p:cNvSpPr/>
            <p:nvPr/>
          </p:nvSpPr>
          <p:spPr>
            <a:xfrm>
              <a:off x="6796081" y="4437451"/>
              <a:ext cx="228600" cy="228600"/>
            </a:xfrm>
            <a:prstGeom prst="ellipse">
              <a:avLst/>
            </a:prstGeom>
            <a:solidFill>
              <a:srgbClr val="F9886F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5F013B-57A5-4502-3A66-D9400250825A}"/>
                </a:ext>
              </a:extLst>
            </p:cNvPr>
            <p:cNvSpPr/>
            <p:nvPr/>
          </p:nvSpPr>
          <p:spPr>
            <a:xfrm>
              <a:off x="7405681" y="3024530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E28771-23BE-F054-939B-8CE518E6F618}"/>
                </a:ext>
              </a:extLst>
            </p:cNvPr>
            <p:cNvSpPr/>
            <p:nvPr/>
          </p:nvSpPr>
          <p:spPr>
            <a:xfrm>
              <a:off x="8567731" y="4680249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605253-E71C-E4A3-DFC8-DE45C0D9631F}"/>
                </a:ext>
              </a:extLst>
            </p:cNvPr>
            <p:cNvSpPr/>
            <p:nvPr/>
          </p:nvSpPr>
          <p:spPr>
            <a:xfrm>
              <a:off x="9739863" y="3024530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0677A4-246F-8008-5A44-34C1979B2877}"/>
                </a:ext>
              </a:extLst>
            </p:cNvPr>
            <p:cNvSpPr/>
            <p:nvPr/>
          </p:nvSpPr>
          <p:spPr>
            <a:xfrm>
              <a:off x="10949538" y="4680249"/>
              <a:ext cx="228600" cy="228600"/>
            </a:xfrm>
            <a:prstGeom prst="ellipse">
              <a:avLst/>
            </a:prstGeom>
            <a:solidFill>
              <a:srgbClr val="00B0F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3EA379-76C3-FC59-5796-33FD8CD30BE5}"/>
                </a:ext>
              </a:extLst>
            </p:cNvPr>
            <p:cNvSpPr/>
            <p:nvPr/>
          </p:nvSpPr>
          <p:spPr>
            <a:xfrm>
              <a:off x="11538640" y="2795930"/>
              <a:ext cx="228600" cy="228600"/>
            </a:xfrm>
            <a:prstGeom prst="ellipse">
              <a:avLst/>
            </a:prstGeom>
            <a:solidFill>
              <a:srgbClr val="FFC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18FEB4-21F2-0D20-47FB-2B9B4B82D54D}"/>
                </a:ext>
              </a:extLst>
            </p:cNvPr>
            <p:cNvSpPr/>
            <p:nvPr/>
          </p:nvSpPr>
          <p:spPr>
            <a:xfrm>
              <a:off x="11538640" y="1045666"/>
              <a:ext cx="228600" cy="228600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798878-A9BE-7B19-B1EC-19B3CCE80018}"/>
              </a:ext>
            </a:extLst>
          </p:cNvPr>
          <p:cNvGrpSpPr/>
          <p:nvPr/>
        </p:nvGrpSpPr>
        <p:grpSpPr>
          <a:xfrm>
            <a:off x="552450" y="2405017"/>
            <a:ext cx="5915878" cy="561974"/>
            <a:chOff x="542925" y="1727951"/>
            <a:chExt cx="5915878" cy="56197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92180AA-2B1F-2BA4-C4E1-810B07DE7B85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Scalable, Modular AI Solutions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0A4EC53-C822-BDDF-866D-F4A3D7DABCC1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F9886F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D919B2-3088-53EE-5F4E-6324562A77BE}"/>
              </a:ext>
            </a:extLst>
          </p:cNvPr>
          <p:cNvGrpSpPr/>
          <p:nvPr/>
        </p:nvGrpSpPr>
        <p:grpSpPr>
          <a:xfrm>
            <a:off x="552450" y="1804151"/>
            <a:ext cx="5915878" cy="561974"/>
            <a:chOff x="542925" y="1727951"/>
            <a:chExt cx="5915878" cy="561974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4486399-E617-22FA-00E9-CC63F39F8F22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Advanced AI-Powered Fraud Detection and Prediction Capabilities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0006C6-8740-794D-452C-5E65C49D9A38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1BA49B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2944BD-F91B-B923-908D-4487EA1D0898}"/>
              </a:ext>
            </a:extLst>
          </p:cNvPr>
          <p:cNvGrpSpPr/>
          <p:nvPr/>
        </p:nvGrpSpPr>
        <p:grpSpPr>
          <a:xfrm>
            <a:off x="552450" y="3005883"/>
            <a:ext cx="5915878" cy="561974"/>
            <a:chOff x="542925" y="1727951"/>
            <a:chExt cx="5915878" cy="56197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71F4D-EF41-488A-7E04-2ACDE8B108FC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Explainable AI (XAI) for Compliance Transparency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ED8EC7-0BE6-72ED-479F-20047FECFA54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CDC26A-BB61-A9E0-E5DF-AC793106AD43}"/>
              </a:ext>
            </a:extLst>
          </p:cNvPr>
          <p:cNvGrpSpPr/>
          <p:nvPr/>
        </p:nvGrpSpPr>
        <p:grpSpPr>
          <a:xfrm>
            <a:off x="552450" y="3606749"/>
            <a:ext cx="5915878" cy="561974"/>
            <a:chOff x="542925" y="1727951"/>
            <a:chExt cx="5915878" cy="561974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9605632-4216-1381-D33E-C30A5B6F3365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AI-Driven Personalization and Adaptive Learning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A5F576B-095F-25C3-9262-299C1C4E968B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2FE1BA-A612-FDB5-3513-DFC037B4D80B}"/>
              </a:ext>
            </a:extLst>
          </p:cNvPr>
          <p:cNvGrpSpPr/>
          <p:nvPr/>
        </p:nvGrpSpPr>
        <p:grpSpPr>
          <a:xfrm>
            <a:off x="552450" y="4207615"/>
            <a:ext cx="5915878" cy="561974"/>
            <a:chOff x="542925" y="1727951"/>
            <a:chExt cx="5915878" cy="5619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EEE3AA3-DCD9-087C-213C-6E0299F54B39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Proactive Compliance Monitoring and Alerts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0348D0-AD3A-0560-D267-290F0A3A3568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12A1E90-50C8-FA4B-4242-7E70085F9748}"/>
              </a:ext>
            </a:extLst>
          </p:cNvPr>
          <p:cNvGrpSpPr/>
          <p:nvPr/>
        </p:nvGrpSpPr>
        <p:grpSpPr>
          <a:xfrm>
            <a:off x="552450" y="4808481"/>
            <a:ext cx="5915878" cy="561974"/>
            <a:chOff x="542925" y="1727951"/>
            <a:chExt cx="5915878" cy="56197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F9E0E9E-42F8-C8A0-8C52-23B31FB0139A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Integration with Existing Systems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11FAE73-03B8-63BC-9605-A9018E73A8D3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00B0F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2E7C1F-F3A6-A8FF-C0E1-70EED7902D63}"/>
              </a:ext>
            </a:extLst>
          </p:cNvPr>
          <p:cNvGrpSpPr/>
          <p:nvPr/>
        </p:nvGrpSpPr>
        <p:grpSpPr>
          <a:xfrm>
            <a:off x="552450" y="5409347"/>
            <a:ext cx="5915878" cy="561974"/>
            <a:chOff x="542925" y="1727951"/>
            <a:chExt cx="5915878" cy="56197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D15D5E3-90BF-EDFF-3AF2-F110559904C3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Data Privacy and Security Through AI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872ACFA-7719-236E-0F67-88EDA245C785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FFC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BF3662-F394-9B41-2EFB-C75B8D9CD611}"/>
              </a:ext>
            </a:extLst>
          </p:cNvPr>
          <p:cNvGrpSpPr/>
          <p:nvPr/>
        </p:nvGrpSpPr>
        <p:grpSpPr>
          <a:xfrm>
            <a:off x="552450" y="6010215"/>
            <a:ext cx="5915878" cy="561974"/>
            <a:chOff x="542925" y="1727951"/>
            <a:chExt cx="5915878" cy="56197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125625-9C7C-A0BE-F4D7-401B447C33F6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Continuous Learning and Evolution of AI Models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3AA2C19-A9A7-D253-C342-AA46B617D6BD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59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14BB3-9BAA-4E1B-7411-FED310E68C7E}"/>
              </a:ext>
            </a:extLst>
          </p:cNvPr>
          <p:cNvSpPr txBox="1"/>
          <p:nvPr/>
        </p:nvSpPr>
        <p:spPr>
          <a:xfrm>
            <a:off x="514350" y="352425"/>
            <a:ext cx="6296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Roadmap /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Use of Funds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733E0C-55B9-9CD4-0950-2D6BA26D6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flipH="1">
            <a:off x="-4" y="5628217"/>
            <a:ext cx="12191999" cy="122978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70C39-074C-6449-AC41-A42A02FE08BC}"/>
              </a:ext>
            </a:extLst>
          </p:cNvPr>
          <p:cNvGrpSpPr/>
          <p:nvPr/>
        </p:nvGrpSpPr>
        <p:grpSpPr>
          <a:xfrm>
            <a:off x="1400473" y="1713247"/>
            <a:ext cx="9391055" cy="3323589"/>
            <a:chOff x="1260277" y="1981464"/>
            <a:chExt cx="9391055" cy="33235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53C2C8-3B30-FBA9-7AE9-2C2468E93015}"/>
                </a:ext>
              </a:extLst>
            </p:cNvPr>
            <p:cNvGrpSpPr/>
            <p:nvPr/>
          </p:nvGrpSpPr>
          <p:grpSpPr>
            <a:xfrm>
              <a:off x="1260277" y="1981464"/>
              <a:ext cx="9391055" cy="3323589"/>
              <a:chOff x="1615083" y="2001350"/>
              <a:chExt cx="9391055" cy="3323589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C8B5405-9C33-013B-E463-4BA077D09650}"/>
                  </a:ext>
                </a:extLst>
              </p:cNvPr>
              <p:cNvSpPr/>
              <p:nvPr/>
            </p:nvSpPr>
            <p:spPr>
              <a:xfrm>
                <a:off x="2857500" y="4116109"/>
                <a:ext cx="5895975" cy="1053222"/>
              </a:xfrm>
              <a:prstGeom prst="roundRect">
                <a:avLst>
                  <a:gd name="adj" fmla="val 50000"/>
                </a:avLst>
              </a:prstGeom>
              <a:solidFill>
                <a:srgbClr val="1BA49B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spc="-10" dirty="0">
                  <a:solidFill>
                    <a:srgbClr val="31265E"/>
                  </a:solidFill>
                  <a:latin typeface="Manrope" pitchFamily="2" charset="0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49B4B6A-3BE4-32E5-5ADF-704DA4CBEA03}"/>
                  </a:ext>
                </a:extLst>
              </p:cNvPr>
              <p:cNvSpPr/>
              <p:nvPr/>
            </p:nvSpPr>
            <p:spPr>
              <a:xfrm>
                <a:off x="2789992" y="2149278"/>
                <a:ext cx="8216146" cy="1053222"/>
              </a:xfrm>
              <a:prstGeom prst="roundRect">
                <a:avLst>
                  <a:gd name="adj" fmla="val 50000"/>
                </a:avLst>
              </a:prstGeom>
              <a:solidFill>
                <a:srgbClr val="31265E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spc="-10" dirty="0">
                  <a:solidFill>
                    <a:srgbClr val="31265E"/>
                  </a:solidFill>
                  <a:latin typeface="Manrope" pitchFamily="2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92180AA-2B1F-2BA4-C4E1-810B07DE7B85}"/>
                  </a:ext>
                </a:extLst>
              </p:cNvPr>
              <p:cNvSpPr/>
              <p:nvPr/>
            </p:nvSpPr>
            <p:spPr>
              <a:xfrm>
                <a:off x="1615083" y="2001350"/>
                <a:ext cx="3323034" cy="33235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spc="-10" dirty="0">
                  <a:solidFill>
                    <a:srgbClr val="31265E"/>
                  </a:solidFill>
                  <a:latin typeface="Manrope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404CA-2A59-2720-DFA2-0196CF372905}"/>
                  </a:ext>
                </a:extLst>
              </p:cNvPr>
              <p:cNvSpPr txBox="1"/>
              <p:nvPr/>
            </p:nvSpPr>
            <p:spPr>
              <a:xfrm>
                <a:off x="2316241" y="3309201"/>
                <a:ext cx="19207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-80" dirty="0">
                    <a:solidFill>
                      <a:srgbClr val="31265E"/>
                    </a:solidFill>
                    <a:latin typeface="Manrope" pitchFamily="2" charset="0"/>
                  </a:rPr>
                  <a:t>Organizational </a:t>
                </a:r>
              </a:p>
              <a:p>
                <a:pPr algn="ctr"/>
                <a:r>
                  <a:rPr lang="en-US" sz="2000" b="1" spc="-80" dirty="0">
                    <a:solidFill>
                      <a:srgbClr val="31265E"/>
                    </a:solidFill>
                    <a:latin typeface="Manrope" pitchFamily="2" charset="0"/>
                  </a:rPr>
                  <a:t>Development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AFAF60-5CB0-3077-16C3-6F6C49AF3D3E}"/>
                  </a:ext>
                </a:extLst>
              </p:cNvPr>
              <p:cNvSpPr txBox="1"/>
              <p:nvPr/>
            </p:nvSpPr>
            <p:spPr>
              <a:xfrm>
                <a:off x="4972883" y="2491223"/>
                <a:ext cx="5760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spc="-30" dirty="0">
                    <a:solidFill>
                      <a:schemeClr val="bg1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AI-Powered Customer Onboarding and Verification</a:t>
                </a:r>
                <a:endParaRPr lang="en-US" b="1" spc="-30" dirty="0">
                  <a:solidFill>
                    <a:schemeClr val="bg1"/>
                  </a:solidFill>
                  <a:latin typeface="Manrope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E24345-F569-EE7E-DD1A-DD50481D5144}"/>
                  </a:ext>
                </a:extLst>
              </p:cNvPr>
              <p:cNvSpPr txBox="1"/>
              <p:nvPr/>
            </p:nvSpPr>
            <p:spPr>
              <a:xfrm>
                <a:off x="4972883" y="4458054"/>
                <a:ext cx="3599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spc="-30" dirty="0">
                    <a:solidFill>
                      <a:schemeClr val="bg1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Human-AI Collaboration Tools</a:t>
                </a:r>
                <a:endParaRPr lang="en-US" b="1" spc="-30" dirty="0">
                  <a:solidFill>
                    <a:schemeClr val="bg1"/>
                  </a:solidFill>
                  <a:latin typeface="Manrope" pitchFamily="2" charset="0"/>
                </a:endParaRPr>
              </a:p>
            </p:txBody>
          </p:sp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F902437-7B1D-48BC-59A3-BF414DF5B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5" y="3133819"/>
              <a:ext cx="5219700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220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55004-7B05-38F4-2A66-1A2B14F87051}"/>
              </a:ext>
            </a:extLst>
          </p:cNvPr>
          <p:cNvSpPr txBox="1"/>
          <p:nvPr/>
        </p:nvSpPr>
        <p:spPr>
          <a:xfrm>
            <a:off x="1019176" y="923925"/>
            <a:ext cx="7077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200" dirty="0">
                <a:solidFill>
                  <a:schemeClr val="bg1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Join us in revolutionizing the future of regulatory compliance.</a:t>
            </a:r>
            <a:endParaRPr lang="en-US" sz="9600" b="1" spc="-200" dirty="0">
              <a:solidFill>
                <a:schemeClr val="bg1"/>
              </a:solidFill>
              <a:latin typeface="Manrope" pitchFamily="2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E146AA6-42F3-1C8B-5E5B-BFE5FCC2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88497"/>
            <a:ext cx="12192000" cy="7695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57DC3E-6A4A-1934-9FB1-369502570F2C}"/>
              </a:ext>
            </a:extLst>
          </p:cNvPr>
          <p:cNvSpPr txBox="1"/>
          <p:nvPr/>
        </p:nvSpPr>
        <p:spPr>
          <a:xfrm>
            <a:off x="1095375" y="4924425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00" dirty="0">
                <a:solidFill>
                  <a:srgbClr val="F9886F"/>
                </a:solidFill>
                <a:latin typeface="Manrope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056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D3E2-A5C7-8AA9-7588-C7E10C4691AD}"/>
              </a:ext>
            </a:extLst>
          </p:cNvPr>
          <p:cNvSpPr txBox="1"/>
          <p:nvPr/>
        </p:nvSpPr>
        <p:spPr>
          <a:xfrm>
            <a:off x="514350" y="352425"/>
            <a:ext cx="5222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Problem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Statement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16D950D1-5E80-C3CD-2497-E12527CE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815299" y="470911"/>
            <a:ext cx="6853865" cy="591204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9B7EBE1-A650-E578-33A0-3D3CEBBFF242}"/>
              </a:ext>
            </a:extLst>
          </p:cNvPr>
          <p:cNvGrpSpPr/>
          <p:nvPr/>
        </p:nvGrpSpPr>
        <p:grpSpPr>
          <a:xfrm>
            <a:off x="609597" y="1447799"/>
            <a:ext cx="5029200" cy="4905375"/>
            <a:chOff x="619122" y="1514475"/>
            <a:chExt cx="4574386" cy="23812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7CD33E-9DD3-4022-5D8A-13D254721193}"/>
                </a:ext>
              </a:extLst>
            </p:cNvPr>
            <p:cNvSpPr/>
            <p:nvPr/>
          </p:nvSpPr>
          <p:spPr>
            <a:xfrm>
              <a:off x="619122" y="1514475"/>
              <a:ext cx="4574386" cy="2381250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28033A-C26B-A0C9-7573-248024DCABE3}"/>
                </a:ext>
              </a:extLst>
            </p:cNvPr>
            <p:cNvSpPr txBox="1"/>
            <p:nvPr/>
          </p:nvSpPr>
          <p:spPr>
            <a:xfrm>
              <a:off x="938210" y="3142664"/>
              <a:ext cx="3917419" cy="56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Over </a:t>
              </a:r>
              <a:r>
                <a:rPr lang="en-US" sz="1600" b="1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90%</a:t>
              </a: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of global banks and </a:t>
              </a:r>
              <a:r>
                <a:rPr lang="en-US" sz="1600" b="1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85%</a:t>
              </a: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of mid-sized financial institutions are still relying on outdated, manual processes!</a:t>
              </a:r>
              <a:endParaRPr lang="en-US" sz="160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264FC4-3EBF-E03D-B994-1A76B82866D8}"/>
              </a:ext>
            </a:extLst>
          </p:cNvPr>
          <p:cNvGrpSpPr/>
          <p:nvPr/>
        </p:nvGrpSpPr>
        <p:grpSpPr>
          <a:xfrm>
            <a:off x="5813233" y="1447800"/>
            <a:ext cx="5912041" cy="1533526"/>
            <a:chOff x="619124" y="1514475"/>
            <a:chExt cx="4019915" cy="238125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C71E994-9378-F908-7363-C0E4B3F578D1}"/>
                </a:ext>
              </a:extLst>
            </p:cNvPr>
            <p:cNvSpPr/>
            <p:nvPr/>
          </p:nvSpPr>
          <p:spPr>
            <a:xfrm>
              <a:off x="619124" y="1514475"/>
              <a:ext cx="4019915" cy="2381250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79FE7A-80D0-DEB9-D5DE-74ABB359BA75}"/>
                </a:ext>
              </a:extLst>
            </p:cNvPr>
            <p:cNvSpPr txBox="1"/>
            <p:nvPr/>
          </p:nvSpPr>
          <p:spPr>
            <a:xfrm>
              <a:off x="1562674" y="2045265"/>
              <a:ext cx="2764818" cy="12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Financial fraud and cybercrime </a:t>
              </a:r>
              <a:r>
                <a:rPr lang="en-US" sz="1600" dirty="0" err="1">
                  <a:solidFill>
                    <a:srgbClr val="31265E"/>
                  </a:solidFill>
                  <a:latin typeface="Manrope" pitchFamily="2" charset="0"/>
                </a:rPr>
                <a:t>costS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 businesses over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$500 billion</a:t>
              </a:r>
              <a:r>
                <a:rPr lang="en-US" sz="1600" dirty="0">
                  <a:solidFill>
                    <a:srgbClr val="1BA49B"/>
                  </a:solidFill>
                  <a:latin typeface="Manrope" pitchFamily="2" charset="0"/>
                </a:rPr>
                <a:t> 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annually!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DEC629-1A56-EC71-C5C3-E99531D8366F}"/>
              </a:ext>
            </a:extLst>
          </p:cNvPr>
          <p:cNvGrpSpPr/>
          <p:nvPr/>
        </p:nvGrpSpPr>
        <p:grpSpPr>
          <a:xfrm>
            <a:off x="5813233" y="3133723"/>
            <a:ext cx="5912041" cy="1533526"/>
            <a:chOff x="619124" y="1514475"/>
            <a:chExt cx="4019915" cy="238125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7E4C77-B6CB-AB67-26D5-F0DE94A14F1A}"/>
                </a:ext>
              </a:extLst>
            </p:cNvPr>
            <p:cNvSpPr/>
            <p:nvPr/>
          </p:nvSpPr>
          <p:spPr>
            <a:xfrm>
              <a:off x="619124" y="1514475"/>
              <a:ext cx="4019915" cy="2381250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7C661F-9B2B-FE7F-1FB6-5E6CF38D0EFE}"/>
                </a:ext>
              </a:extLst>
            </p:cNvPr>
            <p:cNvSpPr txBox="1"/>
            <p:nvPr/>
          </p:nvSpPr>
          <p:spPr>
            <a:xfrm>
              <a:off x="1562674" y="2045265"/>
              <a:ext cx="2907975" cy="12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Over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$3 trillion 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in illicit funds flowed through the global financial system in 2023!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CD5063-208E-90FE-EBC6-819C73735019}"/>
              </a:ext>
            </a:extLst>
          </p:cNvPr>
          <p:cNvGrpSpPr/>
          <p:nvPr/>
        </p:nvGrpSpPr>
        <p:grpSpPr>
          <a:xfrm>
            <a:off x="5813233" y="4819646"/>
            <a:ext cx="5912041" cy="1533526"/>
            <a:chOff x="619124" y="1514475"/>
            <a:chExt cx="4019915" cy="23812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E8A44D2-58B5-4B9C-D3FE-14E7FA003BAE}"/>
                </a:ext>
              </a:extLst>
            </p:cNvPr>
            <p:cNvSpPr/>
            <p:nvPr/>
          </p:nvSpPr>
          <p:spPr>
            <a:xfrm>
              <a:off x="619124" y="1514475"/>
              <a:ext cx="4019915" cy="2381250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A9CAD1-2CA2-C507-700A-CF9FF1DA4C43}"/>
                </a:ext>
              </a:extLst>
            </p:cNvPr>
            <p:cNvSpPr txBox="1"/>
            <p:nvPr/>
          </p:nvSpPr>
          <p:spPr>
            <a:xfrm>
              <a:off x="1560407" y="2045265"/>
              <a:ext cx="2764818" cy="12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Current compliance methods are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costly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,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time-consuming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 and are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error prone!</a:t>
              </a:r>
            </a:p>
          </p:txBody>
        </p:sp>
      </p:grpSp>
      <p:pic>
        <p:nvPicPr>
          <p:cNvPr id="6146" name="Picture 2" descr="Illustration of Contract icon">
            <a:extLst>
              <a:ext uri="{FF2B5EF4-FFF2-40B4-BE49-F238E27FC236}">
                <a16:creationId xmlns:a16="http://schemas.microsoft.com/office/drawing/2014/main" id="{61F8CD5A-0F20-C715-7BD2-8EA7553A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36" y="1589602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 hand with a chain and money&#10;&#10;Description automatically generated">
            <a:extLst>
              <a:ext uri="{FF2B5EF4-FFF2-40B4-BE49-F238E27FC236}">
                <a16:creationId xmlns:a16="http://schemas.microsoft.com/office/drawing/2014/main" id="{875D2CC4-BBDC-F36C-C905-8B96C84B9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74" y="1873286"/>
            <a:ext cx="953288" cy="682554"/>
          </a:xfrm>
          <a:prstGeom prst="rect">
            <a:avLst/>
          </a:prstGeom>
        </p:spPr>
      </p:pic>
      <p:pic>
        <p:nvPicPr>
          <p:cNvPr id="44" name="Picture 43" descr="A handcuffs and money on a white background&#10;&#10;Description automatically generated">
            <a:extLst>
              <a:ext uri="{FF2B5EF4-FFF2-40B4-BE49-F238E27FC236}">
                <a16:creationId xmlns:a16="http://schemas.microsoft.com/office/drawing/2014/main" id="{0E2EEDCC-D7FD-2A0B-E878-D7ED04B12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49" y="3462580"/>
            <a:ext cx="912228" cy="853912"/>
          </a:xfrm>
          <a:prstGeom prst="rect">
            <a:avLst/>
          </a:prstGeom>
        </p:spPr>
      </p:pic>
      <p:pic>
        <p:nvPicPr>
          <p:cNvPr id="46" name="Picture 45" descr="A colorful clock with arrows&#10;&#10;Description automatically generated">
            <a:extLst>
              <a:ext uri="{FF2B5EF4-FFF2-40B4-BE49-F238E27FC236}">
                <a16:creationId xmlns:a16="http://schemas.microsoft.com/office/drawing/2014/main" id="{354026EE-6A14-7390-540F-3E4E5A2E66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65" y="5171012"/>
            <a:ext cx="794073" cy="8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55004-7B05-38F4-2A66-1A2B14F87051}"/>
              </a:ext>
            </a:extLst>
          </p:cNvPr>
          <p:cNvSpPr txBox="1"/>
          <p:nvPr/>
        </p:nvSpPr>
        <p:spPr>
          <a:xfrm>
            <a:off x="514350" y="352425"/>
            <a:ext cx="4196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Manrope" pitchFamily="2" charset="0"/>
              </a:rPr>
              <a:t>Need /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36C36-F01D-7B9E-7217-6DD92DA53AC3}"/>
              </a:ext>
            </a:extLst>
          </p:cNvPr>
          <p:cNvSpPr txBox="1"/>
          <p:nvPr/>
        </p:nvSpPr>
        <p:spPr>
          <a:xfrm>
            <a:off x="542926" y="1321891"/>
            <a:ext cx="6257924" cy="423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7F9FC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Companies fined for regulatory &amp; compliance breaches - 2023</a:t>
            </a:r>
            <a:endParaRPr lang="en-US" sz="1600" b="1" dirty="0">
              <a:solidFill>
                <a:srgbClr val="F7F9FC"/>
              </a:solidFill>
              <a:latin typeface="Manrope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3D2015-1E40-3D0D-7C88-E7D5D2BB49F4}"/>
              </a:ext>
            </a:extLst>
          </p:cNvPr>
          <p:cNvSpPr/>
          <p:nvPr/>
        </p:nvSpPr>
        <p:spPr>
          <a:xfrm>
            <a:off x="631634" y="2015132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31265E">
                <a:alpha val="1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2DD4D8-81BB-8F78-F763-9F6421BA42FC}"/>
              </a:ext>
            </a:extLst>
          </p:cNvPr>
          <p:cNvSpPr/>
          <p:nvPr/>
        </p:nvSpPr>
        <p:spPr>
          <a:xfrm>
            <a:off x="3400972" y="2023161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31265E">
                <a:alpha val="1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30564D-E5F9-655D-33BF-56E446A57BEE}"/>
              </a:ext>
            </a:extLst>
          </p:cNvPr>
          <p:cNvSpPr/>
          <p:nvPr/>
        </p:nvSpPr>
        <p:spPr>
          <a:xfrm>
            <a:off x="6177649" y="2015132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31265E">
                <a:alpha val="1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F6397F-8752-8268-2648-BAD44F93A5DB}"/>
              </a:ext>
            </a:extLst>
          </p:cNvPr>
          <p:cNvSpPr/>
          <p:nvPr/>
        </p:nvSpPr>
        <p:spPr>
          <a:xfrm>
            <a:off x="8954326" y="2015132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31265E">
                <a:alpha val="1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E146AA6-42F3-1C8B-5E5B-BFE5FCC2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88497"/>
            <a:ext cx="12192000" cy="769502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9E4ED6-F09F-A0C2-CA09-2DE86F7E58A0}"/>
              </a:ext>
            </a:extLst>
          </p:cNvPr>
          <p:cNvSpPr/>
          <p:nvPr/>
        </p:nvSpPr>
        <p:spPr>
          <a:xfrm>
            <a:off x="631634" y="3305769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31265E">
                <a:alpha val="1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06C2DD-014B-E38D-C1B0-2A23EDC37DF9}"/>
              </a:ext>
            </a:extLst>
          </p:cNvPr>
          <p:cNvSpPr/>
          <p:nvPr/>
        </p:nvSpPr>
        <p:spPr>
          <a:xfrm>
            <a:off x="3408313" y="3305769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31265E">
                <a:alpha val="1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F7D678-9E7C-3C00-46F8-D830983EE70B}"/>
              </a:ext>
            </a:extLst>
          </p:cNvPr>
          <p:cNvSpPr/>
          <p:nvPr/>
        </p:nvSpPr>
        <p:spPr>
          <a:xfrm>
            <a:off x="6177649" y="3305769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31265E">
                <a:alpha val="1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870E5-1776-5A7A-13A4-A749674E8946}"/>
              </a:ext>
            </a:extLst>
          </p:cNvPr>
          <p:cNvSpPr txBox="1"/>
          <p:nvPr/>
        </p:nvSpPr>
        <p:spPr>
          <a:xfrm>
            <a:off x="1590676" y="4936300"/>
            <a:ext cx="867727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F7F9FC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The 2020 </a:t>
            </a:r>
            <a:r>
              <a:rPr lang="en-US" sz="1600" dirty="0" err="1">
                <a:solidFill>
                  <a:srgbClr val="F7F9FC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Wirecard</a:t>
            </a:r>
            <a:r>
              <a:rPr lang="en-US" sz="1600" dirty="0">
                <a:solidFill>
                  <a:srgbClr val="F7F9FC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collapse, involved </a:t>
            </a:r>
            <a:r>
              <a:rPr lang="en-US" sz="2000" b="1" spc="-150" dirty="0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€1.9 billion  </a:t>
            </a:r>
            <a:r>
              <a:rPr lang="en-US" sz="1600" dirty="0">
                <a:solidFill>
                  <a:srgbClr val="F7F9FC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in missing funds, revealed large-scale fraud that went undetected due to weak compliance and manual oversight. </a:t>
            </a:r>
            <a:endParaRPr lang="en-US" sz="1600" dirty="0">
              <a:solidFill>
                <a:srgbClr val="F7F9FC"/>
              </a:solidFill>
              <a:latin typeface="Manrope" pitchFamily="2" charset="0"/>
            </a:endParaRPr>
          </a:p>
        </p:txBody>
      </p:sp>
      <p:pic>
        <p:nvPicPr>
          <p:cNvPr id="27" name="Graphic 26" descr="Coins with solid fill">
            <a:extLst>
              <a:ext uri="{FF2B5EF4-FFF2-40B4-BE49-F238E27FC236}">
                <a16:creationId xmlns:a16="http://schemas.microsoft.com/office/drawing/2014/main" id="{D1F4B100-5EA8-9C5C-B257-C4A023857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634" y="4863107"/>
            <a:ext cx="792718" cy="79271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B05B736-C17D-EF76-E672-020A83AE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73" y="2179021"/>
            <a:ext cx="769503" cy="7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9AF07B-39B1-8993-5A5D-0D607C9BE4B7}"/>
              </a:ext>
            </a:extLst>
          </p:cNvPr>
          <p:cNvSpPr txBox="1"/>
          <p:nvPr/>
        </p:nvSpPr>
        <p:spPr>
          <a:xfrm>
            <a:off x="1801600" y="23791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$2.9M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48" name="Picture 2047" descr="A close-up of a logo&#10;&#10;Description automatically generated">
            <a:extLst>
              <a:ext uri="{FF2B5EF4-FFF2-40B4-BE49-F238E27FC236}">
                <a16:creationId xmlns:a16="http://schemas.microsoft.com/office/drawing/2014/main" id="{E5DB782A-4D6C-24F9-EE1B-79ADCFC2D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25" y="2303554"/>
            <a:ext cx="1044367" cy="520437"/>
          </a:xfrm>
          <a:prstGeom prst="rect">
            <a:avLst/>
          </a:prstGeom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A7718F11-1169-83CD-477C-416788242435}"/>
              </a:ext>
            </a:extLst>
          </p:cNvPr>
          <p:cNvSpPr txBox="1"/>
          <p:nvPr/>
        </p:nvSpPr>
        <p:spPr>
          <a:xfrm>
            <a:off x="4900190" y="2269182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5.3M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Euros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56" name="Picture 8" descr="Revolut: Transforming Banking with Innovative Technology">
            <a:extLst>
              <a:ext uri="{FF2B5EF4-FFF2-40B4-BE49-F238E27FC236}">
                <a16:creationId xmlns:a16="http://schemas.microsoft.com/office/drawing/2014/main" id="{D96969E7-821E-F13A-35A7-C1AF44B1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77" y="217972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C9ADFCAE-D6DF-0739-B673-207C80F448C0}"/>
              </a:ext>
            </a:extLst>
          </p:cNvPr>
          <p:cNvSpPr txBox="1"/>
          <p:nvPr/>
        </p:nvSpPr>
        <p:spPr>
          <a:xfrm>
            <a:off x="7346010" y="226918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10M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Pounds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58" name="Picture 10" descr="Western Union Logo png images | PNGWing">
            <a:extLst>
              <a:ext uri="{FF2B5EF4-FFF2-40B4-BE49-F238E27FC236}">
                <a16:creationId xmlns:a16="http://schemas.microsoft.com/office/drawing/2014/main" id="{8A3A560C-E333-4AC6-95C0-21F839B5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99" y="2179021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>
            <a:extLst>
              <a:ext uri="{FF2B5EF4-FFF2-40B4-BE49-F238E27FC236}">
                <a16:creationId xmlns:a16="http://schemas.microsoft.com/office/drawing/2014/main" id="{EA7B9DC2-EBC5-FCF0-59EA-01B0CF94668C}"/>
              </a:ext>
            </a:extLst>
          </p:cNvPr>
          <p:cNvSpPr txBox="1"/>
          <p:nvPr/>
        </p:nvSpPr>
        <p:spPr>
          <a:xfrm>
            <a:off x="10094907" y="237840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$600M 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6AF74D90-C413-BF34-7E9A-E096D17C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0" y="3643171"/>
            <a:ext cx="1153519" cy="42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extBox 2054">
            <a:extLst>
              <a:ext uri="{FF2B5EF4-FFF2-40B4-BE49-F238E27FC236}">
                <a16:creationId xmlns:a16="http://schemas.microsoft.com/office/drawing/2014/main" id="{36DAA7CC-FF20-2378-4BFD-756CEE3AE310}"/>
              </a:ext>
            </a:extLst>
          </p:cNvPr>
          <p:cNvSpPr txBox="1"/>
          <p:nvPr/>
        </p:nvSpPr>
        <p:spPr>
          <a:xfrm>
            <a:off x="2127810" y="3669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$4.5M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62" name="Picture 14" descr="Danske Bank looks to improve digital customer experience with Backbase -  FinTech Futures: Fintech news">
            <a:extLst>
              <a:ext uri="{FF2B5EF4-FFF2-40B4-BE49-F238E27FC236}">
                <a16:creationId xmlns:a16="http://schemas.microsoft.com/office/drawing/2014/main" id="{FCAB236A-EDFB-3473-4D1B-86D6B1B4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3456645"/>
            <a:ext cx="795528" cy="7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TextBox 2056">
            <a:extLst>
              <a:ext uri="{FF2B5EF4-FFF2-40B4-BE49-F238E27FC236}">
                <a16:creationId xmlns:a16="http://schemas.microsoft.com/office/drawing/2014/main" id="{9FD45F95-9791-D286-6D25-CA2FA672E38B}"/>
              </a:ext>
            </a:extLst>
          </p:cNvPr>
          <p:cNvSpPr txBox="1"/>
          <p:nvPr/>
        </p:nvSpPr>
        <p:spPr>
          <a:xfrm>
            <a:off x="4638055" y="3531243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1.5M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Euros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64" name="Picture 16" descr="MTN Nigeria Communications Plc (MTN.ng)">
            <a:extLst>
              <a:ext uri="{FF2B5EF4-FFF2-40B4-BE49-F238E27FC236}">
                <a16:creationId xmlns:a16="http://schemas.microsoft.com/office/drawing/2014/main" id="{1A74FE51-3171-5DE9-B182-C7BA3949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6" y="3452894"/>
            <a:ext cx="795528" cy="7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TextBox 2058">
            <a:extLst>
              <a:ext uri="{FF2B5EF4-FFF2-40B4-BE49-F238E27FC236}">
                <a16:creationId xmlns:a16="http://schemas.microsoft.com/office/drawing/2014/main" id="{1BE4CC71-8EF8-C78B-40AF-87CA123FDC3B}"/>
              </a:ext>
            </a:extLst>
          </p:cNvPr>
          <p:cNvSpPr txBox="1"/>
          <p:nvPr/>
        </p:nvSpPr>
        <p:spPr>
          <a:xfrm>
            <a:off x="7342292" y="366974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$8.6M </a:t>
            </a:r>
          </a:p>
        </p:txBody>
      </p:sp>
    </p:spTree>
    <p:extLst>
      <p:ext uri="{BB962C8B-B14F-4D97-AF65-F5344CB8AC3E}">
        <p14:creationId xmlns:p14="http://schemas.microsoft.com/office/powerpoint/2010/main" val="10428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79704B-29B8-1A71-EC92-641F1EB7EDA6}"/>
              </a:ext>
            </a:extLst>
          </p:cNvPr>
          <p:cNvSpPr/>
          <p:nvPr/>
        </p:nvSpPr>
        <p:spPr>
          <a:xfrm>
            <a:off x="514350" y="2000250"/>
            <a:ext cx="11220450" cy="4381500"/>
          </a:xfrm>
          <a:prstGeom prst="roundRect">
            <a:avLst>
              <a:gd name="adj" fmla="val 3334"/>
            </a:avLst>
          </a:prstGeom>
          <a:solidFill>
            <a:srgbClr val="F9886F"/>
          </a:solidFill>
          <a:ln>
            <a:noFill/>
          </a:ln>
          <a:effectLst>
            <a:outerShdw blurRad="482600" dist="38100" dir="342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14BB3-9BAA-4E1B-7411-FED310E68C7E}"/>
              </a:ext>
            </a:extLst>
          </p:cNvPr>
          <p:cNvSpPr txBox="1"/>
          <p:nvPr/>
        </p:nvSpPr>
        <p:spPr>
          <a:xfrm>
            <a:off x="514350" y="352425"/>
            <a:ext cx="74174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 err="1">
                <a:solidFill>
                  <a:srgbClr val="31265E"/>
                </a:solidFill>
                <a:latin typeface="Manrope" pitchFamily="2" charset="0"/>
              </a:rPr>
              <a:t>NorthRow</a:t>
            </a:r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 Bridging the Gap -</a:t>
            </a:r>
          </a:p>
          <a:p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Solution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F3FD05-004B-41C0-4F08-18E914728515}"/>
              </a:ext>
            </a:extLst>
          </p:cNvPr>
          <p:cNvGrpSpPr/>
          <p:nvPr/>
        </p:nvGrpSpPr>
        <p:grpSpPr>
          <a:xfrm>
            <a:off x="879282" y="2338982"/>
            <a:ext cx="5166360" cy="769502"/>
            <a:chOff x="879282" y="2338982"/>
            <a:chExt cx="5166360" cy="7695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74E1009-B9C1-AD15-EDDC-758F654439CA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4F9AE3-342C-826A-5C1D-76729BEAFA77}"/>
                </a:ext>
              </a:extLst>
            </p:cNvPr>
            <p:cNvSpPr txBox="1"/>
            <p:nvPr/>
          </p:nvSpPr>
          <p:spPr>
            <a:xfrm>
              <a:off x="1123783" y="2554456"/>
              <a:ext cx="2797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Know Your Business (KYB)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4624FE-6A7C-A1EA-36BC-6BE3FD75A8FD}"/>
              </a:ext>
            </a:extLst>
          </p:cNvPr>
          <p:cNvGrpSpPr/>
          <p:nvPr/>
        </p:nvGrpSpPr>
        <p:grpSpPr>
          <a:xfrm>
            <a:off x="6222232" y="2337493"/>
            <a:ext cx="5166360" cy="769502"/>
            <a:chOff x="879282" y="2338982"/>
            <a:chExt cx="5166360" cy="76950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20BA69-7D86-5EE2-7A4B-B6A42F1B1E66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FE8C3C-3A2F-A4E3-6B21-2406D7B3EA3C}"/>
                </a:ext>
              </a:extLst>
            </p:cNvPr>
            <p:cNvSpPr txBox="1"/>
            <p:nvPr/>
          </p:nvSpPr>
          <p:spPr>
            <a:xfrm>
              <a:off x="1111653" y="2554456"/>
              <a:ext cx="2916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Know Your Customer (KYC)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8DFE34-1B82-F4AD-1E23-D7B12BABB884}"/>
              </a:ext>
            </a:extLst>
          </p:cNvPr>
          <p:cNvGrpSpPr/>
          <p:nvPr/>
        </p:nvGrpSpPr>
        <p:grpSpPr>
          <a:xfrm>
            <a:off x="879282" y="3309759"/>
            <a:ext cx="5166360" cy="769502"/>
            <a:chOff x="879282" y="2338982"/>
            <a:chExt cx="5166360" cy="76950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C71B2D0-5937-66A6-FB52-7231778474DA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C12CEC-A7F6-5E52-7599-C0DD659E8150}"/>
                </a:ext>
              </a:extLst>
            </p:cNvPr>
            <p:cNvSpPr txBox="1"/>
            <p:nvPr/>
          </p:nvSpPr>
          <p:spPr>
            <a:xfrm>
              <a:off x="1123783" y="2554456"/>
              <a:ext cx="2871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Digital Identity Verification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4445D1-BE9A-D704-BC9E-34DAB05EEDD2}"/>
              </a:ext>
            </a:extLst>
          </p:cNvPr>
          <p:cNvGrpSpPr/>
          <p:nvPr/>
        </p:nvGrpSpPr>
        <p:grpSpPr>
          <a:xfrm>
            <a:off x="6222232" y="3309759"/>
            <a:ext cx="5166360" cy="769502"/>
            <a:chOff x="879282" y="2338982"/>
            <a:chExt cx="5166360" cy="76950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82EDF6-DB03-30F9-A513-8D9D9F83A212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CE0B33-D87F-6B6B-3F7A-D65B5526311D}"/>
                </a:ext>
              </a:extLst>
            </p:cNvPr>
            <p:cNvSpPr txBox="1"/>
            <p:nvPr/>
          </p:nvSpPr>
          <p:spPr>
            <a:xfrm>
              <a:off x="1111653" y="2554456"/>
              <a:ext cx="3207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Ongoing Customer Monitoring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D4833B-362B-6BC5-7238-E3239339257E}"/>
              </a:ext>
            </a:extLst>
          </p:cNvPr>
          <p:cNvGrpSpPr/>
          <p:nvPr/>
        </p:nvGrpSpPr>
        <p:grpSpPr>
          <a:xfrm>
            <a:off x="879282" y="4280536"/>
            <a:ext cx="5166360" cy="769502"/>
            <a:chOff x="879282" y="2338982"/>
            <a:chExt cx="5166360" cy="76950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F4837EF-EA4D-FF38-0B09-4FD3D23C91B0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2F7F76-B3D7-1AC4-3628-3E783D5D4C85}"/>
                </a:ext>
              </a:extLst>
            </p:cNvPr>
            <p:cNvSpPr txBox="1"/>
            <p:nvPr/>
          </p:nvSpPr>
          <p:spPr>
            <a:xfrm>
              <a:off x="1123783" y="2554456"/>
              <a:ext cx="2491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Customer Remediation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C738C8-F35D-AAE5-71D9-7E47F1B51318}"/>
              </a:ext>
            </a:extLst>
          </p:cNvPr>
          <p:cNvGrpSpPr/>
          <p:nvPr/>
        </p:nvGrpSpPr>
        <p:grpSpPr>
          <a:xfrm>
            <a:off x="6222232" y="4280536"/>
            <a:ext cx="5166360" cy="769502"/>
            <a:chOff x="879282" y="2338982"/>
            <a:chExt cx="5166360" cy="7695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FCFA670-3D41-5EA4-EA20-202143790EE4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DA7146-767C-063B-AE61-6213DF18A98C}"/>
                </a:ext>
              </a:extLst>
            </p:cNvPr>
            <p:cNvSpPr txBox="1"/>
            <p:nvPr/>
          </p:nvSpPr>
          <p:spPr>
            <a:xfrm>
              <a:off x="1111653" y="2554456"/>
              <a:ext cx="2438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Supplier Due Diligence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B96758-9076-3F2D-A0EF-2D91B874614E}"/>
              </a:ext>
            </a:extLst>
          </p:cNvPr>
          <p:cNvGrpSpPr/>
          <p:nvPr/>
        </p:nvGrpSpPr>
        <p:grpSpPr>
          <a:xfrm>
            <a:off x="879282" y="5265512"/>
            <a:ext cx="5166360" cy="769502"/>
            <a:chOff x="879282" y="2338982"/>
            <a:chExt cx="5166360" cy="76950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560DBD1-76BE-D9BC-EAB6-E5079CB224F1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C50E82-D3E2-202B-F8A4-608F6BE4B2B2}"/>
                </a:ext>
              </a:extLst>
            </p:cNvPr>
            <p:cNvSpPr txBox="1"/>
            <p:nvPr/>
          </p:nvSpPr>
          <p:spPr>
            <a:xfrm>
              <a:off x="1123783" y="2554456"/>
              <a:ext cx="4406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Anti-Money Laundering (AML) Compliance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61F08F-EDCF-C8BE-C758-9FAA01B825EB}"/>
              </a:ext>
            </a:extLst>
          </p:cNvPr>
          <p:cNvGrpSpPr/>
          <p:nvPr/>
        </p:nvGrpSpPr>
        <p:grpSpPr>
          <a:xfrm>
            <a:off x="6222232" y="5265512"/>
            <a:ext cx="5166360" cy="769502"/>
            <a:chOff x="879282" y="2338982"/>
            <a:chExt cx="5166360" cy="76950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E89C465-2EAF-1FC8-681C-2500A340C239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5832B9-D7B3-2DF9-A200-403EF69D7F6E}"/>
                </a:ext>
              </a:extLst>
            </p:cNvPr>
            <p:cNvSpPr txBox="1"/>
            <p:nvPr/>
          </p:nvSpPr>
          <p:spPr>
            <a:xfrm>
              <a:off x="1111653" y="2554456"/>
              <a:ext cx="2728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Right to Work verification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pic>
        <p:nvPicPr>
          <p:cNvPr id="6" name="Graphic 5">
            <a:extLst>
              <a:ext uri="{FF2B5EF4-FFF2-40B4-BE49-F238E27FC236}">
                <a16:creationId xmlns:a16="http://schemas.microsoft.com/office/drawing/2014/main" id="{73733E0C-55B9-9CD4-0950-2D6BA26D6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" y="6088497"/>
            <a:ext cx="12192000" cy="76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7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607280-509C-3587-B0A1-80F3004AC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2390" y="-1"/>
            <a:ext cx="7129610" cy="6852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8693F3-6F3C-4A77-6A24-068B8B4E51AE}"/>
              </a:ext>
            </a:extLst>
          </p:cNvPr>
          <p:cNvSpPr txBox="1"/>
          <p:nvPr/>
        </p:nvSpPr>
        <p:spPr>
          <a:xfrm>
            <a:off x="514350" y="352425"/>
            <a:ext cx="454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Growth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Strategy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278EFC-05ED-9942-0336-5AF25C37122D}"/>
              </a:ext>
            </a:extLst>
          </p:cNvPr>
          <p:cNvGrpSpPr/>
          <p:nvPr/>
        </p:nvGrpSpPr>
        <p:grpSpPr>
          <a:xfrm>
            <a:off x="609597" y="1447799"/>
            <a:ext cx="5295904" cy="4905375"/>
            <a:chOff x="609597" y="1447799"/>
            <a:chExt cx="5295904" cy="49053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4B11A2-AD95-7E11-4C42-8B70563765BB}"/>
                </a:ext>
              </a:extLst>
            </p:cNvPr>
            <p:cNvGrpSpPr/>
            <p:nvPr/>
          </p:nvGrpSpPr>
          <p:grpSpPr>
            <a:xfrm>
              <a:off x="609597" y="1447799"/>
              <a:ext cx="5295904" cy="4905375"/>
              <a:chOff x="619122" y="1514475"/>
              <a:chExt cx="4816971" cy="23812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8377455-7100-A95F-E979-2CC3C4B9ED66}"/>
                  </a:ext>
                </a:extLst>
              </p:cNvPr>
              <p:cNvSpPr/>
              <p:nvPr/>
            </p:nvSpPr>
            <p:spPr>
              <a:xfrm>
                <a:off x="619122" y="1514475"/>
                <a:ext cx="4816971" cy="238125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68C21-A793-DBA9-72BD-6795E51A818B}"/>
                  </a:ext>
                </a:extLst>
              </p:cNvPr>
              <p:cNvSpPr txBox="1"/>
              <p:nvPr/>
            </p:nvSpPr>
            <p:spPr>
              <a:xfrm>
                <a:off x="938210" y="1908106"/>
                <a:ext cx="4125347" cy="180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Products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Enhance Compliance Accuracy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Predictive Insights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Proactive Risk Management</a:t>
                </a:r>
              </a:p>
              <a:p>
                <a:pPr>
                  <a:lnSpc>
                    <a:spcPct val="150000"/>
                  </a:lnSpc>
                </a:pPr>
                <a:endParaRPr lang="en-US" sz="600" b="1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Operational Excellence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Streamline Process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Cost Reduction</a:t>
                </a:r>
              </a:p>
              <a:p>
                <a:pPr>
                  <a:lnSpc>
                    <a:spcPct val="150000"/>
                  </a:lnSpc>
                </a:pPr>
                <a:endParaRPr lang="en-US" sz="600" b="1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Operational Optimization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Full-time headcount to be decreased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Address overstaffing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Nearshore &amp; Offshore Resource engagement models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C7E767-753C-1090-469D-AF5E014021FF}"/>
                </a:ext>
              </a:extLst>
            </p:cNvPr>
            <p:cNvSpPr txBox="1"/>
            <p:nvPr/>
          </p:nvSpPr>
          <p:spPr>
            <a:xfrm>
              <a:off x="960411" y="1768149"/>
              <a:ext cx="3038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-150" dirty="0">
                  <a:solidFill>
                    <a:srgbClr val="31265E"/>
                  </a:solidFill>
                  <a:latin typeface="Manrope" pitchFamily="2" charset="0"/>
                </a:rPr>
                <a:t>AI-Driven Automation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877F00-F415-CB98-E740-1D6235210E8F}"/>
              </a:ext>
            </a:extLst>
          </p:cNvPr>
          <p:cNvGrpSpPr/>
          <p:nvPr/>
        </p:nvGrpSpPr>
        <p:grpSpPr>
          <a:xfrm>
            <a:off x="6286499" y="1447799"/>
            <a:ext cx="5295904" cy="4905376"/>
            <a:chOff x="580216" y="1321892"/>
            <a:chExt cx="5295904" cy="49053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5480B3-AD43-7E96-ADE0-0ABE49965A65}"/>
                </a:ext>
              </a:extLst>
            </p:cNvPr>
            <p:cNvGrpSpPr/>
            <p:nvPr/>
          </p:nvGrpSpPr>
          <p:grpSpPr>
            <a:xfrm>
              <a:off x="580216" y="1321892"/>
              <a:ext cx="5295904" cy="4905376"/>
              <a:chOff x="592398" y="1453355"/>
              <a:chExt cx="4816971" cy="238125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E181AA3-5A27-17B9-0D72-D97ED00D3E2F}"/>
                  </a:ext>
                </a:extLst>
              </p:cNvPr>
              <p:cNvSpPr/>
              <p:nvPr/>
            </p:nvSpPr>
            <p:spPr>
              <a:xfrm>
                <a:off x="592398" y="1453355"/>
                <a:ext cx="4816971" cy="238125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7A2D86-CD82-4359-0338-EBE12958DAFD}"/>
                  </a:ext>
                </a:extLst>
              </p:cNvPr>
              <p:cNvSpPr txBox="1"/>
              <p:nvPr/>
            </p:nvSpPr>
            <p:spPr>
              <a:xfrm>
                <a:off x="938210" y="2093058"/>
                <a:ext cx="4125347" cy="700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Target different geographies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Take </a:t>
                </a:r>
                <a:r>
                  <a:rPr lang="en-US" sz="1300" dirty="0" err="1">
                    <a:solidFill>
                      <a:srgbClr val="31265E"/>
                    </a:solidFill>
                    <a:latin typeface="Manrope" pitchFamily="2" charset="0"/>
                  </a:rPr>
                  <a:t>Northrow</a:t>
                </a: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 Global – Expanding to new untapped markets – Driving growth</a:t>
                </a:r>
              </a:p>
              <a:p>
                <a:pPr>
                  <a:lnSpc>
                    <a:spcPct val="150000"/>
                  </a:lnSpc>
                </a:pPr>
                <a:endParaRPr lang="en-US" sz="600" b="1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Focus on maximizing TCV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634A64-FEAA-1E7E-0E6E-DA8465452955}"/>
                </a:ext>
              </a:extLst>
            </p:cNvPr>
            <p:cNvSpPr txBox="1"/>
            <p:nvPr/>
          </p:nvSpPr>
          <p:spPr>
            <a:xfrm>
              <a:off x="960411" y="1768149"/>
              <a:ext cx="42562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-150" dirty="0">
                  <a:solidFill>
                    <a:srgbClr val="31265E"/>
                  </a:solidFill>
                  <a:latin typeface="Manrope" pitchFamily="2" charset="0"/>
                </a:rPr>
                <a:t>Strategic Client Expansion and </a:t>
              </a:r>
            </a:p>
            <a:p>
              <a:r>
                <a:rPr lang="en-US" sz="2400" b="1" spc="-150" dirty="0">
                  <a:solidFill>
                    <a:srgbClr val="31265E"/>
                  </a:solidFill>
                  <a:latin typeface="Manrope" pitchFamily="2" charset="0"/>
                </a:rPr>
                <a:t>Market Penetration</a:t>
              </a:r>
            </a:p>
          </p:txBody>
        </p:sp>
      </p:grpSp>
      <p:pic>
        <p:nvPicPr>
          <p:cNvPr id="29" name="Picture 28" descr="A hand shaking a robot&#10;&#10;Description automatically generated">
            <a:extLst>
              <a:ext uri="{FF2B5EF4-FFF2-40B4-BE49-F238E27FC236}">
                <a16:creationId xmlns:a16="http://schemas.microsoft.com/office/drawing/2014/main" id="{37174860-2F96-9083-E1EE-862775DC1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7" y="4453564"/>
            <a:ext cx="4434840" cy="14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1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7BF6D40-79A3-4236-6365-A6027AE95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76287" y="-776292"/>
            <a:ext cx="6858001" cy="8410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46B5C5-06A4-ED7B-F64E-477F20020C4B}"/>
              </a:ext>
            </a:extLst>
          </p:cNvPr>
          <p:cNvSpPr txBox="1"/>
          <p:nvPr/>
        </p:nvSpPr>
        <p:spPr>
          <a:xfrm>
            <a:off x="514350" y="352425"/>
            <a:ext cx="5322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Manrope" pitchFamily="2" charset="0"/>
              </a:rPr>
              <a:t>Market</a:t>
            </a:r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Opportunity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057A5F6-A557-8473-C36C-E80BD0E58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846264"/>
              </p:ext>
            </p:extLst>
          </p:nvPr>
        </p:nvGraphicFramePr>
        <p:xfrm>
          <a:off x="5600700" y="1051397"/>
          <a:ext cx="7347941" cy="464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D63495-8C86-8FCC-26E7-3C8C75999301}"/>
              </a:ext>
            </a:extLst>
          </p:cNvPr>
          <p:cNvSpPr txBox="1"/>
          <p:nvPr/>
        </p:nvSpPr>
        <p:spPr>
          <a:xfrm>
            <a:off x="6703729" y="5781675"/>
            <a:ext cx="1778051" cy="624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Total Addressable Market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9886F"/>
                </a:solidFill>
                <a:latin typeface="Manrope" pitchFamily="2" charset="0"/>
              </a:rPr>
              <a:t>$21 Billion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03131-5A07-0309-B427-D8B9542D0CAB}"/>
              </a:ext>
            </a:extLst>
          </p:cNvPr>
          <p:cNvSpPr txBox="1"/>
          <p:nvPr/>
        </p:nvSpPr>
        <p:spPr>
          <a:xfrm>
            <a:off x="8837016" y="5781675"/>
            <a:ext cx="2853666" cy="624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Compliance Costs for Financial Institutions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1BA49B"/>
                </a:solidFill>
                <a:latin typeface="Manrope" pitchFamily="2" charset="0"/>
              </a:rPr>
              <a:t>$210 Billion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01A5CB-E0B3-260B-8683-5C0579577EB2}"/>
              </a:ext>
            </a:extLst>
          </p:cNvPr>
          <p:cNvGrpSpPr/>
          <p:nvPr/>
        </p:nvGrpSpPr>
        <p:grpSpPr>
          <a:xfrm>
            <a:off x="609597" y="1447799"/>
            <a:ext cx="5295904" cy="4905375"/>
            <a:chOff x="619122" y="1514475"/>
            <a:chExt cx="4816971" cy="238125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8A0ED43-1FA5-4683-B9D2-CA591851BAA7}"/>
                </a:ext>
              </a:extLst>
            </p:cNvPr>
            <p:cNvSpPr/>
            <p:nvPr/>
          </p:nvSpPr>
          <p:spPr>
            <a:xfrm>
              <a:off x="619122" y="1514475"/>
              <a:ext cx="4816971" cy="2381250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BBC8C8-7838-61A7-B2EF-FF01938685B7}"/>
                </a:ext>
              </a:extLst>
            </p:cNvPr>
            <p:cNvSpPr txBox="1"/>
            <p:nvPr/>
          </p:nvSpPr>
          <p:spPr>
            <a:xfrm>
              <a:off x="938210" y="1700038"/>
              <a:ext cx="4125347" cy="382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Total Addressable Market: 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$21 Billion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5D0BE57-BBFB-4DFE-734A-5D7F5248796A}"/>
              </a:ext>
            </a:extLst>
          </p:cNvPr>
          <p:cNvSpPr txBox="1"/>
          <p:nvPr/>
        </p:nvSpPr>
        <p:spPr>
          <a:xfrm>
            <a:off x="960411" y="2815732"/>
            <a:ext cx="4535514" cy="112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Compliance costs for financial institutions are set to exceed </a:t>
            </a:r>
            <a:r>
              <a:rPr lang="en-US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$210 billion</a:t>
            </a: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, as businesses struggle to keep pace with constantly evolving regulations</a:t>
            </a:r>
            <a:endParaRPr lang="en-US" sz="1400" b="1" dirty="0">
              <a:solidFill>
                <a:srgbClr val="1BA49B"/>
              </a:solidFill>
              <a:effectLst/>
              <a:latin typeface="Manrope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5B507-092A-95E7-1D10-902DF43A3EDB}"/>
              </a:ext>
            </a:extLst>
          </p:cNvPr>
          <p:cNvSpPr txBox="1"/>
          <p:nvPr/>
        </p:nvSpPr>
        <p:spPr>
          <a:xfrm>
            <a:off x="960411" y="4134123"/>
            <a:ext cx="4535514" cy="176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With over </a:t>
            </a:r>
            <a:r>
              <a:rPr lang="en-US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80% of financial institutions</a:t>
            </a: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poised to ramp up AI spending on compliance in the next five years, the market is ready for </a:t>
            </a:r>
            <a:r>
              <a:rPr lang="en-US" sz="1400" b="1" dirty="0" err="1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Northrow’s</a:t>
            </a:r>
            <a:r>
              <a: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AI-powered solutions</a:t>
            </a: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to revolutionize the landscape.</a:t>
            </a:r>
            <a:endParaRPr lang="en-US" sz="1400" b="1" dirty="0">
              <a:solidFill>
                <a:srgbClr val="1BA49B"/>
              </a:solidFill>
              <a:effectLst/>
              <a:latin typeface="Manrope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8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70D449-4CB1-3C1C-155F-C15DB9B32C09}"/>
              </a:ext>
            </a:extLst>
          </p:cNvPr>
          <p:cNvSpPr txBox="1"/>
          <p:nvPr/>
        </p:nvSpPr>
        <p:spPr>
          <a:xfrm>
            <a:off x="514350" y="352425"/>
            <a:ext cx="6377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Manrope" pitchFamily="2" charset="0"/>
              </a:rPr>
              <a:t>Competitive</a:t>
            </a:r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 Advantage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84CCB3-24FD-95AA-E87C-996C4D3C21F1}"/>
              </a:ext>
            </a:extLst>
          </p:cNvPr>
          <p:cNvSpPr/>
          <p:nvPr/>
        </p:nvSpPr>
        <p:spPr>
          <a:xfrm>
            <a:off x="609596" y="1447799"/>
            <a:ext cx="6867529" cy="4905375"/>
          </a:xfrm>
          <a:prstGeom prst="roundRect">
            <a:avLst>
              <a:gd name="adj" fmla="val 3951"/>
            </a:avLst>
          </a:prstGeom>
          <a:solidFill>
            <a:schemeClr val="bg1"/>
          </a:solidFill>
          <a:ln>
            <a:noFill/>
          </a:ln>
          <a:effectLst>
            <a:glow rad="228600">
              <a:srgbClr val="F9886F">
                <a:alpha val="14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3DAA27F-6104-AEBD-912A-D763CC302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88497"/>
            <a:ext cx="12192000" cy="769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F6DFF0-4015-18A7-4864-7371F381FF06}"/>
              </a:ext>
            </a:extLst>
          </p:cNvPr>
          <p:cNvSpPr txBox="1"/>
          <p:nvPr/>
        </p:nvSpPr>
        <p:spPr>
          <a:xfrm>
            <a:off x="7879371" y="1835467"/>
            <a:ext cx="370303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pc="-20" dirty="0">
                <a:solidFill>
                  <a:schemeClr val="bg1"/>
                </a:solidFill>
                <a:latin typeface="Manrope" pitchFamily="2" charset="0"/>
              </a:rPr>
              <a:t>AI Powered - End to End Product Offering </a:t>
            </a:r>
            <a:r>
              <a:rPr lang="en-US" sz="1600" b="1" spc="-20" dirty="0">
                <a:solidFill>
                  <a:schemeClr val="bg1"/>
                </a:solidFill>
                <a:latin typeface="Manrope" pitchFamily="2" charset="0"/>
              </a:rPr>
              <a:t>– Faster – Reliable – Cost Effective</a:t>
            </a:r>
          </a:p>
          <a:p>
            <a:r>
              <a:rPr lang="en-US" sz="1600" dirty="0">
                <a:solidFill>
                  <a:schemeClr val="bg1"/>
                </a:solidFill>
                <a:latin typeface="Manrope" pitchFamily="2" charset="0"/>
              </a:rPr>
              <a:t>__________________________</a:t>
            </a:r>
          </a:p>
          <a:p>
            <a:endParaRPr lang="en-US" sz="1600" b="1" dirty="0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1600" spc="-20" dirty="0">
                <a:solidFill>
                  <a:schemeClr val="bg1"/>
                </a:solidFill>
                <a:latin typeface="Manrope" pitchFamily="2" charset="0"/>
              </a:rPr>
              <a:t>Freedom – </a:t>
            </a:r>
            <a:r>
              <a:rPr lang="en-US" sz="1600" b="1" spc="-20" dirty="0">
                <a:solidFill>
                  <a:schemeClr val="bg1"/>
                </a:solidFill>
                <a:latin typeface="Manrope" pitchFamily="2" charset="0"/>
              </a:rPr>
              <a:t>Data agnostic</a:t>
            </a:r>
          </a:p>
          <a:p>
            <a:r>
              <a:rPr lang="en-US" sz="1600" dirty="0">
                <a:solidFill>
                  <a:schemeClr val="bg1"/>
                </a:solidFill>
                <a:latin typeface="Manrope" pitchFamily="2" charset="0"/>
              </a:rPr>
              <a:t>__________________________</a:t>
            </a:r>
          </a:p>
          <a:p>
            <a:endParaRPr lang="en-US" sz="1600" b="1" dirty="0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1600" spc="-20" dirty="0">
                <a:solidFill>
                  <a:schemeClr val="bg1"/>
                </a:solidFill>
                <a:latin typeface="Manrope" pitchFamily="2" charset="0"/>
              </a:rPr>
              <a:t>Extensive Experience - </a:t>
            </a:r>
            <a:r>
              <a:rPr lang="en-US" sz="1600" b="1" spc="-20" dirty="0">
                <a:solidFill>
                  <a:schemeClr val="bg1"/>
                </a:solidFill>
                <a:latin typeface="Manrope" pitchFamily="2" charset="0"/>
              </a:rPr>
              <a:t>Existing customers – Fortune 500 + Top Tier Banks</a:t>
            </a:r>
          </a:p>
          <a:p>
            <a:r>
              <a:rPr lang="en-US" sz="1600" dirty="0">
                <a:solidFill>
                  <a:schemeClr val="bg1"/>
                </a:solidFill>
                <a:latin typeface="Manrope" pitchFamily="2" charset="0"/>
              </a:rPr>
              <a:t>__________________________</a:t>
            </a:r>
          </a:p>
          <a:p>
            <a:endParaRPr lang="en-US" sz="1600" b="1" dirty="0">
              <a:solidFill>
                <a:schemeClr val="bg1"/>
              </a:solidFill>
              <a:latin typeface="Manrope" pitchFamily="2" charset="0"/>
            </a:endParaRPr>
          </a:p>
          <a:p>
            <a:r>
              <a:rPr lang="en-US" sz="1600" spc="-20" dirty="0" err="1">
                <a:solidFill>
                  <a:schemeClr val="bg1"/>
                </a:solidFill>
                <a:latin typeface="Manrope" pitchFamily="2" charset="0"/>
              </a:rPr>
              <a:t>Integratable</a:t>
            </a:r>
            <a:r>
              <a:rPr lang="en-US" sz="1600" b="1" spc="-20" dirty="0">
                <a:solidFill>
                  <a:schemeClr val="bg1"/>
                </a:solidFill>
                <a:latin typeface="Manrope" pitchFamily="2" charset="0"/>
              </a:rPr>
              <a:t> architecture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95A342D-D5E2-655E-C764-707D33407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559264"/>
              </p:ext>
            </p:extLst>
          </p:nvPr>
        </p:nvGraphicFramePr>
        <p:xfrm>
          <a:off x="933450" y="1835466"/>
          <a:ext cx="6153149" cy="36321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2C89E389-E095-7B3A-B28A-E3351F8BD8CA}"/>
              </a:ext>
            </a:extLst>
          </p:cNvPr>
          <p:cNvGrpSpPr/>
          <p:nvPr/>
        </p:nvGrpSpPr>
        <p:grpSpPr>
          <a:xfrm>
            <a:off x="1952625" y="5572317"/>
            <a:ext cx="1232980" cy="261610"/>
            <a:chOff x="1952625" y="5572317"/>
            <a:chExt cx="1232980" cy="2616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DB8AB7-AC21-FDA7-9B3F-2E1460579C5B}"/>
                </a:ext>
              </a:extLst>
            </p:cNvPr>
            <p:cNvSpPr txBox="1"/>
            <p:nvPr/>
          </p:nvSpPr>
          <p:spPr>
            <a:xfrm>
              <a:off x="2286000" y="5572317"/>
              <a:ext cx="8996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err="1">
                  <a:latin typeface="Manrope" pitchFamily="2" charset="0"/>
                </a:rPr>
                <a:t>NorthRow</a:t>
              </a:r>
              <a:r>
                <a:rPr lang="en-US" sz="1100" b="1" dirty="0">
                  <a:latin typeface="Manrope" pitchFamily="2" charset="0"/>
                </a:rPr>
                <a:t> 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4965B0-D8AE-9062-C4E6-0C6C1AE97247}"/>
                </a:ext>
              </a:extLst>
            </p:cNvPr>
            <p:cNvCxnSpPr>
              <a:cxnSpLocks/>
            </p:cNvCxnSpPr>
            <p:nvPr/>
          </p:nvCxnSpPr>
          <p:spPr>
            <a:xfrm>
              <a:off x="1952625" y="5703122"/>
              <a:ext cx="304800" cy="0"/>
            </a:xfrm>
            <a:prstGeom prst="line">
              <a:avLst/>
            </a:prstGeom>
            <a:ln w="50800">
              <a:solidFill>
                <a:srgbClr val="3126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B51955-E99D-022A-C87F-3FA7574EB92A}"/>
              </a:ext>
            </a:extLst>
          </p:cNvPr>
          <p:cNvGrpSpPr/>
          <p:nvPr/>
        </p:nvGrpSpPr>
        <p:grpSpPr>
          <a:xfrm>
            <a:off x="3362325" y="5572317"/>
            <a:ext cx="1388472" cy="261610"/>
            <a:chOff x="1952625" y="5572317"/>
            <a:chExt cx="1388472" cy="2616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913945E-00E9-C2DA-8E4D-96F0841CD89B}"/>
                </a:ext>
              </a:extLst>
            </p:cNvPr>
            <p:cNvSpPr txBox="1"/>
            <p:nvPr/>
          </p:nvSpPr>
          <p:spPr>
            <a:xfrm>
              <a:off x="2286000" y="5572317"/>
              <a:ext cx="105509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F9886F"/>
                  </a:solidFill>
                  <a:latin typeface="Manrope" pitchFamily="2" charset="0"/>
                </a:rPr>
                <a:t>Competitors</a:t>
              </a:r>
              <a:endParaRPr lang="en-US" sz="1100" b="1" dirty="0">
                <a:latin typeface="Manrope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F290D40-4414-3942-AC92-7AD4EFC1F3E4}"/>
                </a:ext>
              </a:extLst>
            </p:cNvPr>
            <p:cNvCxnSpPr>
              <a:cxnSpLocks/>
            </p:cNvCxnSpPr>
            <p:nvPr/>
          </p:nvCxnSpPr>
          <p:spPr>
            <a:xfrm>
              <a:off x="1952625" y="5703122"/>
              <a:ext cx="304800" cy="0"/>
            </a:xfrm>
            <a:prstGeom prst="line">
              <a:avLst/>
            </a:prstGeom>
            <a:ln w="50800">
              <a:solidFill>
                <a:srgbClr val="F9886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3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55004-7B05-38F4-2A66-1A2B14F87051}"/>
              </a:ext>
            </a:extLst>
          </p:cNvPr>
          <p:cNvSpPr txBox="1"/>
          <p:nvPr/>
        </p:nvSpPr>
        <p:spPr>
          <a:xfrm>
            <a:off x="514350" y="352425"/>
            <a:ext cx="19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Manrope" pitchFamily="2" charset="0"/>
              </a:rPr>
              <a:t>Pricing</a:t>
            </a:r>
            <a:endParaRPr lang="en-US" sz="4400" b="1" spc="-150" dirty="0">
              <a:solidFill>
                <a:srgbClr val="F9886F"/>
              </a:solidFill>
              <a:latin typeface="Manrope" pitchFamily="2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1E146AA6-42F3-1C8B-5E5B-BFE5FCC2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088497"/>
            <a:ext cx="12192000" cy="769502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662D2249-D11A-0EF5-B323-1FFC49DFA115}"/>
              </a:ext>
            </a:extLst>
          </p:cNvPr>
          <p:cNvGrpSpPr/>
          <p:nvPr/>
        </p:nvGrpSpPr>
        <p:grpSpPr>
          <a:xfrm>
            <a:off x="609597" y="1447800"/>
            <a:ext cx="3676653" cy="4480560"/>
            <a:chOff x="609597" y="1447800"/>
            <a:chExt cx="3676653" cy="44805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86C9EE7-905B-C000-6EE5-8BCCDEBC6747}"/>
                </a:ext>
              </a:extLst>
            </p:cNvPr>
            <p:cNvGrpSpPr/>
            <p:nvPr/>
          </p:nvGrpSpPr>
          <p:grpSpPr>
            <a:xfrm>
              <a:off x="609597" y="1447800"/>
              <a:ext cx="3676653" cy="4480560"/>
              <a:chOff x="609597" y="1447800"/>
              <a:chExt cx="3676653" cy="448056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C03568A-AE03-8A42-1D5E-36F8CD3E3468}"/>
                  </a:ext>
                </a:extLst>
              </p:cNvPr>
              <p:cNvSpPr/>
              <p:nvPr/>
            </p:nvSpPr>
            <p:spPr>
              <a:xfrm>
                <a:off x="609597" y="1447800"/>
                <a:ext cx="3676653" cy="448056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21269A-11AE-53C1-8983-24B6851A9619}"/>
                  </a:ext>
                </a:extLst>
              </p:cNvPr>
              <p:cNvSpPr txBox="1"/>
              <p:nvPr/>
            </p:nvSpPr>
            <p:spPr>
              <a:xfrm>
                <a:off x="1719198" y="3787449"/>
                <a:ext cx="1457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spc="-150" dirty="0">
                    <a:solidFill>
                      <a:srgbClr val="31265E"/>
                    </a:solidFill>
                    <a:latin typeface="Manrope" pitchFamily="2" charset="0"/>
                  </a:rPr>
                  <a:t>Standard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3F838-59DD-5F5F-7E00-1697DB44A6B8}"/>
                </a:ext>
              </a:extLst>
            </p:cNvPr>
            <p:cNvSpPr txBox="1"/>
            <p:nvPr/>
          </p:nvSpPr>
          <p:spPr>
            <a:xfrm>
              <a:off x="1297608" y="4187486"/>
              <a:ext cx="23006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rgbClr val="1BA49B"/>
                  </a:solidFill>
                  <a:latin typeface="Manrope" pitchFamily="2" charset="0"/>
                </a:rPr>
                <a:t>15,000£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A85C1E-B0A8-AB2E-E4BF-9C746F55E8D5}"/>
                </a:ext>
              </a:extLst>
            </p:cNvPr>
            <p:cNvSpPr txBox="1"/>
            <p:nvPr/>
          </p:nvSpPr>
          <p:spPr>
            <a:xfrm>
              <a:off x="2004202" y="4932922"/>
              <a:ext cx="887442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per year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244C24B-2572-219B-60A1-047910EB73A6}"/>
              </a:ext>
            </a:extLst>
          </p:cNvPr>
          <p:cNvGrpSpPr/>
          <p:nvPr/>
        </p:nvGrpSpPr>
        <p:grpSpPr>
          <a:xfrm>
            <a:off x="8000067" y="1447800"/>
            <a:ext cx="3676653" cy="4480560"/>
            <a:chOff x="609597" y="1447800"/>
            <a:chExt cx="3676653" cy="448056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412E8D-D2AD-BF22-6097-81045D1EAE39}"/>
                </a:ext>
              </a:extLst>
            </p:cNvPr>
            <p:cNvGrpSpPr/>
            <p:nvPr/>
          </p:nvGrpSpPr>
          <p:grpSpPr>
            <a:xfrm>
              <a:off x="609597" y="1447800"/>
              <a:ext cx="3676653" cy="4480560"/>
              <a:chOff x="609597" y="1447800"/>
              <a:chExt cx="3676653" cy="448056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2804020-91F3-9219-6BE0-26C66766D534}"/>
                  </a:ext>
                </a:extLst>
              </p:cNvPr>
              <p:cNvSpPr/>
              <p:nvPr/>
            </p:nvSpPr>
            <p:spPr>
              <a:xfrm>
                <a:off x="609597" y="1447800"/>
                <a:ext cx="3676653" cy="448056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B09A96-3885-F882-BFFA-7F24FA53F1C8}"/>
                  </a:ext>
                </a:extLst>
              </p:cNvPr>
              <p:cNvSpPr txBox="1"/>
              <p:nvPr/>
            </p:nvSpPr>
            <p:spPr>
              <a:xfrm>
                <a:off x="1719198" y="3787449"/>
                <a:ext cx="1457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spc="-150" dirty="0">
                    <a:solidFill>
                      <a:srgbClr val="31265E"/>
                    </a:solidFill>
                    <a:latin typeface="Manrope" pitchFamily="2" charset="0"/>
                  </a:rPr>
                  <a:t>Standard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33E93B-20A0-7A19-EBFE-B2A6C90FE1AB}"/>
                </a:ext>
              </a:extLst>
            </p:cNvPr>
            <p:cNvSpPr txBox="1"/>
            <p:nvPr/>
          </p:nvSpPr>
          <p:spPr>
            <a:xfrm>
              <a:off x="1240701" y="4187486"/>
              <a:ext cx="2414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rgbClr val="1BA49B"/>
                  </a:solidFill>
                  <a:latin typeface="Manrope" pitchFamily="2" charset="0"/>
                </a:rPr>
                <a:t>65,000£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1D477A-6833-8859-03B2-6CB78393440F}"/>
                </a:ext>
              </a:extLst>
            </p:cNvPr>
            <p:cNvSpPr txBox="1"/>
            <p:nvPr/>
          </p:nvSpPr>
          <p:spPr>
            <a:xfrm>
              <a:off x="2004202" y="4932922"/>
              <a:ext cx="887442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per year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6AC4F5-9CCE-21B1-409B-AD3933854843}"/>
              </a:ext>
            </a:extLst>
          </p:cNvPr>
          <p:cNvGrpSpPr/>
          <p:nvPr/>
        </p:nvGrpSpPr>
        <p:grpSpPr>
          <a:xfrm>
            <a:off x="4304832" y="1447800"/>
            <a:ext cx="3676653" cy="4480560"/>
            <a:chOff x="609597" y="1447800"/>
            <a:chExt cx="3676653" cy="448056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5DA46CF-F02B-1E13-AD95-47481D85398F}"/>
                </a:ext>
              </a:extLst>
            </p:cNvPr>
            <p:cNvGrpSpPr/>
            <p:nvPr/>
          </p:nvGrpSpPr>
          <p:grpSpPr>
            <a:xfrm>
              <a:off x="609597" y="1447800"/>
              <a:ext cx="3676653" cy="4480560"/>
              <a:chOff x="609597" y="1447800"/>
              <a:chExt cx="3676653" cy="4480560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02085EE-9229-C2CE-2F65-CDCA7372ADEA}"/>
                  </a:ext>
                </a:extLst>
              </p:cNvPr>
              <p:cNvSpPr/>
              <p:nvPr/>
            </p:nvSpPr>
            <p:spPr>
              <a:xfrm>
                <a:off x="609597" y="1447800"/>
                <a:ext cx="3676653" cy="4480560"/>
              </a:xfrm>
              <a:prstGeom prst="roundRect">
                <a:avLst>
                  <a:gd name="adj" fmla="val 3951"/>
                </a:avLst>
              </a:prstGeom>
              <a:solidFill>
                <a:srgbClr val="F7F9FC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BD10050-392C-BC28-73D8-457B8972C99D}"/>
                  </a:ext>
                </a:extLst>
              </p:cNvPr>
              <p:cNvSpPr txBox="1"/>
              <p:nvPr/>
            </p:nvSpPr>
            <p:spPr>
              <a:xfrm>
                <a:off x="1732022" y="3787449"/>
                <a:ext cx="1431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spc="-150" dirty="0">
                    <a:solidFill>
                      <a:srgbClr val="31265E"/>
                    </a:solidFill>
                    <a:latin typeface="Manrope" pitchFamily="2" charset="0"/>
                  </a:rPr>
                  <a:t>Premium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86C655-B8C1-E8E6-4FF3-C2CA3A601593}"/>
                </a:ext>
              </a:extLst>
            </p:cNvPr>
            <p:cNvSpPr txBox="1"/>
            <p:nvPr/>
          </p:nvSpPr>
          <p:spPr>
            <a:xfrm>
              <a:off x="1253526" y="4187486"/>
              <a:ext cx="23887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rgbClr val="1BA49B"/>
                  </a:solidFill>
                  <a:latin typeface="Manrope" pitchFamily="2" charset="0"/>
                </a:rPr>
                <a:t>35,000£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C4F2AD-CB5F-7876-9F43-DF471440E3F2}"/>
                </a:ext>
              </a:extLst>
            </p:cNvPr>
            <p:cNvSpPr txBox="1"/>
            <p:nvPr/>
          </p:nvSpPr>
          <p:spPr>
            <a:xfrm>
              <a:off x="2004202" y="4932922"/>
              <a:ext cx="887442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per year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4AA4C7C-ED08-A7BE-16A3-75A1D3351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13398" y="2007195"/>
            <a:ext cx="1469051" cy="1469051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9AC1D83-E72C-CC98-8FA0-45AE5E652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7066" y="2005628"/>
            <a:ext cx="1472184" cy="1472184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A2A40879-A6D1-4C1E-F283-3DD39D659C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02301" y="2005628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16D950D1-5E80-C3CD-2497-E12527CE7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-404381" y="404381"/>
            <a:ext cx="6853865" cy="6045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0D3E2-A5C7-8AA9-7588-C7E10C4691AD}"/>
              </a:ext>
            </a:extLst>
          </p:cNvPr>
          <p:cNvSpPr txBox="1"/>
          <p:nvPr/>
        </p:nvSpPr>
        <p:spPr>
          <a:xfrm>
            <a:off x="514350" y="352425"/>
            <a:ext cx="2844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Manrope" pitchFamily="2" charset="0"/>
              </a:rPr>
              <a:t>Financials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7CD33E-9DD3-4022-5D8A-13D254721193}"/>
              </a:ext>
            </a:extLst>
          </p:cNvPr>
          <p:cNvSpPr/>
          <p:nvPr/>
        </p:nvSpPr>
        <p:spPr>
          <a:xfrm>
            <a:off x="6045102" y="752475"/>
            <a:ext cx="5737321" cy="5600699"/>
          </a:xfrm>
          <a:prstGeom prst="roundRect">
            <a:avLst>
              <a:gd name="adj" fmla="val 3951"/>
            </a:avLst>
          </a:prstGeom>
          <a:solidFill>
            <a:srgbClr val="31265E"/>
          </a:solidFill>
          <a:ln>
            <a:noFill/>
          </a:ln>
          <a:effectLst>
            <a:glow rad="228600">
              <a:schemeClr val="bg1">
                <a:lumMod val="6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graph with a arrow pointing up&#10;&#10;Description automatically generated">
            <a:extLst>
              <a:ext uri="{FF2B5EF4-FFF2-40B4-BE49-F238E27FC236}">
                <a16:creationId xmlns:a16="http://schemas.microsoft.com/office/drawing/2014/main" id="{7040AAC9-0C3D-0638-7C8C-B96330F909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39" y="1282967"/>
            <a:ext cx="5673446" cy="45397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741BD50-8188-840C-0CF1-00EDD2B19DA7}"/>
              </a:ext>
            </a:extLst>
          </p:cNvPr>
          <p:cNvGrpSpPr/>
          <p:nvPr/>
        </p:nvGrpSpPr>
        <p:grpSpPr>
          <a:xfrm>
            <a:off x="688784" y="1312367"/>
            <a:ext cx="4921441" cy="1173658"/>
            <a:chOff x="688784" y="1445717"/>
            <a:chExt cx="4921441" cy="11736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333B0B0-D648-107A-A47D-6A468B7402C9}"/>
                </a:ext>
              </a:extLst>
            </p:cNvPr>
            <p:cNvSpPr/>
            <p:nvPr/>
          </p:nvSpPr>
          <p:spPr>
            <a:xfrm>
              <a:off x="688784" y="1445717"/>
              <a:ext cx="4921441" cy="1173658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B5A29E-054E-6C4D-36A2-62DFAA935EB9}"/>
                </a:ext>
              </a:extLst>
            </p:cNvPr>
            <p:cNvSpPr txBox="1"/>
            <p:nvPr/>
          </p:nvSpPr>
          <p:spPr>
            <a:xfrm>
              <a:off x="960411" y="1693992"/>
              <a:ext cx="453551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Current Revenue</a:t>
              </a:r>
            </a:p>
            <a:p>
              <a:r>
                <a:rPr lang="en-US" sz="2400" b="1" spc="-50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£3M in revenue</a:t>
              </a:r>
              <a:endParaRPr lang="en-US" b="1" spc="-50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227D51-A949-37A7-4504-986E88E7B9B6}"/>
              </a:ext>
            </a:extLst>
          </p:cNvPr>
          <p:cNvGrpSpPr/>
          <p:nvPr/>
        </p:nvGrpSpPr>
        <p:grpSpPr>
          <a:xfrm>
            <a:off x="688784" y="2676525"/>
            <a:ext cx="4921441" cy="1885949"/>
            <a:chOff x="688784" y="2676525"/>
            <a:chExt cx="4921441" cy="188594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FD3AE1A-CFA2-F4F8-8CA1-6D51195EAC8A}"/>
                </a:ext>
              </a:extLst>
            </p:cNvPr>
            <p:cNvSpPr/>
            <p:nvPr/>
          </p:nvSpPr>
          <p:spPr>
            <a:xfrm>
              <a:off x="688784" y="2676525"/>
              <a:ext cx="4921441" cy="1885949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80CBD4-1FA5-22B9-2305-1C12329CDFED}"/>
                </a:ext>
              </a:extLst>
            </p:cNvPr>
            <p:cNvSpPr txBox="1"/>
            <p:nvPr/>
          </p:nvSpPr>
          <p:spPr>
            <a:xfrm>
              <a:off x="960411" y="2919994"/>
              <a:ext cx="4535514" cy="1346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spc="-3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Revenue Projections</a:t>
              </a:r>
            </a:p>
            <a:p>
              <a:pPr>
                <a:lnSpc>
                  <a:spcPct val="150000"/>
                </a:lnSpc>
              </a:pPr>
              <a:endParaRPr lang="en-US" sz="400" b="1" dirty="0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10X through global expansion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Tapping into SAM from SOM</a:t>
              </a:r>
              <a:endParaRPr lang="en-US" sz="16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97632-112D-9733-326C-A4B93FFB925A}"/>
              </a:ext>
            </a:extLst>
          </p:cNvPr>
          <p:cNvGrpSpPr/>
          <p:nvPr/>
        </p:nvGrpSpPr>
        <p:grpSpPr>
          <a:xfrm>
            <a:off x="688784" y="4752974"/>
            <a:ext cx="4921441" cy="1069707"/>
            <a:chOff x="688784" y="2676525"/>
            <a:chExt cx="4921441" cy="106970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F699A87-E68A-2B97-F7E4-C4C98A442117}"/>
                </a:ext>
              </a:extLst>
            </p:cNvPr>
            <p:cNvSpPr/>
            <p:nvPr/>
          </p:nvSpPr>
          <p:spPr>
            <a:xfrm>
              <a:off x="688784" y="2676525"/>
              <a:ext cx="4921441" cy="1069707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1D51F8-3B08-25EE-EC60-392155900ED3}"/>
                </a:ext>
              </a:extLst>
            </p:cNvPr>
            <p:cNvSpPr txBox="1"/>
            <p:nvPr/>
          </p:nvSpPr>
          <p:spPr>
            <a:xfrm>
              <a:off x="960411" y="2919994"/>
              <a:ext cx="4535514" cy="50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spc="-3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Growth Projections</a:t>
              </a:r>
              <a:endParaRPr lang="en-US" sz="1600" b="1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03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496</Words>
  <Application>Microsoft Office PowerPoint</Application>
  <PresentationFormat>Widescreen</PresentationFormat>
  <Paragraphs>122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Kashif jamal</dc:creator>
  <cp:lastModifiedBy>Ahmed, Kashif jamal</cp:lastModifiedBy>
  <cp:revision>1</cp:revision>
  <dcterms:created xsi:type="dcterms:W3CDTF">2024-10-08T13:05:18Z</dcterms:created>
  <dcterms:modified xsi:type="dcterms:W3CDTF">2024-10-09T12:07:28Z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2024-10-08T13:05:19Z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ab0e9247-3e2f-493c-bc73-55d483a7b72f</vt:lpwstr>
  </property>
  <property fmtid="{D5CDD505-2E9C-101B-9397-08002B2CF9AE}" pid="8" name="MSIP_Label_831f0267-8575-4fc2-99cc-f6b7f9934be9_ContentBits">
    <vt:lpwstr>0</vt:lpwstr>
  </property>
</Properties>
</file>