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  <p:sldMasterId id="2147483715" r:id="rId2"/>
  </p:sldMasterIdLst>
  <p:notesMasterIdLst>
    <p:notesMasterId r:id="rId10"/>
  </p:notesMasterIdLst>
  <p:sldIdLst>
    <p:sldId id="303" r:id="rId3"/>
    <p:sldId id="308" r:id="rId4"/>
    <p:sldId id="316" r:id="rId5"/>
    <p:sldId id="306" r:id="rId6"/>
    <p:sldId id="310" r:id="rId7"/>
    <p:sldId id="300" r:id="rId8"/>
    <p:sldId id="3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presProps" Target="presProps.xml" /><Relationship Id="rId5" Type="http://schemas.openxmlformats.org/officeDocument/2006/relationships/slide" Target="slides/slide3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85D7F-3AF2-45FF-87F2-D0577EAD7CFD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690C8-90F9-4217-B7E3-4C67543F7F42}">
      <dgm:prSet phldrT="[Text]" custT="1"/>
      <dgm:spPr/>
      <dgm:t>
        <a:bodyPr/>
        <a:lstStyle/>
        <a:p>
          <a:pPr rtl="1"/>
          <a:r>
            <a:rPr lang="ar-AE" sz="4500" dirty="0"/>
            <a:t> </a:t>
          </a:r>
          <a:r>
            <a:rPr lang="ur-PK" sz="4500" dirty="0"/>
            <a:t>کامیابی</a:t>
          </a:r>
          <a:r>
            <a:rPr lang="en-US" sz="4500" dirty="0"/>
            <a:t> </a:t>
          </a:r>
          <a:r>
            <a:rPr lang="ur-PK" sz="4500" dirty="0"/>
            <a:t>کی</a:t>
          </a:r>
          <a:r>
            <a:rPr lang="en-US" sz="4500" dirty="0"/>
            <a:t> </a:t>
          </a:r>
          <a:r>
            <a:rPr lang="ar-AE" sz="4500" dirty="0"/>
            <a:t>شرط</a:t>
          </a:r>
          <a:r>
            <a:rPr lang="en-GB" sz="4500" dirty="0"/>
            <a:t> </a:t>
          </a:r>
          <a:r>
            <a:rPr lang="en-GB" sz="4500" dirty="0" err="1"/>
            <a:t>خدا</a:t>
          </a:r>
          <a:r>
            <a:rPr lang="en-GB" sz="4500" dirty="0"/>
            <a:t> </a:t>
          </a:r>
          <a:r>
            <a:rPr lang="en-GB" sz="4500" dirty="0" err="1"/>
            <a:t>کی</a:t>
          </a:r>
          <a:r>
            <a:rPr lang="en-GB" sz="4500" dirty="0"/>
            <a:t> </a:t>
          </a:r>
          <a:r>
            <a:rPr lang="en-GB" sz="4500" dirty="0" err="1"/>
            <a:t>اطاعت</a:t>
          </a:r>
          <a:endParaRPr lang="en-US" sz="4500" dirty="0"/>
        </a:p>
      </dgm:t>
    </dgm:pt>
    <dgm:pt modelId="{77E9AD67-43D8-4BEF-8191-76B70234003A}" type="parTrans" cxnId="{A57BD0C7-1A82-4F2B-9C69-D4B534010D35}">
      <dgm:prSet/>
      <dgm:spPr/>
      <dgm:t>
        <a:bodyPr/>
        <a:lstStyle/>
        <a:p>
          <a:endParaRPr lang="en-US" sz="4500"/>
        </a:p>
      </dgm:t>
    </dgm:pt>
    <dgm:pt modelId="{0B7B8C8B-53CD-4098-B062-085F18E00B65}" type="sibTrans" cxnId="{A57BD0C7-1A82-4F2B-9C69-D4B534010D35}">
      <dgm:prSet/>
      <dgm:spPr/>
      <dgm:t>
        <a:bodyPr/>
        <a:lstStyle/>
        <a:p>
          <a:endParaRPr lang="en-US" sz="4500"/>
        </a:p>
      </dgm:t>
    </dgm:pt>
    <dgm:pt modelId="{5EDDDEAD-7013-46C4-B8F9-D3D43DE9B337}">
      <dgm:prSet phldrT="[Text]" custT="1"/>
      <dgm:spPr/>
    </dgm:pt>
    <dgm:pt modelId="{B49A3893-6ABB-49EE-A2DD-0060A4D986ED}" type="parTrans" cxnId="{F9B98033-5FEB-4EE7-B95C-07094827EDEB}">
      <dgm:prSet/>
      <dgm:spPr/>
      <dgm:t>
        <a:bodyPr/>
        <a:lstStyle/>
        <a:p>
          <a:endParaRPr lang="en-US" sz="4500"/>
        </a:p>
      </dgm:t>
    </dgm:pt>
    <dgm:pt modelId="{DADAFF83-51A1-4AFB-BEB3-A2024EB224D0}" type="sibTrans" cxnId="{F9B98033-5FEB-4EE7-B95C-07094827EDEB}">
      <dgm:prSet/>
      <dgm:spPr/>
      <dgm:t>
        <a:bodyPr/>
        <a:lstStyle/>
        <a:p>
          <a:endParaRPr lang="en-US" sz="4500"/>
        </a:p>
      </dgm:t>
    </dgm:pt>
    <dgm:pt modelId="{22CAAAC1-61BE-CB47-B8A7-1C8EF61CDA9A}">
      <dgm:prSet phldrT="[Text]" custT="1"/>
      <dgm:spPr/>
      <dgm:t>
        <a:bodyPr/>
        <a:lstStyle/>
        <a:p>
          <a:pPr rtl="1"/>
          <a:r>
            <a:rPr lang="en-GB" sz="4500" dirty="0" err="1"/>
            <a:t>دنیاوی</a:t>
          </a:r>
          <a:r>
            <a:rPr lang="en-GB" sz="4500" dirty="0"/>
            <a:t> </a:t>
          </a:r>
          <a:r>
            <a:rPr lang="en-GB" sz="4500" dirty="0" err="1"/>
            <a:t>زندگی</a:t>
          </a:r>
          <a:r>
            <a:rPr lang="en-GB" sz="4500" dirty="0"/>
            <a:t> </a:t>
          </a:r>
          <a:r>
            <a:rPr lang="en-GB" sz="4500" dirty="0" err="1"/>
            <a:t>امتحان</a:t>
          </a:r>
          <a:endParaRPr lang="en-US" sz="4500" dirty="0"/>
        </a:p>
      </dgm:t>
    </dgm:pt>
    <dgm:pt modelId="{6095C8BC-2BB7-534B-A779-8C6F5B6E3F0C}" type="parTrans" cxnId="{42814B0F-3028-3D4D-9AD4-718F171CB957}">
      <dgm:prSet/>
      <dgm:spPr/>
      <dgm:t>
        <a:bodyPr/>
        <a:lstStyle/>
        <a:p>
          <a:endParaRPr lang="en-US"/>
        </a:p>
      </dgm:t>
    </dgm:pt>
    <dgm:pt modelId="{C16CCA54-728A-7845-8505-A0B1DC308BBC}" type="sibTrans" cxnId="{42814B0F-3028-3D4D-9AD4-718F171CB957}">
      <dgm:prSet/>
      <dgm:spPr/>
      <dgm:t>
        <a:bodyPr/>
        <a:lstStyle/>
        <a:p>
          <a:endParaRPr lang="en-US"/>
        </a:p>
      </dgm:t>
    </dgm:pt>
    <dgm:pt modelId="{FC29A51F-42DD-468D-B554-7F4D40F9B078}" type="pres">
      <dgm:prSet presAssocID="{DE885D7F-3AF2-45FF-87F2-D0577EAD7CFD}" presName="compositeShape" presStyleCnt="0">
        <dgm:presLayoutVars>
          <dgm:chMax val="2"/>
          <dgm:dir/>
          <dgm:resizeHandles val="exact"/>
        </dgm:presLayoutVars>
      </dgm:prSet>
      <dgm:spPr/>
    </dgm:pt>
    <dgm:pt modelId="{2CD35513-0465-4CAB-BCE5-CEFA8122916D}" type="pres">
      <dgm:prSet presAssocID="{DE885D7F-3AF2-45FF-87F2-D0577EAD7CFD}" presName="ribbon" presStyleLbl="node1" presStyleIdx="0" presStyleCnt="1"/>
      <dgm:spPr/>
    </dgm:pt>
    <dgm:pt modelId="{CA93AD71-A5D9-486E-A0C9-1CC9935B36E2}" type="pres">
      <dgm:prSet presAssocID="{DE885D7F-3AF2-45FF-87F2-D0577EAD7CFD}" presName="leftArrowText" presStyleLbl="node1" presStyleIdx="0" presStyleCnt="1" custScaleX="108949">
        <dgm:presLayoutVars>
          <dgm:chMax val="0"/>
          <dgm:bulletEnabled val="1"/>
        </dgm:presLayoutVars>
      </dgm:prSet>
      <dgm:spPr/>
    </dgm:pt>
    <dgm:pt modelId="{ECC4FC44-DFBB-46C3-9DA2-F43B3772D3C3}" type="pres">
      <dgm:prSet presAssocID="{DE885D7F-3AF2-45FF-87F2-D0577EAD7CFD}" presName="rightArrowText" presStyleLbl="node1" presStyleIdx="0" presStyleCnt="1" custScaleX="100000">
        <dgm:presLayoutVars>
          <dgm:chMax val="0"/>
          <dgm:bulletEnabled val="1"/>
        </dgm:presLayoutVars>
      </dgm:prSet>
      <dgm:spPr/>
    </dgm:pt>
  </dgm:ptLst>
  <dgm:cxnLst>
    <dgm:cxn modelId="{2DF0460A-0F2D-402A-93EA-03634384A55D}" type="presOf" srcId="{9F7690C8-90F9-4217-B7E3-4C67543F7F42}" destId="{CA93AD71-A5D9-486E-A0C9-1CC9935B36E2}" srcOrd="0" destOrd="0" presId="urn:microsoft.com/office/officeart/2005/8/layout/arrow6"/>
    <dgm:cxn modelId="{42814B0F-3028-3D4D-9AD4-718F171CB957}" srcId="{DE885D7F-3AF2-45FF-87F2-D0577EAD7CFD}" destId="{22CAAAC1-61BE-CB47-B8A7-1C8EF61CDA9A}" srcOrd="1" destOrd="0" parTransId="{6095C8BC-2BB7-534B-A779-8C6F5B6E3F0C}" sibTransId="{C16CCA54-728A-7845-8505-A0B1DC308BBC}"/>
    <dgm:cxn modelId="{50874318-783D-2E45-810D-61F7C57B4206}" type="presOf" srcId="{22CAAAC1-61BE-CB47-B8A7-1C8EF61CDA9A}" destId="{ECC4FC44-DFBB-46C3-9DA2-F43B3772D3C3}" srcOrd="0" destOrd="0" presId="urn:microsoft.com/office/officeart/2005/8/layout/arrow6"/>
    <dgm:cxn modelId="{F9B98033-5FEB-4EE7-B95C-07094827EDEB}" srcId="{DE885D7F-3AF2-45FF-87F2-D0577EAD7CFD}" destId="{5EDDDEAD-7013-46C4-B8F9-D3D43DE9B337}" srcOrd="2" destOrd="0" parTransId="{B49A3893-6ABB-49EE-A2DD-0060A4D986ED}" sibTransId="{DADAFF83-51A1-4AFB-BEB3-A2024EB224D0}"/>
    <dgm:cxn modelId="{9FB7B567-82C4-4DFF-B27A-B468453D0D21}" type="presOf" srcId="{DE885D7F-3AF2-45FF-87F2-D0577EAD7CFD}" destId="{FC29A51F-42DD-468D-B554-7F4D40F9B078}" srcOrd="0" destOrd="0" presId="urn:microsoft.com/office/officeart/2005/8/layout/arrow6"/>
    <dgm:cxn modelId="{A57BD0C7-1A82-4F2B-9C69-D4B534010D35}" srcId="{DE885D7F-3AF2-45FF-87F2-D0577EAD7CFD}" destId="{9F7690C8-90F9-4217-B7E3-4C67543F7F42}" srcOrd="0" destOrd="0" parTransId="{77E9AD67-43D8-4BEF-8191-76B70234003A}" sibTransId="{0B7B8C8B-53CD-4098-B062-085F18E00B65}"/>
    <dgm:cxn modelId="{37601965-DF08-4020-B606-DFBA17708D09}" type="presParOf" srcId="{FC29A51F-42DD-468D-B554-7F4D40F9B078}" destId="{2CD35513-0465-4CAB-BCE5-CEFA8122916D}" srcOrd="0" destOrd="0" presId="urn:microsoft.com/office/officeart/2005/8/layout/arrow6"/>
    <dgm:cxn modelId="{1EBDCB47-086D-412A-BA18-8035A51FD193}" type="presParOf" srcId="{FC29A51F-42DD-468D-B554-7F4D40F9B078}" destId="{CA93AD71-A5D9-486E-A0C9-1CC9935B36E2}" srcOrd="1" destOrd="0" presId="urn:microsoft.com/office/officeart/2005/8/layout/arrow6"/>
    <dgm:cxn modelId="{F4ABF580-FC57-42FE-96C6-B090B8398F3E}" type="presParOf" srcId="{FC29A51F-42DD-468D-B554-7F4D40F9B078}" destId="{ECC4FC44-DFBB-46C3-9DA2-F43B3772D3C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35513-0465-4CAB-BCE5-CEFA8122916D}">
      <dsp:nvSpPr>
        <dsp:cNvPr id="0" name=""/>
        <dsp:cNvSpPr/>
      </dsp:nvSpPr>
      <dsp:spPr>
        <a:xfrm>
          <a:off x="0" y="327391"/>
          <a:ext cx="11618320" cy="464732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3AD71-A5D9-486E-A0C9-1CC9935B36E2}">
      <dsp:nvSpPr>
        <dsp:cNvPr id="0" name=""/>
        <dsp:cNvSpPr/>
      </dsp:nvSpPr>
      <dsp:spPr>
        <a:xfrm>
          <a:off x="1222644" y="1140674"/>
          <a:ext cx="4177154" cy="22771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AE" sz="4500" kern="1200" dirty="0"/>
            <a:t> </a:t>
          </a:r>
          <a:r>
            <a:rPr lang="ur-PK" sz="4500" kern="1200" dirty="0"/>
            <a:t>کامیابی</a:t>
          </a:r>
          <a:r>
            <a:rPr lang="en-US" sz="4500" kern="1200" dirty="0"/>
            <a:t> </a:t>
          </a:r>
          <a:r>
            <a:rPr lang="ur-PK" sz="4500" kern="1200" dirty="0"/>
            <a:t>کی</a:t>
          </a:r>
          <a:r>
            <a:rPr lang="en-US" sz="4500" kern="1200" dirty="0"/>
            <a:t> </a:t>
          </a:r>
          <a:r>
            <a:rPr lang="ar-AE" sz="4500" kern="1200" dirty="0"/>
            <a:t>شرط</a:t>
          </a:r>
          <a:r>
            <a:rPr lang="en-GB" sz="4500" kern="1200" dirty="0"/>
            <a:t> </a:t>
          </a:r>
          <a:r>
            <a:rPr lang="en-GB" sz="4500" kern="1200" dirty="0" err="1"/>
            <a:t>خدا</a:t>
          </a:r>
          <a:r>
            <a:rPr lang="en-GB" sz="4500" kern="1200" dirty="0"/>
            <a:t> </a:t>
          </a:r>
          <a:r>
            <a:rPr lang="en-GB" sz="4500" kern="1200" dirty="0" err="1"/>
            <a:t>کی</a:t>
          </a:r>
          <a:r>
            <a:rPr lang="en-GB" sz="4500" kern="1200" dirty="0"/>
            <a:t> </a:t>
          </a:r>
          <a:r>
            <a:rPr lang="en-GB" sz="4500" kern="1200" dirty="0" err="1"/>
            <a:t>اطاعت</a:t>
          </a:r>
          <a:endParaRPr lang="en-US" sz="4500" kern="1200" dirty="0"/>
        </a:p>
      </dsp:txBody>
      <dsp:txXfrm>
        <a:off x="1222644" y="1140674"/>
        <a:ext cx="4177154" cy="2277190"/>
      </dsp:txXfrm>
    </dsp:sp>
    <dsp:sp modelId="{ECC4FC44-DFBB-46C3-9DA2-F43B3772D3C3}">
      <dsp:nvSpPr>
        <dsp:cNvPr id="0" name=""/>
        <dsp:cNvSpPr/>
      </dsp:nvSpPr>
      <dsp:spPr>
        <a:xfrm>
          <a:off x="5809160" y="1884246"/>
          <a:ext cx="4531145" cy="22771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 err="1"/>
            <a:t>دنیاوی</a:t>
          </a:r>
          <a:r>
            <a:rPr lang="en-GB" sz="4500" kern="1200" dirty="0"/>
            <a:t> </a:t>
          </a:r>
          <a:r>
            <a:rPr lang="en-GB" sz="4500" kern="1200" dirty="0" err="1"/>
            <a:t>زندگی</a:t>
          </a:r>
          <a:r>
            <a:rPr lang="en-GB" sz="4500" kern="1200" dirty="0"/>
            <a:t> </a:t>
          </a:r>
          <a:r>
            <a:rPr lang="en-GB" sz="4500" kern="1200" dirty="0" err="1"/>
            <a:t>امتحان</a:t>
          </a:r>
          <a:endParaRPr lang="en-US" sz="4500" kern="1200" dirty="0"/>
        </a:p>
      </dsp:txBody>
      <dsp:txXfrm>
        <a:off x="5809160" y="1884246"/>
        <a:ext cx="4531145" cy="227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126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03/25/2025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اس </a:t>
            </a:r>
            <a:r>
              <a:rPr lang="ur-PK" sz="1200" dirty="0"/>
              <a:t>نصب العین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کی خوبصورتی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انفرادی اور اجتماعی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ہم آہنگی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مزدور اور صنعتکار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کسان اور زمیندار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3.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غریب اور امیر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4.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حکومت اور عوام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 </a:t>
            </a:r>
            <a:r>
              <a:rPr lang="ur-PK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مرد اور عورتیں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204C9-5F8C-4231-B9F9-06F6742D3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ur-P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چیزیں اپنے مخصوص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r-P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سیاسی سماجی معاشی نظام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9204C9-5F8C-4231-B9F9-06F6742D3F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09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33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337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236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736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04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5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04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758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24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456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5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9.xml" /><Relationship Id="rId7" Type="http://schemas.openxmlformats.org/officeDocument/2006/relationships/slideLayout" Target="../slideLayouts/slideLayout23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8.xml" /><Relationship Id="rId1" Type="http://schemas.openxmlformats.org/officeDocument/2006/relationships/slideLayout" Target="../slideLayouts/slideLayout17.xml" /><Relationship Id="rId6" Type="http://schemas.openxmlformats.org/officeDocument/2006/relationships/slideLayout" Target="../slideLayouts/slideLayout22.xml" /><Relationship Id="rId11" Type="http://schemas.openxmlformats.org/officeDocument/2006/relationships/slideLayout" Target="../slideLayouts/slideLayout27.xml" /><Relationship Id="rId5" Type="http://schemas.openxmlformats.org/officeDocument/2006/relationships/slideLayout" Target="../slideLayouts/slideLayout21.xml" /><Relationship Id="rId10" Type="http://schemas.openxmlformats.org/officeDocument/2006/relationships/slideLayout" Target="../slideLayouts/slideLayout26.xml" /><Relationship Id="rId4" Type="http://schemas.openxmlformats.org/officeDocument/2006/relationships/slideLayout" Target="../slideLayouts/slideLayout20.xml" /><Relationship Id="rId9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F3BF82-DE2C-2852-88D7-60C56004C8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9297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2F23BD-7DC0-45E6-ABF0-A14554D00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672947"/>
              </p:ext>
            </p:extLst>
          </p:nvPr>
        </p:nvGraphicFramePr>
        <p:xfrm>
          <a:off x="0" y="777944"/>
          <a:ext cx="11618321" cy="530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1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531B1FF3-4C12-49E7-99D0-1A10598A9F5D}"/>
              </a:ext>
            </a:extLst>
          </p:cNvPr>
          <p:cNvSpPr txBox="1"/>
          <p:nvPr/>
        </p:nvSpPr>
        <p:spPr>
          <a:xfrm>
            <a:off x="4148919" y="2647666"/>
            <a:ext cx="3466533" cy="382137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ur-PK" sz="5000" dirty="0">
                <a:solidFill>
                  <a:schemeClr val="bg1"/>
                </a:solidFill>
              </a:rPr>
              <a:t>مگرجو</a:t>
            </a:r>
            <a:endParaRPr lang="en-US" sz="5000" dirty="0">
              <a:solidFill>
                <a:schemeClr val="bg1"/>
              </a:solidFill>
            </a:endParaRPr>
          </a:p>
          <a:p>
            <a:pPr algn="r" rtl="1"/>
            <a:r>
              <a:rPr lang="ur-PK" sz="5000" dirty="0">
                <a:solidFill>
                  <a:schemeClr val="bg1"/>
                </a:solidFill>
              </a:rPr>
              <a:t> کسی</a:t>
            </a:r>
            <a:endParaRPr lang="en-US" sz="5000" dirty="0">
              <a:solidFill>
                <a:schemeClr val="bg1"/>
              </a:solidFill>
            </a:endParaRPr>
          </a:p>
          <a:p>
            <a:pPr algn="r" rtl="1"/>
            <a:r>
              <a:rPr lang="ur-PK" sz="5000" dirty="0">
                <a:solidFill>
                  <a:schemeClr val="bg1"/>
                </a:solidFill>
              </a:rPr>
              <a:t> بھی طرح</a:t>
            </a:r>
            <a:endParaRPr lang="en-US" sz="5000" dirty="0">
              <a:solidFill>
                <a:schemeClr val="bg1"/>
              </a:solidFill>
            </a:endParaRPr>
          </a:p>
          <a:p>
            <a:pPr algn="r" rtl="1"/>
            <a:r>
              <a:rPr lang="ur-PK" sz="5000" dirty="0">
                <a:solidFill>
                  <a:schemeClr val="bg1"/>
                </a:solidFill>
              </a:rPr>
              <a:t> مان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ur-PK" sz="5000" dirty="0">
                <a:solidFill>
                  <a:schemeClr val="bg1"/>
                </a:solidFill>
              </a:rPr>
              <a:t>کر نہ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ur-PK" sz="5000" dirty="0">
                <a:solidFill>
                  <a:schemeClr val="bg1"/>
                </a:solidFill>
              </a:rPr>
              <a:t>دیں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34DC737-4283-41FA-8FEB-C785C8414780}"/>
              </a:ext>
            </a:extLst>
          </p:cNvPr>
          <p:cNvSpPr/>
          <p:nvPr/>
        </p:nvSpPr>
        <p:spPr>
          <a:xfrm>
            <a:off x="1823354" y="847337"/>
            <a:ext cx="5163325" cy="5163325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32D6D0-73F2-49EB-91FC-2B82C27F76B2}"/>
              </a:ext>
            </a:extLst>
          </p:cNvPr>
          <p:cNvGrpSpPr/>
          <p:nvPr/>
        </p:nvGrpSpPr>
        <p:grpSpPr>
          <a:xfrm>
            <a:off x="5708751" y="2046341"/>
            <a:ext cx="3356161" cy="1835400"/>
            <a:chOff x="5447926" y="516836"/>
            <a:chExt cx="3356161" cy="1835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78614C1-0253-4CD0-B289-104B8E45B922}"/>
                </a:ext>
              </a:extLst>
            </p:cNvPr>
            <p:cNvSpPr/>
            <p:nvPr/>
          </p:nvSpPr>
          <p:spPr>
            <a:xfrm>
              <a:off x="5447926" y="516836"/>
              <a:ext cx="3356161" cy="1835400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id="{A178EF3C-F5F6-441C-A061-C5C1FB55CD73}"/>
                </a:ext>
              </a:extLst>
            </p:cNvPr>
            <p:cNvSpPr txBox="1"/>
            <p:nvPr/>
          </p:nvSpPr>
          <p:spPr>
            <a:xfrm>
              <a:off x="5537523" y="606433"/>
              <a:ext cx="3176967" cy="1656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0" tIns="266700" rIns="266700" bIns="266700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 err="1"/>
                <a:t>مسلمانوں</a:t>
              </a:r>
              <a:r>
                <a:rPr lang="en-GB" sz="3600" kern="1200" dirty="0"/>
                <a:t> </a:t>
              </a:r>
              <a:r>
                <a:rPr lang="en-GB" sz="3600" kern="1200" dirty="0" err="1"/>
                <a:t>کی</a:t>
              </a:r>
              <a:r>
                <a:rPr lang="en-GB" sz="6000" kern="1200" dirty="0"/>
                <a:t> </a:t>
              </a:r>
              <a:r>
                <a:rPr lang="ur-PK" sz="6000" kern="1200" dirty="0"/>
                <a:t>کامیابی</a:t>
              </a:r>
              <a:endParaRPr lang="en-US" sz="6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6BF5B-F9A0-4C4D-B365-F3405A1C6347}"/>
              </a:ext>
            </a:extLst>
          </p:cNvPr>
          <p:cNvGrpSpPr/>
          <p:nvPr/>
        </p:nvGrpSpPr>
        <p:grpSpPr>
          <a:xfrm>
            <a:off x="5708751" y="4111167"/>
            <a:ext cx="3356161" cy="1835400"/>
            <a:chOff x="5447926" y="2581662"/>
            <a:chExt cx="3356161" cy="18354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4B828F-9E96-4B2C-B963-C1D0D733A3CF}"/>
                </a:ext>
              </a:extLst>
            </p:cNvPr>
            <p:cNvSpPr/>
            <p:nvPr/>
          </p:nvSpPr>
          <p:spPr>
            <a:xfrm>
              <a:off x="5447926" y="2581662"/>
              <a:ext cx="3356161" cy="1835400"/>
            </a:xfrm>
            <a:prstGeom prst="round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7">
              <a:extLst>
                <a:ext uri="{FF2B5EF4-FFF2-40B4-BE49-F238E27FC236}">
                  <a16:creationId xmlns:a16="http://schemas.microsoft.com/office/drawing/2014/main" id="{CD30DF1D-7107-408C-BDC9-7459B1B3534C}"/>
                </a:ext>
              </a:extLst>
            </p:cNvPr>
            <p:cNvSpPr txBox="1"/>
            <p:nvPr/>
          </p:nvSpPr>
          <p:spPr>
            <a:xfrm>
              <a:off x="5537523" y="2671259"/>
              <a:ext cx="3176967" cy="1656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0" tIns="266700" rIns="266700" bIns="266700" numCol="1" spcCol="1270" anchor="ctr" anchorCtr="0">
              <a:noAutofit/>
            </a:bodyPr>
            <a:lstStyle/>
            <a:p>
              <a:pPr marL="0" lvl="0" indent="0" algn="ctr" defTabSz="3111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000" kern="1200" dirty="0" err="1"/>
                <a:t>غیر</a:t>
              </a:r>
              <a:r>
                <a:rPr lang="en-GB" sz="6000" kern="1200" dirty="0"/>
                <a:t> </a:t>
              </a:r>
              <a:r>
                <a:rPr lang="en-GB" sz="4000" kern="1200" dirty="0" err="1"/>
                <a:t>مسلموں</a:t>
              </a:r>
              <a:r>
                <a:rPr lang="en-GB" sz="6000" kern="1200" dirty="0"/>
                <a:t> </a:t>
              </a:r>
              <a:r>
                <a:rPr lang="en-GB" sz="4000" kern="1200" dirty="0" err="1"/>
                <a:t>پر</a:t>
              </a:r>
              <a:r>
                <a:rPr lang="ur-PK" sz="6000" kern="1200" dirty="0"/>
                <a:t>اتمام حجت</a:t>
              </a:r>
              <a:endParaRPr lang="en-US" sz="6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2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8891-73B0-49CA-A418-598C7AAB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372929"/>
            <a:ext cx="9016827" cy="1320800"/>
          </a:xfrm>
        </p:spPr>
        <p:txBody>
          <a:bodyPr>
            <a:noAutofit/>
          </a:bodyPr>
          <a:lstStyle/>
          <a:p>
            <a:pPr algn="r" rtl="1"/>
            <a:r>
              <a:rPr lang="ar-AE" sz="2800" dirty="0"/>
              <a:t>خدا </a:t>
            </a:r>
            <a:r>
              <a:rPr lang="ar-AE" sz="2800" dirty="0" err="1"/>
              <a:t>کی</a:t>
            </a:r>
            <a:r>
              <a:rPr lang="ar-AE" sz="2800" dirty="0"/>
              <a:t> </a:t>
            </a:r>
            <a:r>
              <a:rPr lang="en-GB" sz="2800" dirty="0" err="1"/>
              <a:t>فرمانبرداری</a:t>
            </a:r>
            <a:r>
              <a:rPr lang="en-GB" sz="2800" dirty="0"/>
              <a:t> </a:t>
            </a:r>
            <a:r>
              <a:rPr lang="ar-AE" sz="2800" dirty="0"/>
              <a:t> </a:t>
            </a:r>
            <a:r>
              <a:rPr lang="ar-AE" sz="2800" dirty="0" err="1"/>
              <a:t>کے</a:t>
            </a:r>
            <a:r>
              <a:rPr lang="ar-AE" sz="2800" dirty="0"/>
              <a:t> </a:t>
            </a:r>
            <a:r>
              <a:rPr lang="ar-AE" sz="2800" dirty="0" err="1"/>
              <a:t>لئے</a:t>
            </a:r>
            <a:r>
              <a:rPr lang="ar-AE" sz="2800" dirty="0"/>
              <a:t> </a:t>
            </a:r>
            <a:r>
              <a:rPr lang="ar-AE" sz="2800" dirty="0" err="1"/>
              <a:t>درکار</a:t>
            </a:r>
            <a:r>
              <a:rPr lang="en-GB" sz="2800" dirty="0"/>
              <a:t> </a:t>
            </a:r>
            <a:r>
              <a:rPr lang="en-GB" sz="2800" dirty="0" err="1"/>
              <a:t>چیزیں</a:t>
            </a:r>
            <a:endParaRPr lang="en-AE" sz="28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AA31FDD-E506-4880-8A4C-DEA118C45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8734"/>
              </p:ext>
            </p:extLst>
          </p:nvPr>
        </p:nvGraphicFramePr>
        <p:xfrm>
          <a:off x="2522829" y="5845052"/>
          <a:ext cx="229043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39">
                  <a:extLst>
                    <a:ext uri="{9D8B030D-6E8A-4147-A177-3AD203B41FA5}">
                      <a16:colId xmlns:a16="http://schemas.microsoft.com/office/drawing/2014/main" val="15870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/>
                        <a:t>آخرت</a:t>
                      </a:r>
                      <a:endParaRPr lang="ar-A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6006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B21B2F59-8D7D-408B-82AB-C5E1331B6E12}"/>
              </a:ext>
            </a:extLst>
          </p:cNvPr>
          <p:cNvSpPr/>
          <p:nvPr/>
        </p:nvSpPr>
        <p:spPr>
          <a:xfrm>
            <a:off x="9574306" y="1731981"/>
            <a:ext cx="614096" cy="3969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C4A576C1-16FA-4367-BAD9-008CDFA482D4}"/>
              </a:ext>
            </a:extLst>
          </p:cNvPr>
          <p:cNvSpPr/>
          <p:nvPr/>
        </p:nvSpPr>
        <p:spPr>
          <a:xfrm flipH="1">
            <a:off x="10252038" y="3021554"/>
            <a:ext cx="1882428" cy="1390426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/>
              <a:t>علم</a:t>
            </a:r>
            <a:endParaRPr lang="en-AE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1A2DA11-199C-4C27-80AB-AA1AB566C370}"/>
              </a:ext>
            </a:extLst>
          </p:cNvPr>
          <p:cNvSpPr/>
          <p:nvPr/>
        </p:nvSpPr>
        <p:spPr>
          <a:xfrm flipH="1">
            <a:off x="2173004" y="1731981"/>
            <a:ext cx="550959" cy="3969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0B8B3158-76C1-47E1-BF7A-BA890FD21325}"/>
              </a:ext>
            </a:extLst>
          </p:cNvPr>
          <p:cNvSpPr/>
          <p:nvPr/>
        </p:nvSpPr>
        <p:spPr>
          <a:xfrm>
            <a:off x="31264" y="3044859"/>
            <a:ext cx="2010755" cy="1390426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AE" sz="4400" dirty="0" err="1"/>
              <a:t>یقین</a:t>
            </a:r>
            <a:endParaRPr lang="en-A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A7C2C-FB70-4A7C-A355-2AE21CA150B8}"/>
              </a:ext>
            </a:extLst>
          </p:cNvPr>
          <p:cNvGrpSpPr/>
          <p:nvPr/>
        </p:nvGrpSpPr>
        <p:grpSpPr>
          <a:xfrm>
            <a:off x="2792973" y="2067947"/>
            <a:ext cx="1887444" cy="943722"/>
            <a:chOff x="282766" y="1073"/>
            <a:chExt cx="1887444" cy="94372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B1DEB58-0F7C-4333-8BAB-4CDC71A0B262}"/>
                </a:ext>
              </a:extLst>
            </p:cNvPr>
            <p:cNvSpPr/>
            <p:nvPr/>
          </p:nvSpPr>
          <p:spPr>
            <a:xfrm>
              <a:off x="282766" y="1073"/>
              <a:ext cx="1887444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CFE6F7B4-3CE6-4837-BA25-7B9ACDD4F12B}"/>
                </a:ext>
              </a:extLst>
            </p:cNvPr>
            <p:cNvSpPr txBox="1"/>
            <p:nvPr/>
          </p:nvSpPr>
          <p:spPr>
            <a:xfrm>
              <a:off x="310407" y="28714"/>
              <a:ext cx="1832162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40005" bIns="26670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dirty="0" err="1"/>
                <a:t>جزا</a:t>
              </a:r>
              <a:r>
                <a:rPr lang="en-GB" sz="2100" dirty="0"/>
                <a:t> و </a:t>
              </a:r>
              <a:r>
                <a:rPr lang="en-GB" sz="2100" dirty="0" err="1"/>
                <a:t>سزا</a:t>
              </a:r>
              <a:endParaRPr lang="en-AE" sz="2100" kern="1200" dirty="0"/>
            </a:p>
          </p:txBody>
        </p:sp>
      </p:grp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E21EE64A-E4C9-4091-AB19-B15BEDB07A5D}"/>
              </a:ext>
            </a:extLst>
          </p:cNvPr>
          <p:cNvSpPr/>
          <p:nvPr/>
        </p:nvSpPr>
        <p:spPr>
          <a:xfrm>
            <a:off x="2981717" y="3011669"/>
            <a:ext cx="188744" cy="7077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7791"/>
                </a:lnTo>
                <a:lnTo>
                  <a:pt x="188744" y="70779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21743A-9BC1-4A95-BD02-4ADC475696D5}"/>
              </a:ext>
            </a:extLst>
          </p:cNvPr>
          <p:cNvGrpSpPr/>
          <p:nvPr/>
        </p:nvGrpSpPr>
        <p:grpSpPr>
          <a:xfrm>
            <a:off x="3170462" y="3247600"/>
            <a:ext cx="1509955" cy="943722"/>
            <a:chOff x="660255" y="1180726"/>
            <a:chExt cx="1509955" cy="94372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6CB46BD-7614-44F9-8CAA-E22066326C0C}"/>
                </a:ext>
              </a:extLst>
            </p:cNvPr>
            <p:cNvSpPr/>
            <p:nvPr/>
          </p:nvSpPr>
          <p:spPr>
            <a:xfrm>
              <a:off x="660255" y="1180726"/>
              <a:ext cx="1509955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: Rounded Corners 7">
              <a:extLst>
                <a:ext uri="{FF2B5EF4-FFF2-40B4-BE49-F238E27FC236}">
                  <a16:creationId xmlns:a16="http://schemas.microsoft.com/office/drawing/2014/main" id="{33F41EA8-73E2-4353-B18E-2A1CE52A3BAC}"/>
                </a:ext>
              </a:extLst>
            </p:cNvPr>
            <p:cNvSpPr txBox="1"/>
            <p:nvPr/>
          </p:nvSpPr>
          <p:spPr>
            <a:xfrm>
              <a:off x="687896" y="1208367"/>
              <a:ext cx="1454673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2000" kern="1200" dirty="0"/>
                <a:t>اطاعت </a:t>
              </a:r>
              <a:r>
                <a:rPr lang="ar-AE" sz="2000" kern="1200" dirty="0" err="1"/>
                <a:t>کی</a:t>
              </a:r>
              <a:r>
                <a:rPr lang="ar-AE" sz="2000" kern="1200" dirty="0"/>
                <a:t> جزا</a:t>
              </a:r>
              <a:endParaRPr lang="en-AE" sz="2000" kern="1200" dirty="0"/>
            </a:p>
          </p:txBody>
        </p:sp>
      </p:grpSp>
      <p:sp>
        <p:nvSpPr>
          <p:cNvPr id="17" name="Straight Connector 8">
            <a:extLst>
              <a:ext uri="{FF2B5EF4-FFF2-40B4-BE49-F238E27FC236}">
                <a16:creationId xmlns:a16="http://schemas.microsoft.com/office/drawing/2014/main" id="{87FC8544-91C2-4CE9-8D69-0ADFBB3FD885}"/>
              </a:ext>
            </a:extLst>
          </p:cNvPr>
          <p:cNvSpPr/>
          <p:nvPr/>
        </p:nvSpPr>
        <p:spPr>
          <a:xfrm>
            <a:off x="2981717" y="3011669"/>
            <a:ext cx="188744" cy="18874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7444"/>
                </a:lnTo>
                <a:lnTo>
                  <a:pt x="188744" y="18874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B4B4DB-29C7-4613-9B40-547E63A84F11}"/>
              </a:ext>
            </a:extLst>
          </p:cNvPr>
          <p:cNvGrpSpPr/>
          <p:nvPr/>
        </p:nvGrpSpPr>
        <p:grpSpPr>
          <a:xfrm>
            <a:off x="3170462" y="4427253"/>
            <a:ext cx="1509955" cy="943722"/>
            <a:chOff x="660255" y="2360379"/>
            <a:chExt cx="1509955" cy="94372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5635DCE-523C-4B09-B40A-88B5F54B9E58}"/>
                </a:ext>
              </a:extLst>
            </p:cNvPr>
            <p:cNvSpPr/>
            <p:nvPr/>
          </p:nvSpPr>
          <p:spPr>
            <a:xfrm>
              <a:off x="660255" y="2360379"/>
              <a:ext cx="1509955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: Rounded Corners 10">
              <a:extLst>
                <a:ext uri="{FF2B5EF4-FFF2-40B4-BE49-F238E27FC236}">
                  <a16:creationId xmlns:a16="http://schemas.microsoft.com/office/drawing/2014/main" id="{DAA720F2-86EC-48D2-A774-877D2EF964E0}"/>
                </a:ext>
              </a:extLst>
            </p:cNvPr>
            <p:cNvSpPr txBox="1"/>
            <p:nvPr/>
          </p:nvSpPr>
          <p:spPr>
            <a:xfrm>
              <a:off x="687896" y="2388020"/>
              <a:ext cx="1454673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2000" kern="1200" dirty="0" err="1"/>
                <a:t>نافرمانی</a:t>
              </a:r>
              <a:r>
                <a:rPr lang="ar-AE" sz="2000" kern="1200" dirty="0"/>
                <a:t> </a:t>
              </a:r>
              <a:r>
                <a:rPr lang="ar-AE" sz="2000" kern="1200" dirty="0" err="1"/>
                <a:t>کی</a:t>
              </a:r>
              <a:r>
                <a:rPr lang="ar-AE" sz="2000" kern="1200" dirty="0"/>
                <a:t> </a:t>
              </a:r>
              <a:r>
                <a:rPr lang="ar-AE" sz="2000" kern="1200" dirty="0" err="1"/>
                <a:t>سزا</a:t>
              </a:r>
              <a:endParaRPr lang="en-AE" sz="20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BA696-A41E-4E1C-AA1D-38B8A198BEAC}"/>
              </a:ext>
            </a:extLst>
          </p:cNvPr>
          <p:cNvGrpSpPr/>
          <p:nvPr/>
        </p:nvGrpSpPr>
        <p:grpSpPr>
          <a:xfrm>
            <a:off x="5152278" y="2067947"/>
            <a:ext cx="1887444" cy="943722"/>
            <a:chOff x="2642071" y="1073"/>
            <a:chExt cx="1887444" cy="94372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138090E-1C36-474B-BB33-C555B6D07408}"/>
                </a:ext>
              </a:extLst>
            </p:cNvPr>
            <p:cNvSpPr/>
            <p:nvPr/>
          </p:nvSpPr>
          <p:spPr>
            <a:xfrm>
              <a:off x="2642071" y="1073"/>
              <a:ext cx="1887444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: Rounded Corners 12">
              <a:extLst>
                <a:ext uri="{FF2B5EF4-FFF2-40B4-BE49-F238E27FC236}">
                  <a16:creationId xmlns:a16="http://schemas.microsoft.com/office/drawing/2014/main" id="{6E794883-F149-4AB5-AA32-B40CC1214814}"/>
                </a:ext>
              </a:extLst>
            </p:cNvPr>
            <p:cNvSpPr txBox="1"/>
            <p:nvPr/>
          </p:nvSpPr>
          <p:spPr>
            <a:xfrm>
              <a:off x="2669712" y="28714"/>
              <a:ext cx="1832162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40005" bIns="26670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kern="1200" dirty="0" err="1"/>
                <a:t>چاہتا</a:t>
              </a:r>
              <a:r>
                <a:rPr lang="en-GB" sz="2100" kern="1200" dirty="0"/>
                <a:t> </a:t>
              </a:r>
              <a:r>
                <a:rPr lang="ar-AE" sz="2100" kern="1200" dirty="0"/>
                <a:t> </a:t>
              </a:r>
              <a:r>
                <a:rPr lang="ar-AE" sz="2100" kern="1200" dirty="0" err="1"/>
                <a:t>کیا</a:t>
              </a:r>
              <a:r>
                <a:rPr lang="ar-AE" sz="2100" kern="1200" dirty="0"/>
                <a:t> </a:t>
              </a:r>
              <a:r>
                <a:rPr lang="ar-AE" sz="2100" kern="1200" dirty="0" err="1"/>
                <a:t>ہے</a:t>
              </a:r>
              <a:endParaRPr lang="en-AE" sz="2100" kern="1200" dirty="0"/>
            </a:p>
          </p:txBody>
        </p:sp>
      </p:grpSp>
      <p:sp>
        <p:nvSpPr>
          <p:cNvPr id="20" name="Straight Connector 13">
            <a:extLst>
              <a:ext uri="{FF2B5EF4-FFF2-40B4-BE49-F238E27FC236}">
                <a16:creationId xmlns:a16="http://schemas.microsoft.com/office/drawing/2014/main" id="{6E937FB0-7F61-4944-AE5A-B37B1DCB28DF}"/>
              </a:ext>
            </a:extLst>
          </p:cNvPr>
          <p:cNvSpPr/>
          <p:nvPr/>
        </p:nvSpPr>
        <p:spPr>
          <a:xfrm>
            <a:off x="5341022" y="3011669"/>
            <a:ext cx="188744" cy="7077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7791"/>
                </a:lnTo>
                <a:lnTo>
                  <a:pt x="188744" y="70779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A73651-ACDB-4AD5-9BB4-FE34D1393EAF}"/>
              </a:ext>
            </a:extLst>
          </p:cNvPr>
          <p:cNvGrpSpPr/>
          <p:nvPr/>
        </p:nvGrpSpPr>
        <p:grpSpPr>
          <a:xfrm>
            <a:off x="5529767" y="3247600"/>
            <a:ext cx="1509955" cy="943722"/>
            <a:chOff x="3019560" y="1180726"/>
            <a:chExt cx="1509955" cy="94372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5F469A2-F857-4349-A2B5-4F02B07AFAB5}"/>
                </a:ext>
              </a:extLst>
            </p:cNvPr>
            <p:cNvSpPr/>
            <p:nvPr/>
          </p:nvSpPr>
          <p:spPr>
            <a:xfrm>
              <a:off x="3019560" y="1180726"/>
              <a:ext cx="1509955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: Rounded Corners 15">
              <a:extLst>
                <a:ext uri="{FF2B5EF4-FFF2-40B4-BE49-F238E27FC236}">
                  <a16:creationId xmlns:a16="http://schemas.microsoft.com/office/drawing/2014/main" id="{D9356A9F-5018-40FE-B96E-7708015C21D9}"/>
                </a:ext>
              </a:extLst>
            </p:cNvPr>
            <p:cNvSpPr txBox="1"/>
            <p:nvPr/>
          </p:nvSpPr>
          <p:spPr>
            <a:xfrm>
              <a:off x="3047201" y="1208367"/>
              <a:ext cx="1454673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dirty="0" err="1"/>
                <a:t>کیا</a:t>
              </a:r>
              <a:r>
                <a:rPr lang="en-GB" sz="2000" dirty="0"/>
                <a:t> </a:t>
              </a:r>
              <a:r>
                <a:rPr lang="en-GB" sz="2000" dirty="0" err="1"/>
                <a:t>کام</a:t>
              </a:r>
              <a:r>
                <a:rPr lang="ar-AE" sz="2000" kern="1200" dirty="0"/>
                <a:t> </a:t>
              </a:r>
              <a:r>
                <a:rPr lang="ar-AE" sz="2000" kern="1200" dirty="0" err="1"/>
                <a:t>کریں</a:t>
              </a:r>
              <a:endParaRPr lang="en-AE" sz="2000" kern="1200" dirty="0"/>
            </a:p>
          </p:txBody>
        </p:sp>
      </p:grpSp>
      <p:sp>
        <p:nvSpPr>
          <p:cNvPr id="22" name="Straight Connector 16">
            <a:extLst>
              <a:ext uri="{FF2B5EF4-FFF2-40B4-BE49-F238E27FC236}">
                <a16:creationId xmlns:a16="http://schemas.microsoft.com/office/drawing/2014/main" id="{1FCBD75E-49A6-4581-8E3B-F3F1FDAABEEF}"/>
              </a:ext>
            </a:extLst>
          </p:cNvPr>
          <p:cNvSpPr/>
          <p:nvPr/>
        </p:nvSpPr>
        <p:spPr>
          <a:xfrm>
            <a:off x="5341022" y="3011669"/>
            <a:ext cx="188744" cy="18874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7444"/>
                </a:lnTo>
                <a:lnTo>
                  <a:pt x="188744" y="18874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B8D0B5-F51F-4D95-979F-B5E05712E4FB}"/>
              </a:ext>
            </a:extLst>
          </p:cNvPr>
          <p:cNvGrpSpPr/>
          <p:nvPr/>
        </p:nvGrpSpPr>
        <p:grpSpPr>
          <a:xfrm>
            <a:off x="5529767" y="4427253"/>
            <a:ext cx="1509955" cy="943722"/>
            <a:chOff x="3019560" y="2360379"/>
            <a:chExt cx="1509955" cy="94372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2F0A329-D59D-4868-8945-5CFEB064C7ED}"/>
                </a:ext>
              </a:extLst>
            </p:cNvPr>
            <p:cNvSpPr/>
            <p:nvPr/>
          </p:nvSpPr>
          <p:spPr>
            <a:xfrm>
              <a:off x="3019560" y="2360379"/>
              <a:ext cx="1509955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: Rounded Corners 18">
              <a:extLst>
                <a:ext uri="{FF2B5EF4-FFF2-40B4-BE49-F238E27FC236}">
                  <a16:creationId xmlns:a16="http://schemas.microsoft.com/office/drawing/2014/main" id="{31243051-DBBB-4853-BFA0-EDE040DE3A2C}"/>
                </a:ext>
              </a:extLst>
            </p:cNvPr>
            <p:cNvSpPr txBox="1"/>
            <p:nvPr/>
          </p:nvSpPr>
          <p:spPr>
            <a:xfrm>
              <a:off x="3047201" y="2388020"/>
              <a:ext cx="1454673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dirty="0" err="1"/>
                <a:t>کِن</a:t>
              </a:r>
              <a:r>
                <a:rPr lang="en-GB" sz="2000" dirty="0"/>
                <a:t> </a:t>
              </a:r>
              <a:r>
                <a:rPr lang="en-GB" sz="2000" dirty="0" err="1"/>
                <a:t>سے</a:t>
              </a:r>
              <a:r>
                <a:rPr lang="en-GB" sz="2000" dirty="0"/>
                <a:t> </a:t>
              </a:r>
              <a:r>
                <a:rPr lang="en-GB" sz="2000" dirty="0" err="1"/>
                <a:t>بچیں</a:t>
              </a:r>
              <a:endParaRPr lang="en-AE" sz="20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66910-4466-4129-BDDC-9EA256DE9094}"/>
              </a:ext>
            </a:extLst>
          </p:cNvPr>
          <p:cNvGrpSpPr/>
          <p:nvPr/>
        </p:nvGrpSpPr>
        <p:grpSpPr>
          <a:xfrm>
            <a:off x="7511583" y="2067947"/>
            <a:ext cx="1887444" cy="943722"/>
            <a:chOff x="5001376" y="1073"/>
            <a:chExt cx="1887444" cy="94372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AE1A5E6-740D-4B4E-A99F-B8F771130750}"/>
                </a:ext>
              </a:extLst>
            </p:cNvPr>
            <p:cNvSpPr/>
            <p:nvPr/>
          </p:nvSpPr>
          <p:spPr>
            <a:xfrm>
              <a:off x="5001376" y="1073"/>
              <a:ext cx="1887444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: Rounded Corners 20">
              <a:extLst>
                <a:ext uri="{FF2B5EF4-FFF2-40B4-BE49-F238E27FC236}">
                  <a16:creationId xmlns:a16="http://schemas.microsoft.com/office/drawing/2014/main" id="{9FA1B942-7688-408A-AF92-8C509D7B073C}"/>
                </a:ext>
              </a:extLst>
            </p:cNvPr>
            <p:cNvSpPr txBox="1"/>
            <p:nvPr/>
          </p:nvSpPr>
          <p:spPr>
            <a:xfrm>
              <a:off x="5029017" y="28714"/>
              <a:ext cx="1832162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40005" bIns="26670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2100" kern="1200" dirty="0" err="1"/>
                <a:t>جسکی</a:t>
              </a:r>
              <a:r>
                <a:rPr lang="ar-AE" sz="2100" kern="1200" dirty="0"/>
                <a:t> اطاعت </a:t>
              </a:r>
              <a:r>
                <a:rPr lang="ar-AE" sz="2100" kern="1200" dirty="0" err="1"/>
                <a:t>کرنی</a:t>
              </a:r>
              <a:r>
                <a:rPr lang="ar-AE" sz="2100" kern="1200" dirty="0"/>
                <a:t> </a:t>
              </a:r>
              <a:r>
                <a:rPr lang="ar-AE" sz="2100" kern="1200" dirty="0" err="1"/>
                <a:t>ہے</a:t>
              </a:r>
              <a:r>
                <a:rPr lang="ar-AE" sz="2100" kern="1200" dirty="0"/>
                <a:t> </a:t>
              </a:r>
              <a:r>
                <a:rPr lang="ar-AE" sz="2100" kern="1200" dirty="0" err="1"/>
                <a:t>وہ</a:t>
              </a:r>
              <a:endParaRPr lang="en-AE" sz="2100" kern="1200" dirty="0"/>
            </a:p>
          </p:txBody>
        </p:sp>
      </p:grpSp>
      <p:sp>
        <p:nvSpPr>
          <p:cNvPr id="25" name="Straight Connector 21">
            <a:extLst>
              <a:ext uri="{FF2B5EF4-FFF2-40B4-BE49-F238E27FC236}">
                <a16:creationId xmlns:a16="http://schemas.microsoft.com/office/drawing/2014/main" id="{7FFC5E6A-451C-451A-9C58-5020B6CE76B9}"/>
              </a:ext>
            </a:extLst>
          </p:cNvPr>
          <p:cNvSpPr/>
          <p:nvPr/>
        </p:nvSpPr>
        <p:spPr>
          <a:xfrm>
            <a:off x="7700327" y="3011669"/>
            <a:ext cx="188744" cy="7077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07791"/>
                </a:lnTo>
                <a:lnTo>
                  <a:pt x="188744" y="70779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1C0CD6-4133-4615-B688-52433434CB25}"/>
              </a:ext>
            </a:extLst>
          </p:cNvPr>
          <p:cNvGrpSpPr/>
          <p:nvPr/>
        </p:nvGrpSpPr>
        <p:grpSpPr>
          <a:xfrm>
            <a:off x="7889072" y="3247600"/>
            <a:ext cx="1509955" cy="943722"/>
            <a:chOff x="5378865" y="1180726"/>
            <a:chExt cx="1509955" cy="94372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BE26881-EDCC-4D1F-B1D8-0C3C3DCC977E}"/>
                </a:ext>
              </a:extLst>
            </p:cNvPr>
            <p:cNvSpPr/>
            <p:nvPr/>
          </p:nvSpPr>
          <p:spPr>
            <a:xfrm>
              <a:off x="5378865" y="1180726"/>
              <a:ext cx="1509955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: Rounded Corners 23">
              <a:extLst>
                <a:ext uri="{FF2B5EF4-FFF2-40B4-BE49-F238E27FC236}">
                  <a16:creationId xmlns:a16="http://schemas.microsoft.com/office/drawing/2014/main" id="{04B36FA4-641D-4517-8955-56723590F515}"/>
                </a:ext>
              </a:extLst>
            </p:cNvPr>
            <p:cNvSpPr txBox="1"/>
            <p:nvPr/>
          </p:nvSpPr>
          <p:spPr>
            <a:xfrm>
              <a:off x="5406506" y="1208367"/>
              <a:ext cx="1454673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dirty="0" err="1"/>
                <a:t>سب</a:t>
              </a:r>
              <a:r>
                <a:rPr lang="en-GB" sz="2000" dirty="0"/>
                <a:t> </a:t>
              </a:r>
              <a:r>
                <a:rPr lang="en-GB" sz="2000" dirty="0" err="1"/>
                <a:t>سے</a:t>
              </a:r>
              <a:r>
                <a:rPr lang="en-GB" sz="2000" dirty="0"/>
                <a:t> </a:t>
              </a:r>
              <a:r>
                <a:rPr lang="en-GB" sz="2000" dirty="0" err="1"/>
                <a:t>بڑا</a:t>
              </a:r>
              <a:r>
                <a:rPr lang="en-GB" sz="2000" dirty="0"/>
                <a:t>، </a:t>
              </a:r>
              <a:r>
                <a:rPr lang="en-GB" sz="2000" dirty="0" err="1"/>
                <a:t>ایک</a:t>
              </a:r>
              <a:r>
                <a:rPr lang="en-GB" sz="2000" dirty="0"/>
                <a:t> </a:t>
              </a:r>
              <a:r>
                <a:rPr lang="en-GB" sz="2000" dirty="0" err="1"/>
                <a:t>اکیلا</a:t>
              </a:r>
              <a:r>
                <a:rPr lang="en-GB" sz="2000" dirty="0"/>
                <a:t> </a:t>
              </a:r>
              <a:endParaRPr lang="en-AE" sz="2000" kern="1200" dirty="0"/>
            </a:p>
          </p:txBody>
        </p:sp>
      </p:grpSp>
      <p:sp>
        <p:nvSpPr>
          <p:cNvPr id="27" name="Straight Connector 24">
            <a:extLst>
              <a:ext uri="{FF2B5EF4-FFF2-40B4-BE49-F238E27FC236}">
                <a16:creationId xmlns:a16="http://schemas.microsoft.com/office/drawing/2014/main" id="{E98770CF-6CB7-43D1-B35A-FFE02337844D}"/>
              </a:ext>
            </a:extLst>
          </p:cNvPr>
          <p:cNvSpPr/>
          <p:nvPr/>
        </p:nvSpPr>
        <p:spPr>
          <a:xfrm>
            <a:off x="7700327" y="3011669"/>
            <a:ext cx="188744" cy="18874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887444"/>
                </a:lnTo>
                <a:lnTo>
                  <a:pt x="188744" y="18874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F41D85-2E70-4405-BC40-918CF45CD8B6}"/>
              </a:ext>
            </a:extLst>
          </p:cNvPr>
          <p:cNvGrpSpPr/>
          <p:nvPr/>
        </p:nvGrpSpPr>
        <p:grpSpPr>
          <a:xfrm>
            <a:off x="7889072" y="4427253"/>
            <a:ext cx="1509955" cy="943722"/>
            <a:chOff x="5378865" y="2360379"/>
            <a:chExt cx="1509955" cy="9437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9BB2079-6B72-4518-927A-F598E0433E61}"/>
                </a:ext>
              </a:extLst>
            </p:cNvPr>
            <p:cNvSpPr/>
            <p:nvPr/>
          </p:nvSpPr>
          <p:spPr>
            <a:xfrm>
              <a:off x="5378865" y="2360379"/>
              <a:ext cx="1509955" cy="94372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: Rounded Corners 26">
              <a:extLst>
                <a:ext uri="{FF2B5EF4-FFF2-40B4-BE49-F238E27FC236}">
                  <a16:creationId xmlns:a16="http://schemas.microsoft.com/office/drawing/2014/main" id="{A61B4B1F-827E-458F-81F6-894B8070C4D7}"/>
                </a:ext>
              </a:extLst>
            </p:cNvPr>
            <p:cNvSpPr txBox="1"/>
            <p:nvPr/>
          </p:nvSpPr>
          <p:spPr>
            <a:xfrm>
              <a:off x="5406506" y="2388020"/>
              <a:ext cx="1454673" cy="888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2000" kern="1200" dirty="0"/>
                <a:t>سنتا، </a:t>
              </a:r>
              <a:r>
                <a:rPr lang="ar-AE" sz="2000" kern="1200" dirty="0" err="1"/>
                <a:t>دیکھتا</a:t>
              </a:r>
              <a:r>
                <a:rPr lang="ar-AE" sz="2000" kern="1200" dirty="0"/>
                <a:t> جانتا</a:t>
              </a:r>
              <a:r>
                <a:rPr lang="en-US" sz="2000" kern="1200" dirty="0"/>
                <a:t> </a:t>
              </a:r>
              <a:r>
                <a:rPr lang="ar-AE" sz="2000" kern="1200" dirty="0"/>
                <a:t>خدا</a:t>
              </a:r>
              <a:r>
                <a:rPr lang="en-US" sz="2000" kern="1200" dirty="0"/>
                <a:t> </a:t>
              </a:r>
              <a:endParaRPr lang="en-AE" sz="2000" kern="1200" dirty="0" err="1"/>
            </a:p>
          </p:txBody>
        </p:sp>
      </p:grpSp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39EB03BD-7262-418D-B49C-A0DAF315CA83}"/>
              </a:ext>
            </a:extLst>
          </p:cNvPr>
          <p:cNvGraphicFramePr>
            <a:graphicFrameLocks noGrp="1"/>
          </p:cNvGraphicFramePr>
          <p:nvPr/>
        </p:nvGraphicFramePr>
        <p:xfrm>
          <a:off x="4906341" y="5847740"/>
          <a:ext cx="24906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619">
                  <a:extLst>
                    <a:ext uri="{9D8B030D-6E8A-4147-A177-3AD203B41FA5}">
                      <a16:colId xmlns:a16="http://schemas.microsoft.com/office/drawing/2014/main" val="1778113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AE" sz="2400" dirty="0" err="1"/>
                        <a:t>شریعت</a:t>
                      </a:r>
                      <a:endParaRPr lang="ar-A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60069"/>
                  </a:ext>
                </a:extLst>
              </a:tr>
            </a:tbl>
          </a:graphicData>
        </a:graphic>
      </p:graphicFrame>
      <p:graphicFrame>
        <p:nvGraphicFramePr>
          <p:cNvPr id="48" name="Table 9">
            <a:extLst>
              <a:ext uri="{FF2B5EF4-FFF2-40B4-BE49-F238E27FC236}">
                <a16:creationId xmlns:a16="http://schemas.microsoft.com/office/drawing/2014/main" id="{93609F2C-D9CD-446D-AB8E-769783FDB652}"/>
              </a:ext>
            </a:extLst>
          </p:cNvPr>
          <p:cNvGraphicFramePr>
            <a:graphicFrameLocks noGrp="1"/>
          </p:cNvGraphicFramePr>
          <p:nvPr/>
        </p:nvGraphicFramePr>
        <p:xfrm>
          <a:off x="7403977" y="5853122"/>
          <a:ext cx="229043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39">
                  <a:extLst>
                    <a:ext uri="{9D8B030D-6E8A-4147-A177-3AD203B41FA5}">
                      <a16:colId xmlns:a16="http://schemas.microsoft.com/office/drawing/2014/main" val="1587000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2400" dirty="0" err="1"/>
                        <a:t>توحید</a:t>
                      </a:r>
                      <a:endParaRPr lang="ar-A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6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A8F2E933-1635-4A08-8915-F96E057F3176}"/>
              </a:ext>
            </a:extLst>
          </p:cNvPr>
          <p:cNvSpPr txBox="1">
            <a:spLocks/>
          </p:cNvSpPr>
          <p:nvPr/>
        </p:nvSpPr>
        <p:spPr>
          <a:xfrm>
            <a:off x="407824" y="5758543"/>
            <a:ext cx="11079710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DDD3EF-1507-4D9D-84A9-F4290131CE63}"/>
              </a:ext>
            </a:extLst>
          </p:cNvPr>
          <p:cNvGrpSpPr/>
          <p:nvPr/>
        </p:nvGrpSpPr>
        <p:grpSpPr>
          <a:xfrm>
            <a:off x="5367658" y="1423912"/>
            <a:ext cx="3005666" cy="1803399"/>
            <a:chOff x="4956253" y="2226077"/>
            <a:chExt cx="3005666" cy="180339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7DEE79-3A9F-4D4D-A887-EAE8FDD5DB3E}"/>
                </a:ext>
              </a:extLst>
            </p:cNvPr>
            <p:cNvSpPr/>
            <p:nvPr/>
          </p:nvSpPr>
          <p:spPr>
            <a:xfrm>
              <a:off x="4956253" y="2226077"/>
              <a:ext cx="3005666" cy="18033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964286"/>
                <a:satOff val="14200"/>
                <a:lumOff val="13137"/>
                <a:alphaOff val="0"/>
              </a:schemeClr>
            </a:fillRef>
            <a:effectRef idx="0">
              <a:schemeClr val="accent2">
                <a:hueOff val="-2964286"/>
                <a:satOff val="14200"/>
                <a:lumOff val="131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E0F23C-59E4-4F62-A7CE-5D61EA2D5C6E}"/>
                </a:ext>
              </a:extLst>
            </p:cNvPr>
            <p:cNvSpPr txBox="1"/>
            <p:nvPr/>
          </p:nvSpPr>
          <p:spPr>
            <a:xfrm>
              <a:off x="4956253" y="2226077"/>
              <a:ext cx="3005666" cy="1803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6500" kern="1200" dirty="0" err="1"/>
                <a:t>توحید</a:t>
              </a:r>
              <a:r>
                <a:rPr lang="en-US" sz="6500" kern="1200" dirty="0"/>
                <a:t> </a:t>
              </a:r>
              <a:endParaRPr lang="en-AE" sz="6500" kern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82510D-9315-4A4C-846F-1674F62CC652}"/>
              </a:ext>
            </a:extLst>
          </p:cNvPr>
          <p:cNvGrpSpPr/>
          <p:nvPr/>
        </p:nvGrpSpPr>
        <p:grpSpPr>
          <a:xfrm>
            <a:off x="7018407" y="3490722"/>
            <a:ext cx="3005666" cy="1803399"/>
            <a:chOff x="6609370" y="122110"/>
            <a:chExt cx="3005666" cy="180339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5E699B-F0F9-4E8A-AA7D-18E87DE9A921}"/>
                </a:ext>
              </a:extLst>
            </p:cNvPr>
            <p:cNvSpPr/>
            <p:nvPr/>
          </p:nvSpPr>
          <p:spPr>
            <a:xfrm>
              <a:off x="6609370" y="122110"/>
              <a:ext cx="3005666" cy="18033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82143"/>
                <a:satOff val="7100"/>
                <a:lumOff val="6569"/>
                <a:alphaOff val="0"/>
              </a:schemeClr>
            </a:fillRef>
            <a:effectRef idx="0">
              <a:schemeClr val="accent2">
                <a:hueOff val="-1482143"/>
                <a:satOff val="7100"/>
                <a:lumOff val="656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118AE7E-A962-4851-9E58-DEE30E2BC81D}"/>
                </a:ext>
              </a:extLst>
            </p:cNvPr>
            <p:cNvSpPr txBox="1"/>
            <p:nvPr/>
          </p:nvSpPr>
          <p:spPr>
            <a:xfrm>
              <a:off x="6609370" y="122110"/>
              <a:ext cx="3005666" cy="1803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AE" sz="6500" kern="1200" dirty="0" err="1"/>
                <a:t>پیغمبر</a:t>
              </a:r>
              <a:endParaRPr lang="ar-AE" sz="6500" kern="12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BA725A-45D0-4141-9523-09A370F365F8}"/>
              </a:ext>
            </a:extLst>
          </p:cNvPr>
          <p:cNvGrpSpPr/>
          <p:nvPr/>
        </p:nvGrpSpPr>
        <p:grpSpPr>
          <a:xfrm>
            <a:off x="2061362" y="1423912"/>
            <a:ext cx="3005666" cy="1803399"/>
            <a:chOff x="1650020" y="2226077"/>
            <a:chExt cx="3005666" cy="180339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910FDC-08B3-4EE7-A7E4-E19B5E8BE8E1}"/>
                </a:ext>
              </a:extLst>
            </p:cNvPr>
            <p:cNvSpPr/>
            <p:nvPr/>
          </p:nvSpPr>
          <p:spPr>
            <a:xfrm>
              <a:off x="1650020" y="2226077"/>
              <a:ext cx="3005666" cy="18033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223214"/>
                <a:satOff val="10650"/>
                <a:lumOff val="9853"/>
                <a:alphaOff val="0"/>
              </a:schemeClr>
            </a:fillRef>
            <a:effectRef idx="0">
              <a:schemeClr val="accent2">
                <a:hueOff val="-2223214"/>
                <a:satOff val="10650"/>
                <a:lumOff val="985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A771F5-E8D2-46E1-ACFB-2ED9498A8A17}"/>
                </a:ext>
              </a:extLst>
            </p:cNvPr>
            <p:cNvSpPr txBox="1"/>
            <p:nvPr/>
          </p:nvSpPr>
          <p:spPr>
            <a:xfrm>
              <a:off x="1650020" y="2226077"/>
              <a:ext cx="3005666" cy="1803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6500" kern="1200" dirty="0" err="1"/>
                <a:t>قیامت</a:t>
              </a:r>
              <a:endParaRPr lang="en-AE" sz="6500" kern="12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CD2B2DE-A0FB-4DA3-81E7-E17EA54AEEC0}"/>
              </a:ext>
            </a:extLst>
          </p:cNvPr>
          <p:cNvGrpSpPr/>
          <p:nvPr/>
        </p:nvGrpSpPr>
        <p:grpSpPr>
          <a:xfrm>
            <a:off x="407824" y="3490722"/>
            <a:ext cx="3005666" cy="1803399"/>
            <a:chOff x="0" y="122110"/>
            <a:chExt cx="3005666" cy="180339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6896A9C-6FD5-4EE6-B30C-3299D0449FC2}"/>
                </a:ext>
              </a:extLst>
            </p:cNvPr>
            <p:cNvSpPr/>
            <p:nvPr/>
          </p:nvSpPr>
          <p:spPr>
            <a:xfrm>
              <a:off x="0" y="122110"/>
              <a:ext cx="3005666" cy="18033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F70A06-EDA3-4CF9-B2A3-1F822B6CFD79}"/>
                </a:ext>
              </a:extLst>
            </p:cNvPr>
            <p:cNvSpPr txBox="1"/>
            <p:nvPr/>
          </p:nvSpPr>
          <p:spPr>
            <a:xfrm>
              <a:off x="0" y="122110"/>
              <a:ext cx="3005666" cy="1803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6500" kern="1200" dirty="0" err="1"/>
                <a:t>کتاب</a:t>
              </a:r>
              <a:endParaRPr lang="en-AE" sz="6500" kern="12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99FABA-B3B8-4F0F-A38C-F8DAA36637CB}"/>
              </a:ext>
            </a:extLst>
          </p:cNvPr>
          <p:cNvGrpSpPr/>
          <p:nvPr/>
        </p:nvGrpSpPr>
        <p:grpSpPr>
          <a:xfrm>
            <a:off x="3710961" y="3490722"/>
            <a:ext cx="3005666" cy="1803399"/>
            <a:chOff x="3303137" y="122110"/>
            <a:chExt cx="3005666" cy="180339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564D00-1F8D-4E63-95E8-AAB087C0C029}"/>
                </a:ext>
              </a:extLst>
            </p:cNvPr>
            <p:cNvSpPr/>
            <p:nvPr/>
          </p:nvSpPr>
          <p:spPr>
            <a:xfrm>
              <a:off x="3303137" y="122110"/>
              <a:ext cx="3005666" cy="18033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741071"/>
                <a:satOff val="3550"/>
                <a:lumOff val="3284"/>
                <a:alphaOff val="0"/>
              </a:schemeClr>
            </a:fillRef>
            <a:effectRef idx="0">
              <a:schemeClr val="accent2">
                <a:hueOff val="-741071"/>
                <a:satOff val="3550"/>
                <a:lumOff val="328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73B846-C311-4786-B496-7836DD37C752}"/>
                </a:ext>
              </a:extLst>
            </p:cNvPr>
            <p:cNvSpPr txBox="1"/>
            <p:nvPr/>
          </p:nvSpPr>
          <p:spPr>
            <a:xfrm>
              <a:off x="3303137" y="122110"/>
              <a:ext cx="3005666" cy="1803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6500" kern="1200" dirty="0" err="1"/>
                <a:t>فرشے</a:t>
              </a:r>
              <a:endParaRPr lang="en-AE" sz="6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0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2" presetClass="entr" presetSubtype="8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26" presetClass="emph" presetSubtype="0" fill="hold" grpId="1" nodeType="after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67503B8-D76D-42F3-953A-DC060455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055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en-GB" sz="3000" dirty="0"/>
              <a:t>Politico socio economic system</a:t>
            </a:r>
            <a:endParaRPr lang="en-US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DD590E-C4E2-4E37-9E3B-FF6D56B3F039}"/>
              </a:ext>
            </a:extLst>
          </p:cNvPr>
          <p:cNvGrpSpPr/>
          <p:nvPr/>
        </p:nvGrpSpPr>
        <p:grpSpPr>
          <a:xfrm>
            <a:off x="5615377" y="5046658"/>
            <a:ext cx="2668138" cy="1728348"/>
            <a:chOff x="5490072" y="3672741"/>
            <a:chExt cx="2668138" cy="172834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07AA6D7-C6AF-446D-BECA-D30C5EE9E25D}"/>
                </a:ext>
              </a:extLst>
            </p:cNvPr>
            <p:cNvSpPr/>
            <p:nvPr/>
          </p:nvSpPr>
          <p:spPr>
            <a:xfrm>
              <a:off x="5490072" y="3672741"/>
              <a:ext cx="2668138" cy="1728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AA9FC4C1-CC60-48B8-AFF2-AD0D0121F93E}"/>
                </a:ext>
              </a:extLst>
            </p:cNvPr>
            <p:cNvSpPr txBox="1"/>
            <p:nvPr/>
          </p:nvSpPr>
          <p:spPr>
            <a:xfrm>
              <a:off x="6328479" y="3802304"/>
              <a:ext cx="1791764" cy="1560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1" algn="r" defTabSz="10223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300" kern="1200" dirty="0"/>
                <a:t> </a:t>
              </a:r>
              <a:r>
                <a:rPr lang="ar-AE" sz="2300" kern="1200" dirty="0" err="1"/>
                <a:t>مردوں</a:t>
              </a:r>
              <a:r>
                <a:rPr lang="ar-AE" sz="2300" kern="1200" dirty="0"/>
                <a:t> </a:t>
              </a:r>
              <a:r>
                <a:rPr lang="ar-AE" sz="2300" kern="1200" dirty="0" err="1"/>
                <a:t>عورتوں</a:t>
              </a:r>
              <a:r>
                <a:rPr lang="ar-AE" sz="2300" kern="1200" dirty="0"/>
                <a:t> </a:t>
              </a:r>
              <a:r>
                <a:rPr lang="ar-AE" sz="2300" kern="1200" dirty="0" err="1"/>
                <a:t>کا</a:t>
              </a:r>
              <a:r>
                <a:rPr lang="ar-AE" sz="2300" kern="1200" dirty="0"/>
                <a:t> </a:t>
              </a:r>
              <a:r>
                <a:rPr lang="ar-AE" sz="2300" kern="1200" dirty="0" err="1"/>
                <a:t>الگ</a:t>
              </a:r>
              <a:r>
                <a:rPr lang="ar-AE" sz="2300" kern="1200" dirty="0"/>
                <a:t> دائر</a:t>
              </a:r>
              <a:r>
                <a:rPr lang="ur-PK" sz="2000" kern="1200" dirty="0"/>
                <a:t>ہ</a:t>
              </a:r>
              <a:r>
                <a:rPr lang="en-US" sz="2300" kern="1200" dirty="0"/>
                <a:t> </a:t>
              </a:r>
              <a:r>
                <a:rPr lang="ar-AE" sz="2300" kern="1200" dirty="0" err="1"/>
                <a:t>زندگی</a:t>
              </a:r>
              <a:endParaRPr lang="en-AE" sz="23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D4776F-0FB4-4250-B143-18E5CDF14C16}"/>
              </a:ext>
            </a:extLst>
          </p:cNvPr>
          <p:cNvGrpSpPr/>
          <p:nvPr/>
        </p:nvGrpSpPr>
        <p:grpSpPr>
          <a:xfrm>
            <a:off x="1262098" y="5046658"/>
            <a:ext cx="2668138" cy="1728348"/>
            <a:chOff x="1136793" y="3672741"/>
            <a:chExt cx="2668138" cy="172834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B708F37-2538-4A33-A690-87A0EB62952B}"/>
                </a:ext>
              </a:extLst>
            </p:cNvPr>
            <p:cNvSpPr/>
            <p:nvPr/>
          </p:nvSpPr>
          <p:spPr>
            <a:xfrm>
              <a:off x="1136793" y="3672741"/>
              <a:ext cx="2668138" cy="1728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: Rounded Corners 6">
              <a:extLst>
                <a:ext uri="{FF2B5EF4-FFF2-40B4-BE49-F238E27FC236}">
                  <a16:creationId xmlns:a16="http://schemas.microsoft.com/office/drawing/2014/main" id="{DCA9944F-A678-4987-B48C-DEDC625C30A8}"/>
                </a:ext>
              </a:extLst>
            </p:cNvPr>
            <p:cNvSpPr txBox="1"/>
            <p:nvPr/>
          </p:nvSpPr>
          <p:spPr>
            <a:xfrm>
              <a:off x="1174759" y="4142794"/>
              <a:ext cx="1653690" cy="1220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1" algn="r" defTabSz="10223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ar-AE" sz="2300" kern="1200" dirty="0"/>
                <a:t> آسان </a:t>
              </a:r>
              <a:r>
                <a:rPr lang="ar-AE" sz="2300" kern="1200" dirty="0" err="1"/>
                <a:t>نکا</a:t>
              </a:r>
              <a:r>
                <a:rPr lang="ur-PK" sz="2300" kern="1200" spc="200" dirty="0"/>
                <a:t>ح</a:t>
              </a:r>
              <a:r>
                <a:rPr lang="en-US" sz="2300" kern="1200" spc="200" dirty="0"/>
                <a:t> </a:t>
              </a:r>
              <a:r>
                <a:rPr lang="ur-PK" sz="2300" kern="1200" dirty="0"/>
                <a:t>کا</a:t>
              </a:r>
              <a:r>
                <a:rPr lang="en-US" sz="2300" kern="1200" dirty="0"/>
                <a:t> </a:t>
              </a:r>
              <a:r>
                <a:rPr lang="ar-AE" sz="2300" kern="1200" dirty="0"/>
                <a:t>فروغ</a:t>
              </a:r>
              <a:r>
                <a:rPr lang="ur-PK" sz="2300" kern="1200" spc="200" dirty="0"/>
                <a:t> </a:t>
              </a:r>
              <a:endParaRPr lang="en-AE" sz="23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B32A94-2BDD-40CD-B87B-E84CED1B4736}"/>
              </a:ext>
            </a:extLst>
          </p:cNvPr>
          <p:cNvGrpSpPr/>
          <p:nvPr/>
        </p:nvGrpSpPr>
        <p:grpSpPr>
          <a:xfrm>
            <a:off x="5615377" y="1373917"/>
            <a:ext cx="2668138" cy="1728348"/>
            <a:chOff x="5490072" y="0"/>
            <a:chExt cx="2668138" cy="172834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B576A25-D3CC-4D50-9E84-65806C7D9CB7}"/>
                </a:ext>
              </a:extLst>
            </p:cNvPr>
            <p:cNvSpPr/>
            <p:nvPr/>
          </p:nvSpPr>
          <p:spPr>
            <a:xfrm>
              <a:off x="5490072" y="0"/>
              <a:ext cx="2668138" cy="1728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: Rounded Corners 8">
              <a:extLst>
                <a:ext uri="{FF2B5EF4-FFF2-40B4-BE49-F238E27FC236}">
                  <a16:creationId xmlns:a16="http://schemas.microsoft.com/office/drawing/2014/main" id="{9A3F2609-290F-4748-8089-1D633DDC8FF8}"/>
                </a:ext>
              </a:extLst>
            </p:cNvPr>
            <p:cNvSpPr txBox="1"/>
            <p:nvPr/>
          </p:nvSpPr>
          <p:spPr>
            <a:xfrm>
              <a:off x="6328479" y="37966"/>
              <a:ext cx="1791764" cy="1220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1" algn="r" defTabSz="10223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300" kern="1200" dirty="0"/>
                <a:t> </a:t>
              </a:r>
              <a:r>
                <a:rPr lang="ar-AE" sz="2300" kern="1200" dirty="0" err="1"/>
                <a:t>فحاشی</a:t>
              </a:r>
              <a:r>
                <a:rPr lang="en-US" sz="2300" kern="1200" dirty="0"/>
                <a:t> </a:t>
              </a:r>
              <a:r>
                <a:rPr lang="ar-AE" sz="2300" dirty="0" err="1"/>
                <a:t>عریانی</a:t>
              </a:r>
              <a:endParaRPr lang="en-AE" sz="23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EA30EA-D653-4AB5-87CD-6C776AD9C7D0}"/>
              </a:ext>
            </a:extLst>
          </p:cNvPr>
          <p:cNvGrpSpPr/>
          <p:nvPr/>
        </p:nvGrpSpPr>
        <p:grpSpPr>
          <a:xfrm>
            <a:off x="1262098" y="1373917"/>
            <a:ext cx="2668138" cy="1728348"/>
            <a:chOff x="1136793" y="0"/>
            <a:chExt cx="2668138" cy="172834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23AC178-7923-447B-A7C0-6423D65B4CA0}"/>
                </a:ext>
              </a:extLst>
            </p:cNvPr>
            <p:cNvSpPr/>
            <p:nvPr/>
          </p:nvSpPr>
          <p:spPr>
            <a:xfrm>
              <a:off x="1136793" y="0"/>
              <a:ext cx="2668138" cy="172834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: Rounded Corners 10">
              <a:extLst>
                <a:ext uri="{FF2B5EF4-FFF2-40B4-BE49-F238E27FC236}">
                  <a16:creationId xmlns:a16="http://schemas.microsoft.com/office/drawing/2014/main" id="{93A76FC6-A271-4A19-938A-2C1981270F78}"/>
                </a:ext>
              </a:extLst>
            </p:cNvPr>
            <p:cNvSpPr txBox="1"/>
            <p:nvPr/>
          </p:nvSpPr>
          <p:spPr>
            <a:xfrm>
              <a:off x="1174759" y="37966"/>
              <a:ext cx="1791764" cy="1220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228600" lvl="1" indent="-228600" algn="ctr" defTabSz="10223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ur-PK" sz="2300" kern="1200" spc="200" dirty="0"/>
                <a:t>تعلیم تربیت</a:t>
              </a:r>
              <a:r>
                <a:rPr lang="en-US" sz="2300" kern="1200" spc="200" dirty="0"/>
                <a:t> </a:t>
              </a:r>
              <a:r>
                <a:rPr lang="ur-PK" sz="2300" kern="1200" spc="200" dirty="0"/>
                <a:t>صالح رواج</a:t>
              </a:r>
              <a:endParaRPr lang="en-AE" sz="23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5F4DAB-1315-4D0B-A559-025EFE1232D5}"/>
              </a:ext>
            </a:extLst>
          </p:cNvPr>
          <p:cNvGrpSpPr/>
          <p:nvPr/>
        </p:nvGrpSpPr>
        <p:grpSpPr>
          <a:xfrm>
            <a:off x="2380124" y="1681779"/>
            <a:ext cx="2338671" cy="2338671"/>
            <a:chOff x="2254819" y="307862"/>
            <a:chExt cx="2338671" cy="2338671"/>
          </a:xfrm>
        </p:grpSpPr>
        <p:sp>
          <p:nvSpPr>
            <p:cNvPr id="35" name="Partial Circle 34">
              <a:extLst>
                <a:ext uri="{FF2B5EF4-FFF2-40B4-BE49-F238E27FC236}">
                  <a16:creationId xmlns:a16="http://schemas.microsoft.com/office/drawing/2014/main" id="{A2CD658A-CEC8-4967-A92D-E2F955017B06}"/>
                </a:ext>
              </a:extLst>
            </p:cNvPr>
            <p:cNvSpPr/>
            <p:nvPr/>
          </p:nvSpPr>
          <p:spPr>
            <a:xfrm>
              <a:off x="2254819" y="307862"/>
              <a:ext cx="2338671" cy="2338671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Partial Circle 12">
              <a:extLst>
                <a:ext uri="{FF2B5EF4-FFF2-40B4-BE49-F238E27FC236}">
                  <a16:creationId xmlns:a16="http://schemas.microsoft.com/office/drawing/2014/main" id="{B5F0E7F3-862B-4A6A-9646-C36FB64CB376}"/>
                </a:ext>
              </a:extLst>
            </p:cNvPr>
            <p:cNvSpPr txBox="1"/>
            <p:nvPr/>
          </p:nvSpPr>
          <p:spPr>
            <a:xfrm>
              <a:off x="2939800" y="992843"/>
              <a:ext cx="1653690" cy="1653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r-PK" sz="2400" kern="1200" dirty="0"/>
                <a:t>اسباب</a:t>
              </a:r>
              <a:r>
                <a:rPr lang="en-US" sz="2400" kern="1200" dirty="0"/>
                <a:t> </a:t>
              </a:r>
              <a:r>
                <a:rPr lang="ar-AE" sz="2400" kern="1200" dirty="0"/>
                <a:t>اطاعت</a:t>
              </a:r>
              <a:r>
                <a:rPr lang="en-US" sz="2400" kern="1200" dirty="0"/>
                <a:t>  </a:t>
              </a:r>
              <a:r>
                <a:rPr lang="ur-PK" sz="2400" kern="1200" dirty="0"/>
                <a:t>کا</a:t>
              </a:r>
              <a:r>
                <a:rPr lang="en-US" sz="2400" kern="1200" dirty="0"/>
                <a:t> </a:t>
              </a:r>
              <a:r>
                <a:rPr lang="ar-AE" sz="2400" kern="1200" dirty="0"/>
                <a:t>فروغ</a:t>
              </a:r>
              <a:endParaRPr lang="en-AE" sz="24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96438F-D1D8-455C-8B8A-F17196BA9106}"/>
              </a:ext>
            </a:extLst>
          </p:cNvPr>
          <p:cNvGrpSpPr/>
          <p:nvPr/>
        </p:nvGrpSpPr>
        <p:grpSpPr>
          <a:xfrm>
            <a:off x="4826817" y="1681779"/>
            <a:ext cx="2338671" cy="2338671"/>
            <a:chOff x="4701512" y="307862"/>
            <a:chExt cx="2338671" cy="2338671"/>
          </a:xfrm>
        </p:grpSpPr>
        <p:sp>
          <p:nvSpPr>
            <p:cNvPr id="33" name="Partial Circle 32">
              <a:extLst>
                <a:ext uri="{FF2B5EF4-FFF2-40B4-BE49-F238E27FC236}">
                  <a16:creationId xmlns:a16="http://schemas.microsoft.com/office/drawing/2014/main" id="{8CDF795C-2E90-4505-9617-9AB242D33ADC}"/>
                </a:ext>
              </a:extLst>
            </p:cNvPr>
            <p:cNvSpPr/>
            <p:nvPr/>
          </p:nvSpPr>
          <p:spPr>
            <a:xfrm rot="5400000">
              <a:off x="4701512" y="307862"/>
              <a:ext cx="2338671" cy="2338671"/>
            </a:xfrm>
            <a:prstGeom prst="pieWedge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Partial Circle 14">
              <a:extLst>
                <a:ext uri="{FF2B5EF4-FFF2-40B4-BE49-F238E27FC236}">
                  <a16:creationId xmlns:a16="http://schemas.microsoft.com/office/drawing/2014/main" id="{16F47AD7-6EEF-4447-8944-DB788C085CF1}"/>
                </a:ext>
              </a:extLst>
            </p:cNvPr>
            <p:cNvSpPr txBox="1"/>
            <p:nvPr/>
          </p:nvSpPr>
          <p:spPr>
            <a:xfrm>
              <a:off x="4701512" y="992843"/>
              <a:ext cx="1653690" cy="1653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r-PK" sz="2400" kern="1200" dirty="0"/>
                <a:t>اسباب</a:t>
              </a:r>
              <a:r>
                <a:rPr lang="en-GB" sz="2400" kern="1200" dirty="0"/>
                <a:t> </a:t>
              </a:r>
              <a:r>
                <a:rPr lang="en-GB" sz="2400" kern="1200" dirty="0" err="1"/>
                <a:t>نافرمانی</a:t>
              </a:r>
              <a:r>
                <a:rPr lang="ur-PK" sz="2400" kern="1200" dirty="0">
                  <a:solidFill>
                    <a:schemeClr val="lt1"/>
                  </a:solidFill>
                </a:rPr>
                <a:t> </a:t>
              </a:r>
              <a:r>
                <a:rPr lang="ar-AE" sz="2400" kern="1200" dirty="0" err="1">
                  <a:solidFill>
                    <a:schemeClr val="lt1"/>
                  </a:solidFill>
                </a:rPr>
                <a:t>کا</a:t>
              </a:r>
              <a:r>
                <a:rPr lang="ar-AE" sz="2400" kern="1200" dirty="0">
                  <a:solidFill>
                    <a:schemeClr val="lt1"/>
                  </a:solidFill>
                </a:rPr>
                <a:t> </a:t>
              </a:r>
              <a:r>
                <a:rPr lang="ar-AE" sz="2400" kern="1200" dirty="0" err="1">
                  <a:solidFill>
                    <a:schemeClr val="lt1"/>
                  </a:solidFill>
                </a:rPr>
                <a:t>خاتمہ</a:t>
              </a:r>
              <a:endParaRPr lang="en-AE" sz="24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6BD2F8-0CF8-4064-8A8E-2FB505AD0BA7}"/>
              </a:ext>
            </a:extLst>
          </p:cNvPr>
          <p:cNvGrpSpPr/>
          <p:nvPr/>
        </p:nvGrpSpPr>
        <p:grpSpPr>
          <a:xfrm>
            <a:off x="4826817" y="4128472"/>
            <a:ext cx="2338671" cy="2338671"/>
            <a:chOff x="4701512" y="2754555"/>
            <a:chExt cx="2338671" cy="2338671"/>
          </a:xfrm>
        </p:grpSpPr>
        <p:sp>
          <p:nvSpPr>
            <p:cNvPr id="31" name="Partial Circle 30">
              <a:extLst>
                <a:ext uri="{FF2B5EF4-FFF2-40B4-BE49-F238E27FC236}">
                  <a16:creationId xmlns:a16="http://schemas.microsoft.com/office/drawing/2014/main" id="{4640F4EE-091C-4F6E-8AE2-E6A471887EC6}"/>
                </a:ext>
              </a:extLst>
            </p:cNvPr>
            <p:cNvSpPr/>
            <p:nvPr/>
          </p:nvSpPr>
          <p:spPr>
            <a:xfrm rot="10800000">
              <a:off x="4701512" y="2754555"/>
              <a:ext cx="2338671" cy="2338671"/>
            </a:xfrm>
            <a:prstGeom prst="pieWedge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Partial Circle 16">
              <a:extLst>
                <a:ext uri="{FF2B5EF4-FFF2-40B4-BE49-F238E27FC236}">
                  <a16:creationId xmlns:a16="http://schemas.microsoft.com/office/drawing/2014/main" id="{CBE0860F-0AC0-4D52-8723-3A6837235DAB}"/>
                </a:ext>
              </a:extLst>
            </p:cNvPr>
            <p:cNvSpPr txBox="1"/>
            <p:nvPr/>
          </p:nvSpPr>
          <p:spPr>
            <a:xfrm rot="21600000">
              <a:off x="4701512" y="2754555"/>
              <a:ext cx="1653690" cy="1653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marL="0" lvl="0" indent="0" algn="ctr" defTabSz="10668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r-PK" sz="2400" kern="1200" dirty="0">
                  <a:solidFill>
                    <a:schemeClr val="lt1"/>
                  </a:solidFill>
                </a:rPr>
                <a:t>نافرمانی</a:t>
              </a:r>
              <a:r>
                <a:rPr lang="en-US" sz="2400" kern="1200" dirty="0">
                  <a:solidFill>
                    <a:schemeClr val="lt1"/>
                  </a:solidFill>
                </a:rPr>
                <a:t> </a:t>
              </a:r>
              <a:r>
                <a:rPr lang="ar-AE" sz="2400" kern="1200" dirty="0" err="1">
                  <a:solidFill>
                    <a:schemeClr val="lt1"/>
                  </a:solidFill>
                </a:rPr>
                <a:t>کی</a:t>
              </a:r>
              <a:r>
                <a:rPr lang="ar-AE" sz="2400" kern="1200" dirty="0">
                  <a:solidFill>
                    <a:schemeClr val="lt1"/>
                  </a:solidFill>
                </a:rPr>
                <a:t> </a:t>
              </a:r>
              <a:r>
                <a:rPr lang="ar-AE" sz="2400" kern="1200" dirty="0" err="1">
                  <a:solidFill>
                    <a:schemeClr val="lt1"/>
                  </a:solidFill>
                </a:rPr>
                <a:t>راہ</a:t>
              </a:r>
              <a:r>
                <a:rPr lang="en-US" sz="2400" kern="1200" dirty="0">
                  <a:solidFill>
                    <a:schemeClr val="lt1"/>
                  </a:solidFill>
                </a:rPr>
                <a:t> </a:t>
              </a:r>
              <a:r>
                <a:rPr lang="ar-AE" sz="2400" kern="1200" dirty="0" err="1">
                  <a:solidFill>
                    <a:schemeClr val="lt1"/>
                  </a:solidFill>
                </a:rPr>
                <a:t>میں</a:t>
              </a:r>
              <a:r>
                <a:rPr lang="en-US" sz="2400" kern="1200" dirty="0">
                  <a:solidFill>
                    <a:schemeClr val="lt1"/>
                  </a:solidFill>
                </a:rPr>
                <a:t> </a:t>
              </a:r>
              <a:r>
                <a:rPr lang="ur-PK" sz="2400" kern="1200" dirty="0">
                  <a:solidFill>
                    <a:schemeClr val="lt1"/>
                  </a:solidFill>
                </a:rPr>
                <a:t>رکاوٹیں ڈالنا</a:t>
              </a:r>
              <a:endParaRPr lang="en-AE" sz="24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DBFE0D-E2BB-4FA8-AE9D-A2EAE2C7BB23}"/>
              </a:ext>
            </a:extLst>
          </p:cNvPr>
          <p:cNvGrpSpPr/>
          <p:nvPr/>
        </p:nvGrpSpPr>
        <p:grpSpPr>
          <a:xfrm>
            <a:off x="2380124" y="4128472"/>
            <a:ext cx="2338671" cy="2338671"/>
            <a:chOff x="2254819" y="2754555"/>
            <a:chExt cx="2338671" cy="2338671"/>
          </a:xfrm>
        </p:grpSpPr>
        <p:sp>
          <p:nvSpPr>
            <p:cNvPr id="29" name="Partial Circle 28">
              <a:extLst>
                <a:ext uri="{FF2B5EF4-FFF2-40B4-BE49-F238E27FC236}">
                  <a16:creationId xmlns:a16="http://schemas.microsoft.com/office/drawing/2014/main" id="{8CBCD386-13AD-4874-BE7C-2D689DB58A38}"/>
                </a:ext>
              </a:extLst>
            </p:cNvPr>
            <p:cNvSpPr/>
            <p:nvPr/>
          </p:nvSpPr>
          <p:spPr>
            <a:xfrm rot="16200000">
              <a:off x="2254819" y="2754555"/>
              <a:ext cx="2338671" cy="2338671"/>
            </a:xfrm>
            <a:prstGeom prst="pieWedg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Partial Circle 18">
              <a:extLst>
                <a:ext uri="{FF2B5EF4-FFF2-40B4-BE49-F238E27FC236}">
                  <a16:creationId xmlns:a16="http://schemas.microsoft.com/office/drawing/2014/main" id="{7EA7FCD4-47F9-4626-A196-0FA4E7831F33}"/>
                </a:ext>
              </a:extLst>
            </p:cNvPr>
            <p:cNvSpPr txBox="1"/>
            <p:nvPr/>
          </p:nvSpPr>
          <p:spPr>
            <a:xfrm rot="21600000">
              <a:off x="2939800" y="2754555"/>
              <a:ext cx="1653690" cy="1653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2400" kern="1200" dirty="0"/>
                <a:t>اطاعت</a:t>
              </a:r>
              <a:r>
                <a:rPr lang="en-US" sz="2400" kern="1200" dirty="0"/>
                <a:t> </a:t>
              </a:r>
              <a:r>
                <a:rPr lang="ur-PK" sz="2400" kern="1200" dirty="0"/>
                <a:t>کی</a:t>
              </a:r>
              <a:r>
                <a:rPr lang="en-US" sz="2400" kern="1200" dirty="0"/>
                <a:t> </a:t>
              </a:r>
              <a:r>
                <a:rPr lang="ur-PK" sz="2400" kern="1200" dirty="0"/>
                <a:t>راہ سے</a:t>
              </a:r>
              <a:r>
                <a:rPr lang="en-US" sz="2400" kern="1200" dirty="0"/>
                <a:t> </a:t>
              </a:r>
              <a:r>
                <a:rPr lang="ur-PK" sz="2400" kern="1200" dirty="0"/>
                <a:t>رکاوٹیں ہٹانا</a:t>
              </a:r>
              <a:endParaRPr lang="en-AE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7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5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15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65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150"/>
                            </p:stCondLst>
                            <p:childTnLst>
                              <p:par>
                                <p:cTn id="30" presetID="2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650"/>
                            </p:stCondLst>
                            <p:childTnLst>
                              <p:par>
                                <p:cTn id="35" presetID="2" presetClass="entr" presetSubtype="3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150"/>
                            </p:stCondLst>
                            <p:childTnLst>
                              <p:par>
                                <p:cTn id="40" presetID="2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65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15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>
            <a:extLst>
              <a:ext uri="{FF2B5EF4-FFF2-40B4-BE49-F238E27FC236}">
                <a16:creationId xmlns:a16="http://schemas.microsoft.com/office/drawing/2014/main" id="{23BD0499-40CA-4BD6-97E0-ABB3E0C6BF0B}"/>
              </a:ext>
            </a:extLst>
          </p:cNvPr>
          <p:cNvSpPr/>
          <p:nvPr/>
        </p:nvSpPr>
        <p:spPr>
          <a:xfrm rot="13500000">
            <a:off x="649511" y="283941"/>
            <a:ext cx="2782148" cy="2785768"/>
          </a:xfrm>
          <a:prstGeom prst="teardrop">
            <a:avLst>
              <a:gd name="adj" fmla="val 10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5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5622285-85D5-4DED-8FCB-D64124C0DAC1}"/>
              </a:ext>
            </a:extLst>
          </p:cNvPr>
          <p:cNvSpPr/>
          <p:nvPr/>
        </p:nvSpPr>
        <p:spPr>
          <a:xfrm>
            <a:off x="737987" y="378387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988" tIns="360506" rIns="359726" bIns="36050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/>
              <a:t>امر بالمعروف</a:t>
            </a:r>
            <a:endParaRPr lang="en-US" sz="3500" kern="1200" dirty="0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744E8BFF-FF95-4DD3-B604-4F28C27A57C9}"/>
              </a:ext>
            </a:extLst>
          </p:cNvPr>
          <p:cNvSpPr/>
          <p:nvPr/>
        </p:nvSpPr>
        <p:spPr>
          <a:xfrm rot="13500000">
            <a:off x="3527533" y="283941"/>
            <a:ext cx="2782148" cy="2785768"/>
          </a:xfrm>
          <a:prstGeom prst="teardrop">
            <a:avLst>
              <a:gd name="adj" fmla="val 10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5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2C8938-16B0-4E7C-AB3A-0D054C257777}"/>
              </a:ext>
            </a:extLst>
          </p:cNvPr>
          <p:cNvSpPr/>
          <p:nvPr/>
        </p:nvSpPr>
        <p:spPr>
          <a:xfrm>
            <a:off x="3617491" y="378387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2258" tIns="361776" rIns="360996" bIns="361777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3500" spc="200" dirty="0"/>
              <a:t>Politico socio economic system</a:t>
            </a:r>
            <a:endParaRPr lang="en-US" sz="3500" kern="1200" dirty="0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5FFD2608-01B1-4FA5-9301-06AC633C0F7F}"/>
              </a:ext>
            </a:extLst>
          </p:cNvPr>
          <p:cNvSpPr/>
          <p:nvPr/>
        </p:nvSpPr>
        <p:spPr>
          <a:xfrm rot="13500000">
            <a:off x="6407037" y="283941"/>
            <a:ext cx="2782148" cy="2785768"/>
          </a:xfrm>
          <a:prstGeom prst="teardrop">
            <a:avLst>
              <a:gd name="adj" fmla="val 10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5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E1F3965-A7B2-48EC-9803-5076FBAA1F07}"/>
              </a:ext>
            </a:extLst>
          </p:cNvPr>
          <p:cNvSpPr/>
          <p:nvPr/>
        </p:nvSpPr>
        <p:spPr>
          <a:xfrm>
            <a:off x="6496996" y="378387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237" tIns="377016" rIns="377497" bIns="377017" numCol="1" spcCol="1270" anchor="ctr" anchorCtr="0">
            <a:noAutofit/>
          </a:bodyPr>
          <a:lstStyle/>
          <a:p>
            <a:pPr marL="0" lvl="0" indent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/>
              <a:t>عبادات</a:t>
            </a:r>
            <a:endParaRPr lang="en-US" sz="3500" kern="1200" dirty="0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A40F190B-0D4B-4586-BE6F-38793F6225CE}"/>
              </a:ext>
            </a:extLst>
          </p:cNvPr>
          <p:cNvSpPr/>
          <p:nvPr/>
        </p:nvSpPr>
        <p:spPr>
          <a:xfrm rot="13500000">
            <a:off x="9286541" y="283941"/>
            <a:ext cx="2782148" cy="2785768"/>
          </a:xfrm>
          <a:prstGeom prst="teardrop">
            <a:avLst>
              <a:gd name="adj" fmla="val 10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5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0741E4-E481-435E-8A93-207C6FDE1CB1}"/>
              </a:ext>
            </a:extLst>
          </p:cNvPr>
          <p:cNvSpPr/>
          <p:nvPr/>
        </p:nvSpPr>
        <p:spPr>
          <a:xfrm>
            <a:off x="9376501" y="378387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1156" tIns="371936" rIns="372418" bIns="371937" numCol="1" spcCol="1270" anchor="ctr" anchorCtr="0">
            <a:noAutofit/>
          </a:bodyPr>
          <a:lstStyle/>
          <a:p>
            <a:pPr marL="0" lvl="0" indent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3500" kern="1200" dirty="0"/>
              <a:t>ایمانیات</a:t>
            </a:r>
            <a:endParaRPr lang="en-US" sz="35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EDBFAC0-3AB6-4224-AC7B-348832D0F532}"/>
              </a:ext>
            </a:extLst>
          </p:cNvPr>
          <p:cNvSpPr/>
          <p:nvPr/>
        </p:nvSpPr>
        <p:spPr>
          <a:xfrm>
            <a:off x="725497" y="3828621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988" tIns="360506" rIns="359726" bIns="360507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500" dirty="0">
                <a:solidFill>
                  <a:srgbClr val="FF0000"/>
                </a:solidFill>
              </a:rPr>
              <a:t>اطاعت پر قائم</a:t>
            </a:r>
            <a:endParaRPr lang="en-US" sz="35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004796-A10A-4E19-89EE-1BAE171F67EB}"/>
              </a:ext>
            </a:extLst>
          </p:cNvPr>
          <p:cNvSpPr/>
          <p:nvPr/>
        </p:nvSpPr>
        <p:spPr>
          <a:xfrm>
            <a:off x="3605001" y="3828621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2258" tIns="361776" rIns="360996" bIns="361777" numCol="1" spcCol="1270" anchor="ctr" anchorCtr="0">
            <a:noAutofit/>
          </a:bodyPr>
          <a:lstStyle/>
          <a:p>
            <a:pPr lvl="0" algn="ctr" defTabSz="16002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500" dirty="0">
                <a:solidFill>
                  <a:srgbClr val="FF0000"/>
                </a:solidFill>
              </a:rPr>
              <a:t>اطاعت آسان </a:t>
            </a:r>
            <a:br>
              <a:rPr lang="ur-PK" sz="3500" dirty="0">
                <a:solidFill>
                  <a:srgbClr val="FF0000"/>
                </a:solidFill>
              </a:rPr>
            </a:br>
            <a:r>
              <a:rPr lang="ur-PK" sz="3500" dirty="0">
                <a:solidFill>
                  <a:srgbClr val="FF0000"/>
                </a:solidFill>
              </a:rPr>
              <a:t>نافرمانی مشکل </a:t>
            </a:r>
            <a:endParaRPr lang="en-US" sz="35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BE56241-BB4C-4A96-8152-16042A69B049}"/>
              </a:ext>
            </a:extLst>
          </p:cNvPr>
          <p:cNvSpPr/>
          <p:nvPr/>
        </p:nvSpPr>
        <p:spPr>
          <a:xfrm>
            <a:off x="6484506" y="3828621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6237" tIns="377016" rIns="377497" bIns="377017" numCol="1" spcCol="1270" anchor="ctr" anchorCtr="0">
            <a:noAutofit/>
          </a:bodyPr>
          <a:lstStyle/>
          <a:p>
            <a:pPr lvl="0" algn="ctr" defTabSz="21336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AE" sz="3500" dirty="0">
                <a:solidFill>
                  <a:srgbClr val="FF0000"/>
                </a:solidFill>
              </a:rPr>
              <a:t>اطاعت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ar-AE" sz="3500" dirty="0" err="1">
                <a:solidFill>
                  <a:srgbClr val="FF0000"/>
                </a:solidFill>
              </a:rPr>
              <a:t>کی</a:t>
            </a:r>
            <a:endParaRPr lang="ar-AE" sz="3500" dirty="0">
              <a:solidFill>
                <a:srgbClr val="FF0000"/>
              </a:solidFill>
            </a:endParaRPr>
          </a:p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500" dirty="0">
                <a:solidFill>
                  <a:srgbClr val="FF0000"/>
                </a:solidFill>
              </a:rPr>
              <a:t>عادت</a:t>
            </a:r>
            <a:endParaRPr lang="en-US" sz="35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DC20D7-A69B-4043-B732-E55E476EA6A7}"/>
              </a:ext>
            </a:extLst>
          </p:cNvPr>
          <p:cNvSpPr/>
          <p:nvPr/>
        </p:nvSpPr>
        <p:spPr>
          <a:xfrm>
            <a:off x="9364011" y="3828621"/>
            <a:ext cx="2600747" cy="2597364"/>
          </a:xfrm>
          <a:custGeom>
            <a:avLst/>
            <a:gdLst>
              <a:gd name="connsiteX0" fmla="*/ 0 w 2211979"/>
              <a:gd name="connsiteY0" fmla="*/ 1105989 h 2211977"/>
              <a:gd name="connsiteX1" fmla="*/ 1105990 w 2211979"/>
              <a:gd name="connsiteY1" fmla="*/ 0 h 2211977"/>
              <a:gd name="connsiteX2" fmla="*/ 2211980 w 2211979"/>
              <a:gd name="connsiteY2" fmla="*/ 1105989 h 2211977"/>
              <a:gd name="connsiteX3" fmla="*/ 1105990 w 2211979"/>
              <a:gd name="connsiteY3" fmla="*/ 2211978 h 2211977"/>
              <a:gd name="connsiteX4" fmla="*/ 0 w 2211979"/>
              <a:gd name="connsiteY4" fmla="*/ 1105989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1979" h="2211977">
                <a:moveTo>
                  <a:pt x="0" y="1105989"/>
                </a:moveTo>
                <a:cubicBezTo>
                  <a:pt x="0" y="495168"/>
                  <a:pt x="495169" y="0"/>
                  <a:pt x="1105990" y="0"/>
                </a:cubicBezTo>
                <a:cubicBezTo>
                  <a:pt x="1716811" y="0"/>
                  <a:pt x="2211980" y="495168"/>
                  <a:pt x="2211980" y="1105989"/>
                </a:cubicBezTo>
                <a:cubicBezTo>
                  <a:pt x="2211980" y="1716810"/>
                  <a:pt x="1716811" y="2211978"/>
                  <a:pt x="1105990" y="2211978"/>
                </a:cubicBezTo>
                <a:cubicBezTo>
                  <a:pt x="495169" y="2211978"/>
                  <a:pt x="0" y="1716810"/>
                  <a:pt x="0" y="1105989"/>
                </a:cubicBezTo>
                <a:close/>
              </a:path>
            </a:pathLst>
          </a:cu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1156" tIns="371936" rIns="372418" bIns="371937" numCol="1" spcCol="1270" anchor="ctr" anchorCtr="0">
            <a:noAutofit/>
          </a:bodyPr>
          <a:lstStyle/>
          <a:p>
            <a:pPr lvl="0" algn="ctr" defTabSz="19558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ur-PK" sz="3500" dirty="0">
                <a:solidFill>
                  <a:srgbClr val="FF0000"/>
                </a:solidFill>
              </a:rPr>
              <a:t>ذہنی تیاری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345DDD-E75A-4DD4-B16F-F1880D141985}"/>
              </a:ext>
            </a:extLst>
          </p:cNvPr>
          <p:cNvCxnSpPr/>
          <p:nvPr/>
        </p:nvCxnSpPr>
        <p:spPr>
          <a:xfrm>
            <a:off x="10672997" y="3162925"/>
            <a:ext cx="0" cy="482456"/>
          </a:xfrm>
          <a:prstGeom prst="straightConnector1">
            <a:avLst/>
          </a:prstGeom>
          <a:ln w="635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CA289-19FA-4F59-B8D7-8A6B7FC99A80}"/>
              </a:ext>
            </a:extLst>
          </p:cNvPr>
          <p:cNvCxnSpPr/>
          <p:nvPr/>
        </p:nvCxnSpPr>
        <p:spPr>
          <a:xfrm>
            <a:off x="7791911" y="3187772"/>
            <a:ext cx="0" cy="482456"/>
          </a:xfrm>
          <a:prstGeom prst="straightConnector1">
            <a:avLst/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30C0DE-9539-401E-899F-BA7EE44068E3}"/>
              </a:ext>
            </a:extLst>
          </p:cNvPr>
          <p:cNvCxnSpPr/>
          <p:nvPr/>
        </p:nvCxnSpPr>
        <p:spPr>
          <a:xfrm>
            <a:off x="4881797" y="3187772"/>
            <a:ext cx="0" cy="482456"/>
          </a:xfrm>
          <a:prstGeom prst="straightConnector1">
            <a:avLst/>
          </a:prstGeom>
          <a:ln w="635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ABE68A-8E1C-4CB2-BA81-3EC8B1D8CE50}"/>
              </a:ext>
            </a:extLst>
          </p:cNvPr>
          <p:cNvCxnSpPr/>
          <p:nvPr/>
        </p:nvCxnSpPr>
        <p:spPr>
          <a:xfrm>
            <a:off x="1971683" y="3187772"/>
            <a:ext cx="0" cy="482456"/>
          </a:xfrm>
          <a:prstGeom prst="straightConnector1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4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75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75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75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500"/>
                            </p:stCondLst>
                            <p:childTnLst>
                              <p:par>
                                <p:cTn id="81" presetID="32" presetClass="emph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32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5287D09-A3F3-4C7B-B68D-24730CC1A336}"/>
              </a:ext>
            </a:extLst>
          </p:cNvPr>
          <p:cNvGrpSpPr/>
          <p:nvPr/>
        </p:nvGrpSpPr>
        <p:grpSpPr>
          <a:xfrm>
            <a:off x="4851009" y="1500739"/>
            <a:ext cx="3095624" cy="1300727"/>
            <a:chOff x="581421" y="661"/>
            <a:chExt cx="3095624" cy="154781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54C29D8-FEF7-4938-B79C-587684FEFB23}"/>
                </a:ext>
              </a:extLst>
            </p:cNvPr>
            <p:cNvSpPr/>
            <p:nvPr/>
          </p:nvSpPr>
          <p:spPr>
            <a:xfrm>
              <a:off x="581421" y="661"/>
              <a:ext cx="3095624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C88F4ABF-4155-48CC-9F3F-E306D366E458}"/>
                </a:ext>
              </a:extLst>
            </p:cNvPr>
            <p:cNvSpPr txBox="1"/>
            <p:nvPr/>
          </p:nvSpPr>
          <p:spPr>
            <a:xfrm>
              <a:off x="626755" y="45995"/>
              <a:ext cx="3004956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ctr" defTabSz="2489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ur-PK" sz="5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Arial" panose="020B0604020202020204" pitchFamily="34" charset="0"/>
                </a:rPr>
                <a:t>عم</a:t>
              </a:r>
              <a:r>
                <a:rPr kumimoji="0" lang="ur-PK" sz="5600" b="0" i="0" u="none" strike="noStrike" kern="1200" cap="none" spc="2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Arial" panose="020B0604020202020204" pitchFamily="34" charset="0"/>
                </a:rPr>
                <a:t>لی</a:t>
              </a:r>
              <a:r>
                <a:rPr kumimoji="0" lang="en-US" sz="5600" b="0" i="0" u="none" strike="noStrike" kern="1200" cap="none" spc="2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ur-PK" sz="5600" b="0" i="0" u="none" strike="noStrike" kern="1200" cap="none" spc="2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Arial" panose="020B0604020202020204" pitchFamily="34" charset="0"/>
                </a:rPr>
                <a:t>نمونہ</a:t>
              </a:r>
              <a:endParaRPr kumimoji="0" lang="en-AE" sz="5600" b="0" i="0" u="none" strike="noStrike" kern="1200" cap="none" spc="2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2" name="Straight Connector 5">
            <a:extLst>
              <a:ext uri="{FF2B5EF4-FFF2-40B4-BE49-F238E27FC236}">
                <a16:creationId xmlns:a16="http://schemas.microsoft.com/office/drawing/2014/main" id="{3EA99B98-BED5-4F56-A2F6-096A6E2BA496}"/>
              </a:ext>
            </a:extLst>
          </p:cNvPr>
          <p:cNvSpPr/>
          <p:nvPr/>
        </p:nvSpPr>
        <p:spPr>
          <a:xfrm>
            <a:off x="5160572" y="2782331"/>
            <a:ext cx="309562" cy="11608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97B1AF-CE6A-4FC5-9DDF-07CED0C7C274}"/>
              </a:ext>
            </a:extLst>
          </p:cNvPr>
          <p:cNvGrpSpPr/>
          <p:nvPr/>
        </p:nvGrpSpPr>
        <p:grpSpPr>
          <a:xfrm>
            <a:off x="5470134" y="3169284"/>
            <a:ext cx="2476499" cy="1547812"/>
            <a:chOff x="1200546" y="1935427"/>
            <a:chExt cx="2476499" cy="154781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0F0456D-6949-41E3-B374-00FC755FC501}"/>
                </a:ext>
              </a:extLst>
            </p:cNvPr>
            <p:cNvSpPr/>
            <p:nvPr/>
          </p:nvSpPr>
          <p:spPr>
            <a:xfrm>
              <a:off x="1200546" y="1935427"/>
              <a:ext cx="2476499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: Rounded Corners 7">
              <a:extLst>
                <a:ext uri="{FF2B5EF4-FFF2-40B4-BE49-F238E27FC236}">
                  <a16:creationId xmlns:a16="http://schemas.microsoft.com/office/drawing/2014/main" id="{E98D2CD5-C439-4C4F-96DD-B17D8437620A}"/>
                </a:ext>
              </a:extLst>
            </p:cNvPr>
            <p:cNvSpPr txBox="1"/>
            <p:nvPr/>
          </p:nvSpPr>
          <p:spPr>
            <a:xfrm>
              <a:off x="1245880" y="1980761"/>
              <a:ext cx="2385831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marL="0" lvl="0" indent="0" algn="ctr" defTabSz="1644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r-PK" sz="3700" kern="1200" dirty="0"/>
                <a:t>صالح</a:t>
              </a:r>
              <a:r>
                <a:rPr lang="en-US" sz="3700" kern="1200" dirty="0"/>
                <a:t> </a:t>
              </a:r>
              <a:r>
                <a:rPr lang="ur-PK" sz="3700" kern="1200" dirty="0"/>
                <a:t>اسلامی معاشرہ</a:t>
              </a:r>
              <a:endParaRPr lang="en-AE" sz="3700" kern="1200" dirty="0"/>
            </a:p>
          </p:txBody>
        </p:sp>
      </p:grpSp>
      <p:sp>
        <p:nvSpPr>
          <p:cNvPr id="24" name="Straight Connector 8">
            <a:extLst>
              <a:ext uri="{FF2B5EF4-FFF2-40B4-BE49-F238E27FC236}">
                <a16:creationId xmlns:a16="http://schemas.microsoft.com/office/drawing/2014/main" id="{C3C49285-C30E-4BB3-B5B9-D97FF7386401}"/>
              </a:ext>
            </a:extLst>
          </p:cNvPr>
          <p:cNvSpPr/>
          <p:nvPr/>
        </p:nvSpPr>
        <p:spPr>
          <a:xfrm>
            <a:off x="5160572" y="2782331"/>
            <a:ext cx="309562" cy="30956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ED7796-3220-4C49-BC8B-8B043B00A193}"/>
              </a:ext>
            </a:extLst>
          </p:cNvPr>
          <p:cNvGrpSpPr/>
          <p:nvPr/>
        </p:nvGrpSpPr>
        <p:grpSpPr>
          <a:xfrm>
            <a:off x="5470134" y="5104049"/>
            <a:ext cx="2476499" cy="1547812"/>
            <a:chOff x="1200546" y="3870192"/>
            <a:chExt cx="2476499" cy="154781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716D20-4618-42EC-AB09-23199FC41C63}"/>
                </a:ext>
              </a:extLst>
            </p:cNvPr>
            <p:cNvSpPr/>
            <p:nvPr/>
          </p:nvSpPr>
          <p:spPr>
            <a:xfrm>
              <a:off x="1200546" y="3870192"/>
              <a:ext cx="2476499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: Rounded Corners 10">
              <a:extLst>
                <a:ext uri="{FF2B5EF4-FFF2-40B4-BE49-F238E27FC236}">
                  <a16:creationId xmlns:a16="http://schemas.microsoft.com/office/drawing/2014/main" id="{2B5278CC-BDD6-44BF-822D-125F81876DF6}"/>
                </a:ext>
              </a:extLst>
            </p:cNvPr>
            <p:cNvSpPr txBox="1"/>
            <p:nvPr/>
          </p:nvSpPr>
          <p:spPr>
            <a:xfrm>
              <a:off x="1245880" y="3915526"/>
              <a:ext cx="2385831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marL="0" lvl="0" indent="0" algn="ctr" defTabSz="1644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ur-PK" sz="3700" kern="1200" dirty="0"/>
                <a:t>بلند</a:t>
              </a:r>
              <a:r>
                <a:rPr lang="en-US" sz="3700" kern="1200" dirty="0"/>
                <a:t> </a:t>
              </a:r>
              <a:r>
                <a:rPr lang="ur-PK" sz="3700" kern="1200" dirty="0"/>
                <a:t>اخلاق</a:t>
              </a:r>
              <a:r>
                <a:rPr lang="en-US" sz="3700" kern="1200" dirty="0"/>
                <a:t> </a:t>
              </a:r>
              <a:r>
                <a:rPr lang="ur-PK" sz="3700" kern="1200" dirty="0"/>
                <a:t>ا</a:t>
              </a:r>
              <a:r>
                <a:rPr lang="en-GB" sz="3700" kern="1200" dirty="0" err="1"/>
                <a:t>فراد</a:t>
              </a:r>
              <a:endParaRPr lang="en-AE" sz="37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D49F6C-F911-4C66-AFAD-5E014C5ECEC8}"/>
              </a:ext>
            </a:extLst>
          </p:cNvPr>
          <p:cNvGrpSpPr/>
          <p:nvPr/>
        </p:nvGrpSpPr>
        <p:grpSpPr>
          <a:xfrm>
            <a:off x="8720541" y="1500739"/>
            <a:ext cx="3095624" cy="1300727"/>
            <a:chOff x="4450953" y="661"/>
            <a:chExt cx="3095624" cy="154781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BA8107-E342-4F74-9523-DBDA4C12615F}"/>
                </a:ext>
              </a:extLst>
            </p:cNvPr>
            <p:cNvSpPr/>
            <p:nvPr/>
          </p:nvSpPr>
          <p:spPr>
            <a:xfrm>
              <a:off x="4450953" y="661"/>
              <a:ext cx="3095624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: Rounded Corners 12">
              <a:extLst>
                <a:ext uri="{FF2B5EF4-FFF2-40B4-BE49-F238E27FC236}">
                  <a16:creationId xmlns:a16="http://schemas.microsoft.com/office/drawing/2014/main" id="{874C7048-F724-468A-A5A3-42959EA7BEC4}"/>
                </a:ext>
              </a:extLst>
            </p:cNvPr>
            <p:cNvSpPr txBox="1"/>
            <p:nvPr/>
          </p:nvSpPr>
          <p:spPr>
            <a:xfrm>
              <a:off x="4496287" y="45995"/>
              <a:ext cx="3004956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ur-PK" sz="6500" b="0" i="0" u="none" strike="noStrike" kern="1200" cap="none" spc="2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Arial" panose="020B0604020202020204" pitchFamily="34" charset="0"/>
                </a:rPr>
                <a:t>اشاعت</a:t>
              </a:r>
              <a:endParaRPr lang="en-AE" sz="65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Straight Connector 13">
            <a:extLst>
              <a:ext uri="{FF2B5EF4-FFF2-40B4-BE49-F238E27FC236}">
                <a16:creationId xmlns:a16="http://schemas.microsoft.com/office/drawing/2014/main" id="{BD3448EB-FACD-4C24-AFFB-53C4C8E2C967}"/>
              </a:ext>
            </a:extLst>
          </p:cNvPr>
          <p:cNvSpPr/>
          <p:nvPr/>
        </p:nvSpPr>
        <p:spPr>
          <a:xfrm>
            <a:off x="9030103" y="2782331"/>
            <a:ext cx="309562" cy="11608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FD7EB4-6ACB-4E60-B212-EFEC9496AFA1}"/>
              </a:ext>
            </a:extLst>
          </p:cNvPr>
          <p:cNvGrpSpPr/>
          <p:nvPr/>
        </p:nvGrpSpPr>
        <p:grpSpPr>
          <a:xfrm>
            <a:off x="9339666" y="3169284"/>
            <a:ext cx="2476499" cy="1547812"/>
            <a:chOff x="5070078" y="1935427"/>
            <a:chExt cx="2476499" cy="154781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A4BD4EA-2E4D-4CAA-B609-EDB141534114}"/>
                </a:ext>
              </a:extLst>
            </p:cNvPr>
            <p:cNvSpPr/>
            <p:nvPr/>
          </p:nvSpPr>
          <p:spPr>
            <a:xfrm>
              <a:off x="5070078" y="1935427"/>
              <a:ext cx="2476499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: Rounded Corners 15">
              <a:extLst>
                <a:ext uri="{FF2B5EF4-FFF2-40B4-BE49-F238E27FC236}">
                  <a16:creationId xmlns:a16="http://schemas.microsoft.com/office/drawing/2014/main" id="{1C3778EC-DE07-4F79-8253-7DCB7E7DE858}"/>
                </a:ext>
              </a:extLst>
            </p:cNvPr>
            <p:cNvSpPr txBox="1"/>
            <p:nvPr/>
          </p:nvSpPr>
          <p:spPr>
            <a:xfrm>
              <a:off x="5115412" y="1980761"/>
              <a:ext cx="2385831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marL="0" lvl="0" indent="0" algn="ctr" defTabSz="1644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3700" kern="1200" dirty="0"/>
                <a:t>زبان</a:t>
              </a:r>
              <a:endParaRPr lang="en-AE" sz="3700" kern="1200" dirty="0"/>
            </a:p>
          </p:txBody>
        </p:sp>
      </p:grpSp>
      <p:sp>
        <p:nvSpPr>
          <p:cNvPr id="29" name="Straight Connector 16">
            <a:extLst>
              <a:ext uri="{FF2B5EF4-FFF2-40B4-BE49-F238E27FC236}">
                <a16:creationId xmlns:a16="http://schemas.microsoft.com/office/drawing/2014/main" id="{5FE48217-BADC-4C92-8F79-510F8387236B}"/>
              </a:ext>
            </a:extLst>
          </p:cNvPr>
          <p:cNvSpPr/>
          <p:nvPr/>
        </p:nvSpPr>
        <p:spPr>
          <a:xfrm>
            <a:off x="9030103" y="2782331"/>
            <a:ext cx="309562" cy="30956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C26504-5575-4F2B-AB0A-D8F6E9FA08E6}"/>
              </a:ext>
            </a:extLst>
          </p:cNvPr>
          <p:cNvGrpSpPr/>
          <p:nvPr/>
        </p:nvGrpSpPr>
        <p:grpSpPr>
          <a:xfrm>
            <a:off x="9339666" y="5104049"/>
            <a:ext cx="2476499" cy="1547812"/>
            <a:chOff x="5070078" y="3870192"/>
            <a:chExt cx="2476499" cy="15478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7E24307-C3B5-4A63-8655-478F119A38A7}"/>
                </a:ext>
              </a:extLst>
            </p:cNvPr>
            <p:cNvSpPr/>
            <p:nvPr/>
          </p:nvSpPr>
          <p:spPr>
            <a:xfrm>
              <a:off x="5070078" y="3870192"/>
              <a:ext cx="2476499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: Rounded Corners 18">
              <a:extLst>
                <a:ext uri="{FF2B5EF4-FFF2-40B4-BE49-F238E27FC236}">
                  <a16:creationId xmlns:a16="http://schemas.microsoft.com/office/drawing/2014/main" id="{FB674D54-68A3-4EDE-9C2B-7F30C3598681}"/>
                </a:ext>
              </a:extLst>
            </p:cNvPr>
            <p:cNvSpPr txBox="1"/>
            <p:nvPr/>
          </p:nvSpPr>
          <p:spPr>
            <a:xfrm>
              <a:off x="5115412" y="3915526"/>
              <a:ext cx="2385831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marL="0" lvl="0" indent="0" algn="ctr" defTabSz="1644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AE" sz="3700" kern="1200" dirty="0"/>
                <a:t>قلم</a:t>
              </a:r>
              <a:endParaRPr lang="en-AE" sz="3700" kern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21BB83-E848-4008-8F33-87AB6F2C6E00}"/>
              </a:ext>
            </a:extLst>
          </p:cNvPr>
          <p:cNvGrpSpPr/>
          <p:nvPr/>
        </p:nvGrpSpPr>
        <p:grpSpPr>
          <a:xfrm>
            <a:off x="921215" y="1511853"/>
            <a:ext cx="3095624" cy="1300727"/>
            <a:chOff x="581421" y="661"/>
            <a:chExt cx="3095624" cy="1547812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B354E64-9BA4-4919-99CE-1789FEBA2627}"/>
                </a:ext>
              </a:extLst>
            </p:cNvPr>
            <p:cNvSpPr/>
            <p:nvPr/>
          </p:nvSpPr>
          <p:spPr>
            <a:xfrm>
              <a:off x="581421" y="661"/>
              <a:ext cx="3095624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106D1171-D42C-4262-85D7-CC458C62709A}"/>
                </a:ext>
              </a:extLst>
            </p:cNvPr>
            <p:cNvSpPr txBox="1"/>
            <p:nvPr/>
          </p:nvSpPr>
          <p:spPr>
            <a:xfrm>
              <a:off x="626755" y="45995"/>
              <a:ext cx="3004956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ctr" defTabSz="2489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ur-PK" sz="4800" dirty="0"/>
                <a:t>اقتدار</a:t>
              </a:r>
              <a:r>
                <a:rPr lang="ar-AE" sz="4800" dirty="0" err="1"/>
                <a:t>چیھنکر</a:t>
              </a:r>
              <a:r>
                <a:rPr lang="en-GB" sz="4800" dirty="0"/>
                <a:t> </a:t>
              </a:r>
              <a:r>
                <a:rPr lang="en-GB" sz="4800" dirty="0" err="1"/>
                <a:t>اسلامی</a:t>
              </a:r>
              <a:r>
                <a:rPr lang="en-GB" sz="4800" dirty="0"/>
                <a:t> </a:t>
              </a:r>
              <a:r>
                <a:rPr lang="en-GB" sz="4800" dirty="0" err="1"/>
                <a:t>نظام</a:t>
              </a:r>
              <a:endParaRPr kumimoji="0" lang="en-AE" sz="4800" b="0" i="0" u="none" strike="noStrike" kern="1200" cap="none" spc="20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6" name="Straight Connector 5">
            <a:extLst>
              <a:ext uri="{FF2B5EF4-FFF2-40B4-BE49-F238E27FC236}">
                <a16:creationId xmlns:a16="http://schemas.microsoft.com/office/drawing/2014/main" id="{BFB9015F-0482-4149-8B8A-3C00B06CED37}"/>
              </a:ext>
            </a:extLst>
          </p:cNvPr>
          <p:cNvSpPr/>
          <p:nvPr/>
        </p:nvSpPr>
        <p:spPr>
          <a:xfrm>
            <a:off x="1230778" y="2793445"/>
            <a:ext cx="309562" cy="116085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6D7E773-7834-4890-B60D-54CEA1CC6342}"/>
              </a:ext>
            </a:extLst>
          </p:cNvPr>
          <p:cNvGrpSpPr/>
          <p:nvPr/>
        </p:nvGrpSpPr>
        <p:grpSpPr>
          <a:xfrm>
            <a:off x="1540340" y="3180398"/>
            <a:ext cx="2476499" cy="1547812"/>
            <a:chOff x="1200546" y="1935427"/>
            <a:chExt cx="2476499" cy="154781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E8E9E0B-043F-4038-A85E-697C7DB7734D}"/>
                </a:ext>
              </a:extLst>
            </p:cNvPr>
            <p:cNvSpPr/>
            <p:nvPr/>
          </p:nvSpPr>
          <p:spPr>
            <a:xfrm>
              <a:off x="1200546" y="1935427"/>
              <a:ext cx="2476499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: Rounded Corners 7">
              <a:extLst>
                <a:ext uri="{FF2B5EF4-FFF2-40B4-BE49-F238E27FC236}">
                  <a16:creationId xmlns:a16="http://schemas.microsoft.com/office/drawing/2014/main" id="{993CBD82-6963-42C5-B843-ED231C378394}"/>
                </a:ext>
              </a:extLst>
            </p:cNvPr>
            <p:cNvSpPr txBox="1"/>
            <p:nvPr/>
          </p:nvSpPr>
          <p:spPr>
            <a:xfrm>
              <a:off x="1245880" y="1980761"/>
              <a:ext cx="2385831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marL="0" lvl="0" indent="0" algn="ctr" defTabSz="1644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700" dirty="0" err="1"/>
                <a:t>مذاکرات</a:t>
              </a:r>
              <a:endParaRPr lang="en-AE" sz="3700" kern="1200" dirty="0"/>
            </a:p>
          </p:txBody>
        </p:sp>
      </p:grpSp>
      <p:sp>
        <p:nvSpPr>
          <p:cNvPr id="60" name="Straight Connector 8">
            <a:extLst>
              <a:ext uri="{FF2B5EF4-FFF2-40B4-BE49-F238E27FC236}">
                <a16:creationId xmlns:a16="http://schemas.microsoft.com/office/drawing/2014/main" id="{6D9C42CA-8BF0-4FB9-AD07-60D57A027F23}"/>
              </a:ext>
            </a:extLst>
          </p:cNvPr>
          <p:cNvSpPr/>
          <p:nvPr/>
        </p:nvSpPr>
        <p:spPr>
          <a:xfrm>
            <a:off x="1230778" y="2793445"/>
            <a:ext cx="309562" cy="30956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C37ED7-2476-42C2-80DC-BAC8312AA938}"/>
              </a:ext>
            </a:extLst>
          </p:cNvPr>
          <p:cNvGrpSpPr/>
          <p:nvPr/>
        </p:nvGrpSpPr>
        <p:grpSpPr>
          <a:xfrm>
            <a:off x="1540340" y="5124494"/>
            <a:ext cx="2476499" cy="1547812"/>
            <a:chOff x="1200546" y="3870192"/>
            <a:chExt cx="2476499" cy="154781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5DE57E-F326-4069-8DBE-6D289C9C2752}"/>
                </a:ext>
              </a:extLst>
            </p:cNvPr>
            <p:cNvSpPr/>
            <p:nvPr/>
          </p:nvSpPr>
          <p:spPr>
            <a:xfrm>
              <a:off x="1200546" y="3870192"/>
              <a:ext cx="2476499" cy="15478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: Rounded Corners 10">
              <a:extLst>
                <a:ext uri="{FF2B5EF4-FFF2-40B4-BE49-F238E27FC236}">
                  <a16:creationId xmlns:a16="http://schemas.microsoft.com/office/drawing/2014/main" id="{B44524EF-38B6-40A8-81EC-38290FE2793C}"/>
                </a:ext>
              </a:extLst>
            </p:cNvPr>
            <p:cNvSpPr txBox="1"/>
            <p:nvPr/>
          </p:nvSpPr>
          <p:spPr>
            <a:xfrm>
              <a:off x="1245880" y="3915526"/>
              <a:ext cx="2385831" cy="1457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85" tIns="46990" rIns="70485" bIns="46990" numCol="1" spcCol="1270" anchor="ctr" anchorCtr="0">
              <a:noAutofit/>
            </a:bodyPr>
            <a:lstStyle/>
            <a:p>
              <a:pPr marL="0" lvl="0" indent="0" algn="ctr" defTabSz="1644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700" dirty="0" err="1"/>
                <a:t>جنگ</a:t>
              </a:r>
              <a:endParaRPr lang="en-AE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0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3811</TotalTime>
  <Words>1614</Words>
  <Application>Microsoft Office PowerPoint</Application>
  <PresentationFormat>Widescreen</PresentationFormat>
  <Paragraphs>223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Facet</vt:lpstr>
      <vt:lpstr>Integral</vt:lpstr>
      <vt:lpstr>PowerPoint Presentation</vt:lpstr>
      <vt:lpstr>PowerPoint Presentation</vt:lpstr>
      <vt:lpstr>خدا کی فرمانبرداری  کے لئے درکار چیزیں</vt:lpstr>
      <vt:lpstr>PowerPoint Presentation</vt:lpstr>
      <vt:lpstr>Politico socio economic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Saqib Ibraheem</cp:lastModifiedBy>
  <cp:revision>37</cp:revision>
  <dcterms:created xsi:type="dcterms:W3CDTF">2021-12-25T18:00:44Z</dcterms:created>
  <dcterms:modified xsi:type="dcterms:W3CDTF">2025-03-25T11:05:02Z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</Properties>
</file>