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75" r:id="rId7"/>
    <p:sldId id="276" r:id="rId8"/>
    <p:sldId id="277" r:id="rId9"/>
    <p:sldId id="261" r:id="rId10"/>
    <p:sldId id="273" r:id="rId11"/>
    <p:sldId id="278" r:id="rId12"/>
    <p:sldId id="274" r:id="rId13"/>
    <p:sldId id="264" r:id="rId14"/>
    <p:sldId id="266" r:id="rId15"/>
    <p:sldId id="26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FC"/>
    <a:srgbClr val="F9886F"/>
    <a:srgbClr val="31265E"/>
    <a:srgbClr val="CDB283"/>
    <a:srgbClr val="209C9C"/>
    <a:srgbClr val="E6E6E6"/>
    <a:srgbClr val="F8876F"/>
    <a:srgbClr val="F8FAFC"/>
    <a:srgbClr val="1BA49B"/>
    <a:srgbClr val="D3E0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006BB-5238-4FA2-B3BD-9E955ECB0E15}" v="98" dt="2024-10-14T05:40:32.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p:scale>
          <a:sx n="124" d="100"/>
          <a:sy n="124" d="100"/>
        </p:scale>
        <p:origin x="840" y="8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Kashif jamal" userId="d52fb4b9-feb2-40c8-b6e3-762efd1f39b5" providerId="ADAL" clId="{68B006BB-5238-4FA2-B3BD-9E955ECB0E15}"/>
    <pc:docChg chg="undo redo custSel modSld">
      <pc:chgData name="Ahmed, Kashif jamal" userId="d52fb4b9-feb2-40c8-b6e3-762efd1f39b5" providerId="ADAL" clId="{68B006BB-5238-4FA2-B3BD-9E955ECB0E15}" dt="2024-10-14T05:41:25.742" v="1448" actId="1036"/>
      <pc:docMkLst>
        <pc:docMk/>
      </pc:docMkLst>
      <pc:sldChg chg="modSp mod">
        <pc:chgData name="Ahmed, Kashif jamal" userId="d52fb4b9-feb2-40c8-b6e3-762efd1f39b5" providerId="ADAL" clId="{68B006BB-5238-4FA2-B3BD-9E955ECB0E15}" dt="2024-10-14T05:25:22.082" v="1139" actId="207"/>
        <pc:sldMkLst>
          <pc:docMk/>
          <pc:sldMk cId="1042819675" sldId="258"/>
        </pc:sldMkLst>
        <pc:spChg chg="mod">
          <ac:chgData name="Ahmed, Kashif jamal" userId="d52fb4b9-feb2-40c8-b6e3-762efd1f39b5" providerId="ADAL" clId="{68B006BB-5238-4FA2-B3BD-9E955ECB0E15}" dt="2024-10-14T04:19:56.789" v="0" actId="14100"/>
          <ac:spMkLst>
            <pc:docMk/>
            <pc:sldMk cId="1042819675" sldId="258"/>
            <ac:spMk id="8" creationId="{62836C36-F01D-7B9E-7217-6DD92DA53AC3}"/>
          </ac:spMkLst>
        </pc:spChg>
        <pc:spChg chg="mod">
          <ac:chgData name="Ahmed, Kashif jamal" userId="d52fb4b9-feb2-40c8-b6e3-762efd1f39b5" providerId="ADAL" clId="{68B006BB-5238-4FA2-B3BD-9E955ECB0E15}" dt="2024-10-14T04:29:46.749" v="124" actId="12789"/>
          <ac:spMkLst>
            <pc:docMk/>
            <pc:sldMk cId="1042819675" sldId="258"/>
            <ac:spMk id="9" creationId="{D53D2015-1E40-3D0D-7C88-E7D5D2BB49F4}"/>
          </ac:spMkLst>
        </pc:spChg>
        <pc:spChg chg="mod">
          <ac:chgData name="Ahmed, Kashif jamal" userId="d52fb4b9-feb2-40c8-b6e3-762efd1f39b5" providerId="ADAL" clId="{68B006BB-5238-4FA2-B3BD-9E955ECB0E15}" dt="2024-10-14T04:29:52.299" v="125" actId="12789"/>
          <ac:spMkLst>
            <pc:docMk/>
            <pc:sldMk cId="1042819675" sldId="258"/>
            <ac:spMk id="14" creationId="{D12DD4D8-81BB-8F78-F763-9F6421BA42FC}"/>
          </ac:spMkLst>
        </pc:spChg>
        <pc:spChg chg="mod">
          <ac:chgData name="Ahmed, Kashif jamal" userId="d52fb4b9-feb2-40c8-b6e3-762efd1f39b5" providerId="ADAL" clId="{68B006BB-5238-4FA2-B3BD-9E955ECB0E15}" dt="2024-10-14T04:29:59.525" v="126" actId="12789"/>
          <ac:spMkLst>
            <pc:docMk/>
            <pc:sldMk cId="1042819675" sldId="258"/>
            <ac:spMk id="15" creationId="{2930564D-E5F9-655D-33BF-56E446A57BEE}"/>
          </ac:spMkLst>
        </pc:spChg>
        <pc:spChg chg="mod">
          <ac:chgData name="Ahmed, Kashif jamal" userId="d52fb4b9-feb2-40c8-b6e3-762efd1f39b5" providerId="ADAL" clId="{68B006BB-5238-4FA2-B3BD-9E955ECB0E15}" dt="2024-10-14T04:30:04.758" v="127" actId="12789"/>
          <ac:spMkLst>
            <pc:docMk/>
            <pc:sldMk cId="1042819675" sldId="258"/>
            <ac:spMk id="16" creationId="{22F6397F-8752-8268-2648-BAD44F93A5DB}"/>
          </ac:spMkLst>
        </pc:spChg>
        <pc:spChg chg="mod">
          <ac:chgData name="Ahmed, Kashif jamal" userId="d52fb4b9-feb2-40c8-b6e3-762efd1f39b5" providerId="ADAL" clId="{68B006BB-5238-4FA2-B3BD-9E955ECB0E15}" dt="2024-10-14T04:29:37.745" v="123" actId="12789"/>
          <ac:spMkLst>
            <pc:docMk/>
            <pc:sldMk cId="1042819675" sldId="258"/>
            <ac:spMk id="22" creationId="{989E4ED6-F09F-A0C2-CA09-2DE86F7E58A0}"/>
          </ac:spMkLst>
        </pc:spChg>
        <pc:spChg chg="mod">
          <ac:chgData name="Ahmed, Kashif jamal" userId="d52fb4b9-feb2-40c8-b6e3-762efd1f39b5" providerId="ADAL" clId="{68B006BB-5238-4FA2-B3BD-9E955ECB0E15}" dt="2024-10-14T04:30:11.726" v="128" actId="12789"/>
          <ac:spMkLst>
            <pc:docMk/>
            <pc:sldMk cId="1042819675" sldId="258"/>
            <ac:spMk id="23" creationId="{E006C2DD-014B-E38D-C1B0-2A23EDC37DF9}"/>
          </ac:spMkLst>
        </pc:spChg>
        <pc:spChg chg="mod">
          <ac:chgData name="Ahmed, Kashif jamal" userId="d52fb4b9-feb2-40c8-b6e3-762efd1f39b5" providerId="ADAL" clId="{68B006BB-5238-4FA2-B3BD-9E955ECB0E15}" dt="2024-10-14T04:30:16.865" v="129" actId="12789"/>
          <ac:spMkLst>
            <pc:docMk/>
            <pc:sldMk cId="1042819675" sldId="258"/>
            <ac:spMk id="24" creationId="{62F7D678-9E7C-3C00-46F8-D830983EE70B}"/>
          </ac:spMkLst>
        </pc:spChg>
        <pc:spChg chg="mod">
          <ac:chgData name="Ahmed, Kashif jamal" userId="d52fb4b9-feb2-40c8-b6e3-762efd1f39b5" providerId="ADAL" clId="{68B006BB-5238-4FA2-B3BD-9E955ECB0E15}" dt="2024-10-14T05:25:22.082" v="1139" actId="207"/>
          <ac:spMkLst>
            <pc:docMk/>
            <pc:sldMk cId="1042819675" sldId="258"/>
            <ac:spMk id="25" creationId="{07D870E5-1776-5A7A-13A4-A749674E8946}"/>
          </ac:spMkLst>
        </pc:spChg>
        <pc:spChg chg="mod">
          <ac:chgData name="Ahmed, Kashif jamal" userId="d52fb4b9-feb2-40c8-b6e3-762efd1f39b5" providerId="ADAL" clId="{68B006BB-5238-4FA2-B3BD-9E955ECB0E15}" dt="2024-10-14T04:29:46.749" v="124" actId="12789"/>
          <ac:spMkLst>
            <pc:docMk/>
            <pc:sldMk cId="1042819675" sldId="258"/>
            <ac:spMk id="28" creationId="{F09AF07B-39B1-8993-5A5D-0D607C9BE4B7}"/>
          </ac:spMkLst>
        </pc:spChg>
        <pc:spChg chg="mod">
          <ac:chgData name="Ahmed, Kashif jamal" userId="d52fb4b9-feb2-40c8-b6e3-762efd1f39b5" providerId="ADAL" clId="{68B006BB-5238-4FA2-B3BD-9E955ECB0E15}" dt="2024-10-14T04:29:52.299" v="125" actId="12789"/>
          <ac:spMkLst>
            <pc:docMk/>
            <pc:sldMk cId="1042819675" sldId="258"/>
            <ac:spMk id="2049" creationId="{A7718F11-1169-83CD-477C-416788242435}"/>
          </ac:spMkLst>
        </pc:spChg>
        <pc:spChg chg="mod">
          <ac:chgData name="Ahmed, Kashif jamal" userId="d52fb4b9-feb2-40c8-b6e3-762efd1f39b5" providerId="ADAL" clId="{68B006BB-5238-4FA2-B3BD-9E955ECB0E15}" dt="2024-10-14T04:29:59.525" v="126" actId="12789"/>
          <ac:spMkLst>
            <pc:docMk/>
            <pc:sldMk cId="1042819675" sldId="258"/>
            <ac:spMk id="2051" creationId="{C9ADFCAE-D6DF-0739-B673-207C80F448C0}"/>
          </ac:spMkLst>
        </pc:spChg>
        <pc:spChg chg="mod">
          <ac:chgData name="Ahmed, Kashif jamal" userId="d52fb4b9-feb2-40c8-b6e3-762efd1f39b5" providerId="ADAL" clId="{68B006BB-5238-4FA2-B3BD-9E955ECB0E15}" dt="2024-10-14T04:30:04.758" v="127" actId="12789"/>
          <ac:spMkLst>
            <pc:docMk/>
            <pc:sldMk cId="1042819675" sldId="258"/>
            <ac:spMk id="2053" creationId="{EA7B9DC2-EBC5-FCF0-59EA-01B0CF94668C}"/>
          </ac:spMkLst>
        </pc:spChg>
        <pc:spChg chg="mod">
          <ac:chgData name="Ahmed, Kashif jamal" userId="d52fb4b9-feb2-40c8-b6e3-762efd1f39b5" providerId="ADAL" clId="{68B006BB-5238-4FA2-B3BD-9E955ECB0E15}" dt="2024-10-14T04:29:37.745" v="123" actId="12789"/>
          <ac:spMkLst>
            <pc:docMk/>
            <pc:sldMk cId="1042819675" sldId="258"/>
            <ac:spMk id="2055" creationId="{36DAA7CC-FF20-2378-4BFD-756CEE3AE310}"/>
          </ac:spMkLst>
        </pc:spChg>
        <pc:spChg chg="mod">
          <ac:chgData name="Ahmed, Kashif jamal" userId="d52fb4b9-feb2-40c8-b6e3-762efd1f39b5" providerId="ADAL" clId="{68B006BB-5238-4FA2-B3BD-9E955ECB0E15}" dt="2024-10-14T04:30:11.726" v="128" actId="12789"/>
          <ac:spMkLst>
            <pc:docMk/>
            <pc:sldMk cId="1042819675" sldId="258"/>
            <ac:spMk id="2057" creationId="{9FD45F95-9791-D286-6D25-CA2FA672E38B}"/>
          </ac:spMkLst>
        </pc:spChg>
        <pc:spChg chg="mod">
          <ac:chgData name="Ahmed, Kashif jamal" userId="d52fb4b9-feb2-40c8-b6e3-762efd1f39b5" providerId="ADAL" clId="{68B006BB-5238-4FA2-B3BD-9E955ECB0E15}" dt="2024-10-14T04:30:16.865" v="129" actId="12789"/>
          <ac:spMkLst>
            <pc:docMk/>
            <pc:sldMk cId="1042819675" sldId="258"/>
            <ac:spMk id="2059" creationId="{1BE4CC71-8EF8-C78B-40AF-87CA123FDC3B}"/>
          </ac:spMkLst>
        </pc:spChg>
      </pc:sldChg>
      <pc:sldChg chg="addSp delSp modSp mod setBg">
        <pc:chgData name="Ahmed, Kashif jamal" userId="d52fb4b9-feb2-40c8-b6e3-762efd1f39b5" providerId="ADAL" clId="{68B006BB-5238-4FA2-B3BD-9E955ECB0E15}" dt="2024-10-14T05:41:25.742" v="1448" actId="1036"/>
        <pc:sldMkLst>
          <pc:docMk/>
          <pc:sldMk cId="196861060" sldId="274"/>
        </pc:sldMkLst>
        <pc:spChg chg="del mod">
          <ac:chgData name="Ahmed, Kashif jamal" userId="d52fb4b9-feb2-40c8-b6e3-762efd1f39b5" providerId="ADAL" clId="{68B006BB-5238-4FA2-B3BD-9E955ECB0E15}" dt="2024-10-14T05:37:47.079" v="1374" actId="478"/>
          <ac:spMkLst>
            <pc:docMk/>
            <pc:sldMk cId="196861060" sldId="274"/>
            <ac:spMk id="2" creationId="{DE2D07BC-A2A4-69AE-7159-DD91A7C30C9F}"/>
          </ac:spMkLst>
        </pc:spChg>
        <pc:spChg chg="del">
          <ac:chgData name="Ahmed, Kashif jamal" userId="d52fb4b9-feb2-40c8-b6e3-762efd1f39b5" providerId="ADAL" clId="{68B006BB-5238-4FA2-B3BD-9E955ECB0E15}" dt="2024-10-14T05:37:37.702" v="1372" actId="478"/>
          <ac:spMkLst>
            <pc:docMk/>
            <pc:sldMk cId="196861060" sldId="274"/>
            <ac:spMk id="3" creationId="{F161DF5B-1892-6C89-DAA6-11EB9F849176}"/>
          </ac:spMkLst>
        </pc:spChg>
        <pc:spChg chg="add del mod">
          <ac:chgData name="Ahmed, Kashif jamal" userId="d52fb4b9-feb2-40c8-b6e3-762efd1f39b5" providerId="ADAL" clId="{68B006BB-5238-4FA2-B3BD-9E955ECB0E15}" dt="2024-10-14T05:37:48.638" v="1375" actId="478"/>
          <ac:spMkLst>
            <pc:docMk/>
            <pc:sldMk cId="196861060" sldId="274"/>
            <ac:spMk id="5" creationId="{D678E478-3792-F247-6E1E-376E45C15C13}"/>
          </ac:spMkLst>
        </pc:spChg>
        <pc:spChg chg="add mod">
          <ac:chgData name="Ahmed, Kashif jamal" userId="d52fb4b9-feb2-40c8-b6e3-762efd1f39b5" providerId="ADAL" clId="{68B006BB-5238-4FA2-B3BD-9E955ECB0E15}" dt="2024-10-14T05:38:07.945" v="1383" actId="207"/>
          <ac:spMkLst>
            <pc:docMk/>
            <pc:sldMk cId="196861060" sldId="274"/>
            <ac:spMk id="6" creationId="{84FBD60C-5308-5B18-ADEE-93D8DF2F7589}"/>
          </ac:spMkLst>
        </pc:spChg>
        <pc:spChg chg="add mod">
          <ac:chgData name="Ahmed, Kashif jamal" userId="d52fb4b9-feb2-40c8-b6e3-762efd1f39b5" providerId="ADAL" clId="{68B006BB-5238-4FA2-B3BD-9E955ECB0E15}" dt="2024-10-14T05:41:19.457" v="1428" actId="14100"/>
          <ac:spMkLst>
            <pc:docMk/>
            <pc:sldMk cId="196861060" sldId="274"/>
            <ac:spMk id="7" creationId="{9E7F0138-12D1-6127-D427-CA4A2FA639F8}"/>
          </ac:spMkLst>
        </pc:spChg>
        <pc:picChg chg="add mod">
          <ac:chgData name="Ahmed, Kashif jamal" userId="d52fb4b9-feb2-40c8-b6e3-762efd1f39b5" providerId="ADAL" clId="{68B006BB-5238-4FA2-B3BD-9E955ECB0E15}" dt="2024-10-14T05:41:25.742" v="1448" actId="1036"/>
          <ac:picMkLst>
            <pc:docMk/>
            <pc:sldMk cId="196861060" sldId="274"/>
            <ac:picMk id="9" creationId="{ABAB68F9-86DB-5342-0377-4BB6F537FB52}"/>
          </ac:picMkLst>
        </pc:picChg>
      </pc:sldChg>
      <pc:sldChg chg="addSp delSp modSp mod setBg">
        <pc:chgData name="Ahmed, Kashif jamal" userId="d52fb4b9-feb2-40c8-b6e3-762efd1f39b5" providerId="ADAL" clId="{68B006BB-5238-4FA2-B3BD-9E955ECB0E15}" dt="2024-10-14T04:50:21.496" v="623" actId="14861"/>
        <pc:sldMkLst>
          <pc:docMk/>
          <pc:sldMk cId="3841936466" sldId="275"/>
        </pc:sldMkLst>
        <pc:spChg chg="del">
          <ac:chgData name="Ahmed, Kashif jamal" userId="d52fb4b9-feb2-40c8-b6e3-762efd1f39b5" providerId="ADAL" clId="{68B006BB-5238-4FA2-B3BD-9E955ECB0E15}" dt="2024-10-14T04:21:30.736" v="3" actId="478"/>
          <ac:spMkLst>
            <pc:docMk/>
            <pc:sldMk cId="3841936466" sldId="275"/>
            <ac:spMk id="2" creationId="{BBEF6FD0-60E8-646E-787B-D324E8B93C13}"/>
          </ac:spMkLst>
        </pc:spChg>
        <pc:spChg chg="del">
          <ac:chgData name="Ahmed, Kashif jamal" userId="d52fb4b9-feb2-40c8-b6e3-762efd1f39b5" providerId="ADAL" clId="{68B006BB-5238-4FA2-B3BD-9E955ECB0E15}" dt="2024-10-14T04:21:16.392" v="1" actId="478"/>
          <ac:spMkLst>
            <pc:docMk/>
            <pc:sldMk cId="3841936466" sldId="275"/>
            <ac:spMk id="3" creationId="{57CF541F-5F72-4C26-0E77-8B18DA42D62D}"/>
          </ac:spMkLst>
        </pc:spChg>
        <pc:spChg chg="add del mod">
          <ac:chgData name="Ahmed, Kashif jamal" userId="d52fb4b9-feb2-40c8-b6e3-762efd1f39b5" providerId="ADAL" clId="{68B006BB-5238-4FA2-B3BD-9E955ECB0E15}" dt="2024-10-14T04:21:34.125" v="5" actId="478"/>
          <ac:spMkLst>
            <pc:docMk/>
            <pc:sldMk cId="3841936466" sldId="275"/>
            <ac:spMk id="5" creationId="{384A1B3F-855B-A16F-23B7-38EB526EA9A7}"/>
          </ac:spMkLst>
        </pc:spChg>
        <pc:spChg chg="add mod">
          <ac:chgData name="Ahmed, Kashif jamal" userId="d52fb4b9-feb2-40c8-b6e3-762efd1f39b5" providerId="ADAL" clId="{68B006BB-5238-4FA2-B3BD-9E955ECB0E15}" dt="2024-10-14T04:21:31.119" v="4"/>
          <ac:spMkLst>
            <pc:docMk/>
            <pc:sldMk cId="3841936466" sldId="275"/>
            <ac:spMk id="6" creationId="{88745D37-2662-8C3D-41C8-41CC11771701}"/>
          </ac:spMkLst>
        </pc:spChg>
        <pc:spChg chg="add mod">
          <ac:chgData name="Ahmed, Kashif jamal" userId="d52fb4b9-feb2-40c8-b6e3-762efd1f39b5" providerId="ADAL" clId="{68B006BB-5238-4FA2-B3BD-9E955ECB0E15}" dt="2024-10-14T04:22:01.077" v="19" actId="20577"/>
          <ac:spMkLst>
            <pc:docMk/>
            <pc:sldMk cId="3841936466" sldId="275"/>
            <ac:spMk id="7" creationId="{DD7CD054-CD2B-5523-6D06-1FF54982FF8B}"/>
          </ac:spMkLst>
        </pc:spChg>
        <pc:spChg chg="add mod">
          <ac:chgData name="Ahmed, Kashif jamal" userId="d52fb4b9-feb2-40c8-b6e3-762efd1f39b5" providerId="ADAL" clId="{68B006BB-5238-4FA2-B3BD-9E955ECB0E15}" dt="2024-10-14T04:23:44.108" v="44" actId="20577"/>
          <ac:spMkLst>
            <pc:docMk/>
            <pc:sldMk cId="3841936466" sldId="275"/>
            <ac:spMk id="8" creationId="{756A99DF-DA4A-9293-C445-573AAD8A5144}"/>
          </ac:spMkLst>
        </pc:spChg>
        <pc:spChg chg="add mod">
          <ac:chgData name="Ahmed, Kashif jamal" userId="d52fb4b9-feb2-40c8-b6e3-762efd1f39b5" providerId="ADAL" clId="{68B006BB-5238-4FA2-B3BD-9E955ECB0E15}" dt="2024-10-14T04:25:16.223" v="61" actId="164"/>
          <ac:spMkLst>
            <pc:docMk/>
            <pc:sldMk cId="3841936466" sldId="275"/>
            <ac:spMk id="9" creationId="{7AAB5E69-DDDA-F68E-56BB-0C9AE10D76F0}"/>
          </ac:spMkLst>
        </pc:spChg>
        <pc:spChg chg="add mod">
          <ac:chgData name="Ahmed, Kashif jamal" userId="d52fb4b9-feb2-40c8-b6e3-762efd1f39b5" providerId="ADAL" clId="{68B006BB-5238-4FA2-B3BD-9E955ECB0E15}" dt="2024-10-14T04:26:01.927" v="79" actId="20577"/>
          <ac:spMkLst>
            <pc:docMk/>
            <pc:sldMk cId="3841936466" sldId="275"/>
            <ac:spMk id="10" creationId="{127658A5-81BE-AF64-A67F-5C9ED3000E37}"/>
          </ac:spMkLst>
        </pc:spChg>
        <pc:spChg chg="mod">
          <ac:chgData name="Ahmed, Kashif jamal" userId="d52fb4b9-feb2-40c8-b6e3-762efd1f39b5" providerId="ADAL" clId="{68B006BB-5238-4FA2-B3BD-9E955ECB0E15}" dt="2024-10-14T04:26:11.753" v="80" actId="20577"/>
          <ac:spMkLst>
            <pc:docMk/>
            <pc:sldMk cId="3841936466" sldId="275"/>
            <ac:spMk id="13" creationId="{1A01BF42-8F29-F9EB-EDF8-01318F159404}"/>
          </ac:spMkLst>
        </pc:spChg>
        <pc:spChg chg="mod">
          <ac:chgData name="Ahmed, Kashif jamal" userId="d52fb4b9-feb2-40c8-b6e3-762efd1f39b5" providerId="ADAL" clId="{68B006BB-5238-4FA2-B3BD-9E955ECB0E15}" dt="2024-10-14T04:25:48.775" v="73" actId="20577"/>
          <ac:spMkLst>
            <pc:docMk/>
            <pc:sldMk cId="3841936466" sldId="275"/>
            <ac:spMk id="14" creationId="{CBBE203E-DECB-6F2C-A0F1-0E0D7C66EEE6}"/>
          </ac:spMkLst>
        </pc:spChg>
        <pc:spChg chg="mod">
          <ac:chgData name="Ahmed, Kashif jamal" userId="d52fb4b9-feb2-40c8-b6e3-762efd1f39b5" providerId="ADAL" clId="{68B006BB-5238-4FA2-B3BD-9E955ECB0E15}" dt="2024-10-14T04:26:34.661" v="87" actId="20577"/>
          <ac:spMkLst>
            <pc:docMk/>
            <pc:sldMk cId="3841936466" sldId="275"/>
            <ac:spMk id="16" creationId="{58381612-6F3C-4D0F-7850-415C4732DB66}"/>
          </ac:spMkLst>
        </pc:spChg>
        <pc:spChg chg="mod">
          <ac:chgData name="Ahmed, Kashif jamal" userId="d52fb4b9-feb2-40c8-b6e3-762efd1f39b5" providerId="ADAL" clId="{68B006BB-5238-4FA2-B3BD-9E955ECB0E15}" dt="2024-10-14T04:26:53.807" v="98" actId="20577"/>
          <ac:spMkLst>
            <pc:docMk/>
            <pc:sldMk cId="3841936466" sldId="275"/>
            <ac:spMk id="17" creationId="{822DAE59-1E07-3198-5FB2-F834E772C7DE}"/>
          </ac:spMkLst>
        </pc:spChg>
        <pc:spChg chg="add mod">
          <ac:chgData name="Ahmed, Kashif jamal" userId="d52fb4b9-feb2-40c8-b6e3-762efd1f39b5" providerId="ADAL" clId="{68B006BB-5238-4FA2-B3BD-9E955ECB0E15}" dt="2024-10-14T04:43:30.406" v="366" actId="12788"/>
          <ac:spMkLst>
            <pc:docMk/>
            <pc:sldMk cId="3841936466" sldId="275"/>
            <ac:spMk id="18" creationId="{F7918F3A-9A55-B047-C077-9E787AD51740}"/>
          </ac:spMkLst>
        </pc:spChg>
        <pc:spChg chg="add mod">
          <ac:chgData name="Ahmed, Kashif jamal" userId="d52fb4b9-feb2-40c8-b6e3-762efd1f39b5" providerId="ADAL" clId="{68B006BB-5238-4FA2-B3BD-9E955ECB0E15}" dt="2024-10-14T04:38:28.608" v="233" actId="207"/>
          <ac:spMkLst>
            <pc:docMk/>
            <pc:sldMk cId="3841936466" sldId="275"/>
            <ac:spMk id="19" creationId="{2D4A62A5-E788-143F-9DB8-5D3F52D576F5}"/>
          </ac:spMkLst>
        </pc:spChg>
        <pc:spChg chg="add del mod">
          <ac:chgData name="Ahmed, Kashif jamal" userId="d52fb4b9-feb2-40c8-b6e3-762efd1f39b5" providerId="ADAL" clId="{68B006BB-5238-4FA2-B3BD-9E955ECB0E15}" dt="2024-10-14T04:32:57.082" v="162" actId="478"/>
          <ac:spMkLst>
            <pc:docMk/>
            <pc:sldMk cId="3841936466" sldId="275"/>
            <ac:spMk id="22" creationId="{AB631672-0297-8EE9-3754-28A2E92660FB}"/>
          </ac:spMkLst>
        </pc:spChg>
        <pc:spChg chg="add mod">
          <ac:chgData name="Ahmed, Kashif jamal" userId="d52fb4b9-feb2-40c8-b6e3-762efd1f39b5" providerId="ADAL" clId="{68B006BB-5238-4FA2-B3BD-9E955ECB0E15}" dt="2024-10-14T04:49:20.042" v="582" actId="164"/>
          <ac:spMkLst>
            <pc:docMk/>
            <pc:sldMk cId="3841936466" sldId="275"/>
            <ac:spMk id="23" creationId="{2226AB40-A023-FA65-2332-6CF4960FBB74}"/>
          </ac:spMkLst>
        </pc:spChg>
        <pc:spChg chg="add mod">
          <ac:chgData name="Ahmed, Kashif jamal" userId="d52fb4b9-feb2-40c8-b6e3-762efd1f39b5" providerId="ADAL" clId="{68B006BB-5238-4FA2-B3BD-9E955ECB0E15}" dt="2024-10-14T04:49:20.042" v="582" actId="164"/>
          <ac:spMkLst>
            <pc:docMk/>
            <pc:sldMk cId="3841936466" sldId="275"/>
            <ac:spMk id="24" creationId="{B06F488C-7BC5-182B-DE7D-7BE01F1D87A0}"/>
          </ac:spMkLst>
        </pc:spChg>
        <pc:spChg chg="add mod">
          <ac:chgData name="Ahmed, Kashif jamal" userId="d52fb4b9-feb2-40c8-b6e3-762efd1f39b5" providerId="ADAL" clId="{68B006BB-5238-4FA2-B3BD-9E955ECB0E15}" dt="2024-10-14T04:38:08.613" v="231" actId="207"/>
          <ac:spMkLst>
            <pc:docMk/>
            <pc:sldMk cId="3841936466" sldId="275"/>
            <ac:spMk id="25" creationId="{10DE3699-712A-7EDE-85BB-0F7E7D3C070F}"/>
          </ac:spMkLst>
        </pc:spChg>
        <pc:spChg chg="add mod">
          <ac:chgData name="Ahmed, Kashif jamal" userId="d52fb4b9-feb2-40c8-b6e3-762efd1f39b5" providerId="ADAL" clId="{68B006BB-5238-4FA2-B3BD-9E955ECB0E15}" dt="2024-10-14T04:38:18.471" v="232" actId="207"/>
          <ac:spMkLst>
            <pc:docMk/>
            <pc:sldMk cId="3841936466" sldId="275"/>
            <ac:spMk id="26" creationId="{41CD239F-AD87-8EBF-7F2C-2EA0D7F055DA}"/>
          </ac:spMkLst>
        </pc:spChg>
        <pc:spChg chg="add mod">
          <ac:chgData name="Ahmed, Kashif jamal" userId="d52fb4b9-feb2-40c8-b6e3-762efd1f39b5" providerId="ADAL" clId="{68B006BB-5238-4FA2-B3BD-9E955ECB0E15}" dt="2024-10-14T04:38:18.471" v="232" actId="207"/>
          <ac:spMkLst>
            <pc:docMk/>
            <pc:sldMk cId="3841936466" sldId="275"/>
            <ac:spMk id="27" creationId="{C3EF4BFF-3624-5D36-8BB2-8003E206DAB1}"/>
          </ac:spMkLst>
        </pc:spChg>
        <pc:spChg chg="add del mod">
          <ac:chgData name="Ahmed, Kashif jamal" userId="d52fb4b9-feb2-40c8-b6e3-762efd1f39b5" providerId="ADAL" clId="{68B006BB-5238-4FA2-B3BD-9E955ECB0E15}" dt="2024-10-14T04:38:47.084" v="236" actId="478"/>
          <ac:spMkLst>
            <pc:docMk/>
            <pc:sldMk cId="3841936466" sldId="275"/>
            <ac:spMk id="31" creationId="{A7F1D19E-127F-063C-4634-444BC626E11A}"/>
          </ac:spMkLst>
        </pc:spChg>
        <pc:spChg chg="add mod topLvl">
          <ac:chgData name="Ahmed, Kashif jamal" userId="d52fb4b9-feb2-40c8-b6e3-762efd1f39b5" providerId="ADAL" clId="{68B006BB-5238-4FA2-B3BD-9E955ECB0E15}" dt="2024-10-14T04:50:21.496" v="623" actId="14861"/>
          <ac:spMkLst>
            <pc:docMk/>
            <pc:sldMk cId="3841936466" sldId="275"/>
            <ac:spMk id="32" creationId="{9BE521AF-8A10-CC79-714B-0D911FC09F58}"/>
          </ac:spMkLst>
        </pc:spChg>
        <pc:spChg chg="add del mod">
          <ac:chgData name="Ahmed, Kashif jamal" userId="d52fb4b9-feb2-40c8-b6e3-762efd1f39b5" providerId="ADAL" clId="{68B006BB-5238-4FA2-B3BD-9E955ECB0E15}" dt="2024-10-14T04:39:55.068" v="255" actId="478"/>
          <ac:spMkLst>
            <pc:docMk/>
            <pc:sldMk cId="3841936466" sldId="275"/>
            <ac:spMk id="33" creationId="{BC46C4EE-B816-01BF-E5A3-97316850BC62}"/>
          </ac:spMkLst>
        </pc:spChg>
        <pc:spChg chg="add del mod">
          <ac:chgData name="Ahmed, Kashif jamal" userId="d52fb4b9-feb2-40c8-b6e3-762efd1f39b5" providerId="ADAL" clId="{68B006BB-5238-4FA2-B3BD-9E955ECB0E15}" dt="2024-10-14T04:39:55.068" v="255" actId="478"/>
          <ac:spMkLst>
            <pc:docMk/>
            <pc:sldMk cId="3841936466" sldId="275"/>
            <ac:spMk id="34" creationId="{7BFD16BB-F039-1788-842E-404561BAD4DF}"/>
          </ac:spMkLst>
        </pc:spChg>
        <pc:spChg chg="add del mod">
          <ac:chgData name="Ahmed, Kashif jamal" userId="d52fb4b9-feb2-40c8-b6e3-762efd1f39b5" providerId="ADAL" clId="{68B006BB-5238-4FA2-B3BD-9E955ECB0E15}" dt="2024-10-14T04:40:23.331" v="262" actId="478"/>
          <ac:spMkLst>
            <pc:docMk/>
            <pc:sldMk cId="3841936466" sldId="275"/>
            <ac:spMk id="35" creationId="{0D889DD6-4920-D16A-EC9D-E2D2E2A891F5}"/>
          </ac:spMkLst>
        </pc:spChg>
        <pc:spChg chg="add del mod">
          <ac:chgData name="Ahmed, Kashif jamal" userId="d52fb4b9-feb2-40c8-b6e3-762efd1f39b5" providerId="ADAL" clId="{68B006BB-5238-4FA2-B3BD-9E955ECB0E15}" dt="2024-10-14T04:40:23.331" v="262" actId="478"/>
          <ac:spMkLst>
            <pc:docMk/>
            <pc:sldMk cId="3841936466" sldId="275"/>
            <ac:spMk id="36" creationId="{30853FA8-1B84-C1AE-2408-76795ABE3B75}"/>
          </ac:spMkLst>
        </pc:spChg>
        <pc:spChg chg="add del mod">
          <ac:chgData name="Ahmed, Kashif jamal" userId="d52fb4b9-feb2-40c8-b6e3-762efd1f39b5" providerId="ADAL" clId="{68B006BB-5238-4FA2-B3BD-9E955ECB0E15}" dt="2024-10-14T04:40:42.717" v="270" actId="478"/>
          <ac:spMkLst>
            <pc:docMk/>
            <pc:sldMk cId="3841936466" sldId="275"/>
            <ac:spMk id="37" creationId="{6662C891-807F-1046-7DAC-A31762A740D5}"/>
          </ac:spMkLst>
        </pc:spChg>
        <pc:spChg chg="add del mod">
          <ac:chgData name="Ahmed, Kashif jamal" userId="d52fb4b9-feb2-40c8-b6e3-762efd1f39b5" providerId="ADAL" clId="{68B006BB-5238-4FA2-B3BD-9E955ECB0E15}" dt="2024-10-14T04:40:42.717" v="270" actId="478"/>
          <ac:spMkLst>
            <pc:docMk/>
            <pc:sldMk cId="3841936466" sldId="275"/>
            <ac:spMk id="38" creationId="{211E6FB5-6172-E071-39B4-91ADDE5D68E5}"/>
          </ac:spMkLst>
        </pc:spChg>
        <pc:spChg chg="add mod topLvl">
          <ac:chgData name="Ahmed, Kashif jamal" userId="d52fb4b9-feb2-40c8-b6e3-762efd1f39b5" providerId="ADAL" clId="{68B006BB-5238-4FA2-B3BD-9E955ECB0E15}" dt="2024-10-14T04:50:19.962" v="622" actId="14861"/>
          <ac:spMkLst>
            <pc:docMk/>
            <pc:sldMk cId="3841936466" sldId="275"/>
            <ac:spMk id="39" creationId="{ECAA0E86-5030-2801-EB95-70F8FDB27668}"/>
          </ac:spMkLst>
        </pc:spChg>
        <pc:spChg chg="add mod topLvl">
          <ac:chgData name="Ahmed, Kashif jamal" userId="d52fb4b9-feb2-40c8-b6e3-762efd1f39b5" providerId="ADAL" clId="{68B006BB-5238-4FA2-B3BD-9E955ECB0E15}" dt="2024-10-14T04:50:19.962" v="622" actId="14861"/>
          <ac:spMkLst>
            <pc:docMk/>
            <pc:sldMk cId="3841936466" sldId="275"/>
            <ac:spMk id="40" creationId="{301A2FA4-C174-E3D8-8563-EAB668174248}"/>
          </ac:spMkLst>
        </pc:spChg>
        <pc:spChg chg="add mod">
          <ac:chgData name="Ahmed, Kashif jamal" userId="d52fb4b9-feb2-40c8-b6e3-762efd1f39b5" providerId="ADAL" clId="{68B006BB-5238-4FA2-B3BD-9E955ECB0E15}" dt="2024-10-14T04:50:19.962" v="622" actId="14861"/>
          <ac:spMkLst>
            <pc:docMk/>
            <pc:sldMk cId="3841936466" sldId="275"/>
            <ac:spMk id="42" creationId="{5B8B4982-C521-48D4-8535-B32195359053}"/>
          </ac:spMkLst>
        </pc:spChg>
        <pc:spChg chg="add mod">
          <ac:chgData name="Ahmed, Kashif jamal" userId="d52fb4b9-feb2-40c8-b6e3-762efd1f39b5" providerId="ADAL" clId="{68B006BB-5238-4FA2-B3BD-9E955ECB0E15}" dt="2024-10-14T04:50:19.962" v="622" actId="14861"/>
          <ac:spMkLst>
            <pc:docMk/>
            <pc:sldMk cId="3841936466" sldId="275"/>
            <ac:spMk id="43" creationId="{AFEA26CB-EED7-D5F5-E208-61B5036EBD67}"/>
          </ac:spMkLst>
        </pc:spChg>
        <pc:spChg chg="add mod">
          <ac:chgData name="Ahmed, Kashif jamal" userId="d52fb4b9-feb2-40c8-b6e3-762efd1f39b5" providerId="ADAL" clId="{68B006BB-5238-4FA2-B3BD-9E955ECB0E15}" dt="2024-10-14T04:50:19.962" v="622" actId="14861"/>
          <ac:spMkLst>
            <pc:docMk/>
            <pc:sldMk cId="3841936466" sldId="275"/>
            <ac:spMk id="44" creationId="{2E1B2595-2159-D1C0-55CE-938FC8F7D4D4}"/>
          </ac:spMkLst>
        </pc:spChg>
        <pc:spChg chg="add mod">
          <ac:chgData name="Ahmed, Kashif jamal" userId="d52fb4b9-feb2-40c8-b6e3-762efd1f39b5" providerId="ADAL" clId="{68B006BB-5238-4FA2-B3BD-9E955ECB0E15}" dt="2024-10-14T04:50:19.962" v="622" actId="14861"/>
          <ac:spMkLst>
            <pc:docMk/>
            <pc:sldMk cId="3841936466" sldId="275"/>
            <ac:spMk id="45" creationId="{B8B52889-A2AE-7EA0-9317-F8E1559A1B62}"/>
          </ac:spMkLst>
        </pc:spChg>
        <pc:spChg chg="add mod">
          <ac:chgData name="Ahmed, Kashif jamal" userId="d52fb4b9-feb2-40c8-b6e3-762efd1f39b5" providerId="ADAL" clId="{68B006BB-5238-4FA2-B3BD-9E955ECB0E15}" dt="2024-10-14T04:50:19.962" v="622" actId="14861"/>
          <ac:spMkLst>
            <pc:docMk/>
            <pc:sldMk cId="3841936466" sldId="275"/>
            <ac:spMk id="46" creationId="{0D46A922-4023-BC6F-B5DE-C8EBC88C52D1}"/>
          </ac:spMkLst>
        </pc:spChg>
        <pc:spChg chg="add mod">
          <ac:chgData name="Ahmed, Kashif jamal" userId="d52fb4b9-feb2-40c8-b6e3-762efd1f39b5" providerId="ADAL" clId="{68B006BB-5238-4FA2-B3BD-9E955ECB0E15}" dt="2024-10-14T04:50:19.962" v="622" actId="14861"/>
          <ac:spMkLst>
            <pc:docMk/>
            <pc:sldMk cId="3841936466" sldId="275"/>
            <ac:spMk id="47" creationId="{118C92D7-9230-5C96-9D86-1C65A0F2C694}"/>
          </ac:spMkLst>
        </pc:spChg>
        <pc:spChg chg="add mod">
          <ac:chgData name="Ahmed, Kashif jamal" userId="d52fb4b9-feb2-40c8-b6e3-762efd1f39b5" providerId="ADAL" clId="{68B006BB-5238-4FA2-B3BD-9E955ECB0E15}" dt="2024-10-14T04:49:06.911" v="565" actId="1036"/>
          <ac:spMkLst>
            <pc:docMk/>
            <pc:sldMk cId="3841936466" sldId="275"/>
            <ac:spMk id="48" creationId="{294296AF-4B2F-F063-7E95-CDF9A18DBA65}"/>
          </ac:spMkLst>
        </pc:spChg>
        <pc:spChg chg="add mod">
          <ac:chgData name="Ahmed, Kashif jamal" userId="d52fb4b9-feb2-40c8-b6e3-762efd1f39b5" providerId="ADAL" clId="{68B006BB-5238-4FA2-B3BD-9E955ECB0E15}" dt="2024-10-14T04:49:06.911" v="565" actId="1036"/>
          <ac:spMkLst>
            <pc:docMk/>
            <pc:sldMk cId="3841936466" sldId="275"/>
            <ac:spMk id="49" creationId="{1E144F00-5B6B-3C72-7403-301BC4C83008}"/>
          </ac:spMkLst>
        </pc:spChg>
        <pc:spChg chg="add mod">
          <ac:chgData name="Ahmed, Kashif jamal" userId="d52fb4b9-feb2-40c8-b6e3-762efd1f39b5" providerId="ADAL" clId="{68B006BB-5238-4FA2-B3BD-9E955ECB0E15}" dt="2024-10-14T04:49:06.911" v="565" actId="1036"/>
          <ac:spMkLst>
            <pc:docMk/>
            <pc:sldMk cId="3841936466" sldId="275"/>
            <ac:spMk id="50" creationId="{3223053E-C7AB-0FF4-8A80-9A787A0E58C6}"/>
          </ac:spMkLst>
        </pc:spChg>
        <pc:spChg chg="add mod">
          <ac:chgData name="Ahmed, Kashif jamal" userId="d52fb4b9-feb2-40c8-b6e3-762efd1f39b5" providerId="ADAL" clId="{68B006BB-5238-4FA2-B3BD-9E955ECB0E15}" dt="2024-10-14T04:49:06.911" v="565" actId="1036"/>
          <ac:spMkLst>
            <pc:docMk/>
            <pc:sldMk cId="3841936466" sldId="275"/>
            <ac:spMk id="51" creationId="{7E7B7E30-57EF-3C33-5B3C-25A27AACA94A}"/>
          </ac:spMkLst>
        </pc:spChg>
        <pc:grpChg chg="add mod">
          <ac:chgData name="Ahmed, Kashif jamal" userId="d52fb4b9-feb2-40c8-b6e3-762efd1f39b5" providerId="ADAL" clId="{68B006BB-5238-4FA2-B3BD-9E955ECB0E15}" dt="2024-10-14T04:25:16.223" v="61" actId="164"/>
          <ac:grpSpMkLst>
            <pc:docMk/>
            <pc:sldMk cId="3841936466" sldId="275"/>
            <ac:grpSpMk id="11" creationId="{75FB8C41-5792-3DDE-6715-EF45BB96DC46}"/>
          </ac:grpSpMkLst>
        </pc:grpChg>
        <pc:grpChg chg="add mod">
          <ac:chgData name="Ahmed, Kashif jamal" userId="d52fb4b9-feb2-40c8-b6e3-762efd1f39b5" providerId="ADAL" clId="{68B006BB-5238-4FA2-B3BD-9E955ECB0E15}" dt="2024-10-14T04:25:27.654" v="65" actId="1076"/>
          <ac:grpSpMkLst>
            <pc:docMk/>
            <pc:sldMk cId="3841936466" sldId="275"/>
            <ac:grpSpMk id="12" creationId="{93E11DC0-797D-1A74-838F-BD8D5195B097}"/>
          </ac:grpSpMkLst>
        </pc:grpChg>
        <pc:grpChg chg="add mod">
          <ac:chgData name="Ahmed, Kashif jamal" userId="d52fb4b9-feb2-40c8-b6e3-762efd1f39b5" providerId="ADAL" clId="{68B006BB-5238-4FA2-B3BD-9E955ECB0E15}" dt="2024-10-14T04:26:22.643" v="82" actId="1076"/>
          <ac:grpSpMkLst>
            <pc:docMk/>
            <pc:sldMk cId="3841936466" sldId="275"/>
            <ac:grpSpMk id="15" creationId="{F6F6B50A-1D37-8FA8-C0CE-70362587E4AB}"/>
          </ac:grpSpMkLst>
        </pc:grpChg>
        <pc:grpChg chg="add mod">
          <ac:chgData name="Ahmed, Kashif jamal" userId="d52fb4b9-feb2-40c8-b6e3-762efd1f39b5" providerId="ADAL" clId="{68B006BB-5238-4FA2-B3BD-9E955ECB0E15}" dt="2024-10-14T04:49:45.455" v="606" actId="1036"/>
          <ac:grpSpMkLst>
            <pc:docMk/>
            <pc:sldMk cId="3841936466" sldId="275"/>
            <ac:grpSpMk id="28" creationId="{200AA0A0-C0EB-2F6E-A4EC-3D8966084C3B}"/>
          </ac:grpSpMkLst>
        </pc:grpChg>
        <pc:grpChg chg="add del mod">
          <ac:chgData name="Ahmed, Kashif jamal" userId="d52fb4b9-feb2-40c8-b6e3-762efd1f39b5" providerId="ADAL" clId="{68B006BB-5238-4FA2-B3BD-9E955ECB0E15}" dt="2024-10-14T04:43:37.185" v="367" actId="165"/>
          <ac:grpSpMkLst>
            <pc:docMk/>
            <pc:sldMk cId="3841936466" sldId="275"/>
            <ac:grpSpMk id="41" creationId="{9EBEEB4A-5B8B-A19B-9D8E-71EAFFFB586B}"/>
          </ac:grpSpMkLst>
        </pc:grpChg>
        <pc:grpChg chg="add mod">
          <ac:chgData name="Ahmed, Kashif jamal" userId="d52fb4b9-feb2-40c8-b6e3-762efd1f39b5" providerId="ADAL" clId="{68B006BB-5238-4FA2-B3BD-9E955ECB0E15}" dt="2024-10-14T04:49:45.455" v="606" actId="1036"/>
          <ac:grpSpMkLst>
            <pc:docMk/>
            <pc:sldMk cId="3841936466" sldId="275"/>
            <ac:grpSpMk id="52" creationId="{0300AC0C-6CF2-29AE-5095-03D22C620669}"/>
          </ac:grpSpMkLst>
        </pc:grpChg>
        <pc:picChg chg="add mod">
          <ac:chgData name="Ahmed, Kashif jamal" userId="d52fb4b9-feb2-40c8-b6e3-762efd1f39b5" providerId="ADAL" clId="{68B006BB-5238-4FA2-B3BD-9E955ECB0E15}" dt="2024-10-14T04:49:45.455" v="606" actId="1036"/>
          <ac:picMkLst>
            <pc:docMk/>
            <pc:sldMk cId="3841936466" sldId="275"/>
            <ac:picMk id="30" creationId="{F8E8AE91-0CE2-71DC-F8D1-B2ABBECB5DB6}"/>
          </ac:picMkLst>
        </pc:picChg>
        <pc:cxnChg chg="add mod">
          <ac:chgData name="Ahmed, Kashif jamal" userId="d52fb4b9-feb2-40c8-b6e3-762efd1f39b5" providerId="ADAL" clId="{68B006BB-5238-4FA2-B3BD-9E955ECB0E15}" dt="2024-10-14T04:49:20.042" v="582" actId="164"/>
          <ac:cxnSpMkLst>
            <pc:docMk/>
            <pc:sldMk cId="3841936466" sldId="275"/>
            <ac:cxnSpMk id="21" creationId="{4961083F-CF80-3D91-9C9C-6321C48C5266}"/>
          </ac:cxnSpMkLst>
        </pc:cxnChg>
      </pc:sldChg>
      <pc:sldChg chg="addSp delSp modSp mod setBg">
        <pc:chgData name="Ahmed, Kashif jamal" userId="d52fb4b9-feb2-40c8-b6e3-762efd1f39b5" providerId="ADAL" clId="{68B006BB-5238-4FA2-B3BD-9E955ECB0E15}" dt="2024-10-14T05:24:42.384" v="1138" actId="20577"/>
        <pc:sldMkLst>
          <pc:docMk/>
          <pc:sldMk cId="2209975765" sldId="276"/>
        </pc:sldMkLst>
        <pc:spChg chg="del">
          <ac:chgData name="Ahmed, Kashif jamal" userId="d52fb4b9-feb2-40c8-b6e3-762efd1f39b5" providerId="ADAL" clId="{68B006BB-5238-4FA2-B3BD-9E955ECB0E15}" dt="2024-10-14T04:50:44.364" v="624" actId="478"/>
          <ac:spMkLst>
            <pc:docMk/>
            <pc:sldMk cId="2209975765" sldId="276"/>
            <ac:spMk id="2" creationId="{8C1C66DD-2C20-BE16-A1E3-EC57CAF6E582}"/>
          </ac:spMkLst>
        </pc:spChg>
        <pc:spChg chg="del">
          <ac:chgData name="Ahmed, Kashif jamal" userId="d52fb4b9-feb2-40c8-b6e3-762efd1f39b5" providerId="ADAL" clId="{68B006BB-5238-4FA2-B3BD-9E955ECB0E15}" dt="2024-10-14T04:50:46.346" v="625" actId="478"/>
          <ac:spMkLst>
            <pc:docMk/>
            <pc:sldMk cId="2209975765" sldId="276"/>
            <ac:spMk id="3" creationId="{96420F53-906F-BE17-4423-FB5EC56F1C4F}"/>
          </ac:spMkLst>
        </pc:spChg>
        <pc:spChg chg="add del mod">
          <ac:chgData name="Ahmed, Kashif jamal" userId="d52fb4b9-feb2-40c8-b6e3-762efd1f39b5" providerId="ADAL" clId="{68B006BB-5238-4FA2-B3BD-9E955ECB0E15}" dt="2024-10-14T04:50:47.632" v="626" actId="478"/>
          <ac:spMkLst>
            <pc:docMk/>
            <pc:sldMk cId="2209975765" sldId="276"/>
            <ac:spMk id="5" creationId="{D90DAF45-DC37-F825-A065-7DC4E17743AC}"/>
          </ac:spMkLst>
        </pc:spChg>
        <pc:spChg chg="add mod">
          <ac:chgData name="Ahmed, Kashif jamal" userId="d52fb4b9-feb2-40c8-b6e3-762efd1f39b5" providerId="ADAL" clId="{68B006BB-5238-4FA2-B3BD-9E955ECB0E15}" dt="2024-10-14T04:51:13.488" v="633" actId="20577"/>
          <ac:spMkLst>
            <pc:docMk/>
            <pc:sldMk cId="2209975765" sldId="276"/>
            <ac:spMk id="6" creationId="{094F4048-7CCA-7F9C-55D5-099EE3366E5F}"/>
          </ac:spMkLst>
        </pc:spChg>
        <pc:spChg chg="mod topLvl">
          <ac:chgData name="Ahmed, Kashif jamal" userId="d52fb4b9-feb2-40c8-b6e3-762efd1f39b5" providerId="ADAL" clId="{68B006BB-5238-4FA2-B3BD-9E955ECB0E15}" dt="2024-10-14T04:55:49.386" v="721" actId="164"/>
          <ac:spMkLst>
            <pc:docMk/>
            <pc:sldMk cId="2209975765" sldId="276"/>
            <ac:spMk id="8" creationId="{83B42647-4A31-0A71-5E59-9D058CAF48BA}"/>
          </ac:spMkLst>
        </pc:spChg>
        <pc:spChg chg="del mod">
          <ac:chgData name="Ahmed, Kashif jamal" userId="d52fb4b9-feb2-40c8-b6e3-762efd1f39b5" providerId="ADAL" clId="{68B006BB-5238-4FA2-B3BD-9E955ECB0E15}" dt="2024-10-14T04:52:01.056" v="636" actId="478"/>
          <ac:spMkLst>
            <pc:docMk/>
            <pc:sldMk cId="2209975765" sldId="276"/>
            <ac:spMk id="9" creationId="{44D7A59B-636C-369B-D551-FF4F30CD8EF3}"/>
          </ac:spMkLst>
        </pc:spChg>
        <pc:spChg chg="del mod topLvl">
          <ac:chgData name="Ahmed, Kashif jamal" userId="d52fb4b9-feb2-40c8-b6e3-762efd1f39b5" providerId="ADAL" clId="{68B006BB-5238-4FA2-B3BD-9E955ECB0E15}" dt="2024-10-14T04:52:02.529" v="637" actId="478"/>
          <ac:spMkLst>
            <pc:docMk/>
            <pc:sldMk cId="2209975765" sldId="276"/>
            <ac:spMk id="10" creationId="{9A5DC7D7-7FE2-CA98-9C15-2C3BC113A069}"/>
          </ac:spMkLst>
        </pc:spChg>
        <pc:spChg chg="mod">
          <ac:chgData name="Ahmed, Kashif jamal" userId="d52fb4b9-feb2-40c8-b6e3-762efd1f39b5" providerId="ADAL" clId="{68B006BB-5238-4FA2-B3BD-9E955ECB0E15}" dt="2024-10-14T04:51:45.069" v="634"/>
          <ac:spMkLst>
            <pc:docMk/>
            <pc:sldMk cId="2209975765" sldId="276"/>
            <ac:spMk id="12" creationId="{3D26511D-E3E1-6997-AED7-62ADF0F21306}"/>
          </ac:spMkLst>
        </pc:spChg>
        <pc:spChg chg="mod">
          <ac:chgData name="Ahmed, Kashif jamal" userId="d52fb4b9-feb2-40c8-b6e3-762efd1f39b5" providerId="ADAL" clId="{68B006BB-5238-4FA2-B3BD-9E955ECB0E15}" dt="2024-10-14T04:51:45.069" v="634"/>
          <ac:spMkLst>
            <pc:docMk/>
            <pc:sldMk cId="2209975765" sldId="276"/>
            <ac:spMk id="13" creationId="{732760EE-4B8D-501E-6F76-1E4AC6BF7B13}"/>
          </ac:spMkLst>
        </pc:spChg>
        <pc:spChg chg="mod">
          <ac:chgData name="Ahmed, Kashif jamal" userId="d52fb4b9-feb2-40c8-b6e3-762efd1f39b5" providerId="ADAL" clId="{68B006BB-5238-4FA2-B3BD-9E955ECB0E15}" dt="2024-10-14T04:51:45.069" v="634"/>
          <ac:spMkLst>
            <pc:docMk/>
            <pc:sldMk cId="2209975765" sldId="276"/>
            <ac:spMk id="14" creationId="{5753C296-9AD6-762B-CB04-88C61E6CDE84}"/>
          </ac:spMkLst>
        </pc:spChg>
        <pc:spChg chg="mod">
          <ac:chgData name="Ahmed, Kashif jamal" userId="d52fb4b9-feb2-40c8-b6e3-762efd1f39b5" providerId="ADAL" clId="{68B006BB-5238-4FA2-B3BD-9E955ECB0E15}" dt="2024-10-14T04:51:45.069" v="634"/>
          <ac:spMkLst>
            <pc:docMk/>
            <pc:sldMk cId="2209975765" sldId="276"/>
            <ac:spMk id="16" creationId="{D587E842-4A42-860C-E7AE-87DDE3220116}"/>
          </ac:spMkLst>
        </pc:spChg>
        <pc:spChg chg="mod">
          <ac:chgData name="Ahmed, Kashif jamal" userId="d52fb4b9-feb2-40c8-b6e3-762efd1f39b5" providerId="ADAL" clId="{68B006BB-5238-4FA2-B3BD-9E955ECB0E15}" dt="2024-10-14T04:51:45.069" v="634"/>
          <ac:spMkLst>
            <pc:docMk/>
            <pc:sldMk cId="2209975765" sldId="276"/>
            <ac:spMk id="17" creationId="{183049ED-1D2A-DA06-515E-DEC7ED2D060C}"/>
          </ac:spMkLst>
        </pc:spChg>
        <pc:spChg chg="mod">
          <ac:chgData name="Ahmed, Kashif jamal" userId="d52fb4b9-feb2-40c8-b6e3-762efd1f39b5" providerId="ADAL" clId="{68B006BB-5238-4FA2-B3BD-9E955ECB0E15}" dt="2024-10-14T04:51:45.069" v="634"/>
          <ac:spMkLst>
            <pc:docMk/>
            <pc:sldMk cId="2209975765" sldId="276"/>
            <ac:spMk id="18" creationId="{4917FD02-AE43-0028-C8FD-C585B660F22F}"/>
          </ac:spMkLst>
        </pc:spChg>
        <pc:spChg chg="add mod">
          <ac:chgData name="Ahmed, Kashif jamal" userId="d52fb4b9-feb2-40c8-b6e3-762efd1f39b5" providerId="ADAL" clId="{68B006BB-5238-4FA2-B3BD-9E955ECB0E15}" dt="2024-10-14T05:24:42.384" v="1138" actId="20577"/>
          <ac:spMkLst>
            <pc:docMk/>
            <pc:sldMk cId="2209975765" sldId="276"/>
            <ac:spMk id="19" creationId="{54CD3AAD-650B-7F5C-7FA1-63CA987B4C61}"/>
          </ac:spMkLst>
        </pc:spChg>
        <pc:spChg chg="add mod">
          <ac:chgData name="Ahmed, Kashif jamal" userId="d52fb4b9-feb2-40c8-b6e3-762efd1f39b5" providerId="ADAL" clId="{68B006BB-5238-4FA2-B3BD-9E955ECB0E15}" dt="2024-10-14T04:55:49.386" v="721" actId="164"/>
          <ac:spMkLst>
            <pc:docMk/>
            <pc:sldMk cId="2209975765" sldId="276"/>
            <ac:spMk id="22" creationId="{858B8F16-1ACB-6374-B23D-32D03A08FDD5}"/>
          </ac:spMkLst>
        </pc:spChg>
        <pc:spChg chg="add mod">
          <ac:chgData name="Ahmed, Kashif jamal" userId="d52fb4b9-feb2-40c8-b6e3-762efd1f39b5" providerId="ADAL" clId="{68B006BB-5238-4FA2-B3BD-9E955ECB0E15}" dt="2024-10-14T04:55:49.386" v="721" actId="164"/>
          <ac:spMkLst>
            <pc:docMk/>
            <pc:sldMk cId="2209975765" sldId="276"/>
            <ac:spMk id="23" creationId="{64A42CDA-2FBB-DAB0-D6F0-99EF8922609F}"/>
          </ac:spMkLst>
        </pc:spChg>
        <pc:spChg chg="mod">
          <ac:chgData name="Ahmed, Kashif jamal" userId="d52fb4b9-feb2-40c8-b6e3-762efd1f39b5" providerId="ADAL" clId="{68B006BB-5238-4FA2-B3BD-9E955ECB0E15}" dt="2024-10-14T04:55:50.659" v="722"/>
          <ac:spMkLst>
            <pc:docMk/>
            <pc:sldMk cId="2209975765" sldId="276"/>
            <ac:spMk id="26" creationId="{612B3D21-446C-395C-A319-CFF8BCA76C4E}"/>
          </ac:spMkLst>
        </pc:spChg>
        <pc:spChg chg="mod">
          <ac:chgData name="Ahmed, Kashif jamal" userId="d52fb4b9-feb2-40c8-b6e3-762efd1f39b5" providerId="ADAL" clId="{68B006BB-5238-4FA2-B3BD-9E955ECB0E15}" dt="2024-10-14T04:56:16.994" v="732"/>
          <ac:spMkLst>
            <pc:docMk/>
            <pc:sldMk cId="2209975765" sldId="276"/>
            <ac:spMk id="28" creationId="{07C01F19-BACB-F0C3-EC8B-6B4C6FF043B4}"/>
          </ac:spMkLst>
        </pc:spChg>
        <pc:spChg chg="mod">
          <ac:chgData name="Ahmed, Kashif jamal" userId="d52fb4b9-feb2-40c8-b6e3-762efd1f39b5" providerId="ADAL" clId="{68B006BB-5238-4FA2-B3BD-9E955ECB0E15}" dt="2024-10-14T04:56:38.362" v="751" actId="20577"/>
          <ac:spMkLst>
            <pc:docMk/>
            <pc:sldMk cId="2209975765" sldId="276"/>
            <ac:spMk id="29" creationId="{884AB1D4-B053-39B6-F273-3DEFB45A9ED8}"/>
          </ac:spMkLst>
        </pc:spChg>
        <pc:spChg chg="mod">
          <ac:chgData name="Ahmed, Kashif jamal" userId="d52fb4b9-feb2-40c8-b6e3-762efd1f39b5" providerId="ADAL" clId="{68B006BB-5238-4FA2-B3BD-9E955ECB0E15}" dt="2024-10-14T04:55:54.758" v="725"/>
          <ac:spMkLst>
            <pc:docMk/>
            <pc:sldMk cId="2209975765" sldId="276"/>
            <ac:spMk id="31" creationId="{BFB33034-1946-C34B-DAF8-65DE09E725A1}"/>
          </ac:spMkLst>
        </pc:spChg>
        <pc:spChg chg="mod">
          <ac:chgData name="Ahmed, Kashif jamal" userId="d52fb4b9-feb2-40c8-b6e3-762efd1f39b5" providerId="ADAL" clId="{68B006BB-5238-4FA2-B3BD-9E955ECB0E15}" dt="2024-10-14T04:56:49.768" v="754"/>
          <ac:spMkLst>
            <pc:docMk/>
            <pc:sldMk cId="2209975765" sldId="276"/>
            <ac:spMk id="33" creationId="{44A885F2-6715-B14C-40F1-12FA12C357DB}"/>
          </ac:spMkLst>
        </pc:spChg>
        <pc:spChg chg="mod">
          <ac:chgData name="Ahmed, Kashif jamal" userId="d52fb4b9-feb2-40c8-b6e3-762efd1f39b5" providerId="ADAL" clId="{68B006BB-5238-4FA2-B3BD-9E955ECB0E15}" dt="2024-10-14T04:57:08.211" v="771" actId="20577"/>
          <ac:spMkLst>
            <pc:docMk/>
            <pc:sldMk cId="2209975765" sldId="276"/>
            <ac:spMk id="34" creationId="{6A3EFF0F-045F-3104-4E0C-A8B6574D8913}"/>
          </ac:spMkLst>
        </pc:spChg>
        <pc:grpChg chg="add del mod">
          <ac:chgData name="Ahmed, Kashif jamal" userId="d52fb4b9-feb2-40c8-b6e3-762efd1f39b5" providerId="ADAL" clId="{68B006BB-5238-4FA2-B3BD-9E955ECB0E15}" dt="2024-10-14T04:52:02.529" v="637" actId="478"/>
          <ac:grpSpMkLst>
            <pc:docMk/>
            <pc:sldMk cId="2209975765" sldId="276"/>
            <ac:grpSpMk id="7" creationId="{21F63D0B-B119-36AC-9D43-D5D678CF06BB}"/>
          </ac:grpSpMkLst>
        </pc:grpChg>
        <pc:grpChg chg="add del mod">
          <ac:chgData name="Ahmed, Kashif jamal" userId="d52fb4b9-feb2-40c8-b6e3-762efd1f39b5" providerId="ADAL" clId="{68B006BB-5238-4FA2-B3BD-9E955ECB0E15}" dt="2024-10-14T04:51:56.633" v="635" actId="478"/>
          <ac:grpSpMkLst>
            <pc:docMk/>
            <pc:sldMk cId="2209975765" sldId="276"/>
            <ac:grpSpMk id="11" creationId="{7F366E01-A8A3-97B0-25BC-B27A79C98B62}"/>
          </ac:grpSpMkLst>
        </pc:grpChg>
        <pc:grpChg chg="add del mod">
          <ac:chgData name="Ahmed, Kashif jamal" userId="d52fb4b9-feb2-40c8-b6e3-762efd1f39b5" providerId="ADAL" clId="{68B006BB-5238-4FA2-B3BD-9E955ECB0E15}" dt="2024-10-14T04:51:56.633" v="635" actId="478"/>
          <ac:grpSpMkLst>
            <pc:docMk/>
            <pc:sldMk cId="2209975765" sldId="276"/>
            <ac:grpSpMk id="15" creationId="{6ED8D8A6-EE7A-6F3A-E9F2-48F198A6C3EE}"/>
          </ac:grpSpMkLst>
        </pc:grpChg>
        <pc:grpChg chg="add mod">
          <ac:chgData name="Ahmed, Kashif jamal" userId="d52fb4b9-feb2-40c8-b6e3-762efd1f39b5" providerId="ADAL" clId="{68B006BB-5238-4FA2-B3BD-9E955ECB0E15}" dt="2024-10-14T04:55:49.386" v="721" actId="164"/>
          <ac:grpSpMkLst>
            <pc:docMk/>
            <pc:sldMk cId="2209975765" sldId="276"/>
            <ac:grpSpMk id="24" creationId="{F598278B-78DB-9EA0-E83A-0BFF265D7299}"/>
          </ac:grpSpMkLst>
        </pc:grpChg>
        <pc:grpChg chg="add mod">
          <ac:chgData name="Ahmed, Kashif jamal" userId="d52fb4b9-feb2-40c8-b6e3-762efd1f39b5" providerId="ADAL" clId="{68B006BB-5238-4FA2-B3BD-9E955ECB0E15}" dt="2024-10-14T04:56:07.356" v="729" actId="408"/>
          <ac:grpSpMkLst>
            <pc:docMk/>
            <pc:sldMk cId="2209975765" sldId="276"/>
            <ac:grpSpMk id="25" creationId="{3036C8C3-BD68-8149-1B09-4241E1129C3A}"/>
          </ac:grpSpMkLst>
        </pc:grpChg>
        <pc:grpChg chg="add mod">
          <ac:chgData name="Ahmed, Kashif jamal" userId="d52fb4b9-feb2-40c8-b6e3-762efd1f39b5" providerId="ADAL" clId="{68B006BB-5238-4FA2-B3BD-9E955ECB0E15}" dt="2024-10-14T04:56:01.700" v="728" actId="1076"/>
          <ac:grpSpMkLst>
            <pc:docMk/>
            <pc:sldMk cId="2209975765" sldId="276"/>
            <ac:grpSpMk id="30" creationId="{CF7A0D24-DAB7-EB45-4904-38B3B9F62ACD}"/>
          </ac:grpSpMkLst>
        </pc:grpChg>
        <pc:picChg chg="add mod">
          <ac:chgData name="Ahmed, Kashif jamal" userId="d52fb4b9-feb2-40c8-b6e3-762efd1f39b5" providerId="ADAL" clId="{68B006BB-5238-4FA2-B3BD-9E955ECB0E15}" dt="2024-10-14T04:55:49.386" v="721" actId="164"/>
          <ac:picMkLst>
            <pc:docMk/>
            <pc:sldMk cId="2209975765" sldId="276"/>
            <ac:picMk id="21" creationId="{4BEF0D3B-84D1-A0BE-62F3-14E9F5EE6C49}"/>
          </ac:picMkLst>
        </pc:picChg>
        <pc:picChg chg="del mod">
          <ac:chgData name="Ahmed, Kashif jamal" userId="d52fb4b9-feb2-40c8-b6e3-762efd1f39b5" providerId="ADAL" clId="{68B006BB-5238-4FA2-B3BD-9E955ECB0E15}" dt="2024-10-14T04:57:43.331" v="772" actId="478"/>
          <ac:picMkLst>
            <pc:docMk/>
            <pc:sldMk cId="2209975765" sldId="276"/>
            <ac:picMk id="27" creationId="{93DE0936-267C-0081-3721-5DD3D131A94F}"/>
          </ac:picMkLst>
        </pc:picChg>
        <pc:picChg chg="del mod">
          <ac:chgData name="Ahmed, Kashif jamal" userId="d52fb4b9-feb2-40c8-b6e3-762efd1f39b5" providerId="ADAL" clId="{68B006BB-5238-4FA2-B3BD-9E955ECB0E15}" dt="2024-10-14T04:58:11.274" v="777" actId="478"/>
          <ac:picMkLst>
            <pc:docMk/>
            <pc:sldMk cId="2209975765" sldId="276"/>
            <ac:picMk id="32" creationId="{77CAC6FC-48DD-1876-E901-8E7C181A9D25}"/>
          </ac:picMkLst>
        </pc:picChg>
        <pc:picChg chg="add mod">
          <ac:chgData name="Ahmed, Kashif jamal" userId="d52fb4b9-feb2-40c8-b6e3-762efd1f39b5" providerId="ADAL" clId="{68B006BB-5238-4FA2-B3BD-9E955ECB0E15}" dt="2024-10-14T04:57:51.174" v="776" actId="1076"/>
          <ac:picMkLst>
            <pc:docMk/>
            <pc:sldMk cId="2209975765" sldId="276"/>
            <ac:picMk id="36" creationId="{B6F1217C-2BDA-F41E-2120-9D520776B778}"/>
          </ac:picMkLst>
        </pc:picChg>
        <pc:picChg chg="add mod">
          <ac:chgData name="Ahmed, Kashif jamal" userId="d52fb4b9-feb2-40c8-b6e3-762efd1f39b5" providerId="ADAL" clId="{68B006BB-5238-4FA2-B3BD-9E955ECB0E15}" dt="2024-10-14T04:58:29.564" v="798" actId="1037"/>
          <ac:picMkLst>
            <pc:docMk/>
            <pc:sldMk cId="2209975765" sldId="276"/>
            <ac:picMk id="38" creationId="{333A177E-5439-A689-B1C8-B2542B5B7CCD}"/>
          </ac:picMkLst>
        </pc:picChg>
      </pc:sldChg>
      <pc:sldChg chg="addSp delSp modSp mod setBg">
        <pc:chgData name="Ahmed, Kashif jamal" userId="d52fb4b9-feb2-40c8-b6e3-762efd1f39b5" providerId="ADAL" clId="{68B006BB-5238-4FA2-B3BD-9E955ECB0E15}" dt="2024-10-14T05:17:29.793" v="1114" actId="403"/>
        <pc:sldMkLst>
          <pc:docMk/>
          <pc:sldMk cId="2098376415" sldId="277"/>
        </pc:sldMkLst>
        <pc:spChg chg="del">
          <ac:chgData name="Ahmed, Kashif jamal" userId="d52fb4b9-feb2-40c8-b6e3-762efd1f39b5" providerId="ADAL" clId="{68B006BB-5238-4FA2-B3BD-9E955ECB0E15}" dt="2024-10-14T04:59:20.881" v="800" actId="478"/>
          <ac:spMkLst>
            <pc:docMk/>
            <pc:sldMk cId="2098376415" sldId="277"/>
            <ac:spMk id="2" creationId="{62AB0725-1C7F-7E18-A7A6-AC48E96A5E10}"/>
          </ac:spMkLst>
        </pc:spChg>
        <pc:spChg chg="del">
          <ac:chgData name="Ahmed, Kashif jamal" userId="d52fb4b9-feb2-40c8-b6e3-762efd1f39b5" providerId="ADAL" clId="{68B006BB-5238-4FA2-B3BD-9E955ECB0E15}" dt="2024-10-14T04:59:18.652" v="799" actId="478"/>
          <ac:spMkLst>
            <pc:docMk/>
            <pc:sldMk cId="2098376415" sldId="277"/>
            <ac:spMk id="3" creationId="{8C2A7D06-6065-EC6E-CEFA-D68BB3A9FF8A}"/>
          </ac:spMkLst>
        </pc:spChg>
        <pc:spChg chg="add del mod">
          <ac:chgData name="Ahmed, Kashif jamal" userId="d52fb4b9-feb2-40c8-b6e3-762efd1f39b5" providerId="ADAL" clId="{68B006BB-5238-4FA2-B3BD-9E955ECB0E15}" dt="2024-10-14T04:59:22.595" v="801" actId="478"/>
          <ac:spMkLst>
            <pc:docMk/>
            <pc:sldMk cId="2098376415" sldId="277"/>
            <ac:spMk id="5" creationId="{6413A464-DB5A-6111-CD3D-59187E49583E}"/>
          </ac:spMkLst>
        </pc:spChg>
        <pc:spChg chg="add mod">
          <ac:chgData name="Ahmed, Kashif jamal" userId="d52fb4b9-feb2-40c8-b6e3-762efd1f39b5" providerId="ADAL" clId="{68B006BB-5238-4FA2-B3BD-9E955ECB0E15}" dt="2024-10-14T05:17:29.793" v="1114" actId="403"/>
          <ac:spMkLst>
            <pc:docMk/>
            <pc:sldMk cId="2098376415" sldId="277"/>
            <ac:spMk id="6" creationId="{726941A2-20F9-6F89-C17E-8F06068C0B2D}"/>
          </ac:spMkLst>
        </pc:spChg>
        <pc:spChg chg="add mod">
          <ac:chgData name="Ahmed, Kashif jamal" userId="d52fb4b9-feb2-40c8-b6e3-762efd1f39b5" providerId="ADAL" clId="{68B006BB-5238-4FA2-B3BD-9E955ECB0E15}" dt="2024-10-14T05:05:45.691" v="956" actId="404"/>
          <ac:spMkLst>
            <pc:docMk/>
            <pc:sldMk cId="2098376415" sldId="277"/>
            <ac:spMk id="7" creationId="{81DB0D7B-0894-01BA-AF14-6CA9DFBE5993}"/>
          </ac:spMkLst>
        </pc:spChg>
        <pc:spChg chg="add mod">
          <ac:chgData name="Ahmed, Kashif jamal" userId="d52fb4b9-feb2-40c8-b6e3-762efd1f39b5" providerId="ADAL" clId="{68B006BB-5238-4FA2-B3BD-9E955ECB0E15}" dt="2024-10-14T05:02:54.645" v="861" actId="164"/>
          <ac:spMkLst>
            <pc:docMk/>
            <pc:sldMk cId="2098376415" sldId="277"/>
            <ac:spMk id="8" creationId="{EE18807F-F554-0976-E554-3C2F90B8B8FA}"/>
          </ac:spMkLst>
        </pc:spChg>
        <pc:spChg chg="add mod">
          <ac:chgData name="Ahmed, Kashif jamal" userId="d52fb4b9-feb2-40c8-b6e3-762efd1f39b5" providerId="ADAL" clId="{68B006BB-5238-4FA2-B3BD-9E955ECB0E15}" dt="2024-10-14T05:04:47.606" v="937" actId="1035"/>
          <ac:spMkLst>
            <pc:docMk/>
            <pc:sldMk cId="2098376415" sldId="277"/>
            <ac:spMk id="9" creationId="{C498D248-6A51-3388-3019-FFDE9A790ADB}"/>
          </ac:spMkLst>
        </pc:spChg>
        <pc:spChg chg="mod">
          <ac:chgData name="Ahmed, Kashif jamal" userId="d52fb4b9-feb2-40c8-b6e3-762efd1f39b5" providerId="ADAL" clId="{68B006BB-5238-4FA2-B3BD-9E955ECB0E15}" dt="2024-10-14T05:03:56.960" v="903" actId="207"/>
          <ac:spMkLst>
            <pc:docMk/>
            <pc:sldMk cId="2098376415" sldId="277"/>
            <ac:spMk id="13" creationId="{65B2E9B6-6061-1AA3-AB45-92D486112669}"/>
          </ac:spMkLst>
        </pc:spChg>
        <pc:spChg chg="mod">
          <ac:chgData name="Ahmed, Kashif jamal" userId="d52fb4b9-feb2-40c8-b6e3-762efd1f39b5" providerId="ADAL" clId="{68B006BB-5238-4FA2-B3BD-9E955ECB0E15}" dt="2024-10-14T05:03:42.537" v="896" actId="1035"/>
          <ac:spMkLst>
            <pc:docMk/>
            <pc:sldMk cId="2098376415" sldId="277"/>
            <ac:spMk id="14" creationId="{BA0F576D-5838-BAAE-BE75-ED03E33F3A9F}"/>
          </ac:spMkLst>
        </pc:spChg>
        <pc:spChg chg="mod">
          <ac:chgData name="Ahmed, Kashif jamal" userId="d52fb4b9-feb2-40c8-b6e3-762efd1f39b5" providerId="ADAL" clId="{68B006BB-5238-4FA2-B3BD-9E955ECB0E15}" dt="2024-10-14T05:04:56.772" v="938" actId="207"/>
          <ac:spMkLst>
            <pc:docMk/>
            <pc:sldMk cId="2098376415" sldId="277"/>
            <ac:spMk id="16" creationId="{1B3A9E71-1708-557F-166F-7BBB49BA044D}"/>
          </ac:spMkLst>
        </pc:spChg>
        <pc:spChg chg="mod">
          <ac:chgData name="Ahmed, Kashif jamal" userId="d52fb4b9-feb2-40c8-b6e3-762efd1f39b5" providerId="ADAL" clId="{68B006BB-5238-4FA2-B3BD-9E955ECB0E15}" dt="2024-10-14T05:04:33.435" v="914" actId="5793"/>
          <ac:spMkLst>
            <pc:docMk/>
            <pc:sldMk cId="2098376415" sldId="277"/>
            <ac:spMk id="17" creationId="{43AC9838-D7F9-85AA-ECE6-528FB87A7DB3}"/>
          </ac:spMkLst>
        </pc:spChg>
        <pc:spChg chg="mod">
          <ac:chgData name="Ahmed, Kashif jamal" userId="d52fb4b9-feb2-40c8-b6e3-762efd1f39b5" providerId="ADAL" clId="{68B006BB-5238-4FA2-B3BD-9E955ECB0E15}" dt="2024-10-14T05:05:29.271" v="950" actId="207"/>
          <ac:spMkLst>
            <pc:docMk/>
            <pc:sldMk cId="2098376415" sldId="277"/>
            <ac:spMk id="19" creationId="{BC272718-9938-B961-2792-0555EA211BE2}"/>
          </ac:spMkLst>
        </pc:spChg>
        <pc:spChg chg="mod">
          <ac:chgData name="Ahmed, Kashif jamal" userId="d52fb4b9-feb2-40c8-b6e3-762efd1f39b5" providerId="ADAL" clId="{68B006BB-5238-4FA2-B3BD-9E955ECB0E15}" dt="2024-10-14T05:05:23.745" v="949" actId="5793"/>
          <ac:spMkLst>
            <pc:docMk/>
            <pc:sldMk cId="2098376415" sldId="277"/>
            <ac:spMk id="20" creationId="{4376406F-A989-5EFA-0A08-6928B706D452}"/>
          </ac:spMkLst>
        </pc:spChg>
        <pc:spChg chg="add mod">
          <ac:chgData name="Ahmed, Kashif jamal" userId="d52fb4b9-feb2-40c8-b6e3-762efd1f39b5" providerId="ADAL" clId="{68B006BB-5238-4FA2-B3BD-9E955ECB0E15}" dt="2024-10-14T05:08:49.882" v="1003" actId="1076"/>
          <ac:spMkLst>
            <pc:docMk/>
            <pc:sldMk cId="2098376415" sldId="277"/>
            <ac:spMk id="22" creationId="{2EFFEC83-0CB6-A06B-0CC3-8A224A210A19}"/>
          </ac:spMkLst>
        </pc:spChg>
        <pc:spChg chg="add mod">
          <ac:chgData name="Ahmed, Kashif jamal" userId="d52fb4b9-feb2-40c8-b6e3-762efd1f39b5" providerId="ADAL" clId="{68B006BB-5238-4FA2-B3BD-9E955ECB0E15}" dt="2024-10-14T05:14:38.952" v="1074" actId="1076"/>
          <ac:spMkLst>
            <pc:docMk/>
            <pc:sldMk cId="2098376415" sldId="277"/>
            <ac:spMk id="23" creationId="{A8321AA9-82F4-B5E9-04D3-E5DA6BE52DC1}"/>
          </ac:spMkLst>
        </pc:spChg>
        <pc:spChg chg="add mod">
          <ac:chgData name="Ahmed, Kashif jamal" userId="d52fb4b9-feb2-40c8-b6e3-762efd1f39b5" providerId="ADAL" clId="{68B006BB-5238-4FA2-B3BD-9E955ECB0E15}" dt="2024-10-14T05:09:14.560" v="1009" actId="20577"/>
          <ac:spMkLst>
            <pc:docMk/>
            <pc:sldMk cId="2098376415" sldId="277"/>
            <ac:spMk id="24" creationId="{02F3DF96-39EE-3BA2-5343-BFA62B48B55E}"/>
          </ac:spMkLst>
        </pc:spChg>
        <pc:spChg chg="add mod">
          <ac:chgData name="Ahmed, Kashif jamal" userId="d52fb4b9-feb2-40c8-b6e3-762efd1f39b5" providerId="ADAL" clId="{68B006BB-5238-4FA2-B3BD-9E955ECB0E15}" dt="2024-10-14T05:10:46.879" v="1049" actId="164"/>
          <ac:spMkLst>
            <pc:docMk/>
            <pc:sldMk cId="2098376415" sldId="277"/>
            <ac:spMk id="25" creationId="{BE99B29B-27DF-BD9A-1564-04D702BF762C}"/>
          </ac:spMkLst>
        </pc:spChg>
        <pc:spChg chg="add mod">
          <ac:chgData name="Ahmed, Kashif jamal" userId="d52fb4b9-feb2-40c8-b6e3-762efd1f39b5" providerId="ADAL" clId="{68B006BB-5238-4FA2-B3BD-9E955ECB0E15}" dt="2024-10-14T05:10:46.879" v="1049" actId="164"/>
          <ac:spMkLst>
            <pc:docMk/>
            <pc:sldMk cId="2098376415" sldId="277"/>
            <ac:spMk id="26" creationId="{B5A837BB-BB7C-A5B8-0976-02EADB4104E5}"/>
          </ac:spMkLst>
        </pc:spChg>
        <pc:spChg chg="mod">
          <ac:chgData name="Ahmed, Kashif jamal" userId="d52fb4b9-feb2-40c8-b6e3-762efd1f39b5" providerId="ADAL" clId="{68B006BB-5238-4FA2-B3BD-9E955ECB0E15}" dt="2024-10-14T05:10:48.181" v="1050"/>
          <ac:spMkLst>
            <pc:docMk/>
            <pc:sldMk cId="2098376415" sldId="277"/>
            <ac:spMk id="29" creationId="{7426D14D-657A-6307-3F32-0CFB459201EA}"/>
          </ac:spMkLst>
        </pc:spChg>
        <pc:spChg chg="mod">
          <ac:chgData name="Ahmed, Kashif jamal" userId="d52fb4b9-feb2-40c8-b6e3-762efd1f39b5" providerId="ADAL" clId="{68B006BB-5238-4FA2-B3BD-9E955ECB0E15}" dt="2024-10-14T05:10:48.181" v="1050"/>
          <ac:spMkLst>
            <pc:docMk/>
            <pc:sldMk cId="2098376415" sldId="277"/>
            <ac:spMk id="30" creationId="{E295898F-57DB-A945-3615-E470F699F86F}"/>
          </ac:spMkLst>
        </pc:spChg>
        <pc:spChg chg="mod">
          <ac:chgData name="Ahmed, Kashif jamal" userId="d52fb4b9-feb2-40c8-b6e3-762efd1f39b5" providerId="ADAL" clId="{68B006BB-5238-4FA2-B3BD-9E955ECB0E15}" dt="2024-10-14T05:11:10.309" v="1057"/>
          <ac:spMkLst>
            <pc:docMk/>
            <pc:sldMk cId="2098376415" sldId="277"/>
            <ac:spMk id="32" creationId="{BF61B8B4-EADB-7C29-42EC-3C9A9AD6B258}"/>
          </ac:spMkLst>
        </pc:spChg>
        <pc:spChg chg="mod">
          <ac:chgData name="Ahmed, Kashif jamal" userId="d52fb4b9-feb2-40c8-b6e3-762efd1f39b5" providerId="ADAL" clId="{68B006BB-5238-4FA2-B3BD-9E955ECB0E15}" dt="2024-10-14T05:11:19.081" v="1060"/>
          <ac:spMkLst>
            <pc:docMk/>
            <pc:sldMk cId="2098376415" sldId="277"/>
            <ac:spMk id="33" creationId="{D6D1C236-0DC3-2527-8454-D0C75EA8F0A7}"/>
          </ac:spMkLst>
        </pc:spChg>
        <pc:spChg chg="mod">
          <ac:chgData name="Ahmed, Kashif jamal" userId="d52fb4b9-feb2-40c8-b6e3-762efd1f39b5" providerId="ADAL" clId="{68B006BB-5238-4FA2-B3BD-9E955ECB0E15}" dt="2024-10-14T05:11:35.397" v="1065"/>
          <ac:spMkLst>
            <pc:docMk/>
            <pc:sldMk cId="2098376415" sldId="277"/>
            <ac:spMk id="35" creationId="{C654197A-C47B-89DF-C8D1-3B85199E7A78}"/>
          </ac:spMkLst>
        </pc:spChg>
        <pc:spChg chg="mod">
          <ac:chgData name="Ahmed, Kashif jamal" userId="d52fb4b9-feb2-40c8-b6e3-762efd1f39b5" providerId="ADAL" clId="{68B006BB-5238-4FA2-B3BD-9E955ECB0E15}" dt="2024-10-14T05:11:41.619" v="1068"/>
          <ac:spMkLst>
            <pc:docMk/>
            <pc:sldMk cId="2098376415" sldId="277"/>
            <ac:spMk id="36" creationId="{FF7F6DF1-7D7F-3012-985A-E5141FFD6F13}"/>
          </ac:spMkLst>
        </pc:spChg>
        <pc:spChg chg="mod">
          <ac:chgData name="Ahmed, Kashif jamal" userId="d52fb4b9-feb2-40c8-b6e3-762efd1f39b5" providerId="ADAL" clId="{68B006BB-5238-4FA2-B3BD-9E955ECB0E15}" dt="2024-10-14T05:14:54.649" v="1078"/>
          <ac:spMkLst>
            <pc:docMk/>
            <pc:sldMk cId="2098376415" sldId="277"/>
            <ac:spMk id="38" creationId="{8779ED41-77A1-EBAC-DB7C-0497CE36BA87}"/>
          </ac:spMkLst>
        </pc:spChg>
        <pc:spChg chg="mod">
          <ac:chgData name="Ahmed, Kashif jamal" userId="d52fb4b9-feb2-40c8-b6e3-762efd1f39b5" providerId="ADAL" clId="{68B006BB-5238-4FA2-B3BD-9E955ECB0E15}" dt="2024-10-14T05:15:01.800" v="1081"/>
          <ac:spMkLst>
            <pc:docMk/>
            <pc:sldMk cId="2098376415" sldId="277"/>
            <ac:spMk id="39" creationId="{9E65F5A6-B955-DA46-565D-68E7189E3116}"/>
          </ac:spMkLst>
        </pc:spChg>
        <pc:spChg chg="mod">
          <ac:chgData name="Ahmed, Kashif jamal" userId="d52fb4b9-feb2-40c8-b6e3-762efd1f39b5" providerId="ADAL" clId="{68B006BB-5238-4FA2-B3BD-9E955ECB0E15}" dt="2024-10-14T05:15:40.129" v="1091"/>
          <ac:spMkLst>
            <pc:docMk/>
            <pc:sldMk cId="2098376415" sldId="277"/>
            <ac:spMk id="41" creationId="{6587A826-63BB-DF86-C716-FDEBD5BB61A7}"/>
          </ac:spMkLst>
        </pc:spChg>
        <pc:spChg chg="mod">
          <ac:chgData name="Ahmed, Kashif jamal" userId="d52fb4b9-feb2-40c8-b6e3-762efd1f39b5" providerId="ADAL" clId="{68B006BB-5238-4FA2-B3BD-9E955ECB0E15}" dt="2024-10-14T05:15:46.501" v="1094"/>
          <ac:spMkLst>
            <pc:docMk/>
            <pc:sldMk cId="2098376415" sldId="277"/>
            <ac:spMk id="42" creationId="{247143FB-169B-2601-AF61-4450E4FD109A}"/>
          </ac:spMkLst>
        </pc:spChg>
        <pc:spChg chg="mod">
          <ac:chgData name="Ahmed, Kashif jamal" userId="d52fb4b9-feb2-40c8-b6e3-762efd1f39b5" providerId="ADAL" clId="{68B006BB-5238-4FA2-B3BD-9E955ECB0E15}" dt="2024-10-14T05:16:05.547" v="1099"/>
          <ac:spMkLst>
            <pc:docMk/>
            <pc:sldMk cId="2098376415" sldId="277"/>
            <ac:spMk id="44" creationId="{6EEFDAC2-BF19-BD8A-16A4-198E6717596D}"/>
          </ac:spMkLst>
        </pc:spChg>
        <pc:spChg chg="mod">
          <ac:chgData name="Ahmed, Kashif jamal" userId="d52fb4b9-feb2-40c8-b6e3-762efd1f39b5" providerId="ADAL" clId="{68B006BB-5238-4FA2-B3BD-9E955ECB0E15}" dt="2024-10-14T05:16:11.846" v="1102"/>
          <ac:spMkLst>
            <pc:docMk/>
            <pc:sldMk cId="2098376415" sldId="277"/>
            <ac:spMk id="45" creationId="{0FBE474D-DB88-445F-597B-CD92965F6A9F}"/>
          </ac:spMkLst>
        </pc:spChg>
        <pc:spChg chg="mod">
          <ac:chgData name="Ahmed, Kashif jamal" userId="d52fb4b9-feb2-40c8-b6e3-762efd1f39b5" providerId="ADAL" clId="{68B006BB-5238-4FA2-B3BD-9E955ECB0E15}" dt="2024-10-14T05:16:28.700" v="1107"/>
          <ac:spMkLst>
            <pc:docMk/>
            <pc:sldMk cId="2098376415" sldId="277"/>
            <ac:spMk id="47" creationId="{F656D6C0-23E9-CDD5-34B7-C979E6E1457E}"/>
          </ac:spMkLst>
        </pc:spChg>
        <pc:spChg chg="mod">
          <ac:chgData name="Ahmed, Kashif jamal" userId="d52fb4b9-feb2-40c8-b6e3-762efd1f39b5" providerId="ADAL" clId="{68B006BB-5238-4FA2-B3BD-9E955ECB0E15}" dt="2024-10-14T05:16:35.333" v="1110"/>
          <ac:spMkLst>
            <pc:docMk/>
            <pc:sldMk cId="2098376415" sldId="277"/>
            <ac:spMk id="48" creationId="{F67942D2-2206-DD49-8F51-9737C2F45DBF}"/>
          </ac:spMkLst>
        </pc:spChg>
        <pc:grpChg chg="add mod">
          <ac:chgData name="Ahmed, Kashif jamal" userId="d52fb4b9-feb2-40c8-b6e3-762efd1f39b5" providerId="ADAL" clId="{68B006BB-5238-4FA2-B3BD-9E955ECB0E15}" dt="2024-10-14T05:02:31.569" v="849" actId="164"/>
          <ac:grpSpMkLst>
            <pc:docMk/>
            <pc:sldMk cId="2098376415" sldId="277"/>
            <ac:grpSpMk id="10" creationId="{584BC682-F7DD-43C1-7BC7-488ADC27AA16}"/>
          </ac:grpSpMkLst>
        </pc:grpChg>
        <pc:grpChg chg="add mod">
          <ac:chgData name="Ahmed, Kashif jamal" userId="d52fb4b9-feb2-40c8-b6e3-762efd1f39b5" providerId="ADAL" clId="{68B006BB-5238-4FA2-B3BD-9E955ECB0E15}" dt="2024-10-14T05:05:33.886" v="951" actId="164"/>
          <ac:grpSpMkLst>
            <pc:docMk/>
            <pc:sldMk cId="2098376415" sldId="277"/>
            <ac:grpSpMk id="11" creationId="{F809617F-0287-3D60-F22B-379C1AD7EFA6}"/>
          </ac:grpSpMkLst>
        </pc:grpChg>
        <pc:grpChg chg="add mod">
          <ac:chgData name="Ahmed, Kashif jamal" userId="d52fb4b9-feb2-40c8-b6e3-762efd1f39b5" providerId="ADAL" clId="{68B006BB-5238-4FA2-B3BD-9E955ECB0E15}" dt="2024-10-14T05:05:33.886" v="951" actId="164"/>
          <ac:grpSpMkLst>
            <pc:docMk/>
            <pc:sldMk cId="2098376415" sldId="277"/>
            <ac:grpSpMk id="12" creationId="{1AD1124D-3FFB-F274-2422-FB68E763D95F}"/>
          </ac:grpSpMkLst>
        </pc:grpChg>
        <pc:grpChg chg="add mod">
          <ac:chgData name="Ahmed, Kashif jamal" userId="d52fb4b9-feb2-40c8-b6e3-762efd1f39b5" providerId="ADAL" clId="{68B006BB-5238-4FA2-B3BD-9E955ECB0E15}" dt="2024-10-14T05:05:33.886" v="951" actId="164"/>
          <ac:grpSpMkLst>
            <pc:docMk/>
            <pc:sldMk cId="2098376415" sldId="277"/>
            <ac:grpSpMk id="15" creationId="{4ACBD808-D306-EEBB-E75D-E17AED85CF27}"/>
          </ac:grpSpMkLst>
        </pc:grpChg>
        <pc:grpChg chg="add mod">
          <ac:chgData name="Ahmed, Kashif jamal" userId="d52fb4b9-feb2-40c8-b6e3-762efd1f39b5" providerId="ADAL" clId="{68B006BB-5238-4FA2-B3BD-9E955ECB0E15}" dt="2024-10-14T05:05:33.886" v="951" actId="164"/>
          <ac:grpSpMkLst>
            <pc:docMk/>
            <pc:sldMk cId="2098376415" sldId="277"/>
            <ac:grpSpMk id="18" creationId="{9C7DDEB8-3E06-238F-1E64-789C30B2A956}"/>
          </ac:grpSpMkLst>
        </pc:grpChg>
        <pc:grpChg chg="add mod">
          <ac:chgData name="Ahmed, Kashif jamal" userId="d52fb4b9-feb2-40c8-b6e3-762efd1f39b5" providerId="ADAL" clId="{68B006BB-5238-4FA2-B3BD-9E955ECB0E15}" dt="2024-10-14T05:08:49.882" v="1003" actId="1076"/>
          <ac:grpSpMkLst>
            <pc:docMk/>
            <pc:sldMk cId="2098376415" sldId="277"/>
            <ac:grpSpMk id="21" creationId="{4D3E47F3-B0FF-9E68-D2A6-314DCB04F4C6}"/>
          </ac:grpSpMkLst>
        </pc:grpChg>
        <pc:grpChg chg="add mod">
          <ac:chgData name="Ahmed, Kashif jamal" userId="d52fb4b9-feb2-40c8-b6e3-762efd1f39b5" providerId="ADAL" clId="{68B006BB-5238-4FA2-B3BD-9E955ECB0E15}" dt="2024-10-14T05:10:59.376" v="1053" actId="1076"/>
          <ac:grpSpMkLst>
            <pc:docMk/>
            <pc:sldMk cId="2098376415" sldId="277"/>
            <ac:grpSpMk id="27" creationId="{60F84306-E1BA-9BBE-55F5-AABC5A6B67B3}"/>
          </ac:grpSpMkLst>
        </pc:grpChg>
        <pc:grpChg chg="add mod">
          <ac:chgData name="Ahmed, Kashif jamal" userId="d52fb4b9-feb2-40c8-b6e3-762efd1f39b5" providerId="ADAL" clId="{68B006BB-5238-4FA2-B3BD-9E955ECB0E15}" dt="2024-10-14T05:10:48.181" v="1050"/>
          <ac:grpSpMkLst>
            <pc:docMk/>
            <pc:sldMk cId="2098376415" sldId="277"/>
            <ac:grpSpMk id="28" creationId="{641BFB23-897A-F083-0780-5C2FE829608F}"/>
          </ac:grpSpMkLst>
        </pc:grpChg>
        <pc:grpChg chg="add mod">
          <ac:chgData name="Ahmed, Kashif jamal" userId="d52fb4b9-feb2-40c8-b6e3-762efd1f39b5" providerId="ADAL" clId="{68B006BB-5238-4FA2-B3BD-9E955ECB0E15}" dt="2024-10-14T05:16:51.160" v="1112" actId="465"/>
          <ac:grpSpMkLst>
            <pc:docMk/>
            <pc:sldMk cId="2098376415" sldId="277"/>
            <ac:grpSpMk id="31" creationId="{2468E135-4A6C-6670-06AB-85477035AE75}"/>
          </ac:grpSpMkLst>
        </pc:grpChg>
        <pc:grpChg chg="add mod">
          <ac:chgData name="Ahmed, Kashif jamal" userId="d52fb4b9-feb2-40c8-b6e3-762efd1f39b5" providerId="ADAL" clId="{68B006BB-5238-4FA2-B3BD-9E955ECB0E15}" dt="2024-10-14T05:16:51.160" v="1112" actId="465"/>
          <ac:grpSpMkLst>
            <pc:docMk/>
            <pc:sldMk cId="2098376415" sldId="277"/>
            <ac:grpSpMk id="34" creationId="{D83EA218-6674-A088-C18C-92D1D79C1F60}"/>
          </ac:grpSpMkLst>
        </pc:grpChg>
        <pc:grpChg chg="add mod">
          <ac:chgData name="Ahmed, Kashif jamal" userId="d52fb4b9-feb2-40c8-b6e3-762efd1f39b5" providerId="ADAL" clId="{68B006BB-5238-4FA2-B3BD-9E955ECB0E15}" dt="2024-10-14T05:16:51.160" v="1112" actId="465"/>
          <ac:grpSpMkLst>
            <pc:docMk/>
            <pc:sldMk cId="2098376415" sldId="277"/>
            <ac:grpSpMk id="37" creationId="{01834CE7-72D6-331A-C56E-201BC81A58BE}"/>
          </ac:grpSpMkLst>
        </pc:grpChg>
        <pc:grpChg chg="add mod">
          <ac:chgData name="Ahmed, Kashif jamal" userId="d52fb4b9-feb2-40c8-b6e3-762efd1f39b5" providerId="ADAL" clId="{68B006BB-5238-4FA2-B3BD-9E955ECB0E15}" dt="2024-10-14T05:16:51.160" v="1112" actId="465"/>
          <ac:grpSpMkLst>
            <pc:docMk/>
            <pc:sldMk cId="2098376415" sldId="277"/>
            <ac:grpSpMk id="40" creationId="{1215A2B3-9E72-D636-31A4-7A7B4FA1440E}"/>
          </ac:grpSpMkLst>
        </pc:grpChg>
        <pc:grpChg chg="add mod">
          <ac:chgData name="Ahmed, Kashif jamal" userId="d52fb4b9-feb2-40c8-b6e3-762efd1f39b5" providerId="ADAL" clId="{68B006BB-5238-4FA2-B3BD-9E955ECB0E15}" dt="2024-10-14T05:16:51.160" v="1112" actId="465"/>
          <ac:grpSpMkLst>
            <pc:docMk/>
            <pc:sldMk cId="2098376415" sldId="277"/>
            <ac:grpSpMk id="43" creationId="{F92710E3-B3BA-5455-4D98-75EA2099010A}"/>
          </ac:grpSpMkLst>
        </pc:grpChg>
        <pc:grpChg chg="add mod">
          <ac:chgData name="Ahmed, Kashif jamal" userId="d52fb4b9-feb2-40c8-b6e3-762efd1f39b5" providerId="ADAL" clId="{68B006BB-5238-4FA2-B3BD-9E955ECB0E15}" dt="2024-10-14T05:16:40.952" v="1111" actId="1076"/>
          <ac:grpSpMkLst>
            <pc:docMk/>
            <pc:sldMk cId="2098376415" sldId="277"/>
            <ac:grpSpMk id="46" creationId="{1267A996-D78D-8296-C645-7751629B8D8E}"/>
          </ac:grpSpMkLst>
        </pc:grpChg>
      </pc:sldChg>
      <pc:sldChg chg="addSp delSp modSp mod setBg">
        <pc:chgData name="Ahmed, Kashif jamal" userId="d52fb4b9-feb2-40c8-b6e3-762efd1f39b5" providerId="ADAL" clId="{68B006BB-5238-4FA2-B3BD-9E955ECB0E15}" dt="2024-10-14T05:37:26.994" v="1371" actId="14826"/>
        <pc:sldMkLst>
          <pc:docMk/>
          <pc:sldMk cId="1725140266" sldId="278"/>
        </pc:sldMkLst>
        <pc:spChg chg="del">
          <ac:chgData name="Ahmed, Kashif jamal" userId="d52fb4b9-feb2-40c8-b6e3-762efd1f39b5" providerId="ADAL" clId="{68B006BB-5238-4FA2-B3BD-9E955ECB0E15}" dt="2024-10-14T05:19:15.642" v="1117" actId="478"/>
          <ac:spMkLst>
            <pc:docMk/>
            <pc:sldMk cId="1725140266" sldId="278"/>
            <ac:spMk id="2" creationId="{10FEA7CF-1264-21F8-1790-809E3F65BB70}"/>
          </ac:spMkLst>
        </pc:spChg>
        <pc:spChg chg="del">
          <ac:chgData name="Ahmed, Kashif jamal" userId="d52fb4b9-feb2-40c8-b6e3-762efd1f39b5" providerId="ADAL" clId="{68B006BB-5238-4FA2-B3BD-9E955ECB0E15}" dt="2024-10-14T05:19:06.421" v="1115" actId="478"/>
          <ac:spMkLst>
            <pc:docMk/>
            <pc:sldMk cId="1725140266" sldId="278"/>
            <ac:spMk id="3" creationId="{26DF373E-BA1E-E814-CC65-CE9391A30646}"/>
          </ac:spMkLst>
        </pc:spChg>
        <pc:spChg chg="add del mod">
          <ac:chgData name="Ahmed, Kashif jamal" userId="d52fb4b9-feb2-40c8-b6e3-762efd1f39b5" providerId="ADAL" clId="{68B006BB-5238-4FA2-B3BD-9E955ECB0E15}" dt="2024-10-14T05:19:18.173" v="1118" actId="478"/>
          <ac:spMkLst>
            <pc:docMk/>
            <pc:sldMk cId="1725140266" sldId="278"/>
            <ac:spMk id="5" creationId="{E334472B-780A-B0D3-C152-32E849C5450E}"/>
          </ac:spMkLst>
        </pc:spChg>
        <pc:spChg chg="add mod">
          <ac:chgData name="Ahmed, Kashif jamal" userId="d52fb4b9-feb2-40c8-b6e3-762efd1f39b5" providerId="ADAL" clId="{68B006BB-5238-4FA2-B3BD-9E955ECB0E15}" dt="2024-10-14T05:19:37.372" v="1124" actId="207"/>
          <ac:spMkLst>
            <pc:docMk/>
            <pc:sldMk cId="1725140266" sldId="278"/>
            <ac:spMk id="6" creationId="{2B0A042C-E2D2-250F-0103-EE8BC1B47C82}"/>
          </ac:spMkLst>
        </pc:spChg>
        <pc:spChg chg="add mod">
          <ac:chgData name="Ahmed, Kashif jamal" userId="d52fb4b9-feb2-40c8-b6e3-762efd1f39b5" providerId="ADAL" clId="{68B006BB-5238-4FA2-B3BD-9E955ECB0E15}" dt="2024-10-14T05:29:42.929" v="1228" actId="164"/>
          <ac:spMkLst>
            <pc:docMk/>
            <pc:sldMk cId="1725140266" sldId="278"/>
            <ac:spMk id="13" creationId="{B092216F-F4A3-5C23-3F92-A00D36EE6C1C}"/>
          </ac:spMkLst>
        </pc:spChg>
        <pc:spChg chg="add mod">
          <ac:chgData name="Ahmed, Kashif jamal" userId="d52fb4b9-feb2-40c8-b6e3-762efd1f39b5" providerId="ADAL" clId="{68B006BB-5238-4FA2-B3BD-9E955ECB0E15}" dt="2024-10-14T05:29:42.929" v="1228" actId="164"/>
          <ac:spMkLst>
            <pc:docMk/>
            <pc:sldMk cId="1725140266" sldId="278"/>
            <ac:spMk id="14" creationId="{0758F496-4C5A-41CD-0E8A-B11EDD1FBAE0}"/>
          </ac:spMkLst>
        </pc:spChg>
        <pc:spChg chg="add del">
          <ac:chgData name="Ahmed, Kashif jamal" userId="d52fb4b9-feb2-40c8-b6e3-762efd1f39b5" providerId="ADAL" clId="{68B006BB-5238-4FA2-B3BD-9E955ECB0E15}" dt="2024-10-14T05:30:26.630" v="1232" actId="22"/>
          <ac:spMkLst>
            <pc:docMk/>
            <pc:sldMk cId="1725140266" sldId="278"/>
            <ac:spMk id="18" creationId="{25C9D563-A56F-9483-CCD3-06E6247B4FCE}"/>
          </ac:spMkLst>
        </pc:spChg>
        <pc:spChg chg="mod">
          <ac:chgData name="Ahmed, Kashif jamal" userId="d52fb4b9-feb2-40c8-b6e3-762efd1f39b5" providerId="ADAL" clId="{68B006BB-5238-4FA2-B3BD-9E955ECB0E15}" dt="2024-10-14T05:35:25.067" v="1367" actId="14826"/>
          <ac:spMkLst>
            <pc:docMk/>
            <pc:sldMk cId="1725140266" sldId="278"/>
            <ac:spMk id="22" creationId="{238774EF-FC35-2A50-50F1-C93CC7966BED}"/>
          </ac:spMkLst>
        </pc:spChg>
        <pc:spChg chg="mod">
          <ac:chgData name="Ahmed, Kashif jamal" userId="d52fb4b9-feb2-40c8-b6e3-762efd1f39b5" providerId="ADAL" clId="{68B006BB-5238-4FA2-B3BD-9E955ECB0E15}" dt="2024-10-14T05:35:25.067" v="1367" actId="14826"/>
          <ac:spMkLst>
            <pc:docMk/>
            <pc:sldMk cId="1725140266" sldId="278"/>
            <ac:spMk id="23" creationId="{349C1092-E6D3-E1A3-354A-E23D991592F1}"/>
          </ac:spMkLst>
        </pc:spChg>
        <pc:spChg chg="mod">
          <ac:chgData name="Ahmed, Kashif jamal" userId="d52fb4b9-feb2-40c8-b6e3-762efd1f39b5" providerId="ADAL" clId="{68B006BB-5238-4FA2-B3BD-9E955ECB0E15}" dt="2024-10-14T05:36:10.300" v="1368" actId="14826"/>
          <ac:spMkLst>
            <pc:docMk/>
            <pc:sldMk cId="1725140266" sldId="278"/>
            <ac:spMk id="27" creationId="{AE904F0B-F46A-9CA8-A395-8A097CCB9A7C}"/>
          </ac:spMkLst>
        </pc:spChg>
        <pc:spChg chg="mod">
          <ac:chgData name="Ahmed, Kashif jamal" userId="d52fb4b9-feb2-40c8-b6e3-762efd1f39b5" providerId="ADAL" clId="{68B006BB-5238-4FA2-B3BD-9E955ECB0E15}" dt="2024-10-14T05:36:10.300" v="1368" actId="14826"/>
          <ac:spMkLst>
            <pc:docMk/>
            <pc:sldMk cId="1725140266" sldId="278"/>
            <ac:spMk id="28" creationId="{1F128503-A24B-6BE0-DAEB-29DA4D7CA634}"/>
          </ac:spMkLst>
        </pc:spChg>
        <pc:spChg chg="mod">
          <ac:chgData name="Ahmed, Kashif jamal" userId="d52fb4b9-feb2-40c8-b6e3-762efd1f39b5" providerId="ADAL" clId="{68B006BB-5238-4FA2-B3BD-9E955ECB0E15}" dt="2024-10-14T05:36:34.581" v="1369" actId="14826"/>
          <ac:spMkLst>
            <pc:docMk/>
            <pc:sldMk cId="1725140266" sldId="278"/>
            <ac:spMk id="32" creationId="{D620ADCC-48B2-E8DB-1DE4-8B863A941664}"/>
          </ac:spMkLst>
        </pc:spChg>
        <pc:spChg chg="mod">
          <ac:chgData name="Ahmed, Kashif jamal" userId="d52fb4b9-feb2-40c8-b6e3-762efd1f39b5" providerId="ADAL" clId="{68B006BB-5238-4FA2-B3BD-9E955ECB0E15}" dt="2024-10-14T05:36:34.581" v="1369" actId="14826"/>
          <ac:spMkLst>
            <pc:docMk/>
            <pc:sldMk cId="1725140266" sldId="278"/>
            <ac:spMk id="33" creationId="{B5FC3A75-9270-27DC-9350-2838A2E4941D}"/>
          </ac:spMkLst>
        </pc:spChg>
        <pc:spChg chg="mod">
          <ac:chgData name="Ahmed, Kashif jamal" userId="d52fb4b9-feb2-40c8-b6e3-762efd1f39b5" providerId="ADAL" clId="{68B006BB-5238-4FA2-B3BD-9E955ECB0E15}" dt="2024-10-14T05:37:01.008" v="1370" actId="14826"/>
          <ac:spMkLst>
            <pc:docMk/>
            <pc:sldMk cId="1725140266" sldId="278"/>
            <ac:spMk id="37" creationId="{B2B3D34D-785F-7C0A-AA0C-9F34CADA7F7A}"/>
          </ac:spMkLst>
        </pc:spChg>
        <pc:spChg chg="mod">
          <ac:chgData name="Ahmed, Kashif jamal" userId="d52fb4b9-feb2-40c8-b6e3-762efd1f39b5" providerId="ADAL" clId="{68B006BB-5238-4FA2-B3BD-9E955ECB0E15}" dt="2024-10-14T05:37:01.008" v="1370" actId="14826"/>
          <ac:spMkLst>
            <pc:docMk/>
            <pc:sldMk cId="1725140266" sldId="278"/>
            <ac:spMk id="38" creationId="{7BC5C377-5D93-AF01-9255-DE3FB2ADB005}"/>
          </ac:spMkLst>
        </pc:spChg>
        <pc:spChg chg="mod">
          <ac:chgData name="Ahmed, Kashif jamal" userId="d52fb4b9-feb2-40c8-b6e3-762efd1f39b5" providerId="ADAL" clId="{68B006BB-5238-4FA2-B3BD-9E955ECB0E15}" dt="2024-10-14T05:37:26.994" v="1371" actId="14826"/>
          <ac:spMkLst>
            <pc:docMk/>
            <pc:sldMk cId="1725140266" sldId="278"/>
            <ac:spMk id="42" creationId="{A8910562-386A-FE40-08C9-2A0C7F8339D7}"/>
          </ac:spMkLst>
        </pc:spChg>
        <pc:spChg chg="mod">
          <ac:chgData name="Ahmed, Kashif jamal" userId="d52fb4b9-feb2-40c8-b6e3-762efd1f39b5" providerId="ADAL" clId="{68B006BB-5238-4FA2-B3BD-9E955ECB0E15}" dt="2024-10-14T05:37:26.994" v="1371" actId="14826"/>
          <ac:spMkLst>
            <pc:docMk/>
            <pc:sldMk cId="1725140266" sldId="278"/>
            <ac:spMk id="43" creationId="{D54174B3-0491-5D35-3D17-E3DA31AD1F8E}"/>
          </ac:spMkLst>
        </pc:spChg>
        <pc:grpChg chg="add mod">
          <ac:chgData name="Ahmed, Kashif jamal" userId="d52fb4b9-feb2-40c8-b6e3-762efd1f39b5" providerId="ADAL" clId="{68B006BB-5238-4FA2-B3BD-9E955ECB0E15}" dt="2024-10-14T05:30:24.392" v="1230" actId="164"/>
          <ac:grpSpMkLst>
            <pc:docMk/>
            <pc:sldMk cId="1725140266" sldId="278"/>
            <ac:grpSpMk id="15" creationId="{01A93366-5225-80F6-955E-5DB7BB9E75A7}"/>
          </ac:grpSpMkLst>
        </pc:grpChg>
        <pc:grpChg chg="add mod">
          <ac:chgData name="Ahmed, Kashif jamal" userId="d52fb4b9-feb2-40c8-b6e3-762efd1f39b5" providerId="ADAL" clId="{68B006BB-5238-4FA2-B3BD-9E955ECB0E15}" dt="2024-10-14T05:30:24.392" v="1230" actId="164"/>
          <ac:grpSpMkLst>
            <pc:docMk/>
            <pc:sldMk cId="1725140266" sldId="278"/>
            <ac:grpSpMk id="16" creationId="{83386069-66BC-777E-92DD-4D8106C22BD2}"/>
          </ac:grpSpMkLst>
        </pc:grpChg>
        <pc:grpChg chg="add mod">
          <ac:chgData name="Ahmed, Kashif jamal" userId="d52fb4b9-feb2-40c8-b6e3-762efd1f39b5" providerId="ADAL" clId="{68B006BB-5238-4FA2-B3BD-9E955ECB0E15}" dt="2024-10-14T05:35:25.067" v="1367" actId="14826"/>
          <ac:grpSpMkLst>
            <pc:docMk/>
            <pc:sldMk cId="1725140266" sldId="278"/>
            <ac:grpSpMk id="19" creationId="{3E392C69-BF0B-90C8-7988-7BD91899C896}"/>
          </ac:grpSpMkLst>
        </pc:grpChg>
        <pc:grpChg chg="mod">
          <ac:chgData name="Ahmed, Kashif jamal" userId="d52fb4b9-feb2-40c8-b6e3-762efd1f39b5" providerId="ADAL" clId="{68B006BB-5238-4FA2-B3BD-9E955ECB0E15}" dt="2024-10-14T05:35:25.067" v="1367" actId="14826"/>
          <ac:grpSpMkLst>
            <pc:docMk/>
            <pc:sldMk cId="1725140266" sldId="278"/>
            <ac:grpSpMk id="21" creationId="{8AD0FDDB-4BAC-853A-9C03-11C9627E5CA9}"/>
          </ac:grpSpMkLst>
        </pc:grpChg>
        <pc:grpChg chg="add mod">
          <ac:chgData name="Ahmed, Kashif jamal" userId="d52fb4b9-feb2-40c8-b6e3-762efd1f39b5" providerId="ADAL" clId="{68B006BB-5238-4FA2-B3BD-9E955ECB0E15}" dt="2024-10-14T05:36:10.300" v="1368" actId="14826"/>
          <ac:grpSpMkLst>
            <pc:docMk/>
            <pc:sldMk cId="1725140266" sldId="278"/>
            <ac:grpSpMk id="24" creationId="{4970D803-4D38-7EED-2A66-326AE978D934}"/>
          </ac:grpSpMkLst>
        </pc:grpChg>
        <pc:grpChg chg="mod">
          <ac:chgData name="Ahmed, Kashif jamal" userId="d52fb4b9-feb2-40c8-b6e3-762efd1f39b5" providerId="ADAL" clId="{68B006BB-5238-4FA2-B3BD-9E955ECB0E15}" dt="2024-10-14T05:36:10.300" v="1368" actId="14826"/>
          <ac:grpSpMkLst>
            <pc:docMk/>
            <pc:sldMk cId="1725140266" sldId="278"/>
            <ac:grpSpMk id="26" creationId="{D55DCB44-B9F9-41A7-AA57-C08B01A0629A}"/>
          </ac:grpSpMkLst>
        </pc:grpChg>
        <pc:grpChg chg="add mod">
          <ac:chgData name="Ahmed, Kashif jamal" userId="d52fb4b9-feb2-40c8-b6e3-762efd1f39b5" providerId="ADAL" clId="{68B006BB-5238-4FA2-B3BD-9E955ECB0E15}" dt="2024-10-14T05:36:34.581" v="1369" actId="14826"/>
          <ac:grpSpMkLst>
            <pc:docMk/>
            <pc:sldMk cId="1725140266" sldId="278"/>
            <ac:grpSpMk id="29" creationId="{149AE9C4-BA65-60E3-94E1-707504880B8B}"/>
          </ac:grpSpMkLst>
        </pc:grpChg>
        <pc:grpChg chg="mod">
          <ac:chgData name="Ahmed, Kashif jamal" userId="d52fb4b9-feb2-40c8-b6e3-762efd1f39b5" providerId="ADAL" clId="{68B006BB-5238-4FA2-B3BD-9E955ECB0E15}" dt="2024-10-14T05:36:34.581" v="1369" actId="14826"/>
          <ac:grpSpMkLst>
            <pc:docMk/>
            <pc:sldMk cId="1725140266" sldId="278"/>
            <ac:grpSpMk id="31" creationId="{98A398AB-6145-8A17-A75C-2E7A4ABF2787}"/>
          </ac:grpSpMkLst>
        </pc:grpChg>
        <pc:grpChg chg="add mod">
          <ac:chgData name="Ahmed, Kashif jamal" userId="d52fb4b9-feb2-40c8-b6e3-762efd1f39b5" providerId="ADAL" clId="{68B006BB-5238-4FA2-B3BD-9E955ECB0E15}" dt="2024-10-14T05:37:01.008" v="1370" actId="14826"/>
          <ac:grpSpMkLst>
            <pc:docMk/>
            <pc:sldMk cId="1725140266" sldId="278"/>
            <ac:grpSpMk id="34" creationId="{1B18EC7A-7E67-372B-9B85-8DB4E0B8C6F7}"/>
          </ac:grpSpMkLst>
        </pc:grpChg>
        <pc:grpChg chg="mod">
          <ac:chgData name="Ahmed, Kashif jamal" userId="d52fb4b9-feb2-40c8-b6e3-762efd1f39b5" providerId="ADAL" clId="{68B006BB-5238-4FA2-B3BD-9E955ECB0E15}" dt="2024-10-14T05:37:01.008" v="1370" actId="14826"/>
          <ac:grpSpMkLst>
            <pc:docMk/>
            <pc:sldMk cId="1725140266" sldId="278"/>
            <ac:grpSpMk id="36" creationId="{57D71536-460F-6FE8-D618-DFBB53314681}"/>
          </ac:grpSpMkLst>
        </pc:grpChg>
        <pc:grpChg chg="add mod">
          <ac:chgData name="Ahmed, Kashif jamal" userId="d52fb4b9-feb2-40c8-b6e3-762efd1f39b5" providerId="ADAL" clId="{68B006BB-5238-4FA2-B3BD-9E955ECB0E15}" dt="2024-10-14T05:37:26.994" v="1371" actId="14826"/>
          <ac:grpSpMkLst>
            <pc:docMk/>
            <pc:sldMk cId="1725140266" sldId="278"/>
            <ac:grpSpMk id="39" creationId="{DEB033A9-4E0C-C90F-14F4-FF07B3674034}"/>
          </ac:grpSpMkLst>
        </pc:grpChg>
        <pc:grpChg chg="mod">
          <ac:chgData name="Ahmed, Kashif jamal" userId="d52fb4b9-feb2-40c8-b6e3-762efd1f39b5" providerId="ADAL" clId="{68B006BB-5238-4FA2-B3BD-9E955ECB0E15}" dt="2024-10-14T05:37:26.994" v="1371" actId="14826"/>
          <ac:grpSpMkLst>
            <pc:docMk/>
            <pc:sldMk cId="1725140266" sldId="278"/>
            <ac:grpSpMk id="41" creationId="{B3CA5375-5E07-9A2E-174E-5BB3F88EE32F}"/>
          </ac:grpSpMkLst>
        </pc:grpChg>
        <pc:picChg chg="add del mod">
          <ac:chgData name="Ahmed, Kashif jamal" userId="d52fb4b9-feb2-40c8-b6e3-762efd1f39b5" providerId="ADAL" clId="{68B006BB-5238-4FA2-B3BD-9E955ECB0E15}" dt="2024-10-14T05:23:00.966" v="1130" actId="478"/>
          <ac:picMkLst>
            <pc:docMk/>
            <pc:sldMk cId="1725140266" sldId="278"/>
            <ac:picMk id="8" creationId="{882762B9-1ACA-1C32-A2EF-3D59F71B4C86}"/>
          </ac:picMkLst>
        </pc:picChg>
        <pc:picChg chg="add mod">
          <ac:chgData name="Ahmed, Kashif jamal" userId="d52fb4b9-feb2-40c8-b6e3-762efd1f39b5" providerId="ADAL" clId="{68B006BB-5238-4FA2-B3BD-9E955ECB0E15}" dt="2024-10-14T05:24:22.049" v="1137" actId="1076"/>
          <ac:picMkLst>
            <pc:docMk/>
            <pc:sldMk cId="1725140266" sldId="278"/>
            <ac:picMk id="10" creationId="{284F056B-1A64-AF9B-1172-B15163E4C230}"/>
          </ac:picMkLst>
        </pc:picChg>
        <pc:picChg chg="add mod">
          <ac:chgData name="Ahmed, Kashif jamal" userId="d52fb4b9-feb2-40c8-b6e3-762efd1f39b5" providerId="ADAL" clId="{68B006BB-5238-4FA2-B3BD-9E955ECB0E15}" dt="2024-10-14T05:30:24.392" v="1230" actId="164"/>
          <ac:picMkLst>
            <pc:docMk/>
            <pc:sldMk cId="1725140266" sldId="278"/>
            <ac:picMk id="12" creationId="{6B89FC8A-474B-8457-4E7F-F541E0D618CC}"/>
          </ac:picMkLst>
        </pc:picChg>
        <pc:picChg chg="mod">
          <ac:chgData name="Ahmed, Kashif jamal" userId="d52fb4b9-feb2-40c8-b6e3-762efd1f39b5" providerId="ADAL" clId="{68B006BB-5238-4FA2-B3BD-9E955ECB0E15}" dt="2024-10-14T05:35:25.067" v="1367" actId="14826"/>
          <ac:picMkLst>
            <pc:docMk/>
            <pc:sldMk cId="1725140266" sldId="278"/>
            <ac:picMk id="20" creationId="{37F6E225-B6E1-BDC5-8DA4-DF706658B5AF}"/>
          </ac:picMkLst>
        </pc:picChg>
        <pc:picChg chg="mod">
          <ac:chgData name="Ahmed, Kashif jamal" userId="d52fb4b9-feb2-40c8-b6e3-762efd1f39b5" providerId="ADAL" clId="{68B006BB-5238-4FA2-B3BD-9E955ECB0E15}" dt="2024-10-14T05:36:10.300" v="1368" actId="14826"/>
          <ac:picMkLst>
            <pc:docMk/>
            <pc:sldMk cId="1725140266" sldId="278"/>
            <ac:picMk id="25" creationId="{79407193-1898-4377-96F0-F43067F8A8C6}"/>
          </ac:picMkLst>
        </pc:picChg>
        <pc:picChg chg="mod">
          <ac:chgData name="Ahmed, Kashif jamal" userId="d52fb4b9-feb2-40c8-b6e3-762efd1f39b5" providerId="ADAL" clId="{68B006BB-5238-4FA2-B3BD-9E955ECB0E15}" dt="2024-10-14T05:36:34.581" v="1369" actId="14826"/>
          <ac:picMkLst>
            <pc:docMk/>
            <pc:sldMk cId="1725140266" sldId="278"/>
            <ac:picMk id="30" creationId="{29FE5943-BB88-AE57-CB63-247E42666F48}"/>
          </ac:picMkLst>
        </pc:picChg>
        <pc:picChg chg="mod">
          <ac:chgData name="Ahmed, Kashif jamal" userId="d52fb4b9-feb2-40c8-b6e3-762efd1f39b5" providerId="ADAL" clId="{68B006BB-5238-4FA2-B3BD-9E955ECB0E15}" dt="2024-10-14T05:37:01.008" v="1370" actId="14826"/>
          <ac:picMkLst>
            <pc:docMk/>
            <pc:sldMk cId="1725140266" sldId="278"/>
            <ac:picMk id="35" creationId="{4B19E979-6E3E-7622-FB22-C5BD5E6FF13A}"/>
          </ac:picMkLst>
        </pc:picChg>
        <pc:picChg chg="mod">
          <ac:chgData name="Ahmed, Kashif jamal" userId="d52fb4b9-feb2-40c8-b6e3-762efd1f39b5" providerId="ADAL" clId="{68B006BB-5238-4FA2-B3BD-9E955ECB0E15}" dt="2024-10-14T05:37:26.994" v="1371" actId="14826"/>
          <ac:picMkLst>
            <pc:docMk/>
            <pc:sldMk cId="1725140266" sldId="278"/>
            <ac:picMk id="40" creationId="{C85AEC01-83C0-47B7-5D70-9DB433DF230B}"/>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solidFill>
              <a:srgbClr val="31265E">
                <a:alpha val="90000"/>
              </a:srgbClr>
            </a:solidFill>
            <a:ln>
              <a:noFill/>
            </a:ln>
            <a:effectLst>
              <a:innerShdw blurRad="114300">
                <a:srgbClr val="1BA49B"/>
              </a:innerShdw>
            </a:effectLst>
          </c:spPr>
          <c:dPt>
            <c:idx val="0"/>
            <c:bubble3D val="0"/>
            <c:spPr>
              <a:solidFill>
                <a:srgbClr val="F9886F">
                  <a:alpha val="90000"/>
                </a:srgbClr>
              </a:solidFill>
              <a:ln w="19050">
                <a:noFill/>
              </a:ln>
              <a:effectLst>
                <a:innerShdw blurRad="114300">
                  <a:srgbClr val="1BA49B"/>
                </a:innerShdw>
              </a:effectLst>
              <a:scene3d>
                <a:camera prst="orthographicFront"/>
                <a:lightRig rig="threePt" dir="t"/>
              </a:scene3d>
              <a:sp3d prstMaterial="flat">
                <a:contourClr>
                  <a:schemeClr val="accent4">
                    <a:lumMod val="75000"/>
                  </a:schemeClr>
                </a:contourClr>
              </a:sp3d>
            </c:spPr>
            <c:extLst>
              <c:ext xmlns:c16="http://schemas.microsoft.com/office/drawing/2014/chart" uri="{C3380CC4-5D6E-409C-BE32-E72D297353CC}">
                <c16:uniqueId val="{00000002-32C3-40A7-B630-595BE3E95914}"/>
              </c:ext>
            </c:extLst>
          </c:dPt>
          <c:dPt>
            <c:idx val="1"/>
            <c:bubble3D val="0"/>
            <c:explosion val="15"/>
            <c:spPr>
              <a:solidFill>
                <a:srgbClr val="1BA49B">
                  <a:alpha val="90000"/>
                </a:srgbClr>
              </a:solidFill>
              <a:ln w="19050">
                <a:noFill/>
              </a:ln>
              <a:effectLst>
                <a:innerShdw blurRad="114300">
                  <a:srgbClr val="31265E"/>
                </a:innerShdw>
              </a:effectLst>
              <a:scene3d>
                <a:camera prst="orthographicFront"/>
                <a:lightRig rig="threePt" dir="t"/>
              </a:scene3d>
              <a:sp3d prstMaterial="flat">
                <a:contourClr>
                  <a:schemeClr val="accent4">
                    <a:lumMod val="75000"/>
                  </a:schemeClr>
                </a:contourClr>
              </a:sp3d>
            </c:spPr>
            <c:extLst>
              <c:ext xmlns:c16="http://schemas.microsoft.com/office/drawing/2014/chart" uri="{C3380CC4-5D6E-409C-BE32-E72D297353CC}">
                <c16:uniqueId val="{00000001-32C3-40A7-B630-595BE3E95914}"/>
              </c:ext>
            </c:extLst>
          </c:dPt>
          <c:dPt>
            <c:idx val="2"/>
            <c:bubble3D val="0"/>
            <c:spPr>
              <a:solidFill>
                <a:srgbClr val="31265E">
                  <a:alpha val="90000"/>
                </a:srgbClr>
              </a:solidFill>
              <a:ln w="19050">
                <a:noFill/>
              </a:ln>
              <a:effectLst>
                <a:innerShdw blurRad="114300">
                  <a:srgbClr val="1BA49B"/>
                </a:innerShdw>
              </a:effectLst>
              <a:scene3d>
                <a:camera prst="orthographicFront"/>
                <a:lightRig rig="threePt" dir="t"/>
              </a:scene3d>
              <a:sp3d prstMaterial="flat">
                <a:contourClr>
                  <a:schemeClr val="accent4">
                    <a:lumMod val="75000"/>
                  </a:schemeClr>
                </a:contourClr>
              </a:sp3d>
            </c:spPr>
            <c:extLst>
              <c:ext xmlns:c16="http://schemas.microsoft.com/office/drawing/2014/chart" uri="{C3380CC4-5D6E-409C-BE32-E72D297353CC}">
                <c16:uniqueId val="{00000005-B82F-4085-80AE-FF4D63952479}"/>
              </c:ext>
            </c:extLst>
          </c:dPt>
          <c:dPt>
            <c:idx val="3"/>
            <c:bubble3D val="0"/>
            <c:spPr>
              <a:solidFill>
                <a:srgbClr val="31265E">
                  <a:alpha val="90000"/>
                </a:srgbClr>
              </a:solidFill>
              <a:ln w="19050">
                <a:noFill/>
              </a:ln>
              <a:effectLst>
                <a:innerShdw blurRad="114300">
                  <a:srgbClr val="1BA49B"/>
                </a:innerShdw>
              </a:effectLst>
              <a:scene3d>
                <a:camera prst="orthographicFront"/>
                <a:lightRig rig="threePt" dir="t"/>
              </a:scene3d>
              <a:sp3d prstMaterial="flat">
                <a:contourClr>
                  <a:schemeClr val="accent4">
                    <a:lumMod val="75000"/>
                  </a:schemeClr>
                </a:contourClr>
              </a:sp3d>
            </c:spPr>
            <c:extLst>
              <c:ext xmlns:c16="http://schemas.microsoft.com/office/drawing/2014/chart" uri="{C3380CC4-5D6E-409C-BE32-E72D297353CC}">
                <c16:uniqueId val="{00000007-B82F-4085-80AE-FF4D63952479}"/>
              </c:ext>
            </c:extLst>
          </c:dPt>
          <c:dLbls>
            <c:delete val="1"/>
          </c:dLbls>
          <c:cat>
            <c:strRef>
              <c:f>Sheet1!$A$2:$A$5</c:f>
              <c:strCache>
                <c:ptCount val="2"/>
                <c:pt idx="0">
                  <c:v>Total Addressable Market</c:v>
                </c:pt>
                <c:pt idx="1">
                  <c:v>Compliance costs for financial institutions</c:v>
                </c:pt>
              </c:strCache>
            </c:strRef>
          </c:cat>
          <c:val>
            <c:numRef>
              <c:f>Sheet1!$B$2:$B$5</c:f>
              <c:numCache>
                <c:formatCode>General</c:formatCode>
                <c:ptCount val="4"/>
                <c:pt idx="0">
                  <c:v>21</c:v>
                </c:pt>
                <c:pt idx="1">
                  <c:v>210</c:v>
                </c:pt>
              </c:numCache>
            </c:numRef>
          </c:val>
          <c:extLst>
            <c:ext xmlns:c16="http://schemas.microsoft.com/office/drawing/2014/chart" uri="{C3380CC4-5D6E-409C-BE32-E72D297353CC}">
              <c16:uniqueId val="{00000000-32C3-40A7-B630-595BE3E95914}"/>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97FC3-8B16-73C4-F7F1-1B9574363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0983C-C524-2B2E-9877-79B71E685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83719E-30F4-7507-88B8-3B915D955FBB}"/>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5" name="Footer Placeholder 4">
            <a:extLst>
              <a:ext uri="{FF2B5EF4-FFF2-40B4-BE49-F238E27FC236}">
                <a16:creationId xmlns:a16="http://schemas.microsoft.com/office/drawing/2014/main" id="{9CD47327-9189-8C7A-EC77-6205ED793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3E0E8-8ACC-DBB4-E023-617571D79F51}"/>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3039494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C467-3637-A089-6641-67E35BD10F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DAC8BB-5FFE-DE8B-36A1-C1AAE82102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E28C7-432F-7FB5-C6F6-9BDB20003503}"/>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5" name="Footer Placeholder 4">
            <a:extLst>
              <a:ext uri="{FF2B5EF4-FFF2-40B4-BE49-F238E27FC236}">
                <a16:creationId xmlns:a16="http://schemas.microsoft.com/office/drawing/2014/main" id="{1934EBF2-BF11-1C76-91A7-B20B8F7F1D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ED8DC1-251E-0021-7121-5298651C81AC}"/>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286773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B1152-258F-5CF0-DA86-FC9F4D82AB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092471-94A9-A81D-7547-931B300CB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A0C99-DAF7-5AB4-8445-42A4E956D0E6}"/>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5" name="Footer Placeholder 4">
            <a:extLst>
              <a:ext uri="{FF2B5EF4-FFF2-40B4-BE49-F238E27FC236}">
                <a16:creationId xmlns:a16="http://schemas.microsoft.com/office/drawing/2014/main" id="{294781BA-A61A-153C-40B4-14BE7710B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19E2C-5BF7-07A0-024F-8E6511E0A18C}"/>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21371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362C-8939-D46F-01FF-A4E7789797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7B216A-4606-1DF8-EA89-5271EE1B39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F61F4E-50AD-2768-10A4-A0F7EE69797F}"/>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5" name="Footer Placeholder 4">
            <a:extLst>
              <a:ext uri="{FF2B5EF4-FFF2-40B4-BE49-F238E27FC236}">
                <a16:creationId xmlns:a16="http://schemas.microsoft.com/office/drawing/2014/main" id="{699AE43C-2670-47E3-54B5-B32929C1B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9ABBF-23F0-8B1D-2965-0ACB35A48568}"/>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952492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21627-8382-1D69-AD94-FDAFE1A170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48084E-1899-A3DF-58E7-9999A3697D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538263-E7C7-53CC-2A7E-015BF794F5A7}"/>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5" name="Footer Placeholder 4">
            <a:extLst>
              <a:ext uri="{FF2B5EF4-FFF2-40B4-BE49-F238E27FC236}">
                <a16:creationId xmlns:a16="http://schemas.microsoft.com/office/drawing/2014/main" id="{51105F25-8951-B961-FBAA-2B6B04BD5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17B63B-9149-C380-84FA-31FA01BE5161}"/>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146546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23703-66F1-43EE-F318-EF739C955E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C7871C-030D-BB95-B857-4CFD0CF110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E5091E-19A8-1C6F-B10B-E8000F3B5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43F479-C8A6-407E-9D7E-DF58870E0624}"/>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6" name="Footer Placeholder 5">
            <a:extLst>
              <a:ext uri="{FF2B5EF4-FFF2-40B4-BE49-F238E27FC236}">
                <a16:creationId xmlns:a16="http://schemas.microsoft.com/office/drawing/2014/main" id="{AF86E073-7D6A-F008-3F98-DD55F3828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202FB3-B2D1-D52A-8B78-25228989469B}"/>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410292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F90C-9B15-D823-81EC-12A81F2F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C4E4AB-0889-14F6-90E1-4DE8B4FC5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8F6385-FCDC-595F-B0E0-6207F6D9D9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FCCAC0-77EE-5201-F683-DC4822F212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C64F08-F7AB-DC90-EFEA-E243454CC4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562B74-5882-B9AF-CCA7-5C0E606D9F74}"/>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8" name="Footer Placeholder 7">
            <a:extLst>
              <a:ext uri="{FF2B5EF4-FFF2-40B4-BE49-F238E27FC236}">
                <a16:creationId xmlns:a16="http://schemas.microsoft.com/office/drawing/2014/main" id="{17224ED5-B0C7-FBF9-CA87-F06B91634D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886BE6-36EB-DF3A-4030-20A40F7D608C}"/>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273966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7AA4-0D76-ECAD-DB4F-8D440838A6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F84BF3-BAAE-8598-24B9-3A5E474B09DB}"/>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4" name="Footer Placeholder 3">
            <a:extLst>
              <a:ext uri="{FF2B5EF4-FFF2-40B4-BE49-F238E27FC236}">
                <a16:creationId xmlns:a16="http://schemas.microsoft.com/office/drawing/2014/main" id="{E965E591-6AC1-6664-0F94-CADF7E5BC9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370EAC-32BB-2B2B-8C23-3A289595428E}"/>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1506897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B14C43-12CD-D106-6305-AF4DEE430DB7}"/>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3" name="Footer Placeholder 2">
            <a:extLst>
              <a:ext uri="{FF2B5EF4-FFF2-40B4-BE49-F238E27FC236}">
                <a16:creationId xmlns:a16="http://schemas.microsoft.com/office/drawing/2014/main" id="{CE958AFE-2522-1BDC-2490-18E91A04AA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FFEFF8-499A-E8DC-EFE9-764B6FA1F186}"/>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398749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88682-6901-3131-B44F-A205BACE2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D02271-0E5D-5064-441B-3DD04F10FF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489BAA-1D3A-9913-7A02-653597856B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F75D9-8774-D3FA-96B8-309EF08769DD}"/>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6" name="Footer Placeholder 5">
            <a:extLst>
              <a:ext uri="{FF2B5EF4-FFF2-40B4-BE49-F238E27FC236}">
                <a16:creationId xmlns:a16="http://schemas.microsoft.com/office/drawing/2014/main" id="{A6F610BE-9FBE-D720-48D9-6E4E36B51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F7A09A-42D8-DD95-35EA-841CE1A2AA2C}"/>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1396192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F60B5-2DD6-D3FA-0719-0D57018389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BC1C59-010C-29D5-929D-001C5BE23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DE0687-B6DC-FE0F-0221-3BC557686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87C9E-5C40-DE12-C496-A765AEDE0D57}"/>
              </a:ext>
            </a:extLst>
          </p:cNvPr>
          <p:cNvSpPr>
            <a:spLocks noGrp="1"/>
          </p:cNvSpPr>
          <p:nvPr>
            <p:ph type="dt" sz="half" idx="10"/>
          </p:nvPr>
        </p:nvSpPr>
        <p:spPr/>
        <p:txBody>
          <a:bodyPr/>
          <a:lstStyle/>
          <a:p>
            <a:fld id="{C3F5C431-7CF2-464C-93BF-D82CAC4E2FD2}" type="datetimeFigureOut">
              <a:rPr lang="en-US" smtClean="0"/>
              <a:t>14-Oct-24</a:t>
            </a:fld>
            <a:endParaRPr lang="en-US"/>
          </a:p>
        </p:txBody>
      </p:sp>
      <p:sp>
        <p:nvSpPr>
          <p:cNvPr id="6" name="Footer Placeholder 5">
            <a:extLst>
              <a:ext uri="{FF2B5EF4-FFF2-40B4-BE49-F238E27FC236}">
                <a16:creationId xmlns:a16="http://schemas.microsoft.com/office/drawing/2014/main" id="{A43D7EA6-E183-B817-3DBE-AD3467909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5E382-EF46-46FA-2B2D-A9E6DB679B9B}"/>
              </a:ext>
            </a:extLst>
          </p:cNvPr>
          <p:cNvSpPr>
            <a:spLocks noGrp="1"/>
          </p:cNvSpPr>
          <p:nvPr>
            <p:ph type="sldNum" sz="quarter" idx="12"/>
          </p:nvPr>
        </p:nvSpPr>
        <p:spPr/>
        <p:txBody>
          <a:bodyPr/>
          <a:lstStyle/>
          <a:p>
            <a:fld id="{4C044788-F957-4BC1-891D-19324A4E8303}" type="slidenum">
              <a:rPr lang="en-US" smtClean="0"/>
              <a:t>‹#›</a:t>
            </a:fld>
            <a:endParaRPr lang="en-US"/>
          </a:p>
        </p:txBody>
      </p:sp>
    </p:spTree>
    <p:extLst>
      <p:ext uri="{BB962C8B-B14F-4D97-AF65-F5344CB8AC3E}">
        <p14:creationId xmlns:p14="http://schemas.microsoft.com/office/powerpoint/2010/main" val="2670183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A00A7B-80C7-DD62-1172-0FD660797B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AFB2DE-685D-0234-ABED-95157663CA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BDFDC-19D9-C505-27A4-81BECB4F6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5C431-7CF2-464C-93BF-D82CAC4E2FD2}" type="datetimeFigureOut">
              <a:rPr lang="en-US" smtClean="0"/>
              <a:t>14-Oct-24</a:t>
            </a:fld>
            <a:endParaRPr lang="en-US"/>
          </a:p>
        </p:txBody>
      </p:sp>
      <p:sp>
        <p:nvSpPr>
          <p:cNvPr id="5" name="Footer Placeholder 4">
            <a:extLst>
              <a:ext uri="{FF2B5EF4-FFF2-40B4-BE49-F238E27FC236}">
                <a16:creationId xmlns:a16="http://schemas.microsoft.com/office/drawing/2014/main" id="{765D9378-CAE9-8ABA-64CF-C5E3634AA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FF24968-0746-5B5C-DDBE-A91B09C33A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44788-F957-4BC1-891D-19324A4E8303}" type="slidenum">
              <a:rPr lang="en-US" smtClean="0"/>
              <a:t>‹#›</a:t>
            </a:fld>
            <a:endParaRPr lang="en-US"/>
          </a:p>
        </p:txBody>
      </p:sp>
    </p:spTree>
    <p:extLst>
      <p:ext uri="{BB962C8B-B14F-4D97-AF65-F5344CB8AC3E}">
        <p14:creationId xmlns:p14="http://schemas.microsoft.com/office/powerpoint/2010/main" val="3854363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svg"/><Relationship Id="rId7" Type="http://schemas.openxmlformats.org/officeDocument/2006/relationships/image" Target="../media/image37.sv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sv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jp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C347F13-B0FE-B334-1B65-BF33950BF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46" y="5696251"/>
            <a:ext cx="2805111" cy="519465"/>
          </a:xfrm>
          <a:prstGeom prst="rect">
            <a:avLst/>
          </a:prstGeom>
          <a:noFill/>
          <a:effectLst>
            <a:glow rad="1054100">
              <a:schemeClr val="bg1">
                <a:alpha val="57000"/>
              </a:schemeClr>
            </a:glo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BB52D82-D7B4-1C6B-50DE-8A4E40B3E06D}"/>
              </a:ext>
            </a:extLst>
          </p:cNvPr>
          <p:cNvSpPr txBox="1"/>
          <p:nvPr/>
        </p:nvSpPr>
        <p:spPr>
          <a:xfrm>
            <a:off x="614364" y="642283"/>
            <a:ext cx="5535490" cy="2123658"/>
          </a:xfrm>
          <a:prstGeom prst="rect">
            <a:avLst/>
          </a:prstGeom>
          <a:noFill/>
        </p:spPr>
        <p:txBody>
          <a:bodyPr wrap="none" rtlCol="0">
            <a:spAutoFit/>
          </a:bodyPr>
          <a:lstStyle/>
          <a:p>
            <a:r>
              <a:rPr lang="en-US" sz="6600" b="1" spc="-150" dirty="0">
                <a:solidFill>
                  <a:srgbClr val="31265E"/>
                </a:solidFill>
                <a:effectLst/>
                <a:latin typeface="Manrope" pitchFamily="2" charset="0"/>
                <a:ea typeface="Aptos" panose="020B0004020202020204" pitchFamily="34" charset="0"/>
                <a:cs typeface="Arial" panose="020B0604020202020204" pitchFamily="34" charset="0"/>
              </a:rPr>
              <a:t>The Future of </a:t>
            </a:r>
          </a:p>
          <a:p>
            <a:r>
              <a:rPr lang="en-US" sz="6600" b="1" spc="-150" dirty="0" err="1">
                <a:solidFill>
                  <a:srgbClr val="F9886F"/>
                </a:solidFill>
                <a:effectLst/>
                <a:latin typeface="Manrope" pitchFamily="2" charset="0"/>
                <a:ea typeface="Aptos" panose="020B0004020202020204" pitchFamily="34" charset="0"/>
                <a:cs typeface="Arial" panose="020B0604020202020204" pitchFamily="34" charset="0"/>
              </a:rPr>
              <a:t>Regtech</a:t>
            </a:r>
            <a:endParaRPr lang="en-US" sz="6600" spc="-150" dirty="0">
              <a:solidFill>
                <a:srgbClr val="F9886F"/>
              </a:solidFill>
              <a:latin typeface="Manrope" pitchFamily="2" charset="0"/>
            </a:endParaRPr>
          </a:p>
        </p:txBody>
      </p:sp>
      <p:sp>
        <p:nvSpPr>
          <p:cNvPr id="4" name="TextBox 3">
            <a:extLst>
              <a:ext uri="{FF2B5EF4-FFF2-40B4-BE49-F238E27FC236}">
                <a16:creationId xmlns:a16="http://schemas.microsoft.com/office/drawing/2014/main" id="{851163E7-AC60-C8C2-CA2B-AB6BE904E71F}"/>
              </a:ext>
            </a:extLst>
          </p:cNvPr>
          <p:cNvSpPr txBox="1"/>
          <p:nvPr/>
        </p:nvSpPr>
        <p:spPr>
          <a:xfrm>
            <a:off x="614364" y="3038148"/>
            <a:ext cx="5481636" cy="769441"/>
          </a:xfrm>
          <a:prstGeom prst="rect">
            <a:avLst/>
          </a:prstGeom>
          <a:noFill/>
        </p:spPr>
        <p:txBody>
          <a:bodyPr wrap="square" rtlCol="0" anchor="ctr">
            <a:spAutoFit/>
          </a:bodyPr>
          <a:lstStyle/>
          <a:p>
            <a:pPr>
              <a:spcBef>
                <a:spcPts val="135"/>
              </a:spcBef>
              <a:spcAft>
                <a:spcPts val="135"/>
              </a:spcAft>
            </a:pPr>
            <a:r>
              <a:rPr lang="en-US" sz="2200" b="1" dirty="0">
                <a:solidFill>
                  <a:srgbClr val="31265E"/>
                </a:solidFill>
                <a:effectLst/>
                <a:latin typeface="Manrope" pitchFamily="2" charset="0"/>
                <a:ea typeface="Aptos" panose="020B0004020202020204" pitchFamily="34" charset="0"/>
                <a:cs typeface="Arial" panose="020B0604020202020204" pitchFamily="34" charset="0"/>
              </a:rPr>
              <a:t>Revolutionizing Identity Verification and Regulatory Compliance</a:t>
            </a:r>
            <a:endParaRPr lang="en-US" sz="2200" b="1" dirty="0">
              <a:solidFill>
                <a:srgbClr val="31265E"/>
              </a:solidFill>
              <a:latin typeface="Manrope" pitchFamily="2" charset="0"/>
            </a:endParaRPr>
          </a:p>
        </p:txBody>
      </p:sp>
      <p:pic>
        <p:nvPicPr>
          <p:cNvPr id="6" name="Picture 2">
            <a:extLst>
              <a:ext uri="{FF2B5EF4-FFF2-40B4-BE49-F238E27FC236}">
                <a16:creationId xmlns:a16="http://schemas.microsoft.com/office/drawing/2014/main" id="{EA395E8F-175B-E18F-438B-F0493510A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923945" y="733425"/>
            <a:ext cx="4440109" cy="5550137"/>
          </a:xfrm>
          <a:prstGeom prst="rect">
            <a:avLst/>
          </a:prstGeom>
          <a:ln>
            <a:noFill/>
          </a:ln>
          <a:effectLst>
            <a:glow rad="127000">
              <a:schemeClr val="bg1">
                <a:lumMod val="85000"/>
                <a:alpha val="0"/>
              </a:schemeClr>
            </a:glow>
            <a:outerShdw blurRad="190500" algn="tl" rotWithShape="0">
              <a:srgbClr val="000000">
                <a:alpha val="32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C13DA06-BD64-0709-EA9C-0477C22A7474}"/>
              </a:ext>
            </a:extLst>
          </p:cNvPr>
          <p:cNvSpPr txBox="1"/>
          <p:nvPr/>
        </p:nvSpPr>
        <p:spPr>
          <a:xfrm>
            <a:off x="614364" y="4141351"/>
            <a:ext cx="5481636" cy="646331"/>
          </a:xfrm>
          <a:prstGeom prst="rect">
            <a:avLst/>
          </a:prstGeom>
          <a:noFill/>
        </p:spPr>
        <p:txBody>
          <a:bodyPr wrap="square" rtlCol="0" anchor="ctr">
            <a:spAutoFit/>
          </a:bodyPr>
          <a:lstStyle/>
          <a:p>
            <a:r>
              <a:rPr lang="en-GB" sz="1800" b="1" dirty="0">
                <a:solidFill>
                  <a:srgbClr val="1E9B9B"/>
                </a:solidFill>
                <a:effectLst/>
                <a:latin typeface="Manrope"/>
              </a:rPr>
              <a:t>“We are creating the world’s first end-to-end AML platform.” </a:t>
            </a:r>
            <a:endParaRPr lang="en-GB" sz="2400" dirty="0">
              <a:effectLst/>
            </a:endParaRPr>
          </a:p>
        </p:txBody>
      </p:sp>
    </p:spTree>
    <p:extLst>
      <p:ext uri="{BB962C8B-B14F-4D97-AF65-F5344CB8AC3E}">
        <p14:creationId xmlns:p14="http://schemas.microsoft.com/office/powerpoint/2010/main" val="287793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A2A66506-A394-E520-FE97-8909AF6F81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888" y="3857625"/>
            <a:ext cx="10944225" cy="323850"/>
          </a:xfrm>
          <a:prstGeom prst="rect">
            <a:avLst/>
          </a:prstGeom>
        </p:spPr>
      </p:pic>
      <p:sp>
        <p:nvSpPr>
          <p:cNvPr id="4" name="TextBox 3">
            <a:extLst>
              <a:ext uri="{FF2B5EF4-FFF2-40B4-BE49-F238E27FC236}">
                <a16:creationId xmlns:a16="http://schemas.microsoft.com/office/drawing/2014/main" id="{3A70D449-4CB1-3C1C-155F-C15DB9B32C09}"/>
              </a:ext>
            </a:extLst>
          </p:cNvPr>
          <p:cNvSpPr txBox="1"/>
          <p:nvPr/>
        </p:nvSpPr>
        <p:spPr>
          <a:xfrm>
            <a:off x="514350" y="352425"/>
            <a:ext cx="6377067" cy="769441"/>
          </a:xfrm>
          <a:prstGeom prst="rect">
            <a:avLst/>
          </a:prstGeom>
          <a:noFill/>
        </p:spPr>
        <p:txBody>
          <a:bodyPr wrap="none" rtlCol="0">
            <a:spAutoFit/>
          </a:bodyPr>
          <a:lstStyle/>
          <a:p>
            <a:r>
              <a:rPr lang="en-US" sz="4400" b="1" spc="-150" dirty="0">
                <a:solidFill>
                  <a:srgbClr val="31265E"/>
                </a:solidFill>
                <a:latin typeface="Manrope" pitchFamily="2" charset="0"/>
              </a:rPr>
              <a:t>Competitive </a:t>
            </a:r>
            <a:r>
              <a:rPr lang="en-US" sz="4400" b="1" spc="-150" dirty="0">
                <a:solidFill>
                  <a:srgbClr val="F9886F"/>
                </a:solidFill>
                <a:latin typeface="Manrope" pitchFamily="2" charset="0"/>
              </a:rPr>
              <a:t>Advantage</a:t>
            </a:r>
          </a:p>
        </p:txBody>
      </p:sp>
      <p:grpSp>
        <p:nvGrpSpPr>
          <p:cNvPr id="21" name="Group 20">
            <a:extLst>
              <a:ext uri="{FF2B5EF4-FFF2-40B4-BE49-F238E27FC236}">
                <a16:creationId xmlns:a16="http://schemas.microsoft.com/office/drawing/2014/main" id="{73F3F588-2B97-3299-040F-C35B9F45917B}"/>
              </a:ext>
            </a:extLst>
          </p:cNvPr>
          <p:cNvGrpSpPr/>
          <p:nvPr/>
        </p:nvGrpSpPr>
        <p:grpSpPr>
          <a:xfrm>
            <a:off x="623888" y="2152650"/>
            <a:ext cx="2686050" cy="1370271"/>
            <a:chOff x="623888" y="1800225"/>
            <a:chExt cx="2686050" cy="1370271"/>
          </a:xfrm>
        </p:grpSpPr>
        <p:sp>
          <p:nvSpPr>
            <p:cNvPr id="20" name="Speech Bubble: Rectangle with Corners Rounded 19">
              <a:extLst>
                <a:ext uri="{FF2B5EF4-FFF2-40B4-BE49-F238E27FC236}">
                  <a16:creationId xmlns:a16="http://schemas.microsoft.com/office/drawing/2014/main" id="{49407700-7514-9537-BB36-B343EA9DD886}"/>
                </a:ext>
              </a:extLst>
            </p:cNvPr>
            <p:cNvSpPr/>
            <p:nvPr/>
          </p:nvSpPr>
          <p:spPr>
            <a:xfrm>
              <a:off x="623888" y="1800225"/>
              <a:ext cx="2686050" cy="1370271"/>
            </a:xfrm>
            <a:prstGeom prst="wedgeRoundRectCallout">
              <a:avLst>
                <a:gd name="adj1" fmla="val 6118"/>
                <a:gd name="adj2" fmla="val 63890"/>
                <a:gd name="adj3" fmla="val 16667"/>
              </a:avLst>
            </a:prstGeom>
            <a:solidFill>
              <a:schemeClr val="bg1"/>
            </a:solidFill>
            <a:ln>
              <a:noFill/>
            </a:ln>
            <a:effectLst>
              <a:glow rad="254000">
                <a:schemeClr val="bg1">
                  <a:lumMod val="85000"/>
                  <a:alpha val="3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7DE9A796-26C8-3735-832D-C8FF9A4C05D2}"/>
                </a:ext>
              </a:extLst>
            </p:cNvPr>
            <p:cNvSpPr txBox="1"/>
            <p:nvPr/>
          </p:nvSpPr>
          <p:spPr>
            <a:xfrm>
              <a:off x="823913" y="1976044"/>
              <a:ext cx="2305050" cy="961482"/>
            </a:xfrm>
            <a:prstGeom prst="rect">
              <a:avLst/>
            </a:prstGeom>
            <a:noFill/>
          </p:spPr>
          <p:txBody>
            <a:bodyPr wrap="square">
              <a:spAutoFit/>
            </a:bodyPr>
            <a:lstStyle/>
            <a:p>
              <a:pPr algn="ctr">
                <a:lnSpc>
                  <a:spcPct val="150000"/>
                </a:lnSpc>
              </a:pPr>
              <a:r>
                <a:rPr lang="en-US" sz="1300" spc="-20" dirty="0">
                  <a:solidFill>
                    <a:srgbClr val="31265E"/>
                  </a:solidFill>
                  <a:latin typeface="Manrope" pitchFamily="2" charset="0"/>
                </a:rPr>
                <a:t>AI Powered - End to End Product Offering </a:t>
              </a:r>
              <a:r>
                <a:rPr lang="en-US" sz="1300" b="1" spc="-20" dirty="0">
                  <a:solidFill>
                    <a:srgbClr val="31265E"/>
                  </a:solidFill>
                  <a:latin typeface="Manrope" pitchFamily="2" charset="0"/>
                </a:rPr>
                <a:t>– Faster – Reliable – Cost Effective</a:t>
              </a:r>
            </a:p>
          </p:txBody>
        </p:sp>
      </p:grpSp>
      <p:grpSp>
        <p:nvGrpSpPr>
          <p:cNvPr id="25" name="Group 24">
            <a:extLst>
              <a:ext uri="{FF2B5EF4-FFF2-40B4-BE49-F238E27FC236}">
                <a16:creationId xmlns:a16="http://schemas.microsoft.com/office/drawing/2014/main" id="{4D2233FC-DB7E-1F3B-D777-5277DD9BD5EA}"/>
              </a:ext>
            </a:extLst>
          </p:cNvPr>
          <p:cNvGrpSpPr/>
          <p:nvPr/>
        </p:nvGrpSpPr>
        <p:grpSpPr>
          <a:xfrm>
            <a:off x="3409950" y="4516178"/>
            <a:ext cx="2686050" cy="1084521"/>
            <a:chOff x="623888" y="1800224"/>
            <a:chExt cx="2686050" cy="1084521"/>
          </a:xfrm>
        </p:grpSpPr>
        <p:sp>
          <p:nvSpPr>
            <p:cNvPr id="26" name="Speech Bubble: Rectangle with Corners Rounded 25">
              <a:extLst>
                <a:ext uri="{FF2B5EF4-FFF2-40B4-BE49-F238E27FC236}">
                  <a16:creationId xmlns:a16="http://schemas.microsoft.com/office/drawing/2014/main" id="{3464EB6C-6A8C-D870-12CD-78F35A320232}"/>
                </a:ext>
              </a:extLst>
            </p:cNvPr>
            <p:cNvSpPr/>
            <p:nvPr/>
          </p:nvSpPr>
          <p:spPr>
            <a:xfrm rot="10800000">
              <a:off x="623888" y="1800224"/>
              <a:ext cx="2686050" cy="1084521"/>
            </a:xfrm>
            <a:prstGeom prst="wedgeRoundRectCallout">
              <a:avLst>
                <a:gd name="adj1" fmla="val 5763"/>
                <a:gd name="adj2" fmla="val 70916"/>
                <a:gd name="adj3" fmla="val 16667"/>
              </a:avLst>
            </a:prstGeom>
            <a:solidFill>
              <a:schemeClr val="bg1"/>
            </a:solidFill>
            <a:ln>
              <a:noFill/>
            </a:ln>
            <a:effectLst>
              <a:glow rad="254000">
                <a:schemeClr val="bg1">
                  <a:lumMod val="85000"/>
                  <a:alpha val="3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5688C27-47ED-A17A-DCE4-8A3F569F1782}"/>
                </a:ext>
              </a:extLst>
            </p:cNvPr>
            <p:cNvSpPr txBox="1"/>
            <p:nvPr/>
          </p:nvSpPr>
          <p:spPr>
            <a:xfrm>
              <a:off x="823913" y="1976044"/>
              <a:ext cx="2305050" cy="661400"/>
            </a:xfrm>
            <a:prstGeom prst="rect">
              <a:avLst/>
            </a:prstGeom>
            <a:noFill/>
          </p:spPr>
          <p:txBody>
            <a:bodyPr wrap="square">
              <a:spAutoFit/>
            </a:bodyPr>
            <a:lstStyle/>
            <a:p>
              <a:pPr algn="ctr">
                <a:lnSpc>
                  <a:spcPct val="150000"/>
                </a:lnSpc>
              </a:pPr>
              <a:r>
                <a:rPr lang="en-US" sz="1300" spc="-20" dirty="0">
                  <a:solidFill>
                    <a:srgbClr val="31265E"/>
                  </a:solidFill>
                  <a:latin typeface="Manrope" pitchFamily="2" charset="0"/>
                </a:rPr>
                <a:t>Freedom – </a:t>
              </a:r>
            </a:p>
            <a:p>
              <a:pPr algn="ctr">
                <a:lnSpc>
                  <a:spcPct val="150000"/>
                </a:lnSpc>
              </a:pPr>
              <a:r>
                <a:rPr lang="en-US" sz="1300" b="1" spc="-20" dirty="0">
                  <a:solidFill>
                    <a:srgbClr val="31265E"/>
                  </a:solidFill>
                  <a:latin typeface="Manrope" pitchFamily="2" charset="0"/>
                </a:rPr>
                <a:t>Data Agnostic</a:t>
              </a:r>
            </a:p>
          </p:txBody>
        </p:sp>
      </p:grpSp>
      <p:grpSp>
        <p:nvGrpSpPr>
          <p:cNvPr id="28" name="Group 27">
            <a:extLst>
              <a:ext uri="{FF2B5EF4-FFF2-40B4-BE49-F238E27FC236}">
                <a16:creationId xmlns:a16="http://schemas.microsoft.com/office/drawing/2014/main" id="{F77210F3-4F42-4897-6B22-66DBA1717365}"/>
              </a:ext>
            </a:extLst>
          </p:cNvPr>
          <p:cNvGrpSpPr/>
          <p:nvPr/>
        </p:nvGrpSpPr>
        <p:grpSpPr>
          <a:xfrm>
            <a:off x="6096000" y="1876426"/>
            <a:ext cx="2686050" cy="1646496"/>
            <a:chOff x="623888" y="1524001"/>
            <a:chExt cx="2686050" cy="1646496"/>
          </a:xfrm>
        </p:grpSpPr>
        <p:sp>
          <p:nvSpPr>
            <p:cNvPr id="29" name="Speech Bubble: Rectangle with Corners Rounded 28">
              <a:extLst>
                <a:ext uri="{FF2B5EF4-FFF2-40B4-BE49-F238E27FC236}">
                  <a16:creationId xmlns:a16="http://schemas.microsoft.com/office/drawing/2014/main" id="{EAE606E7-4F7B-CF7D-16FA-9D85527E1C48}"/>
                </a:ext>
              </a:extLst>
            </p:cNvPr>
            <p:cNvSpPr/>
            <p:nvPr/>
          </p:nvSpPr>
          <p:spPr>
            <a:xfrm>
              <a:off x="623888" y="1524001"/>
              <a:ext cx="2686050" cy="1646496"/>
            </a:xfrm>
            <a:prstGeom prst="wedgeRoundRectCallout">
              <a:avLst>
                <a:gd name="adj1" fmla="val 6118"/>
                <a:gd name="adj2" fmla="val 63890"/>
                <a:gd name="adj3" fmla="val 16667"/>
              </a:avLst>
            </a:prstGeom>
            <a:solidFill>
              <a:schemeClr val="bg1"/>
            </a:solidFill>
            <a:ln>
              <a:noFill/>
            </a:ln>
            <a:effectLst>
              <a:glow rad="254000">
                <a:schemeClr val="bg1">
                  <a:lumMod val="85000"/>
                  <a:alpha val="3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910B3561-BE46-8E2E-474A-1BC9F0D90127}"/>
                </a:ext>
              </a:extLst>
            </p:cNvPr>
            <p:cNvSpPr txBox="1"/>
            <p:nvPr/>
          </p:nvSpPr>
          <p:spPr>
            <a:xfrm>
              <a:off x="823913" y="1716467"/>
              <a:ext cx="2305050" cy="1261564"/>
            </a:xfrm>
            <a:prstGeom prst="rect">
              <a:avLst/>
            </a:prstGeom>
            <a:noFill/>
          </p:spPr>
          <p:txBody>
            <a:bodyPr wrap="square">
              <a:spAutoFit/>
            </a:bodyPr>
            <a:lstStyle/>
            <a:p>
              <a:pPr algn="ctr">
                <a:lnSpc>
                  <a:spcPct val="150000"/>
                </a:lnSpc>
              </a:pPr>
              <a:r>
                <a:rPr lang="en-US" sz="1300" spc="-20" dirty="0">
                  <a:solidFill>
                    <a:srgbClr val="31265E"/>
                  </a:solidFill>
                  <a:latin typeface="Manrope" pitchFamily="2" charset="0"/>
                </a:rPr>
                <a:t>Extensive Experience - </a:t>
              </a:r>
              <a:r>
                <a:rPr lang="en-US" sz="1300" b="1" spc="-20" dirty="0">
                  <a:solidFill>
                    <a:srgbClr val="31265E"/>
                  </a:solidFill>
                  <a:latin typeface="Manrope" pitchFamily="2" charset="0"/>
                </a:rPr>
                <a:t>Existing customers – Fortune 500 + Top Tier Banks</a:t>
              </a:r>
            </a:p>
          </p:txBody>
        </p:sp>
      </p:grpSp>
      <p:grpSp>
        <p:nvGrpSpPr>
          <p:cNvPr id="31" name="Group 30">
            <a:extLst>
              <a:ext uri="{FF2B5EF4-FFF2-40B4-BE49-F238E27FC236}">
                <a16:creationId xmlns:a16="http://schemas.microsoft.com/office/drawing/2014/main" id="{2EB66E8E-C078-FFB3-6769-19CAFA2E6ED7}"/>
              </a:ext>
            </a:extLst>
          </p:cNvPr>
          <p:cNvGrpSpPr/>
          <p:nvPr/>
        </p:nvGrpSpPr>
        <p:grpSpPr>
          <a:xfrm>
            <a:off x="8843963" y="4516179"/>
            <a:ext cx="2686050" cy="1084521"/>
            <a:chOff x="623888" y="1800224"/>
            <a:chExt cx="2686050" cy="1084521"/>
          </a:xfrm>
        </p:grpSpPr>
        <p:sp>
          <p:nvSpPr>
            <p:cNvPr id="32" name="Speech Bubble: Rectangle with Corners Rounded 31">
              <a:extLst>
                <a:ext uri="{FF2B5EF4-FFF2-40B4-BE49-F238E27FC236}">
                  <a16:creationId xmlns:a16="http://schemas.microsoft.com/office/drawing/2014/main" id="{DCD90BE4-A35D-6667-7D55-0F27DD80CFA9}"/>
                </a:ext>
              </a:extLst>
            </p:cNvPr>
            <p:cNvSpPr/>
            <p:nvPr/>
          </p:nvSpPr>
          <p:spPr>
            <a:xfrm rot="10800000">
              <a:off x="623888" y="1800224"/>
              <a:ext cx="2686050" cy="1084521"/>
            </a:xfrm>
            <a:prstGeom prst="wedgeRoundRectCallout">
              <a:avLst>
                <a:gd name="adj1" fmla="val 5763"/>
                <a:gd name="adj2" fmla="val 70916"/>
                <a:gd name="adj3" fmla="val 16667"/>
              </a:avLst>
            </a:prstGeom>
            <a:solidFill>
              <a:schemeClr val="bg1"/>
            </a:solidFill>
            <a:ln>
              <a:noFill/>
            </a:ln>
            <a:effectLst>
              <a:glow rad="254000">
                <a:schemeClr val="bg1">
                  <a:lumMod val="85000"/>
                  <a:alpha val="3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4423B92-E737-2D3A-B937-AFB322745070}"/>
                </a:ext>
              </a:extLst>
            </p:cNvPr>
            <p:cNvSpPr txBox="1"/>
            <p:nvPr/>
          </p:nvSpPr>
          <p:spPr>
            <a:xfrm>
              <a:off x="823913" y="1976044"/>
              <a:ext cx="2305050" cy="661400"/>
            </a:xfrm>
            <a:prstGeom prst="rect">
              <a:avLst/>
            </a:prstGeom>
            <a:noFill/>
          </p:spPr>
          <p:txBody>
            <a:bodyPr wrap="square">
              <a:spAutoFit/>
            </a:bodyPr>
            <a:lstStyle/>
            <a:p>
              <a:pPr algn="ctr">
                <a:lnSpc>
                  <a:spcPct val="150000"/>
                </a:lnSpc>
              </a:pPr>
              <a:r>
                <a:rPr lang="en-US" sz="1300" spc="-20" dirty="0" err="1">
                  <a:solidFill>
                    <a:srgbClr val="31265E"/>
                  </a:solidFill>
                  <a:latin typeface="Manrope" pitchFamily="2" charset="0"/>
                </a:rPr>
                <a:t>Integratable</a:t>
              </a:r>
              <a:r>
                <a:rPr lang="en-US" sz="1300" spc="-20" dirty="0">
                  <a:solidFill>
                    <a:srgbClr val="31265E"/>
                  </a:solidFill>
                  <a:latin typeface="Manrope" pitchFamily="2" charset="0"/>
                </a:rPr>
                <a:t> </a:t>
              </a:r>
            </a:p>
            <a:p>
              <a:pPr algn="ctr">
                <a:lnSpc>
                  <a:spcPct val="150000"/>
                </a:lnSpc>
              </a:pPr>
              <a:r>
                <a:rPr lang="en-US" sz="1300" b="1" spc="-20" dirty="0">
                  <a:solidFill>
                    <a:srgbClr val="31265E"/>
                  </a:solidFill>
                  <a:latin typeface="Manrope" pitchFamily="2" charset="0"/>
                </a:rPr>
                <a:t>Architecture</a:t>
              </a:r>
            </a:p>
          </p:txBody>
        </p:sp>
      </p:grpSp>
    </p:spTree>
    <p:extLst>
      <p:ext uri="{BB962C8B-B14F-4D97-AF65-F5344CB8AC3E}">
        <p14:creationId xmlns:p14="http://schemas.microsoft.com/office/powerpoint/2010/main" val="2846345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AF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0A042C-E2D2-250F-0103-EE8BC1B47C82}"/>
              </a:ext>
            </a:extLst>
          </p:cNvPr>
          <p:cNvSpPr txBox="1"/>
          <p:nvPr/>
        </p:nvSpPr>
        <p:spPr>
          <a:xfrm>
            <a:off x="514350" y="352425"/>
            <a:ext cx="5416868" cy="769441"/>
          </a:xfrm>
          <a:prstGeom prst="rect">
            <a:avLst/>
          </a:prstGeom>
          <a:noFill/>
        </p:spPr>
        <p:txBody>
          <a:bodyPr wrap="none" rtlCol="0">
            <a:spAutoFit/>
          </a:bodyPr>
          <a:lstStyle/>
          <a:p>
            <a:r>
              <a:rPr lang="en-US" sz="4400" b="1" spc="-150" dirty="0">
                <a:solidFill>
                  <a:srgbClr val="31265E"/>
                </a:solidFill>
                <a:latin typeface="Manrope" pitchFamily="2" charset="0"/>
              </a:rPr>
              <a:t>Why </a:t>
            </a:r>
            <a:r>
              <a:rPr lang="en-US" sz="4400" b="1" spc="-150" dirty="0" err="1">
                <a:solidFill>
                  <a:srgbClr val="31265E"/>
                </a:solidFill>
                <a:latin typeface="Manrope" pitchFamily="2" charset="0"/>
              </a:rPr>
              <a:t>NorthRow</a:t>
            </a:r>
            <a:r>
              <a:rPr lang="en-US" sz="4400" b="1" spc="-150" dirty="0">
                <a:solidFill>
                  <a:srgbClr val="31265E"/>
                </a:solidFill>
                <a:latin typeface="Manrope" pitchFamily="2" charset="0"/>
              </a:rPr>
              <a:t> </a:t>
            </a:r>
            <a:r>
              <a:rPr lang="en-US" sz="4400" b="1" spc="-150" dirty="0">
                <a:solidFill>
                  <a:srgbClr val="F9886F"/>
                </a:solidFill>
                <a:latin typeface="Manrope" pitchFamily="2" charset="0"/>
              </a:rPr>
              <a:t>Wins</a:t>
            </a:r>
          </a:p>
        </p:txBody>
      </p:sp>
      <p:pic>
        <p:nvPicPr>
          <p:cNvPr id="10" name="Picture 9" descr="A group of arrows pointing to different directions&#10;&#10;Description automatically generated">
            <a:extLst>
              <a:ext uri="{FF2B5EF4-FFF2-40B4-BE49-F238E27FC236}">
                <a16:creationId xmlns:a16="http://schemas.microsoft.com/office/drawing/2014/main" id="{284F056B-1A64-AF9B-1172-B15163E4C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12" y="1258994"/>
            <a:ext cx="5147187" cy="5599005"/>
          </a:xfrm>
          <a:prstGeom prst="rect">
            <a:avLst/>
          </a:prstGeom>
        </p:spPr>
      </p:pic>
      <p:grpSp>
        <p:nvGrpSpPr>
          <p:cNvPr id="16" name="Group 15">
            <a:extLst>
              <a:ext uri="{FF2B5EF4-FFF2-40B4-BE49-F238E27FC236}">
                <a16:creationId xmlns:a16="http://schemas.microsoft.com/office/drawing/2014/main" id="{83386069-66BC-777E-92DD-4D8106C22BD2}"/>
              </a:ext>
            </a:extLst>
          </p:cNvPr>
          <p:cNvGrpSpPr/>
          <p:nvPr/>
        </p:nvGrpSpPr>
        <p:grpSpPr>
          <a:xfrm>
            <a:off x="5432000" y="1300476"/>
            <a:ext cx="6312326" cy="756765"/>
            <a:chOff x="5432000" y="1300476"/>
            <a:chExt cx="6312326" cy="756765"/>
          </a:xfrm>
        </p:grpSpPr>
        <p:pic>
          <p:nvPicPr>
            <p:cNvPr id="12" name="Picture 11" descr="A white circle with black and blue lines&#10;&#10;Description automatically generated">
              <a:extLst>
                <a:ext uri="{FF2B5EF4-FFF2-40B4-BE49-F238E27FC236}">
                  <a16:creationId xmlns:a16="http://schemas.microsoft.com/office/drawing/2014/main" id="{6B89FC8A-474B-8457-4E7F-F541E0D61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000" y="1346859"/>
              <a:ext cx="664000" cy="664000"/>
            </a:xfrm>
            <a:prstGeom prst="rect">
              <a:avLst/>
            </a:prstGeom>
            <a:effectLst>
              <a:glow rad="127000">
                <a:schemeClr val="bg1">
                  <a:lumMod val="85000"/>
                  <a:alpha val="20000"/>
                </a:schemeClr>
              </a:glow>
            </a:effectLst>
          </p:spPr>
        </p:pic>
        <p:grpSp>
          <p:nvGrpSpPr>
            <p:cNvPr id="15" name="Group 14">
              <a:extLst>
                <a:ext uri="{FF2B5EF4-FFF2-40B4-BE49-F238E27FC236}">
                  <a16:creationId xmlns:a16="http://schemas.microsoft.com/office/drawing/2014/main" id="{01A93366-5225-80F6-955E-5DB7BB9E75A7}"/>
                </a:ext>
              </a:extLst>
            </p:cNvPr>
            <p:cNvGrpSpPr/>
            <p:nvPr/>
          </p:nvGrpSpPr>
          <p:grpSpPr>
            <a:xfrm>
              <a:off x="6270201" y="1300476"/>
              <a:ext cx="5474125" cy="756765"/>
              <a:chOff x="6270201" y="1401860"/>
              <a:chExt cx="5474125" cy="756765"/>
            </a:xfrm>
          </p:grpSpPr>
          <p:sp>
            <p:nvSpPr>
              <p:cNvPr id="13" name="TextBox 12">
                <a:extLst>
                  <a:ext uri="{FF2B5EF4-FFF2-40B4-BE49-F238E27FC236}">
                    <a16:creationId xmlns:a16="http://schemas.microsoft.com/office/drawing/2014/main" id="{B092216F-F4A3-5C23-3F92-A00D36EE6C1C}"/>
                  </a:ext>
                </a:extLst>
              </p:cNvPr>
              <p:cNvSpPr txBox="1"/>
              <p:nvPr/>
            </p:nvSpPr>
            <p:spPr>
              <a:xfrm>
                <a:off x="6270201" y="1401860"/>
                <a:ext cx="3188693" cy="276999"/>
              </a:xfrm>
              <a:prstGeom prst="rect">
                <a:avLst/>
              </a:prstGeom>
              <a:noFill/>
            </p:spPr>
            <p:txBody>
              <a:bodyPr wrap="none" rtlCol="0">
                <a:spAutoFit/>
              </a:bodyPr>
              <a:lstStyle/>
              <a:p>
                <a:r>
                  <a:rPr lang="en-US" sz="1200" b="1" dirty="0">
                    <a:solidFill>
                      <a:srgbClr val="31265E"/>
                    </a:solidFill>
                    <a:latin typeface="Manrope" pitchFamily="2" charset="0"/>
                  </a:rPr>
                  <a:t>Operational </a:t>
                </a:r>
                <a:r>
                  <a:rPr lang="en-US" sz="1200" b="1" dirty="0" err="1">
                    <a:solidFill>
                      <a:srgbClr val="31265E"/>
                    </a:solidFill>
                    <a:latin typeface="Manrope" pitchFamily="2" charset="0"/>
                  </a:rPr>
                  <a:t>eiciencies</a:t>
                </a:r>
                <a:r>
                  <a:rPr lang="en-US" sz="1200" b="1" dirty="0">
                    <a:solidFill>
                      <a:srgbClr val="31265E"/>
                    </a:solidFill>
                    <a:latin typeface="Manrope" pitchFamily="2" charset="0"/>
                  </a:rPr>
                  <a:t> and automation</a:t>
                </a:r>
              </a:p>
            </p:txBody>
          </p:sp>
          <p:sp>
            <p:nvSpPr>
              <p:cNvPr id="14" name="TextBox 13">
                <a:extLst>
                  <a:ext uri="{FF2B5EF4-FFF2-40B4-BE49-F238E27FC236}">
                    <a16:creationId xmlns:a16="http://schemas.microsoft.com/office/drawing/2014/main" id="{0758F496-4C5A-41CD-0E8A-B11EDD1FBAE0}"/>
                  </a:ext>
                </a:extLst>
              </p:cNvPr>
              <p:cNvSpPr txBox="1"/>
              <p:nvPr/>
            </p:nvSpPr>
            <p:spPr>
              <a:xfrm>
                <a:off x="6270202" y="1628543"/>
                <a:ext cx="5474124" cy="530082"/>
              </a:xfrm>
              <a:prstGeom prst="rect">
                <a:avLst/>
              </a:prstGeom>
              <a:noFill/>
            </p:spPr>
            <p:txBody>
              <a:bodyPr wrap="square" rtlCol="0">
                <a:spAutoFit/>
              </a:bodyPr>
              <a:lstStyle/>
              <a:p>
                <a:pPr>
                  <a:lnSpc>
                    <a:spcPct val="150000"/>
                  </a:lnSpc>
                </a:pPr>
                <a:r>
                  <a:rPr lang="en-US" sz="1000" dirty="0">
                    <a:solidFill>
                      <a:srgbClr val="31265E"/>
                    </a:solidFill>
                    <a:latin typeface="Manrope" pitchFamily="2" charset="0"/>
                  </a:rPr>
                  <a:t>Products designed to remove friction for compliance teams through activity tracking, reporting, automation and remediation</a:t>
                </a:r>
              </a:p>
            </p:txBody>
          </p:sp>
        </p:grpSp>
      </p:grpSp>
      <p:grpSp>
        <p:nvGrpSpPr>
          <p:cNvPr id="19" name="Group 18">
            <a:extLst>
              <a:ext uri="{FF2B5EF4-FFF2-40B4-BE49-F238E27FC236}">
                <a16:creationId xmlns:a16="http://schemas.microsoft.com/office/drawing/2014/main" id="{3E392C69-BF0B-90C8-7988-7BD91899C896}"/>
              </a:ext>
            </a:extLst>
          </p:cNvPr>
          <p:cNvGrpSpPr/>
          <p:nvPr/>
        </p:nvGrpSpPr>
        <p:grpSpPr>
          <a:xfrm>
            <a:off x="5432000" y="2266588"/>
            <a:ext cx="6312326" cy="756765"/>
            <a:chOff x="5432000" y="1300476"/>
            <a:chExt cx="6312326" cy="756765"/>
          </a:xfrm>
        </p:grpSpPr>
        <p:pic>
          <p:nvPicPr>
            <p:cNvPr id="20" name="Picture 19">
              <a:extLst>
                <a:ext uri="{FF2B5EF4-FFF2-40B4-BE49-F238E27FC236}">
                  <a16:creationId xmlns:a16="http://schemas.microsoft.com/office/drawing/2014/main" id="{37F6E225-B6E1-BDC5-8DA4-DF706658B5A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432000" y="1346859"/>
              <a:ext cx="664000" cy="664000"/>
            </a:xfrm>
            <a:prstGeom prst="rect">
              <a:avLst/>
            </a:prstGeom>
            <a:effectLst>
              <a:glow rad="127000">
                <a:schemeClr val="bg1">
                  <a:lumMod val="85000"/>
                  <a:alpha val="20000"/>
                </a:schemeClr>
              </a:glow>
            </a:effectLst>
          </p:spPr>
        </p:pic>
        <p:grpSp>
          <p:nvGrpSpPr>
            <p:cNvPr id="21" name="Group 20">
              <a:extLst>
                <a:ext uri="{FF2B5EF4-FFF2-40B4-BE49-F238E27FC236}">
                  <a16:creationId xmlns:a16="http://schemas.microsoft.com/office/drawing/2014/main" id="{8AD0FDDB-4BAC-853A-9C03-11C9627E5CA9}"/>
                </a:ext>
              </a:extLst>
            </p:cNvPr>
            <p:cNvGrpSpPr/>
            <p:nvPr/>
          </p:nvGrpSpPr>
          <p:grpSpPr>
            <a:xfrm>
              <a:off x="6270201" y="1300476"/>
              <a:ext cx="5474125" cy="756765"/>
              <a:chOff x="6270201" y="1401860"/>
              <a:chExt cx="5474125" cy="756765"/>
            </a:xfrm>
          </p:grpSpPr>
          <p:sp>
            <p:nvSpPr>
              <p:cNvPr id="22" name="TextBox 21">
                <a:extLst>
                  <a:ext uri="{FF2B5EF4-FFF2-40B4-BE49-F238E27FC236}">
                    <a16:creationId xmlns:a16="http://schemas.microsoft.com/office/drawing/2014/main" id="{238774EF-FC35-2A50-50F1-C93CC7966BED}"/>
                  </a:ext>
                </a:extLst>
              </p:cNvPr>
              <p:cNvSpPr txBox="1"/>
              <p:nvPr/>
            </p:nvSpPr>
            <p:spPr>
              <a:xfrm>
                <a:off x="6270201" y="1401860"/>
                <a:ext cx="1701107" cy="276999"/>
              </a:xfrm>
              <a:prstGeom prst="rect">
                <a:avLst/>
              </a:prstGeom>
              <a:noFill/>
            </p:spPr>
            <p:txBody>
              <a:bodyPr wrap="none" rtlCol="0">
                <a:spAutoFit/>
              </a:bodyPr>
              <a:lstStyle/>
              <a:p>
                <a:r>
                  <a:rPr lang="en-US" sz="1200" b="1" dirty="0">
                    <a:solidFill>
                      <a:srgbClr val="F8876F"/>
                    </a:solidFill>
                    <a:latin typeface="Manrope" pitchFamily="2" charset="0"/>
                  </a:rPr>
                  <a:t>Wide Data Coverage</a:t>
                </a:r>
              </a:p>
            </p:txBody>
          </p:sp>
          <p:sp>
            <p:nvSpPr>
              <p:cNvPr id="23" name="TextBox 22">
                <a:extLst>
                  <a:ext uri="{FF2B5EF4-FFF2-40B4-BE49-F238E27FC236}">
                    <a16:creationId xmlns:a16="http://schemas.microsoft.com/office/drawing/2014/main" id="{349C1092-E6D3-E1A3-354A-E23D991592F1}"/>
                  </a:ext>
                </a:extLst>
              </p:cNvPr>
              <p:cNvSpPr txBox="1"/>
              <p:nvPr/>
            </p:nvSpPr>
            <p:spPr>
              <a:xfrm>
                <a:off x="6270202" y="1628543"/>
                <a:ext cx="5474124" cy="530082"/>
              </a:xfrm>
              <a:prstGeom prst="rect">
                <a:avLst/>
              </a:prstGeom>
              <a:noFill/>
            </p:spPr>
            <p:txBody>
              <a:bodyPr wrap="square" rtlCol="0">
                <a:spAutoFit/>
              </a:bodyPr>
              <a:lstStyle/>
              <a:p>
                <a:pPr>
                  <a:lnSpc>
                    <a:spcPct val="150000"/>
                  </a:lnSpc>
                </a:pPr>
                <a:r>
                  <a:rPr lang="en-US" sz="1000" dirty="0">
                    <a:solidFill>
                      <a:srgbClr val="31265E"/>
                    </a:solidFill>
                    <a:latin typeface="Manrope" pitchFamily="2" charset="0"/>
                  </a:rPr>
                  <a:t>Global individual and company data coverage to assist with KYC, KYB and </a:t>
                </a:r>
              </a:p>
              <a:p>
                <a:pPr>
                  <a:lnSpc>
                    <a:spcPct val="150000"/>
                  </a:lnSpc>
                </a:pPr>
                <a:r>
                  <a:rPr lang="en-US" sz="1000" dirty="0">
                    <a:solidFill>
                      <a:srgbClr val="31265E"/>
                    </a:solidFill>
                    <a:latin typeface="Manrope" pitchFamily="2" charset="0"/>
                  </a:rPr>
                  <a:t>AML regulations</a:t>
                </a:r>
              </a:p>
            </p:txBody>
          </p:sp>
        </p:grpSp>
      </p:grpSp>
      <p:grpSp>
        <p:nvGrpSpPr>
          <p:cNvPr id="24" name="Group 23">
            <a:extLst>
              <a:ext uri="{FF2B5EF4-FFF2-40B4-BE49-F238E27FC236}">
                <a16:creationId xmlns:a16="http://schemas.microsoft.com/office/drawing/2014/main" id="{4970D803-4D38-7EED-2A66-326AE978D934}"/>
              </a:ext>
            </a:extLst>
          </p:cNvPr>
          <p:cNvGrpSpPr/>
          <p:nvPr/>
        </p:nvGrpSpPr>
        <p:grpSpPr>
          <a:xfrm>
            <a:off x="5432000" y="3180446"/>
            <a:ext cx="6312326" cy="756765"/>
            <a:chOff x="5432000" y="1309694"/>
            <a:chExt cx="6312326" cy="756765"/>
          </a:xfrm>
        </p:grpSpPr>
        <p:pic>
          <p:nvPicPr>
            <p:cNvPr id="25" name="Picture 24">
              <a:extLst>
                <a:ext uri="{FF2B5EF4-FFF2-40B4-BE49-F238E27FC236}">
                  <a16:creationId xmlns:a16="http://schemas.microsoft.com/office/drawing/2014/main" id="{79407193-1898-4377-96F0-F43067F8A8C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432000" y="1346859"/>
              <a:ext cx="664000" cy="664000"/>
            </a:xfrm>
            <a:prstGeom prst="rect">
              <a:avLst/>
            </a:prstGeom>
            <a:effectLst>
              <a:glow rad="127000">
                <a:schemeClr val="bg1">
                  <a:lumMod val="85000"/>
                  <a:alpha val="20000"/>
                </a:schemeClr>
              </a:glow>
            </a:effectLst>
          </p:spPr>
        </p:pic>
        <p:grpSp>
          <p:nvGrpSpPr>
            <p:cNvPr id="26" name="Group 25">
              <a:extLst>
                <a:ext uri="{FF2B5EF4-FFF2-40B4-BE49-F238E27FC236}">
                  <a16:creationId xmlns:a16="http://schemas.microsoft.com/office/drawing/2014/main" id="{D55DCB44-B9F9-41A7-AA57-C08B01A0629A}"/>
                </a:ext>
              </a:extLst>
            </p:cNvPr>
            <p:cNvGrpSpPr/>
            <p:nvPr/>
          </p:nvGrpSpPr>
          <p:grpSpPr>
            <a:xfrm>
              <a:off x="6270201" y="1309694"/>
              <a:ext cx="5474125" cy="756765"/>
              <a:chOff x="6270201" y="1411078"/>
              <a:chExt cx="5474125" cy="756765"/>
            </a:xfrm>
          </p:grpSpPr>
          <p:sp>
            <p:nvSpPr>
              <p:cNvPr id="27" name="TextBox 26">
                <a:extLst>
                  <a:ext uri="{FF2B5EF4-FFF2-40B4-BE49-F238E27FC236}">
                    <a16:creationId xmlns:a16="http://schemas.microsoft.com/office/drawing/2014/main" id="{AE904F0B-F46A-9CA8-A395-8A097CCB9A7C}"/>
                  </a:ext>
                </a:extLst>
              </p:cNvPr>
              <p:cNvSpPr txBox="1"/>
              <p:nvPr/>
            </p:nvSpPr>
            <p:spPr>
              <a:xfrm>
                <a:off x="6270201" y="1411078"/>
                <a:ext cx="2149948" cy="276999"/>
              </a:xfrm>
              <a:prstGeom prst="rect">
                <a:avLst/>
              </a:prstGeom>
              <a:noFill/>
            </p:spPr>
            <p:txBody>
              <a:bodyPr wrap="none" rtlCol="0">
                <a:spAutoFit/>
              </a:bodyPr>
              <a:lstStyle/>
              <a:p>
                <a:r>
                  <a:rPr lang="en-US" sz="1200" b="1" dirty="0">
                    <a:solidFill>
                      <a:srgbClr val="209C9C"/>
                    </a:solidFill>
                    <a:latin typeface="Manrope" pitchFamily="2" charset="0"/>
                  </a:rPr>
                  <a:t>Leading customer support</a:t>
                </a:r>
              </a:p>
            </p:txBody>
          </p:sp>
          <p:sp>
            <p:nvSpPr>
              <p:cNvPr id="28" name="TextBox 27">
                <a:extLst>
                  <a:ext uri="{FF2B5EF4-FFF2-40B4-BE49-F238E27FC236}">
                    <a16:creationId xmlns:a16="http://schemas.microsoft.com/office/drawing/2014/main" id="{1F128503-A24B-6BE0-DAEB-29DA4D7CA634}"/>
                  </a:ext>
                </a:extLst>
              </p:cNvPr>
              <p:cNvSpPr txBox="1"/>
              <p:nvPr/>
            </p:nvSpPr>
            <p:spPr>
              <a:xfrm>
                <a:off x="6270202" y="1637761"/>
                <a:ext cx="5474124" cy="530082"/>
              </a:xfrm>
              <a:prstGeom prst="rect">
                <a:avLst/>
              </a:prstGeom>
              <a:noFill/>
            </p:spPr>
            <p:txBody>
              <a:bodyPr wrap="square" rtlCol="0">
                <a:spAutoFit/>
              </a:bodyPr>
              <a:lstStyle/>
              <a:p>
                <a:pPr>
                  <a:lnSpc>
                    <a:spcPct val="150000"/>
                  </a:lnSpc>
                </a:pPr>
                <a:r>
                  <a:rPr lang="en-US" sz="1000" dirty="0">
                    <a:solidFill>
                      <a:srgbClr val="31265E"/>
                    </a:solidFill>
                    <a:latin typeface="Manrope" pitchFamily="2" charset="0"/>
                  </a:rPr>
                  <a:t>Best-in-class customer support, account management, implementation and ongoing technical expertise</a:t>
                </a:r>
              </a:p>
            </p:txBody>
          </p:sp>
        </p:grpSp>
      </p:grpSp>
      <p:grpSp>
        <p:nvGrpSpPr>
          <p:cNvPr id="29" name="Group 28">
            <a:extLst>
              <a:ext uri="{FF2B5EF4-FFF2-40B4-BE49-F238E27FC236}">
                <a16:creationId xmlns:a16="http://schemas.microsoft.com/office/drawing/2014/main" id="{149AE9C4-BA65-60E3-94E1-707504880B8B}"/>
              </a:ext>
            </a:extLst>
          </p:cNvPr>
          <p:cNvGrpSpPr/>
          <p:nvPr/>
        </p:nvGrpSpPr>
        <p:grpSpPr>
          <a:xfrm>
            <a:off x="5432000" y="4058496"/>
            <a:ext cx="6312326" cy="756765"/>
            <a:chOff x="5432000" y="1309694"/>
            <a:chExt cx="6312326" cy="756765"/>
          </a:xfrm>
        </p:grpSpPr>
        <p:pic>
          <p:nvPicPr>
            <p:cNvPr id="30" name="Picture 29">
              <a:extLst>
                <a:ext uri="{FF2B5EF4-FFF2-40B4-BE49-F238E27FC236}">
                  <a16:creationId xmlns:a16="http://schemas.microsoft.com/office/drawing/2014/main" id="{29FE5943-BB88-AE57-CB63-247E42666F48}"/>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432000" y="1346859"/>
              <a:ext cx="664000" cy="664000"/>
            </a:xfrm>
            <a:prstGeom prst="rect">
              <a:avLst/>
            </a:prstGeom>
            <a:effectLst>
              <a:glow rad="127000">
                <a:schemeClr val="bg1">
                  <a:lumMod val="85000"/>
                  <a:alpha val="20000"/>
                </a:schemeClr>
              </a:glow>
            </a:effectLst>
          </p:spPr>
        </p:pic>
        <p:grpSp>
          <p:nvGrpSpPr>
            <p:cNvPr id="31" name="Group 30">
              <a:extLst>
                <a:ext uri="{FF2B5EF4-FFF2-40B4-BE49-F238E27FC236}">
                  <a16:creationId xmlns:a16="http://schemas.microsoft.com/office/drawing/2014/main" id="{98A398AB-6145-8A17-A75C-2E7A4ABF2787}"/>
                </a:ext>
              </a:extLst>
            </p:cNvPr>
            <p:cNvGrpSpPr/>
            <p:nvPr/>
          </p:nvGrpSpPr>
          <p:grpSpPr>
            <a:xfrm>
              <a:off x="6270201" y="1309694"/>
              <a:ext cx="5474125" cy="756765"/>
              <a:chOff x="6270201" y="1411078"/>
              <a:chExt cx="5474125" cy="756765"/>
            </a:xfrm>
          </p:grpSpPr>
          <p:sp>
            <p:nvSpPr>
              <p:cNvPr id="32" name="TextBox 31">
                <a:extLst>
                  <a:ext uri="{FF2B5EF4-FFF2-40B4-BE49-F238E27FC236}">
                    <a16:creationId xmlns:a16="http://schemas.microsoft.com/office/drawing/2014/main" id="{D620ADCC-48B2-E8DB-1DE4-8B863A941664}"/>
                  </a:ext>
                </a:extLst>
              </p:cNvPr>
              <p:cNvSpPr txBox="1"/>
              <p:nvPr/>
            </p:nvSpPr>
            <p:spPr>
              <a:xfrm>
                <a:off x="6270201" y="1411078"/>
                <a:ext cx="1688283" cy="276999"/>
              </a:xfrm>
              <a:prstGeom prst="rect">
                <a:avLst/>
              </a:prstGeom>
              <a:noFill/>
            </p:spPr>
            <p:txBody>
              <a:bodyPr wrap="none" rtlCol="0">
                <a:spAutoFit/>
              </a:bodyPr>
              <a:lstStyle/>
              <a:p>
                <a:r>
                  <a:rPr lang="en-US" sz="1200" b="1" dirty="0">
                    <a:solidFill>
                      <a:srgbClr val="CDB283"/>
                    </a:solidFill>
                    <a:latin typeface="Manrope" pitchFamily="2" charset="0"/>
                  </a:rPr>
                  <a:t>End-to-end solution</a:t>
                </a:r>
              </a:p>
            </p:txBody>
          </p:sp>
          <p:sp>
            <p:nvSpPr>
              <p:cNvPr id="33" name="TextBox 32">
                <a:extLst>
                  <a:ext uri="{FF2B5EF4-FFF2-40B4-BE49-F238E27FC236}">
                    <a16:creationId xmlns:a16="http://schemas.microsoft.com/office/drawing/2014/main" id="{B5FC3A75-9270-27DC-9350-2838A2E4941D}"/>
                  </a:ext>
                </a:extLst>
              </p:cNvPr>
              <p:cNvSpPr txBox="1"/>
              <p:nvPr/>
            </p:nvSpPr>
            <p:spPr>
              <a:xfrm>
                <a:off x="6270202" y="1637761"/>
                <a:ext cx="5474124" cy="530082"/>
              </a:xfrm>
              <a:prstGeom prst="rect">
                <a:avLst/>
              </a:prstGeom>
              <a:noFill/>
            </p:spPr>
            <p:txBody>
              <a:bodyPr wrap="square" rtlCol="0">
                <a:spAutoFit/>
              </a:bodyPr>
              <a:lstStyle/>
              <a:p>
                <a:pPr>
                  <a:lnSpc>
                    <a:spcPct val="150000"/>
                  </a:lnSpc>
                </a:pPr>
                <a:r>
                  <a:rPr lang="en-US" sz="1000" dirty="0">
                    <a:solidFill>
                      <a:srgbClr val="31265E"/>
                    </a:solidFill>
                    <a:latin typeface="Manrope" pitchFamily="2" charset="0"/>
                  </a:rPr>
                  <a:t>Most comprehensive functionality from a single vendor satisfying automated onboarding compliance for B2C and B2B clients</a:t>
                </a:r>
              </a:p>
            </p:txBody>
          </p:sp>
        </p:grpSp>
      </p:grpSp>
      <p:grpSp>
        <p:nvGrpSpPr>
          <p:cNvPr id="34" name="Group 33">
            <a:extLst>
              <a:ext uri="{FF2B5EF4-FFF2-40B4-BE49-F238E27FC236}">
                <a16:creationId xmlns:a16="http://schemas.microsoft.com/office/drawing/2014/main" id="{1B18EC7A-7E67-372B-9B85-8DB4E0B8C6F7}"/>
              </a:ext>
            </a:extLst>
          </p:cNvPr>
          <p:cNvGrpSpPr/>
          <p:nvPr/>
        </p:nvGrpSpPr>
        <p:grpSpPr>
          <a:xfrm>
            <a:off x="5432000" y="4936546"/>
            <a:ext cx="6312326" cy="756765"/>
            <a:chOff x="5432000" y="1309694"/>
            <a:chExt cx="6312326" cy="756765"/>
          </a:xfrm>
        </p:grpSpPr>
        <p:pic>
          <p:nvPicPr>
            <p:cNvPr id="35" name="Picture 34">
              <a:extLst>
                <a:ext uri="{FF2B5EF4-FFF2-40B4-BE49-F238E27FC236}">
                  <a16:creationId xmlns:a16="http://schemas.microsoft.com/office/drawing/2014/main" id="{4B19E979-6E3E-7622-FB22-C5BD5E6FF13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432000" y="1346859"/>
              <a:ext cx="664000" cy="664000"/>
            </a:xfrm>
            <a:prstGeom prst="rect">
              <a:avLst/>
            </a:prstGeom>
            <a:effectLst>
              <a:glow rad="127000">
                <a:schemeClr val="bg1">
                  <a:lumMod val="85000"/>
                  <a:alpha val="20000"/>
                </a:schemeClr>
              </a:glow>
            </a:effectLst>
          </p:spPr>
        </p:pic>
        <p:grpSp>
          <p:nvGrpSpPr>
            <p:cNvPr id="36" name="Group 35">
              <a:extLst>
                <a:ext uri="{FF2B5EF4-FFF2-40B4-BE49-F238E27FC236}">
                  <a16:creationId xmlns:a16="http://schemas.microsoft.com/office/drawing/2014/main" id="{57D71536-460F-6FE8-D618-DFBB53314681}"/>
                </a:ext>
              </a:extLst>
            </p:cNvPr>
            <p:cNvGrpSpPr/>
            <p:nvPr/>
          </p:nvGrpSpPr>
          <p:grpSpPr>
            <a:xfrm>
              <a:off x="6270201" y="1309694"/>
              <a:ext cx="5474125" cy="756765"/>
              <a:chOff x="6270201" y="1411078"/>
              <a:chExt cx="5474125" cy="756765"/>
            </a:xfrm>
          </p:grpSpPr>
          <p:sp>
            <p:nvSpPr>
              <p:cNvPr id="37" name="TextBox 36">
                <a:extLst>
                  <a:ext uri="{FF2B5EF4-FFF2-40B4-BE49-F238E27FC236}">
                    <a16:creationId xmlns:a16="http://schemas.microsoft.com/office/drawing/2014/main" id="{B2B3D34D-785F-7C0A-AA0C-9F34CADA7F7A}"/>
                  </a:ext>
                </a:extLst>
              </p:cNvPr>
              <p:cNvSpPr txBox="1"/>
              <p:nvPr/>
            </p:nvSpPr>
            <p:spPr>
              <a:xfrm>
                <a:off x="6270201" y="1411078"/>
                <a:ext cx="3063659" cy="276999"/>
              </a:xfrm>
              <a:prstGeom prst="rect">
                <a:avLst/>
              </a:prstGeom>
              <a:noFill/>
            </p:spPr>
            <p:txBody>
              <a:bodyPr wrap="none" rtlCol="0">
                <a:spAutoFit/>
              </a:bodyPr>
              <a:lstStyle/>
              <a:p>
                <a:r>
                  <a:rPr lang="en-US" sz="1200" b="1" dirty="0">
                    <a:solidFill>
                      <a:srgbClr val="31265E"/>
                    </a:solidFill>
                    <a:latin typeface="Manrope" pitchFamily="2" charset="0"/>
                  </a:rPr>
                  <a:t>Flexible and modular tech architecture</a:t>
                </a:r>
              </a:p>
            </p:txBody>
          </p:sp>
          <p:sp>
            <p:nvSpPr>
              <p:cNvPr id="38" name="TextBox 37">
                <a:extLst>
                  <a:ext uri="{FF2B5EF4-FFF2-40B4-BE49-F238E27FC236}">
                    <a16:creationId xmlns:a16="http://schemas.microsoft.com/office/drawing/2014/main" id="{7BC5C377-5D93-AF01-9255-DE3FB2ADB005}"/>
                  </a:ext>
                </a:extLst>
              </p:cNvPr>
              <p:cNvSpPr txBox="1"/>
              <p:nvPr/>
            </p:nvSpPr>
            <p:spPr>
              <a:xfrm>
                <a:off x="6270202" y="1637761"/>
                <a:ext cx="5474124" cy="530082"/>
              </a:xfrm>
              <a:prstGeom prst="rect">
                <a:avLst/>
              </a:prstGeom>
              <a:noFill/>
            </p:spPr>
            <p:txBody>
              <a:bodyPr wrap="square" rtlCol="0">
                <a:spAutoFit/>
              </a:bodyPr>
              <a:lstStyle/>
              <a:p>
                <a:pPr>
                  <a:lnSpc>
                    <a:spcPct val="150000"/>
                  </a:lnSpc>
                </a:pPr>
                <a:r>
                  <a:rPr lang="en-US" sz="1000" dirty="0">
                    <a:solidFill>
                      <a:srgbClr val="31265E"/>
                    </a:solidFill>
                    <a:latin typeface="Manrope" pitchFamily="2" charset="0"/>
                  </a:rPr>
                  <a:t>All capabilities delivered through UI or API for deep integration with clients’ existing systems</a:t>
                </a:r>
              </a:p>
            </p:txBody>
          </p:sp>
        </p:grpSp>
      </p:grpSp>
      <p:grpSp>
        <p:nvGrpSpPr>
          <p:cNvPr id="39" name="Group 38">
            <a:extLst>
              <a:ext uri="{FF2B5EF4-FFF2-40B4-BE49-F238E27FC236}">
                <a16:creationId xmlns:a16="http://schemas.microsoft.com/office/drawing/2014/main" id="{DEB033A9-4E0C-C90F-14F4-FF07B3674034}"/>
              </a:ext>
            </a:extLst>
          </p:cNvPr>
          <p:cNvGrpSpPr/>
          <p:nvPr/>
        </p:nvGrpSpPr>
        <p:grpSpPr>
          <a:xfrm>
            <a:off x="5432000" y="5835799"/>
            <a:ext cx="6312326" cy="756765"/>
            <a:chOff x="5432000" y="1309694"/>
            <a:chExt cx="6312326" cy="756765"/>
          </a:xfrm>
        </p:grpSpPr>
        <p:pic>
          <p:nvPicPr>
            <p:cNvPr id="40" name="Picture 39">
              <a:extLst>
                <a:ext uri="{FF2B5EF4-FFF2-40B4-BE49-F238E27FC236}">
                  <a16:creationId xmlns:a16="http://schemas.microsoft.com/office/drawing/2014/main" id="{C85AEC01-83C0-47B7-5D70-9DB433DF230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5432000" y="1346859"/>
              <a:ext cx="664000" cy="664000"/>
            </a:xfrm>
            <a:prstGeom prst="rect">
              <a:avLst/>
            </a:prstGeom>
            <a:effectLst>
              <a:glow rad="127000">
                <a:schemeClr val="bg1">
                  <a:lumMod val="85000"/>
                  <a:alpha val="20000"/>
                </a:schemeClr>
              </a:glow>
            </a:effectLst>
          </p:spPr>
        </p:pic>
        <p:grpSp>
          <p:nvGrpSpPr>
            <p:cNvPr id="41" name="Group 40">
              <a:extLst>
                <a:ext uri="{FF2B5EF4-FFF2-40B4-BE49-F238E27FC236}">
                  <a16:creationId xmlns:a16="http://schemas.microsoft.com/office/drawing/2014/main" id="{B3CA5375-5E07-9A2E-174E-5BB3F88EE32F}"/>
                </a:ext>
              </a:extLst>
            </p:cNvPr>
            <p:cNvGrpSpPr/>
            <p:nvPr/>
          </p:nvGrpSpPr>
          <p:grpSpPr>
            <a:xfrm>
              <a:off x="6270201" y="1309694"/>
              <a:ext cx="5474125" cy="756765"/>
              <a:chOff x="6270201" y="1411078"/>
              <a:chExt cx="5474125" cy="756765"/>
            </a:xfrm>
          </p:grpSpPr>
          <p:sp>
            <p:nvSpPr>
              <p:cNvPr id="42" name="TextBox 41">
                <a:extLst>
                  <a:ext uri="{FF2B5EF4-FFF2-40B4-BE49-F238E27FC236}">
                    <a16:creationId xmlns:a16="http://schemas.microsoft.com/office/drawing/2014/main" id="{A8910562-386A-FE40-08C9-2A0C7F8339D7}"/>
                  </a:ext>
                </a:extLst>
              </p:cNvPr>
              <p:cNvSpPr txBox="1"/>
              <p:nvPr/>
            </p:nvSpPr>
            <p:spPr>
              <a:xfrm>
                <a:off x="6270201" y="1411078"/>
                <a:ext cx="2087431" cy="276999"/>
              </a:xfrm>
              <a:prstGeom prst="rect">
                <a:avLst/>
              </a:prstGeom>
              <a:noFill/>
            </p:spPr>
            <p:txBody>
              <a:bodyPr wrap="none" rtlCol="0">
                <a:spAutoFit/>
              </a:bodyPr>
              <a:lstStyle/>
              <a:p>
                <a:r>
                  <a:rPr lang="en-US" sz="1200" b="1" dirty="0">
                    <a:solidFill>
                      <a:srgbClr val="F9886F"/>
                    </a:solidFill>
                    <a:latin typeface="Manrope" pitchFamily="2" charset="0"/>
                  </a:rPr>
                  <a:t>Ease of use out of the box</a:t>
                </a:r>
              </a:p>
            </p:txBody>
          </p:sp>
          <p:sp>
            <p:nvSpPr>
              <p:cNvPr id="43" name="TextBox 42">
                <a:extLst>
                  <a:ext uri="{FF2B5EF4-FFF2-40B4-BE49-F238E27FC236}">
                    <a16:creationId xmlns:a16="http://schemas.microsoft.com/office/drawing/2014/main" id="{D54174B3-0491-5D35-3D17-E3DA31AD1F8E}"/>
                  </a:ext>
                </a:extLst>
              </p:cNvPr>
              <p:cNvSpPr txBox="1"/>
              <p:nvPr/>
            </p:nvSpPr>
            <p:spPr>
              <a:xfrm>
                <a:off x="6270202" y="1637761"/>
                <a:ext cx="5474124" cy="530082"/>
              </a:xfrm>
              <a:prstGeom prst="rect">
                <a:avLst/>
              </a:prstGeom>
              <a:noFill/>
            </p:spPr>
            <p:txBody>
              <a:bodyPr wrap="square" rtlCol="0">
                <a:spAutoFit/>
              </a:bodyPr>
              <a:lstStyle/>
              <a:p>
                <a:pPr>
                  <a:lnSpc>
                    <a:spcPct val="150000"/>
                  </a:lnSpc>
                </a:pPr>
                <a:r>
                  <a:rPr lang="en-US" sz="1000" dirty="0">
                    <a:solidFill>
                      <a:srgbClr val="31265E"/>
                    </a:solidFill>
                    <a:latin typeface="Manrope" pitchFamily="2" charset="0"/>
                  </a:rPr>
                  <a:t>Simple to use, easy to configure and implemented in days rather than months. Complex processes are simplified </a:t>
                </a:r>
              </a:p>
            </p:txBody>
          </p:sp>
        </p:grpSp>
      </p:grpSp>
    </p:spTree>
    <p:extLst>
      <p:ext uri="{BB962C8B-B14F-4D97-AF65-F5344CB8AC3E}">
        <p14:creationId xmlns:p14="http://schemas.microsoft.com/office/powerpoint/2010/main" val="1725140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FBD60C-5308-5B18-ADEE-93D8DF2F7589}"/>
              </a:ext>
            </a:extLst>
          </p:cNvPr>
          <p:cNvSpPr txBox="1"/>
          <p:nvPr/>
        </p:nvSpPr>
        <p:spPr>
          <a:xfrm>
            <a:off x="514350" y="352425"/>
            <a:ext cx="9098966" cy="769441"/>
          </a:xfrm>
          <a:prstGeom prst="rect">
            <a:avLst/>
          </a:prstGeom>
          <a:noFill/>
        </p:spPr>
        <p:txBody>
          <a:bodyPr wrap="none" rtlCol="0">
            <a:spAutoFit/>
          </a:bodyPr>
          <a:lstStyle/>
          <a:p>
            <a:r>
              <a:rPr lang="en-US" sz="4400" b="1" spc="-150" dirty="0">
                <a:solidFill>
                  <a:srgbClr val="31265E"/>
                </a:solidFill>
                <a:latin typeface="Manrope" pitchFamily="2" charset="0"/>
              </a:rPr>
              <a:t>Deeply Entrenched </a:t>
            </a:r>
            <a:r>
              <a:rPr lang="en-US" sz="4400" b="1" spc="-150" dirty="0">
                <a:solidFill>
                  <a:srgbClr val="F9886F"/>
                </a:solidFill>
                <a:latin typeface="Manrope" pitchFamily="2" charset="0"/>
              </a:rPr>
              <a:t>Customer Base</a:t>
            </a:r>
          </a:p>
        </p:txBody>
      </p:sp>
      <p:sp>
        <p:nvSpPr>
          <p:cNvPr id="7" name="Rectangle: Rounded Corners 6">
            <a:extLst>
              <a:ext uri="{FF2B5EF4-FFF2-40B4-BE49-F238E27FC236}">
                <a16:creationId xmlns:a16="http://schemas.microsoft.com/office/drawing/2014/main" id="{9E7F0138-12D1-6127-D427-CA4A2FA639F8}"/>
              </a:ext>
            </a:extLst>
          </p:cNvPr>
          <p:cNvSpPr/>
          <p:nvPr/>
        </p:nvSpPr>
        <p:spPr>
          <a:xfrm>
            <a:off x="568617" y="1586111"/>
            <a:ext cx="11054766" cy="4753217"/>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e chart with different colored sections&#10;&#10;Description automatically generated">
            <a:extLst>
              <a:ext uri="{FF2B5EF4-FFF2-40B4-BE49-F238E27FC236}">
                <a16:creationId xmlns:a16="http://schemas.microsoft.com/office/drawing/2014/main" id="{ABAB68F9-86DB-5342-0377-4BB6F537F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940" y="1987228"/>
            <a:ext cx="10744059" cy="4098526"/>
          </a:xfrm>
          <a:prstGeom prst="rect">
            <a:avLst/>
          </a:prstGeom>
        </p:spPr>
      </p:pic>
    </p:spTree>
    <p:extLst>
      <p:ext uri="{BB962C8B-B14F-4D97-AF65-F5344CB8AC3E}">
        <p14:creationId xmlns:p14="http://schemas.microsoft.com/office/powerpoint/2010/main" val="196861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265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D55004-7B05-38F4-2A66-1A2B14F87051}"/>
              </a:ext>
            </a:extLst>
          </p:cNvPr>
          <p:cNvSpPr txBox="1"/>
          <p:nvPr/>
        </p:nvSpPr>
        <p:spPr>
          <a:xfrm>
            <a:off x="514350" y="352425"/>
            <a:ext cx="1978427" cy="769441"/>
          </a:xfrm>
          <a:prstGeom prst="rect">
            <a:avLst/>
          </a:prstGeom>
          <a:noFill/>
        </p:spPr>
        <p:txBody>
          <a:bodyPr wrap="none" rtlCol="0">
            <a:spAutoFit/>
          </a:bodyPr>
          <a:lstStyle/>
          <a:p>
            <a:r>
              <a:rPr lang="en-US" sz="4400" b="1" spc="-150" dirty="0">
                <a:solidFill>
                  <a:schemeClr val="bg1"/>
                </a:solidFill>
                <a:latin typeface="Manrope" pitchFamily="2" charset="0"/>
              </a:rPr>
              <a:t>Pricing</a:t>
            </a:r>
            <a:endParaRPr lang="en-US" sz="4400" b="1" spc="-150" dirty="0">
              <a:solidFill>
                <a:srgbClr val="F9886F"/>
              </a:solidFill>
              <a:latin typeface="Manrope" pitchFamily="2" charset="0"/>
            </a:endParaRPr>
          </a:p>
        </p:txBody>
      </p:sp>
      <p:grpSp>
        <p:nvGrpSpPr>
          <p:cNvPr id="32" name="Group 31">
            <a:extLst>
              <a:ext uri="{FF2B5EF4-FFF2-40B4-BE49-F238E27FC236}">
                <a16:creationId xmlns:a16="http://schemas.microsoft.com/office/drawing/2014/main" id="{662D2249-D11A-0EF5-B323-1FFC49DFA115}"/>
              </a:ext>
            </a:extLst>
          </p:cNvPr>
          <p:cNvGrpSpPr/>
          <p:nvPr/>
        </p:nvGrpSpPr>
        <p:grpSpPr>
          <a:xfrm>
            <a:off x="609597" y="1447800"/>
            <a:ext cx="3676653" cy="4480560"/>
            <a:chOff x="609597" y="1447800"/>
            <a:chExt cx="3676653" cy="4480560"/>
          </a:xfrm>
        </p:grpSpPr>
        <p:grpSp>
          <p:nvGrpSpPr>
            <p:cNvPr id="2" name="Group 1">
              <a:extLst>
                <a:ext uri="{FF2B5EF4-FFF2-40B4-BE49-F238E27FC236}">
                  <a16:creationId xmlns:a16="http://schemas.microsoft.com/office/drawing/2014/main" id="{386C9EE7-905B-C000-6EE5-8BCCDEBC6747}"/>
                </a:ext>
              </a:extLst>
            </p:cNvPr>
            <p:cNvGrpSpPr/>
            <p:nvPr/>
          </p:nvGrpSpPr>
          <p:grpSpPr>
            <a:xfrm>
              <a:off x="609597" y="1447800"/>
              <a:ext cx="3676653" cy="4480560"/>
              <a:chOff x="609597" y="1447800"/>
              <a:chExt cx="3676653" cy="4480560"/>
            </a:xfrm>
          </p:grpSpPr>
          <p:sp>
            <p:nvSpPr>
              <p:cNvPr id="6" name="Rectangle: Rounded Corners 5">
                <a:extLst>
                  <a:ext uri="{FF2B5EF4-FFF2-40B4-BE49-F238E27FC236}">
                    <a16:creationId xmlns:a16="http://schemas.microsoft.com/office/drawing/2014/main" id="{6C03568A-AE03-8A42-1D5E-36F8CD3E3468}"/>
                  </a:ext>
                </a:extLst>
              </p:cNvPr>
              <p:cNvSpPr/>
              <p:nvPr/>
            </p:nvSpPr>
            <p:spPr>
              <a:xfrm>
                <a:off x="609597" y="1447800"/>
                <a:ext cx="3676653" cy="4480560"/>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D21269A-11AE-53C1-8983-24B6851A9619}"/>
                  </a:ext>
                </a:extLst>
              </p:cNvPr>
              <p:cNvSpPr txBox="1"/>
              <p:nvPr/>
            </p:nvSpPr>
            <p:spPr>
              <a:xfrm>
                <a:off x="1719198" y="3787449"/>
                <a:ext cx="1457450" cy="461665"/>
              </a:xfrm>
              <a:prstGeom prst="rect">
                <a:avLst/>
              </a:prstGeom>
              <a:noFill/>
            </p:spPr>
            <p:txBody>
              <a:bodyPr wrap="none" rtlCol="0">
                <a:spAutoFit/>
              </a:bodyPr>
              <a:lstStyle/>
              <a:p>
                <a:pPr algn="ctr"/>
                <a:r>
                  <a:rPr lang="en-US" sz="2400" b="1" spc="-150" dirty="0">
                    <a:solidFill>
                      <a:srgbClr val="31265E"/>
                    </a:solidFill>
                    <a:latin typeface="Manrope" pitchFamily="2" charset="0"/>
                  </a:rPr>
                  <a:t>Standard</a:t>
                </a:r>
              </a:p>
            </p:txBody>
          </p:sp>
        </p:grpSp>
        <p:sp>
          <p:nvSpPr>
            <p:cNvPr id="10" name="TextBox 9">
              <a:extLst>
                <a:ext uri="{FF2B5EF4-FFF2-40B4-BE49-F238E27FC236}">
                  <a16:creationId xmlns:a16="http://schemas.microsoft.com/office/drawing/2014/main" id="{6583F838-59DD-5F5F-7E00-1697DB44A6B8}"/>
                </a:ext>
              </a:extLst>
            </p:cNvPr>
            <p:cNvSpPr txBox="1"/>
            <p:nvPr/>
          </p:nvSpPr>
          <p:spPr>
            <a:xfrm>
              <a:off x="1297608" y="4187486"/>
              <a:ext cx="2300630" cy="830997"/>
            </a:xfrm>
            <a:prstGeom prst="rect">
              <a:avLst/>
            </a:prstGeom>
            <a:noFill/>
          </p:spPr>
          <p:txBody>
            <a:bodyPr wrap="none" rtlCol="0">
              <a:spAutoFit/>
            </a:bodyPr>
            <a:lstStyle/>
            <a:p>
              <a:pPr algn="ctr"/>
              <a:r>
                <a:rPr lang="en-US" sz="4800" b="1" spc="-300" dirty="0">
                  <a:solidFill>
                    <a:srgbClr val="1BA49B"/>
                  </a:solidFill>
                  <a:latin typeface="Manrope" pitchFamily="2" charset="0"/>
                </a:rPr>
                <a:t>15,000£</a:t>
              </a:r>
            </a:p>
          </p:txBody>
        </p:sp>
        <p:sp>
          <p:nvSpPr>
            <p:cNvPr id="11" name="TextBox 10">
              <a:extLst>
                <a:ext uri="{FF2B5EF4-FFF2-40B4-BE49-F238E27FC236}">
                  <a16:creationId xmlns:a16="http://schemas.microsoft.com/office/drawing/2014/main" id="{7EA85C1E-B0A8-AB2E-E4BF-9C746F55E8D5}"/>
                </a:ext>
              </a:extLst>
            </p:cNvPr>
            <p:cNvSpPr txBox="1"/>
            <p:nvPr/>
          </p:nvSpPr>
          <p:spPr>
            <a:xfrm>
              <a:off x="2004202" y="4932922"/>
              <a:ext cx="887442" cy="382028"/>
            </a:xfrm>
            <a:prstGeom prst="rect">
              <a:avLst/>
            </a:prstGeom>
            <a:noFill/>
          </p:spPr>
          <p:txBody>
            <a:bodyPr wrap="square" rtlCol="0">
              <a:spAutoFit/>
            </a:bodyPr>
            <a:lstStyle/>
            <a:p>
              <a:pPr algn="ctr">
                <a:lnSpc>
                  <a:spcPct val="150000"/>
                </a:lnSpc>
              </a:pPr>
              <a:r>
                <a:rPr lang="en-US" sz="1400" dirty="0">
                  <a:solidFill>
                    <a:srgbClr val="31265E"/>
                  </a:solidFill>
                  <a:effectLst/>
                  <a:latin typeface="Manrope" pitchFamily="2" charset="0"/>
                  <a:ea typeface="Aptos" panose="020B0004020202020204" pitchFamily="34" charset="0"/>
                  <a:cs typeface="Arial" panose="020B0604020202020204" pitchFamily="34" charset="0"/>
                </a:rPr>
                <a:t>per year</a:t>
              </a:r>
              <a:endParaRPr lang="en-US" sz="1400" b="1" dirty="0">
                <a:solidFill>
                  <a:srgbClr val="1BA49B"/>
                </a:solidFill>
                <a:effectLst/>
                <a:latin typeface="Manrope" pitchFamily="2" charset="0"/>
                <a:ea typeface="Aptos" panose="020B00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F244C24B-2572-219B-60A1-047910EB73A6}"/>
              </a:ext>
            </a:extLst>
          </p:cNvPr>
          <p:cNvGrpSpPr/>
          <p:nvPr/>
        </p:nvGrpSpPr>
        <p:grpSpPr>
          <a:xfrm>
            <a:off x="8000067" y="1447800"/>
            <a:ext cx="3676653" cy="4480560"/>
            <a:chOff x="609597" y="1447800"/>
            <a:chExt cx="3676653" cy="4480560"/>
          </a:xfrm>
        </p:grpSpPr>
        <p:grpSp>
          <p:nvGrpSpPr>
            <p:cNvPr id="56" name="Group 55">
              <a:extLst>
                <a:ext uri="{FF2B5EF4-FFF2-40B4-BE49-F238E27FC236}">
                  <a16:creationId xmlns:a16="http://schemas.microsoft.com/office/drawing/2014/main" id="{20412E8D-D2AD-BF22-6097-81045D1EAE39}"/>
                </a:ext>
              </a:extLst>
            </p:cNvPr>
            <p:cNvGrpSpPr/>
            <p:nvPr/>
          </p:nvGrpSpPr>
          <p:grpSpPr>
            <a:xfrm>
              <a:off x="609597" y="1447800"/>
              <a:ext cx="3676653" cy="4480560"/>
              <a:chOff x="609597" y="1447800"/>
              <a:chExt cx="3676653" cy="4480560"/>
            </a:xfrm>
          </p:grpSpPr>
          <p:sp>
            <p:nvSpPr>
              <p:cNvPr id="59" name="Rectangle: Rounded Corners 58">
                <a:extLst>
                  <a:ext uri="{FF2B5EF4-FFF2-40B4-BE49-F238E27FC236}">
                    <a16:creationId xmlns:a16="http://schemas.microsoft.com/office/drawing/2014/main" id="{F2804020-91F3-9219-6BE0-26C66766D534}"/>
                  </a:ext>
                </a:extLst>
              </p:cNvPr>
              <p:cNvSpPr/>
              <p:nvPr/>
            </p:nvSpPr>
            <p:spPr>
              <a:xfrm>
                <a:off x="609597" y="1447800"/>
                <a:ext cx="3676653" cy="4480560"/>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C7B09A96-3885-F882-BFFA-7F24FA53F1C8}"/>
                  </a:ext>
                </a:extLst>
              </p:cNvPr>
              <p:cNvSpPr txBox="1"/>
              <p:nvPr/>
            </p:nvSpPr>
            <p:spPr>
              <a:xfrm>
                <a:off x="1719198" y="3787449"/>
                <a:ext cx="1457450" cy="461665"/>
              </a:xfrm>
              <a:prstGeom prst="rect">
                <a:avLst/>
              </a:prstGeom>
              <a:noFill/>
            </p:spPr>
            <p:txBody>
              <a:bodyPr wrap="none" rtlCol="0">
                <a:spAutoFit/>
              </a:bodyPr>
              <a:lstStyle/>
              <a:p>
                <a:pPr algn="ctr"/>
                <a:r>
                  <a:rPr lang="en-US" sz="2400" b="1" spc="-150" dirty="0">
                    <a:solidFill>
                      <a:srgbClr val="31265E"/>
                    </a:solidFill>
                    <a:latin typeface="Manrope" pitchFamily="2" charset="0"/>
                  </a:rPr>
                  <a:t>Standard</a:t>
                </a:r>
              </a:p>
            </p:txBody>
          </p:sp>
        </p:grpSp>
        <p:sp>
          <p:nvSpPr>
            <p:cNvPr id="57" name="TextBox 56">
              <a:extLst>
                <a:ext uri="{FF2B5EF4-FFF2-40B4-BE49-F238E27FC236}">
                  <a16:creationId xmlns:a16="http://schemas.microsoft.com/office/drawing/2014/main" id="{D033E93B-20A0-7A19-EBFE-B2A6C90FE1AB}"/>
                </a:ext>
              </a:extLst>
            </p:cNvPr>
            <p:cNvSpPr txBox="1"/>
            <p:nvPr/>
          </p:nvSpPr>
          <p:spPr>
            <a:xfrm>
              <a:off x="1240701" y="4187486"/>
              <a:ext cx="2414444" cy="830997"/>
            </a:xfrm>
            <a:prstGeom prst="rect">
              <a:avLst/>
            </a:prstGeom>
            <a:noFill/>
          </p:spPr>
          <p:txBody>
            <a:bodyPr wrap="none" rtlCol="0">
              <a:spAutoFit/>
            </a:bodyPr>
            <a:lstStyle/>
            <a:p>
              <a:pPr algn="ctr"/>
              <a:r>
                <a:rPr lang="en-US" sz="4800" b="1" spc="-300" dirty="0">
                  <a:solidFill>
                    <a:srgbClr val="1BA49B"/>
                  </a:solidFill>
                  <a:latin typeface="Manrope" pitchFamily="2" charset="0"/>
                </a:rPr>
                <a:t>65,000£</a:t>
              </a:r>
            </a:p>
          </p:txBody>
        </p:sp>
        <p:sp>
          <p:nvSpPr>
            <p:cNvPr id="58" name="TextBox 57">
              <a:extLst>
                <a:ext uri="{FF2B5EF4-FFF2-40B4-BE49-F238E27FC236}">
                  <a16:creationId xmlns:a16="http://schemas.microsoft.com/office/drawing/2014/main" id="{051D477A-6833-8859-03B2-6CB78393440F}"/>
                </a:ext>
              </a:extLst>
            </p:cNvPr>
            <p:cNvSpPr txBox="1"/>
            <p:nvPr/>
          </p:nvSpPr>
          <p:spPr>
            <a:xfrm>
              <a:off x="2004202" y="4932922"/>
              <a:ext cx="887442" cy="382028"/>
            </a:xfrm>
            <a:prstGeom prst="rect">
              <a:avLst/>
            </a:prstGeom>
            <a:noFill/>
          </p:spPr>
          <p:txBody>
            <a:bodyPr wrap="square" rtlCol="0">
              <a:spAutoFit/>
            </a:bodyPr>
            <a:lstStyle/>
            <a:p>
              <a:pPr algn="ctr">
                <a:lnSpc>
                  <a:spcPct val="150000"/>
                </a:lnSpc>
              </a:pPr>
              <a:r>
                <a:rPr lang="en-US" sz="1400" dirty="0">
                  <a:solidFill>
                    <a:srgbClr val="31265E"/>
                  </a:solidFill>
                  <a:effectLst/>
                  <a:latin typeface="Manrope" pitchFamily="2" charset="0"/>
                  <a:ea typeface="Aptos" panose="020B0004020202020204" pitchFamily="34" charset="0"/>
                  <a:cs typeface="Arial" panose="020B0604020202020204" pitchFamily="34" charset="0"/>
                </a:rPr>
                <a:t>per year</a:t>
              </a:r>
              <a:endParaRPr lang="en-US" sz="1400" b="1" dirty="0">
                <a:solidFill>
                  <a:srgbClr val="1BA49B"/>
                </a:solidFill>
                <a:effectLst/>
                <a:latin typeface="Manrope" pitchFamily="2" charset="0"/>
                <a:ea typeface="Aptos" panose="020B0004020202020204" pitchFamily="34" charset="0"/>
                <a:cs typeface="Arial" panose="020B0604020202020204" pitchFamily="34" charset="0"/>
              </a:endParaRPr>
            </a:p>
          </p:txBody>
        </p:sp>
      </p:grpSp>
      <p:grpSp>
        <p:nvGrpSpPr>
          <p:cNvPr id="49" name="Group 48">
            <a:extLst>
              <a:ext uri="{FF2B5EF4-FFF2-40B4-BE49-F238E27FC236}">
                <a16:creationId xmlns:a16="http://schemas.microsoft.com/office/drawing/2014/main" id="{B96AC4F5-9CCE-21B1-409B-AD3933854843}"/>
              </a:ext>
            </a:extLst>
          </p:cNvPr>
          <p:cNvGrpSpPr/>
          <p:nvPr/>
        </p:nvGrpSpPr>
        <p:grpSpPr>
          <a:xfrm>
            <a:off x="4304832" y="1447800"/>
            <a:ext cx="3676653" cy="4480560"/>
            <a:chOff x="609597" y="1447800"/>
            <a:chExt cx="3676653" cy="4480560"/>
          </a:xfrm>
        </p:grpSpPr>
        <p:grpSp>
          <p:nvGrpSpPr>
            <p:cNvPr id="50" name="Group 49">
              <a:extLst>
                <a:ext uri="{FF2B5EF4-FFF2-40B4-BE49-F238E27FC236}">
                  <a16:creationId xmlns:a16="http://schemas.microsoft.com/office/drawing/2014/main" id="{95DA46CF-F02B-1E13-AD95-47481D85398F}"/>
                </a:ext>
              </a:extLst>
            </p:cNvPr>
            <p:cNvGrpSpPr/>
            <p:nvPr/>
          </p:nvGrpSpPr>
          <p:grpSpPr>
            <a:xfrm>
              <a:off x="609597" y="1447800"/>
              <a:ext cx="3676653" cy="4480560"/>
              <a:chOff x="609597" y="1447800"/>
              <a:chExt cx="3676653" cy="4480560"/>
            </a:xfrm>
          </p:grpSpPr>
          <p:sp>
            <p:nvSpPr>
              <p:cNvPr id="53" name="Rectangle: Rounded Corners 52">
                <a:extLst>
                  <a:ext uri="{FF2B5EF4-FFF2-40B4-BE49-F238E27FC236}">
                    <a16:creationId xmlns:a16="http://schemas.microsoft.com/office/drawing/2014/main" id="{D02085EE-9229-C2CE-2F65-CDCA7372ADEA}"/>
                  </a:ext>
                </a:extLst>
              </p:cNvPr>
              <p:cNvSpPr/>
              <p:nvPr/>
            </p:nvSpPr>
            <p:spPr>
              <a:xfrm>
                <a:off x="609597" y="1447800"/>
                <a:ext cx="3676653" cy="4480560"/>
              </a:xfrm>
              <a:prstGeom prst="roundRect">
                <a:avLst>
                  <a:gd name="adj" fmla="val 3951"/>
                </a:avLst>
              </a:prstGeom>
              <a:solidFill>
                <a:srgbClr val="F7F9FC"/>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DBD10050-392C-BC28-73D8-457B8972C99D}"/>
                  </a:ext>
                </a:extLst>
              </p:cNvPr>
              <p:cNvSpPr txBox="1"/>
              <p:nvPr/>
            </p:nvSpPr>
            <p:spPr>
              <a:xfrm>
                <a:off x="1732022" y="3787449"/>
                <a:ext cx="1431803" cy="461665"/>
              </a:xfrm>
              <a:prstGeom prst="rect">
                <a:avLst/>
              </a:prstGeom>
              <a:noFill/>
            </p:spPr>
            <p:txBody>
              <a:bodyPr wrap="none" rtlCol="0">
                <a:spAutoFit/>
              </a:bodyPr>
              <a:lstStyle/>
              <a:p>
                <a:pPr algn="ctr"/>
                <a:r>
                  <a:rPr lang="en-US" sz="2400" b="1" spc="-150" dirty="0">
                    <a:solidFill>
                      <a:srgbClr val="31265E"/>
                    </a:solidFill>
                    <a:latin typeface="Manrope" pitchFamily="2" charset="0"/>
                  </a:rPr>
                  <a:t>Premium</a:t>
                </a:r>
              </a:p>
            </p:txBody>
          </p:sp>
        </p:grpSp>
        <p:sp>
          <p:nvSpPr>
            <p:cNvPr id="51" name="TextBox 50">
              <a:extLst>
                <a:ext uri="{FF2B5EF4-FFF2-40B4-BE49-F238E27FC236}">
                  <a16:creationId xmlns:a16="http://schemas.microsoft.com/office/drawing/2014/main" id="{9586C655-B8C1-E8E6-4FF3-C2CA3A601593}"/>
                </a:ext>
              </a:extLst>
            </p:cNvPr>
            <p:cNvSpPr txBox="1"/>
            <p:nvPr/>
          </p:nvSpPr>
          <p:spPr>
            <a:xfrm>
              <a:off x="1253526" y="4187486"/>
              <a:ext cx="2388795" cy="830997"/>
            </a:xfrm>
            <a:prstGeom prst="rect">
              <a:avLst/>
            </a:prstGeom>
            <a:noFill/>
          </p:spPr>
          <p:txBody>
            <a:bodyPr wrap="none" rtlCol="0">
              <a:spAutoFit/>
            </a:bodyPr>
            <a:lstStyle/>
            <a:p>
              <a:pPr algn="ctr"/>
              <a:r>
                <a:rPr lang="en-US" sz="4800" b="1" spc="-300" dirty="0">
                  <a:solidFill>
                    <a:srgbClr val="1BA49B"/>
                  </a:solidFill>
                  <a:latin typeface="Manrope" pitchFamily="2" charset="0"/>
                </a:rPr>
                <a:t>35,000£</a:t>
              </a:r>
            </a:p>
          </p:txBody>
        </p:sp>
        <p:sp>
          <p:nvSpPr>
            <p:cNvPr id="52" name="TextBox 51">
              <a:extLst>
                <a:ext uri="{FF2B5EF4-FFF2-40B4-BE49-F238E27FC236}">
                  <a16:creationId xmlns:a16="http://schemas.microsoft.com/office/drawing/2014/main" id="{43C4F2AD-CB5F-7876-9F43-DF471440E3F2}"/>
                </a:ext>
              </a:extLst>
            </p:cNvPr>
            <p:cNvSpPr txBox="1"/>
            <p:nvPr/>
          </p:nvSpPr>
          <p:spPr>
            <a:xfrm>
              <a:off x="2004202" y="4932922"/>
              <a:ext cx="887442" cy="382028"/>
            </a:xfrm>
            <a:prstGeom prst="rect">
              <a:avLst/>
            </a:prstGeom>
            <a:noFill/>
          </p:spPr>
          <p:txBody>
            <a:bodyPr wrap="square" rtlCol="0">
              <a:spAutoFit/>
            </a:bodyPr>
            <a:lstStyle/>
            <a:p>
              <a:pPr algn="ctr">
                <a:lnSpc>
                  <a:spcPct val="150000"/>
                </a:lnSpc>
              </a:pPr>
              <a:r>
                <a:rPr lang="en-US" sz="1400" dirty="0">
                  <a:solidFill>
                    <a:srgbClr val="31265E"/>
                  </a:solidFill>
                  <a:effectLst/>
                  <a:latin typeface="Manrope" pitchFamily="2" charset="0"/>
                  <a:ea typeface="Aptos" panose="020B0004020202020204" pitchFamily="34" charset="0"/>
                  <a:cs typeface="Arial" panose="020B0604020202020204" pitchFamily="34" charset="0"/>
                </a:rPr>
                <a:t>per year</a:t>
              </a:r>
              <a:endParaRPr lang="en-US" sz="1400" b="1" dirty="0">
                <a:solidFill>
                  <a:srgbClr val="1BA49B"/>
                </a:solidFill>
                <a:effectLst/>
                <a:latin typeface="Manrope" pitchFamily="2" charset="0"/>
                <a:ea typeface="Aptos" panose="020B0004020202020204" pitchFamily="34" charset="0"/>
                <a:cs typeface="Arial" panose="020B0604020202020204" pitchFamily="34" charset="0"/>
              </a:endParaRPr>
            </a:p>
          </p:txBody>
        </p:sp>
      </p:grpSp>
      <p:pic>
        <p:nvPicPr>
          <p:cNvPr id="64" name="Graphic 63">
            <a:extLst>
              <a:ext uri="{FF2B5EF4-FFF2-40B4-BE49-F238E27FC236}">
                <a16:creationId xmlns:a16="http://schemas.microsoft.com/office/drawing/2014/main" id="{74AA4C7C-ED08-A7BE-16A3-75A1D33511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13398" y="2007195"/>
            <a:ext cx="1469051" cy="1469051"/>
          </a:xfrm>
          <a:prstGeom prst="rect">
            <a:avLst/>
          </a:prstGeom>
        </p:spPr>
      </p:pic>
      <p:pic>
        <p:nvPicPr>
          <p:cNvPr id="66" name="Graphic 65">
            <a:extLst>
              <a:ext uri="{FF2B5EF4-FFF2-40B4-BE49-F238E27FC236}">
                <a16:creationId xmlns:a16="http://schemas.microsoft.com/office/drawing/2014/main" id="{99AC1D83-E72C-CC98-8FA0-45AE5E652F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07066" y="2005628"/>
            <a:ext cx="1472184" cy="1472184"/>
          </a:xfrm>
          <a:prstGeom prst="rect">
            <a:avLst/>
          </a:prstGeom>
        </p:spPr>
      </p:pic>
      <p:pic>
        <p:nvPicPr>
          <p:cNvPr id="68" name="Graphic 67">
            <a:extLst>
              <a:ext uri="{FF2B5EF4-FFF2-40B4-BE49-F238E27FC236}">
                <a16:creationId xmlns:a16="http://schemas.microsoft.com/office/drawing/2014/main" id="{A2A40879-A6D1-4C1E-F283-3DD39D659C0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02301" y="2005628"/>
            <a:ext cx="1472184" cy="1472184"/>
          </a:xfrm>
          <a:prstGeom prst="rect">
            <a:avLst/>
          </a:prstGeom>
        </p:spPr>
      </p:pic>
    </p:spTree>
    <p:extLst>
      <p:ext uri="{BB962C8B-B14F-4D97-AF65-F5344CB8AC3E}">
        <p14:creationId xmlns:p14="http://schemas.microsoft.com/office/powerpoint/2010/main" val="15361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E0D3E2-A5C7-8AA9-7588-C7E10C4691AD}"/>
              </a:ext>
            </a:extLst>
          </p:cNvPr>
          <p:cNvSpPr txBox="1"/>
          <p:nvPr/>
        </p:nvSpPr>
        <p:spPr>
          <a:xfrm>
            <a:off x="514350" y="352425"/>
            <a:ext cx="2844048" cy="769441"/>
          </a:xfrm>
          <a:prstGeom prst="rect">
            <a:avLst/>
          </a:prstGeom>
          <a:noFill/>
        </p:spPr>
        <p:txBody>
          <a:bodyPr wrap="none" rtlCol="0">
            <a:spAutoFit/>
          </a:bodyPr>
          <a:lstStyle/>
          <a:p>
            <a:r>
              <a:rPr lang="en-US" sz="4400" b="1" spc="-150" dirty="0">
                <a:solidFill>
                  <a:srgbClr val="31265E"/>
                </a:solidFill>
                <a:latin typeface="Manrope" pitchFamily="2" charset="0"/>
              </a:rPr>
              <a:t>Financials</a:t>
            </a:r>
          </a:p>
        </p:txBody>
      </p:sp>
      <p:sp>
        <p:nvSpPr>
          <p:cNvPr id="13" name="Rectangle: Rounded Corners 12">
            <a:extLst>
              <a:ext uri="{FF2B5EF4-FFF2-40B4-BE49-F238E27FC236}">
                <a16:creationId xmlns:a16="http://schemas.microsoft.com/office/drawing/2014/main" id="{647CD33E-9DD3-4022-5D8A-13D254721193}"/>
              </a:ext>
            </a:extLst>
          </p:cNvPr>
          <p:cNvSpPr/>
          <p:nvPr/>
        </p:nvSpPr>
        <p:spPr>
          <a:xfrm>
            <a:off x="6045102" y="752475"/>
            <a:ext cx="5737321" cy="5600699"/>
          </a:xfrm>
          <a:prstGeom prst="roundRect">
            <a:avLst>
              <a:gd name="adj" fmla="val 3951"/>
            </a:avLst>
          </a:prstGeom>
          <a:solidFill>
            <a:srgbClr val="31265E"/>
          </a:solidFill>
          <a:ln>
            <a:noFill/>
          </a:ln>
          <a:effectLst>
            <a:glow rad="228600">
              <a:schemeClr val="bg1">
                <a:lumMod val="6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graph with a arrow pointing up&#10;&#10;Description automatically generated">
            <a:extLst>
              <a:ext uri="{FF2B5EF4-FFF2-40B4-BE49-F238E27FC236}">
                <a16:creationId xmlns:a16="http://schemas.microsoft.com/office/drawing/2014/main" id="{7040AAC9-0C3D-0638-7C8C-B96330F909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039" y="1282967"/>
            <a:ext cx="5673446" cy="4539714"/>
          </a:xfrm>
          <a:prstGeom prst="rect">
            <a:avLst/>
          </a:prstGeom>
        </p:spPr>
      </p:pic>
      <p:grpSp>
        <p:nvGrpSpPr>
          <p:cNvPr id="19" name="Group 18">
            <a:extLst>
              <a:ext uri="{FF2B5EF4-FFF2-40B4-BE49-F238E27FC236}">
                <a16:creationId xmlns:a16="http://schemas.microsoft.com/office/drawing/2014/main" id="{7741BD50-8188-840C-0CF1-00EDD2B19DA7}"/>
              </a:ext>
            </a:extLst>
          </p:cNvPr>
          <p:cNvGrpSpPr/>
          <p:nvPr/>
        </p:nvGrpSpPr>
        <p:grpSpPr>
          <a:xfrm>
            <a:off x="688784" y="1312367"/>
            <a:ext cx="4921441" cy="1173658"/>
            <a:chOff x="688784" y="1445717"/>
            <a:chExt cx="4921441" cy="1173658"/>
          </a:xfrm>
        </p:grpSpPr>
        <p:sp>
          <p:nvSpPr>
            <p:cNvPr id="14" name="Rectangle: Rounded Corners 13">
              <a:extLst>
                <a:ext uri="{FF2B5EF4-FFF2-40B4-BE49-F238E27FC236}">
                  <a16:creationId xmlns:a16="http://schemas.microsoft.com/office/drawing/2014/main" id="{8333B0B0-D648-107A-A47D-6A468B7402C9}"/>
                </a:ext>
              </a:extLst>
            </p:cNvPr>
            <p:cNvSpPr/>
            <p:nvPr/>
          </p:nvSpPr>
          <p:spPr>
            <a:xfrm>
              <a:off x="688784" y="1445717"/>
              <a:ext cx="4921441" cy="1173658"/>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BB5A29E-054E-6C4D-36A2-62DFAA935EB9}"/>
                </a:ext>
              </a:extLst>
            </p:cNvPr>
            <p:cNvSpPr txBox="1"/>
            <p:nvPr/>
          </p:nvSpPr>
          <p:spPr>
            <a:xfrm>
              <a:off x="960411" y="1693992"/>
              <a:ext cx="4535514" cy="677108"/>
            </a:xfrm>
            <a:prstGeom prst="rect">
              <a:avLst/>
            </a:prstGeom>
            <a:noFill/>
          </p:spPr>
          <p:txBody>
            <a:bodyPr wrap="square" rtlCol="0">
              <a:spAutoFit/>
            </a:bodyPr>
            <a:lstStyle/>
            <a:p>
              <a:r>
                <a:rPr lang="en-US" sz="1400" dirty="0">
                  <a:solidFill>
                    <a:srgbClr val="31265E"/>
                  </a:solidFill>
                  <a:effectLst/>
                  <a:latin typeface="Manrope" pitchFamily="2" charset="0"/>
                  <a:ea typeface="Aptos" panose="020B0004020202020204" pitchFamily="34" charset="0"/>
                  <a:cs typeface="Arial" panose="020B0604020202020204" pitchFamily="34" charset="0"/>
                </a:rPr>
                <a:t>Current Revenue</a:t>
              </a:r>
            </a:p>
            <a:p>
              <a:r>
                <a:rPr lang="en-US" sz="2400" b="1" spc="-50" dirty="0">
                  <a:solidFill>
                    <a:srgbClr val="1BA49B"/>
                  </a:solidFill>
                  <a:effectLst/>
                  <a:latin typeface="Manrope" pitchFamily="2" charset="0"/>
                  <a:ea typeface="Aptos" panose="020B0004020202020204" pitchFamily="34" charset="0"/>
                  <a:cs typeface="Arial" panose="020B0604020202020204" pitchFamily="34" charset="0"/>
                </a:rPr>
                <a:t>£3M in revenue</a:t>
              </a:r>
              <a:endParaRPr lang="en-US" b="1" spc="-50" dirty="0">
                <a:solidFill>
                  <a:srgbClr val="1BA49B"/>
                </a:solidFill>
                <a:effectLst/>
                <a:latin typeface="Manrope" pitchFamily="2" charset="0"/>
                <a:ea typeface="Aptos" panose="020B0004020202020204" pitchFamily="34" charset="0"/>
                <a:cs typeface="Arial" panose="020B0604020202020204" pitchFamily="34" charset="0"/>
              </a:endParaRPr>
            </a:p>
          </p:txBody>
        </p:sp>
      </p:grpSp>
      <p:grpSp>
        <p:nvGrpSpPr>
          <p:cNvPr id="24" name="Group 23">
            <a:extLst>
              <a:ext uri="{FF2B5EF4-FFF2-40B4-BE49-F238E27FC236}">
                <a16:creationId xmlns:a16="http://schemas.microsoft.com/office/drawing/2014/main" id="{62227D51-A949-37A7-4504-986E88E7B9B6}"/>
              </a:ext>
            </a:extLst>
          </p:cNvPr>
          <p:cNvGrpSpPr/>
          <p:nvPr/>
        </p:nvGrpSpPr>
        <p:grpSpPr>
          <a:xfrm>
            <a:off x="688784" y="2676525"/>
            <a:ext cx="4921441" cy="1885949"/>
            <a:chOff x="688784" y="2676525"/>
            <a:chExt cx="4921441" cy="1885949"/>
          </a:xfrm>
        </p:grpSpPr>
        <p:sp>
          <p:nvSpPr>
            <p:cNvPr id="21" name="Rectangle: Rounded Corners 20">
              <a:extLst>
                <a:ext uri="{FF2B5EF4-FFF2-40B4-BE49-F238E27FC236}">
                  <a16:creationId xmlns:a16="http://schemas.microsoft.com/office/drawing/2014/main" id="{2FD3AE1A-CFA2-F4F8-8CA1-6D51195EAC8A}"/>
                </a:ext>
              </a:extLst>
            </p:cNvPr>
            <p:cNvSpPr/>
            <p:nvPr/>
          </p:nvSpPr>
          <p:spPr>
            <a:xfrm>
              <a:off x="688784" y="2676525"/>
              <a:ext cx="4921441" cy="1885949"/>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480CBD4-1FA5-22B9-2305-1C12329CDFED}"/>
                </a:ext>
              </a:extLst>
            </p:cNvPr>
            <p:cNvSpPr txBox="1"/>
            <p:nvPr/>
          </p:nvSpPr>
          <p:spPr>
            <a:xfrm>
              <a:off x="960411" y="2919994"/>
              <a:ext cx="4535514" cy="1346715"/>
            </a:xfrm>
            <a:prstGeom prst="rect">
              <a:avLst/>
            </a:prstGeom>
            <a:noFill/>
          </p:spPr>
          <p:txBody>
            <a:bodyPr wrap="square" rtlCol="0">
              <a:spAutoFit/>
            </a:bodyPr>
            <a:lstStyle/>
            <a:p>
              <a:pPr>
                <a:lnSpc>
                  <a:spcPct val="150000"/>
                </a:lnSpc>
              </a:pPr>
              <a:r>
                <a:rPr lang="en-US" sz="2000" b="1" spc="-30" dirty="0">
                  <a:solidFill>
                    <a:srgbClr val="F9886F"/>
                  </a:solidFill>
                  <a:effectLst/>
                  <a:latin typeface="Manrope" pitchFamily="2" charset="0"/>
                  <a:ea typeface="Aptos" panose="020B0004020202020204" pitchFamily="34" charset="0"/>
                  <a:cs typeface="Arial" panose="020B0604020202020204" pitchFamily="34" charset="0"/>
                </a:rPr>
                <a:t>Revenue Projections</a:t>
              </a:r>
            </a:p>
            <a:p>
              <a:pPr>
                <a:lnSpc>
                  <a:spcPct val="150000"/>
                </a:lnSpc>
              </a:pPr>
              <a:endParaRPr lang="en-US" sz="400" b="1" dirty="0">
                <a:solidFill>
                  <a:srgbClr val="F9886F"/>
                </a:solidFill>
                <a:effectLst/>
                <a:latin typeface="Manrope" pitchFamily="2" charset="0"/>
                <a:ea typeface="Aptos" panose="020B00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dirty="0">
                  <a:solidFill>
                    <a:srgbClr val="31265E"/>
                  </a:solidFill>
                  <a:effectLst/>
                  <a:latin typeface="Manrope" pitchFamily="2" charset="0"/>
                  <a:ea typeface="Aptos" panose="020B0004020202020204" pitchFamily="34" charset="0"/>
                  <a:cs typeface="Arial" panose="020B0604020202020204" pitchFamily="34" charset="0"/>
                </a:rPr>
                <a:t>10X through global expansion</a:t>
              </a:r>
            </a:p>
            <a:p>
              <a:pPr marL="285750" indent="-285750">
                <a:lnSpc>
                  <a:spcPct val="150000"/>
                </a:lnSpc>
                <a:buFont typeface="Arial" panose="020B0604020202020204" pitchFamily="34" charset="0"/>
                <a:buChar char="•"/>
              </a:pPr>
              <a:r>
                <a:rPr lang="en-US" sz="1600" dirty="0">
                  <a:solidFill>
                    <a:srgbClr val="31265E"/>
                  </a:solidFill>
                  <a:effectLst/>
                  <a:latin typeface="Manrope" pitchFamily="2" charset="0"/>
                  <a:ea typeface="Aptos" panose="020B0004020202020204" pitchFamily="34" charset="0"/>
                  <a:cs typeface="Arial" panose="020B0604020202020204" pitchFamily="34" charset="0"/>
                </a:rPr>
                <a:t>Tapping into SAM from SOM</a:t>
              </a:r>
              <a:endParaRPr lang="en-US" sz="1600" b="1" dirty="0">
                <a:solidFill>
                  <a:srgbClr val="1BA49B"/>
                </a:solidFill>
                <a:effectLst/>
                <a:latin typeface="Manrope" pitchFamily="2" charset="0"/>
                <a:ea typeface="Aptos" panose="020B0004020202020204" pitchFamily="34" charset="0"/>
                <a:cs typeface="Arial" panose="020B0604020202020204" pitchFamily="34" charset="0"/>
              </a:endParaRPr>
            </a:p>
          </p:txBody>
        </p:sp>
      </p:grpSp>
      <p:grpSp>
        <p:nvGrpSpPr>
          <p:cNvPr id="25" name="Group 24">
            <a:extLst>
              <a:ext uri="{FF2B5EF4-FFF2-40B4-BE49-F238E27FC236}">
                <a16:creationId xmlns:a16="http://schemas.microsoft.com/office/drawing/2014/main" id="{7D497632-112D-9733-326C-A4B93FFB925A}"/>
              </a:ext>
            </a:extLst>
          </p:cNvPr>
          <p:cNvGrpSpPr/>
          <p:nvPr/>
        </p:nvGrpSpPr>
        <p:grpSpPr>
          <a:xfrm>
            <a:off x="688784" y="4752974"/>
            <a:ext cx="4921441" cy="1069707"/>
            <a:chOff x="688784" y="2676525"/>
            <a:chExt cx="4921441" cy="1069707"/>
          </a:xfrm>
        </p:grpSpPr>
        <p:sp>
          <p:nvSpPr>
            <p:cNvPr id="26" name="Rectangle: Rounded Corners 25">
              <a:extLst>
                <a:ext uri="{FF2B5EF4-FFF2-40B4-BE49-F238E27FC236}">
                  <a16:creationId xmlns:a16="http://schemas.microsoft.com/office/drawing/2014/main" id="{6F699A87-E68A-2B97-F7E4-C4C98A442117}"/>
                </a:ext>
              </a:extLst>
            </p:cNvPr>
            <p:cNvSpPr/>
            <p:nvPr/>
          </p:nvSpPr>
          <p:spPr>
            <a:xfrm>
              <a:off x="688784" y="2676525"/>
              <a:ext cx="4921441" cy="1069707"/>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621D51F8-3B08-25EE-EC60-392155900ED3}"/>
                </a:ext>
              </a:extLst>
            </p:cNvPr>
            <p:cNvSpPr txBox="1"/>
            <p:nvPr/>
          </p:nvSpPr>
          <p:spPr>
            <a:xfrm>
              <a:off x="960411" y="2919994"/>
              <a:ext cx="4535514" cy="506164"/>
            </a:xfrm>
            <a:prstGeom prst="rect">
              <a:avLst/>
            </a:prstGeom>
            <a:noFill/>
          </p:spPr>
          <p:txBody>
            <a:bodyPr wrap="square" rtlCol="0">
              <a:spAutoFit/>
            </a:bodyPr>
            <a:lstStyle/>
            <a:p>
              <a:pPr>
                <a:lnSpc>
                  <a:spcPct val="150000"/>
                </a:lnSpc>
              </a:pPr>
              <a:r>
                <a:rPr lang="en-US" sz="2000" b="1" spc="-30" dirty="0">
                  <a:solidFill>
                    <a:srgbClr val="31265E"/>
                  </a:solidFill>
                  <a:effectLst/>
                  <a:latin typeface="Manrope" pitchFamily="2" charset="0"/>
                  <a:ea typeface="Aptos" panose="020B0004020202020204" pitchFamily="34" charset="0"/>
                  <a:cs typeface="Arial" panose="020B0604020202020204" pitchFamily="34" charset="0"/>
                </a:rPr>
                <a:t>Growth Projections</a:t>
              </a:r>
              <a:endParaRPr lang="en-US" sz="1600" b="1" dirty="0">
                <a:solidFill>
                  <a:srgbClr val="31265E"/>
                </a:solidFill>
                <a:effectLst/>
                <a:latin typeface="Manrope" pitchFamily="2" charset="0"/>
                <a:ea typeface="Aptos" panose="020B0004020202020204" pitchFamily="34" charset="0"/>
                <a:cs typeface="Arial" panose="020B0604020202020204" pitchFamily="34" charset="0"/>
              </a:endParaRPr>
            </a:p>
          </p:txBody>
        </p:sp>
      </p:grpSp>
    </p:spTree>
    <p:extLst>
      <p:ext uri="{BB962C8B-B14F-4D97-AF65-F5344CB8AC3E}">
        <p14:creationId xmlns:p14="http://schemas.microsoft.com/office/powerpoint/2010/main" val="3180031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E0D3E2-A5C7-8AA9-7588-C7E10C4691AD}"/>
              </a:ext>
            </a:extLst>
          </p:cNvPr>
          <p:cNvSpPr txBox="1"/>
          <p:nvPr/>
        </p:nvSpPr>
        <p:spPr>
          <a:xfrm>
            <a:off x="514350" y="352425"/>
            <a:ext cx="1620957" cy="769441"/>
          </a:xfrm>
          <a:prstGeom prst="rect">
            <a:avLst/>
          </a:prstGeom>
          <a:noFill/>
        </p:spPr>
        <p:txBody>
          <a:bodyPr wrap="none" rtlCol="0">
            <a:spAutoFit/>
          </a:bodyPr>
          <a:lstStyle/>
          <a:p>
            <a:r>
              <a:rPr lang="en-US" sz="4400" b="1" spc="-150" dirty="0">
                <a:solidFill>
                  <a:srgbClr val="31265E"/>
                </a:solidFill>
                <a:latin typeface="Manrope" pitchFamily="2" charset="0"/>
              </a:rPr>
              <a:t>Team</a:t>
            </a:r>
            <a:endParaRPr lang="en-US" sz="4400" b="1" spc="-150" dirty="0">
              <a:solidFill>
                <a:srgbClr val="F9886F"/>
              </a:solidFill>
              <a:latin typeface="Manrope" pitchFamily="2" charset="0"/>
            </a:endParaRPr>
          </a:p>
        </p:txBody>
      </p:sp>
      <p:grpSp>
        <p:nvGrpSpPr>
          <p:cNvPr id="15" name="Group 14">
            <a:extLst>
              <a:ext uri="{FF2B5EF4-FFF2-40B4-BE49-F238E27FC236}">
                <a16:creationId xmlns:a16="http://schemas.microsoft.com/office/drawing/2014/main" id="{7A94D489-7D53-78F8-94F0-06229185482F}"/>
              </a:ext>
            </a:extLst>
          </p:cNvPr>
          <p:cNvGrpSpPr/>
          <p:nvPr/>
        </p:nvGrpSpPr>
        <p:grpSpPr>
          <a:xfrm>
            <a:off x="609598" y="1447799"/>
            <a:ext cx="3419478" cy="4752975"/>
            <a:chOff x="609598" y="1447799"/>
            <a:chExt cx="3419478" cy="4752975"/>
          </a:xfrm>
        </p:grpSpPr>
        <p:sp>
          <p:nvSpPr>
            <p:cNvPr id="13" name="Rectangle: Rounded Corners 12">
              <a:extLst>
                <a:ext uri="{FF2B5EF4-FFF2-40B4-BE49-F238E27FC236}">
                  <a16:creationId xmlns:a16="http://schemas.microsoft.com/office/drawing/2014/main" id="{647CD33E-9DD3-4022-5D8A-13D254721193}"/>
                </a:ext>
              </a:extLst>
            </p:cNvPr>
            <p:cNvSpPr/>
            <p:nvPr/>
          </p:nvSpPr>
          <p:spPr>
            <a:xfrm>
              <a:off x="609598" y="1447799"/>
              <a:ext cx="3419478" cy="4752975"/>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D993EFC-3F7E-7CAC-12F3-CEA5B6213973}"/>
                </a:ext>
              </a:extLst>
            </p:cNvPr>
            <p:cNvSpPr txBox="1"/>
            <p:nvPr/>
          </p:nvSpPr>
          <p:spPr>
            <a:xfrm>
              <a:off x="850727" y="4392293"/>
              <a:ext cx="2854498" cy="464807"/>
            </a:xfrm>
            <a:prstGeom prst="rect">
              <a:avLst/>
            </a:prstGeom>
            <a:noFill/>
          </p:spPr>
          <p:txBody>
            <a:bodyPr wrap="square" rtlCol="0">
              <a:spAutoFit/>
            </a:bodyPr>
            <a:lstStyle/>
            <a:p>
              <a:pPr>
                <a:lnSpc>
                  <a:spcPct val="150000"/>
                </a:lnSpc>
              </a:pPr>
              <a:r>
                <a:rPr lang="en-US" b="1" spc="-50" dirty="0">
                  <a:solidFill>
                    <a:srgbClr val="F9886F"/>
                  </a:solidFill>
                  <a:effectLst/>
                  <a:latin typeface="Manrope" pitchFamily="2" charset="0"/>
                  <a:ea typeface="Aptos" panose="020B0004020202020204" pitchFamily="34" charset="0"/>
                  <a:cs typeface="Arial" panose="020B0604020202020204" pitchFamily="34" charset="0"/>
                </a:rPr>
                <a:t>Umar Qadri</a:t>
              </a:r>
              <a:endParaRPr lang="en-US" b="1" spc="-50" dirty="0">
                <a:solidFill>
                  <a:srgbClr val="F9886F"/>
                </a:solidFill>
                <a:latin typeface="Manrope" pitchFamily="2" charset="0"/>
              </a:endParaRPr>
            </a:p>
          </p:txBody>
        </p:sp>
        <p:sp>
          <p:nvSpPr>
            <p:cNvPr id="10" name="TextBox 9">
              <a:extLst>
                <a:ext uri="{FF2B5EF4-FFF2-40B4-BE49-F238E27FC236}">
                  <a16:creationId xmlns:a16="http://schemas.microsoft.com/office/drawing/2014/main" id="{85CC6455-7890-C8C6-940D-9CA71F9A5916}"/>
                </a:ext>
              </a:extLst>
            </p:cNvPr>
            <p:cNvSpPr txBox="1"/>
            <p:nvPr/>
          </p:nvSpPr>
          <p:spPr>
            <a:xfrm>
              <a:off x="850727" y="4857100"/>
              <a:ext cx="2058577" cy="1028358"/>
            </a:xfrm>
            <a:prstGeom prst="rect">
              <a:avLst/>
            </a:prstGeom>
            <a:noFill/>
          </p:spPr>
          <p:txBody>
            <a:bodyPr wrap="none" rtlCol="0">
              <a:spAutoFit/>
            </a:bodyPr>
            <a:lstStyle/>
            <a:p>
              <a:pPr>
                <a:lnSpc>
                  <a:spcPct val="150000"/>
                </a:lnSpc>
              </a:pPr>
              <a:r>
                <a:rPr lang="en-US" sz="1400" dirty="0">
                  <a:solidFill>
                    <a:srgbClr val="31265E"/>
                  </a:solidFill>
                  <a:latin typeface="Manrope" pitchFamily="2" charset="0"/>
                </a:rPr>
                <a:t>Functions</a:t>
              </a:r>
            </a:p>
            <a:p>
              <a:pPr>
                <a:lnSpc>
                  <a:spcPct val="150000"/>
                </a:lnSpc>
              </a:pPr>
              <a:r>
                <a:rPr lang="en-US" sz="1400" dirty="0">
                  <a:solidFill>
                    <a:srgbClr val="31265E"/>
                  </a:solidFill>
                  <a:latin typeface="Manrope" pitchFamily="2" charset="0"/>
                </a:rPr>
                <a:t>Designation</a:t>
              </a:r>
            </a:p>
            <a:p>
              <a:pPr>
                <a:lnSpc>
                  <a:spcPct val="150000"/>
                </a:lnSpc>
              </a:pPr>
              <a:r>
                <a:rPr lang="en-US" sz="1400" dirty="0">
                  <a:solidFill>
                    <a:srgbClr val="31265E"/>
                  </a:solidFill>
                  <a:latin typeface="Manrope" pitchFamily="2" charset="0"/>
                </a:rPr>
                <a:t>20 years of experience</a:t>
              </a:r>
            </a:p>
          </p:txBody>
        </p:sp>
      </p:grpSp>
      <p:grpSp>
        <p:nvGrpSpPr>
          <p:cNvPr id="18" name="Group 17">
            <a:extLst>
              <a:ext uri="{FF2B5EF4-FFF2-40B4-BE49-F238E27FC236}">
                <a16:creationId xmlns:a16="http://schemas.microsoft.com/office/drawing/2014/main" id="{A6216BFF-12F0-F4AE-9239-6B8EC880D71B}"/>
              </a:ext>
            </a:extLst>
          </p:cNvPr>
          <p:cNvGrpSpPr/>
          <p:nvPr/>
        </p:nvGrpSpPr>
        <p:grpSpPr>
          <a:xfrm>
            <a:off x="4407030" y="1447799"/>
            <a:ext cx="3419478" cy="4752975"/>
            <a:chOff x="609598" y="1447799"/>
            <a:chExt cx="3419478" cy="4752975"/>
          </a:xfrm>
        </p:grpSpPr>
        <p:sp>
          <p:nvSpPr>
            <p:cNvPr id="19" name="Rectangle: Rounded Corners 18">
              <a:extLst>
                <a:ext uri="{FF2B5EF4-FFF2-40B4-BE49-F238E27FC236}">
                  <a16:creationId xmlns:a16="http://schemas.microsoft.com/office/drawing/2014/main" id="{889D8766-E7A6-DF3A-F6E5-A8B2CD97CF1D}"/>
                </a:ext>
              </a:extLst>
            </p:cNvPr>
            <p:cNvSpPr/>
            <p:nvPr/>
          </p:nvSpPr>
          <p:spPr>
            <a:xfrm>
              <a:off x="609598" y="1447799"/>
              <a:ext cx="3419478" cy="4752975"/>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03116C57-993D-A717-05B0-B840C3003B09}"/>
                </a:ext>
              </a:extLst>
            </p:cNvPr>
            <p:cNvSpPr txBox="1"/>
            <p:nvPr/>
          </p:nvSpPr>
          <p:spPr>
            <a:xfrm>
              <a:off x="850727" y="4392293"/>
              <a:ext cx="2854498" cy="464807"/>
            </a:xfrm>
            <a:prstGeom prst="rect">
              <a:avLst/>
            </a:prstGeom>
            <a:noFill/>
          </p:spPr>
          <p:txBody>
            <a:bodyPr wrap="square" rtlCol="0">
              <a:spAutoFit/>
            </a:bodyPr>
            <a:lstStyle/>
            <a:p>
              <a:pPr>
                <a:lnSpc>
                  <a:spcPct val="150000"/>
                </a:lnSpc>
              </a:pPr>
              <a:r>
                <a:rPr lang="en-US" b="1" spc="-50" dirty="0">
                  <a:solidFill>
                    <a:srgbClr val="F9886F"/>
                  </a:solidFill>
                  <a:effectLst/>
                  <a:latin typeface="Manrope" pitchFamily="2" charset="0"/>
                  <a:ea typeface="Aptos" panose="020B0004020202020204" pitchFamily="34" charset="0"/>
                  <a:cs typeface="Arial" panose="020B0604020202020204" pitchFamily="34" charset="0"/>
                </a:rPr>
                <a:t>Umar Qadri</a:t>
              </a:r>
              <a:endParaRPr lang="en-US" b="1" spc="-50" dirty="0">
                <a:solidFill>
                  <a:srgbClr val="F9886F"/>
                </a:solidFill>
                <a:latin typeface="Manrope" pitchFamily="2" charset="0"/>
              </a:endParaRPr>
            </a:p>
          </p:txBody>
        </p:sp>
        <p:sp>
          <p:nvSpPr>
            <p:cNvPr id="21" name="TextBox 20">
              <a:extLst>
                <a:ext uri="{FF2B5EF4-FFF2-40B4-BE49-F238E27FC236}">
                  <a16:creationId xmlns:a16="http://schemas.microsoft.com/office/drawing/2014/main" id="{7AE565CB-92BE-5001-E47C-E5A89045B7B7}"/>
                </a:ext>
              </a:extLst>
            </p:cNvPr>
            <p:cNvSpPr txBox="1"/>
            <p:nvPr/>
          </p:nvSpPr>
          <p:spPr>
            <a:xfrm>
              <a:off x="850727" y="4857100"/>
              <a:ext cx="2058577" cy="1028358"/>
            </a:xfrm>
            <a:prstGeom prst="rect">
              <a:avLst/>
            </a:prstGeom>
            <a:noFill/>
          </p:spPr>
          <p:txBody>
            <a:bodyPr wrap="none" rtlCol="0">
              <a:spAutoFit/>
            </a:bodyPr>
            <a:lstStyle/>
            <a:p>
              <a:pPr>
                <a:lnSpc>
                  <a:spcPct val="150000"/>
                </a:lnSpc>
              </a:pPr>
              <a:r>
                <a:rPr lang="en-US" sz="1400" dirty="0">
                  <a:solidFill>
                    <a:srgbClr val="31265E"/>
                  </a:solidFill>
                  <a:latin typeface="Manrope" pitchFamily="2" charset="0"/>
                </a:rPr>
                <a:t>Functions</a:t>
              </a:r>
            </a:p>
            <a:p>
              <a:pPr>
                <a:lnSpc>
                  <a:spcPct val="150000"/>
                </a:lnSpc>
              </a:pPr>
              <a:r>
                <a:rPr lang="en-US" sz="1400" dirty="0">
                  <a:solidFill>
                    <a:srgbClr val="31265E"/>
                  </a:solidFill>
                  <a:latin typeface="Manrope" pitchFamily="2" charset="0"/>
                </a:rPr>
                <a:t>Designation</a:t>
              </a:r>
            </a:p>
            <a:p>
              <a:pPr>
                <a:lnSpc>
                  <a:spcPct val="150000"/>
                </a:lnSpc>
              </a:pPr>
              <a:r>
                <a:rPr lang="en-US" sz="1400" dirty="0">
                  <a:solidFill>
                    <a:srgbClr val="31265E"/>
                  </a:solidFill>
                  <a:latin typeface="Manrope" pitchFamily="2" charset="0"/>
                </a:rPr>
                <a:t>20 years of experience</a:t>
              </a:r>
            </a:p>
          </p:txBody>
        </p:sp>
      </p:grpSp>
      <p:grpSp>
        <p:nvGrpSpPr>
          <p:cNvPr id="22" name="Group 21">
            <a:extLst>
              <a:ext uri="{FF2B5EF4-FFF2-40B4-BE49-F238E27FC236}">
                <a16:creationId xmlns:a16="http://schemas.microsoft.com/office/drawing/2014/main" id="{0A5E8AB7-BC94-2C96-1D75-153B126083CE}"/>
              </a:ext>
            </a:extLst>
          </p:cNvPr>
          <p:cNvGrpSpPr/>
          <p:nvPr/>
        </p:nvGrpSpPr>
        <p:grpSpPr>
          <a:xfrm>
            <a:off x="8192220" y="1447798"/>
            <a:ext cx="3419478" cy="4752975"/>
            <a:chOff x="609598" y="1447799"/>
            <a:chExt cx="3419478" cy="4752975"/>
          </a:xfrm>
        </p:grpSpPr>
        <p:sp>
          <p:nvSpPr>
            <p:cNvPr id="23" name="Rectangle: Rounded Corners 22">
              <a:extLst>
                <a:ext uri="{FF2B5EF4-FFF2-40B4-BE49-F238E27FC236}">
                  <a16:creationId xmlns:a16="http://schemas.microsoft.com/office/drawing/2014/main" id="{40DA5C60-E624-80D1-A4B2-8EA9D0F23EBC}"/>
                </a:ext>
              </a:extLst>
            </p:cNvPr>
            <p:cNvSpPr/>
            <p:nvPr/>
          </p:nvSpPr>
          <p:spPr>
            <a:xfrm>
              <a:off x="609598" y="1447799"/>
              <a:ext cx="3419478" cy="4752975"/>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1621E8FB-584F-8D5E-A606-33C2E4F8C9EE}"/>
                </a:ext>
              </a:extLst>
            </p:cNvPr>
            <p:cNvSpPr txBox="1"/>
            <p:nvPr/>
          </p:nvSpPr>
          <p:spPr>
            <a:xfrm>
              <a:off x="850727" y="4392293"/>
              <a:ext cx="2854498" cy="464807"/>
            </a:xfrm>
            <a:prstGeom prst="rect">
              <a:avLst/>
            </a:prstGeom>
            <a:noFill/>
          </p:spPr>
          <p:txBody>
            <a:bodyPr wrap="square" rtlCol="0">
              <a:spAutoFit/>
            </a:bodyPr>
            <a:lstStyle/>
            <a:p>
              <a:pPr>
                <a:lnSpc>
                  <a:spcPct val="150000"/>
                </a:lnSpc>
              </a:pPr>
              <a:r>
                <a:rPr lang="en-US" b="1" spc="-50" dirty="0">
                  <a:solidFill>
                    <a:srgbClr val="F9886F"/>
                  </a:solidFill>
                  <a:effectLst/>
                  <a:latin typeface="Manrope" pitchFamily="2" charset="0"/>
                  <a:ea typeface="Aptos" panose="020B0004020202020204" pitchFamily="34" charset="0"/>
                  <a:cs typeface="Arial" panose="020B0604020202020204" pitchFamily="34" charset="0"/>
                </a:rPr>
                <a:t>Umar Qadri</a:t>
              </a:r>
              <a:endParaRPr lang="en-US" b="1" spc="-50" dirty="0">
                <a:solidFill>
                  <a:srgbClr val="F9886F"/>
                </a:solidFill>
                <a:latin typeface="Manrope" pitchFamily="2" charset="0"/>
              </a:endParaRPr>
            </a:p>
          </p:txBody>
        </p:sp>
        <p:sp>
          <p:nvSpPr>
            <p:cNvPr id="25" name="TextBox 24">
              <a:extLst>
                <a:ext uri="{FF2B5EF4-FFF2-40B4-BE49-F238E27FC236}">
                  <a16:creationId xmlns:a16="http://schemas.microsoft.com/office/drawing/2014/main" id="{0CA04D3C-BE19-574A-F3F6-79F1F43CAB1B}"/>
                </a:ext>
              </a:extLst>
            </p:cNvPr>
            <p:cNvSpPr txBox="1"/>
            <p:nvPr/>
          </p:nvSpPr>
          <p:spPr>
            <a:xfrm>
              <a:off x="850727" y="4857100"/>
              <a:ext cx="2058577" cy="1028358"/>
            </a:xfrm>
            <a:prstGeom prst="rect">
              <a:avLst/>
            </a:prstGeom>
            <a:noFill/>
          </p:spPr>
          <p:txBody>
            <a:bodyPr wrap="none" rtlCol="0">
              <a:spAutoFit/>
            </a:bodyPr>
            <a:lstStyle/>
            <a:p>
              <a:pPr>
                <a:lnSpc>
                  <a:spcPct val="150000"/>
                </a:lnSpc>
              </a:pPr>
              <a:r>
                <a:rPr lang="en-US" sz="1400" dirty="0">
                  <a:solidFill>
                    <a:srgbClr val="31265E"/>
                  </a:solidFill>
                  <a:latin typeface="Manrope" pitchFamily="2" charset="0"/>
                </a:rPr>
                <a:t>Functions</a:t>
              </a:r>
            </a:p>
            <a:p>
              <a:pPr>
                <a:lnSpc>
                  <a:spcPct val="150000"/>
                </a:lnSpc>
              </a:pPr>
              <a:r>
                <a:rPr lang="en-US" sz="1400" dirty="0">
                  <a:solidFill>
                    <a:srgbClr val="31265E"/>
                  </a:solidFill>
                  <a:latin typeface="Manrope" pitchFamily="2" charset="0"/>
                </a:rPr>
                <a:t>Designation</a:t>
              </a:r>
            </a:p>
            <a:p>
              <a:pPr>
                <a:lnSpc>
                  <a:spcPct val="150000"/>
                </a:lnSpc>
              </a:pPr>
              <a:r>
                <a:rPr lang="en-US" sz="1400" dirty="0">
                  <a:solidFill>
                    <a:srgbClr val="31265E"/>
                  </a:solidFill>
                  <a:latin typeface="Manrope" pitchFamily="2" charset="0"/>
                </a:rPr>
                <a:t>20 years of experience</a:t>
              </a:r>
            </a:p>
          </p:txBody>
        </p:sp>
      </p:grpSp>
    </p:spTree>
    <p:extLst>
      <p:ext uri="{BB962C8B-B14F-4D97-AF65-F5344CB8AC3E}">
        <p14:creationId xmlns:p14="http://schemas.microsoft.com/office/powerpoint/2010/main" val="58756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E14BB3-9BAA-4E1B-7411-FED310E68C7E}"/>
              </a:ext>
            </a:extLst>
          </p:cNvPr>
          <p:cNvSpPr txBox="1"/>
          <p:nvPr/>
        </p:nvSpPr>
        <p:spPr>
          <a:xfrm>
            <a:off x="514350" y="352425"/>
            <a:ext cx="6296917" cy="769441"/>
          </a:xfrm>
          <a:prstGeom prst="rect">
            <a:avLst/>
          </a:prstGeom>
          <a:noFill/>
        </p:spPr>
        <p:txBody>
          <a:bodyPr wrap="none" rtlCol="0">
            <a:spAutoFit/>
          </a:bodyPr>
          <a:lstStyle/>
          <a:p>
            <a:r>
              <a:rPr lang="en-US" sz="4400" b="1" spc="-150" dirty="0">
                <a:solidFill>
                  <a:srgbClr val="31265E"/>
                </a:solidFill>
                <a:latin typeface="Manrope" pitchFamily="2" charset="0"/>
              </a:rPr>
              <a:t>Roadmap / </a:t>
            </a:r>
            <a:r>
              <a:rPr lang="en-US" sz="4400" b="1" spc="-150" dirty="0">
                <a:solidFill>
                  <a:srgbClr val="F9886F"/>
                </a:solidFill>
                <a:latin typeface="Manrope" pitchFamily="2" charset="0"/>
              </a:rPr>
              <a:t>Use of Funds</a:t>
            </a:r>
          </a:p>
        </p:txBody>
      </p:sp>
      <p:pic>
        <p:nvPicPr>
          <p:cNvPr id="8" name="Graphic 7">
            <a:extLst>
              <a:ext uri="{FF2B5EF4-FFF2-40B4-BE49-F238E27FC236}">
                <a16:creationId xmlns:a16="http://schemas.microsoft.com/office/drawing/2014/main" id="{E3DEE1BD-1120-DAA7-D138-26E7F023A7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36556" y="-3916"/>
            <a:ext cx="5176838" cy="6865833"/>
          </a:xfrm>
          <a:prstGeom prst="rect">
            <a:avLst/>
          </a:prstGeom>
          <a:effectLst>
            <a:glow rad="215900">
              <a:schemeClr val="bg1">
                <a:lumMod val="75000"/>
                <a:alpha val="28000"/>
              </a:schemeClr>
            </a:glow>
          </a:effectLst>
        </p:spPr>
      </p:pic>
      <p:sp>
        <p:nvSpPr>
          <p:cNvPr id="9" name="TextBox 8">
            <a:extLst>
              <a:ext uri="{FF2B5EF4-FFF2-40B4-BE49-F238E27FC236}">
                <a16:creationId xmlns:a16="http://schemas.microsoft.com/office/drawing/2014/main" id="{634404CA-2A59-2720-DFA2-0196CF372905}"/>
              </a:ext>
            </a:extLst>
          </p:cNvPr>
          <p:cNvSpPr txBox="1"/>
          <p:nvPr/>
        </p:nvSpPr>
        <p:spPr>
          <a:xfrm>
            <a:off x="561975" y="1258191"/>
            <a:ext cx="2716449" cy="400110"/>
          </a:xfrm>
          <a:prstGeom prst="rect">
            <a:avLst/>
          </a:prstGeom>
          <a:noFill/>
        </p:spPr>
        <p:txBody>
          <a:bodyPr wrap="none" rtlCol="0">
            <a:spAutoFit/>
          </a:bodyPr>
          <a:lstStyle/>
          <a:p>
            <a:r>
              <a:rPr lang="en-US" sz="2000" b="1" spc="-80" dirty="0">
                <a:solidFill>
                  <a:srgbClr val="31265E"/>
                </a:solidFill>
                <a:latin typeface="Manrope" pitchFamily="2" charset="0"/>
              </a:rPr>
              <a:t>Product Development</a:t>
            </a:r>
          </a:p>
        </p:txBody>
      </p:sp>
      <p:grpSp>
        <p:nvGrpSpPr>
          <p:cNvPr id="63" name="Group 62">
            <a:extLst>
              <a:ext uri="{FF2B5EF4-FFF2-40B4-BE49-F238E27FC236}">
                <a16:creationId xmlns:a16="http://schemas.microsoft.com/office/drawing/2014/main" id="{61064AC7-6AAA-76DF-C356-A5CCDEEE3632}"/>
              </a:ext>
            </a:extLst>
          </p:cNvPr>
          <p:cNvGrpSpPr/>
          <p:nvPr/>
        </p:nvGrpSpPr>
        <p:grpSpPr>
          <a:xfrm>
            <a:off x="6843706" y="1045666"/>
            <a:ext cx="4971159" cy="4976588"/>
            <a:chOff x="6796081" y="1045666"/>
            <a:chExt cx="4971159" cy="4976588"/>
          </a:xfrm>
        </p:grpSpPr>
        <p:sp>
          <p:nvSpPr>
            <p:cNvPr id="11" name="Oval 10">
              <a:extLst>
                <a:ext uri="{FF2B5EF4-FFF2-40B4-BE49-F238E27FC236}">
                  <a16:creationId xmlns:a16="http://schemas.microsoft.com/office/drawing/2014/main" id="{998ED38C-A337-8BB8-05F2-73680EB4A218}"/>
                </a:ext>
              </a:extLst>
            </p:cNvPr>
            <p:cNvSpPr/>
            <p:nvPr/>
          </p:nvSpPr>
          <p:spPr>
            <a:xfrm>
              <a:off x="6796081" y="5793654"/>
              <a:ext cx="228600" cy="228600"/>
            </a:xfrm>
            <a:prstGeom prst="ellipse">
              <a:avLst/>
            </a:prstGeom>
            <a:solidFill>
              <a:srgbClr val="1BA49B"/>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510F5EC-4D35-2BF3-42CC-5F3D70AE5D2C}"/>
                </a:ext>
              </a:extLst>
            </p:cNvPr>
            <p:cNvSpPr/>
            <p:nvPr/>
          </p:nvSpPr>
          <p:spPr>
            <a:xfrm>
              <a:off x="6796081" y="4437451"/>
              <a:ext cx="228600" cy="228600"/>
            </a:xfrm>
            <a:prstGeom prst="ellipse">
              <a:avLst/>
            </a:prstGeom>
            <a:solidFill>
              <a:srgbClr val="F9886F"/>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A5F013B-57A5-4502-3A66-D9400250825A}"/>
                </a:ext>
              </a:extLst>
            </p:cNvPr>
            <p:cNvSpPr/>
            <p:nvPr/>
          </p:nvSpPr>
          <p:spPr>
            <a:xfrm>
              <a:off x="7405681" y="3024530"/>
              <a:ext cx="228600" cy="228600"/>
            </a:xfrm>
            <a:prstGeom prst="ellipse">
              <a:avLst/>
            </a:prstGeom>
            <a:solidFill>
              <a:schemeClr val="accent4">
                <a:lumMod val="75000"/>
              </a:schemeClr>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5E28771-23BE-F054-939B-8CE518E6F618}"/>
                </a:ext>
              </a:extLst>
            </p:cNvPr>
            <p:cNvSpPr/>
            <p:nvPr/>
          </p:nvSpPr>
          <p:spPr>
            <a:xfrm>
              <a:off x="8567731" y="4680249"/>
              <a:ext cx="228600" cy="228600"/>
            </a:xfrm>
            <a:prstGeom prst="ellipse">
              <a:avLst/>
            </a:prstGeom>
            <a:solidFill>
              <a:schemeClr val="accent5">
                <a:lumMod val="75000"/>
              </a:schemeClr>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E605253-E71C-E4A3-DFC8-DE45C0D9631F}"/>
                </a:ext>
              </a:extLst>
            </p:cNvPr>
            <p:cNvSpPr/>
            <p:nvPr/>
          </p:nvSpPr>
          <p:spPr>
            <a:xfrm>
              <a:off x="9739863" y="3024530"/>
              <a:ext cx="228600" cy="228600"/>
            </a:xfrm>
            <a:prstGeom prst="ellipse">
              <a:avLst/>
            </a:prstGeom>
            <a:solidFill>
              <a:schemeClr val="accent6">
                <a:lumMod val="75000"/>
              </a:schemeClr>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40677A4-246F-8008-5A44-34C1979B2877}"/>
                </a:ext>
              </a:extLst>
            </p:cNvPr>
            <p:cNvSpPr/>
            <p:nvPr/>
          </p:nvSpPr>
          <p:spPr>
            <a:xfrm>
              <a:off x="10949538" y="4680249"/>
              <a:ext cx="228600" cy="228600"/>
            </a:xfrm>
            <a:prstGeom prst="ellipse">
              <a:avLst/>
            </a:prstGeom>
            <a:solidFill>
              <a:srgbClr val="00B0F0"/>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C3EA379-76C3-FC59-5796-33FD8CD30BE5}"/>
                </a:ext>
              </a:extLst>
            </p:cNvPr>
            <p:cNvSpPr/>
            <p:nvPr/>
          </p:nvSpPr>
          <p:spPr>
            <a:xfrm>
              <a:off x="11538640" y="2795930"/>
              <a:ext cx="228600" cy="228600"/>
            </a:xfrm>
            <a:prstGeom prst="ellipse">
              <a:avLst/>
            </a:prstGeom>
            <a:solidFill>
              <a:srgbClr val="FFC000"/>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F18FEB4-21F2-0D20-47FB-2B9B4B82D54D}"/>
                </a:ext>
              </a:extLst>
            </p:cNvPr>
            <p:cNvSpPr/>
            <p:nvPr/>
          </p:nvSpPr>
          <p:spPr>
            <a:xfrm>
              <a:off x="11538640" y="1045666"/>
              <a:ext cx="228600" cy="228600"/>
            </a:xfrm>
            <a:prstGeom prst="ellipse">
              <a:avLst/>
            </a:prstGeom>
            <a:solidFill>
              <a:srgbClr val="C00000"/>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52798878-A9BE-7B19-B1EC-19B3CCE80018}"/>
              </a:ext>
            </a:extLst>
          </p:cNvPr>
          <p:cNvGrpSpPr/>
          <p:nvPr/>
        </p:nvGrpSpPr>
        <p:grpSpPr>
          <a:xfrm>
            <a:off x="552450" y="2405017"/>
            <a:ext cx="5915878" cy="561974"/>
            <a:chOff x="542925" y="1727951"/>
            <a:chExt cx="5915878" cy="561974"/>
          </a:xfrm>
        </p:grpSpPr>
        <p:sp>
          <p:nvSpPr>
            <p:cNvPr id="43" name="Rectangle: Rounded Corners 42">
              <a:extLst>
                <a:ext uri="{FF2B5EF4-FFF2-40B4-BE49-F238E27FC236}">
                  <a16:creationId xmlns:a16="http://schemas.microsoft.com/office/drawing/2014/main" id="{E92180AA-2B1F-2BA4-C4E1-810B07DE7B85}"/>
                </a:ext>
              </a:extLst>
            </p:cNvPr>
            <p:cNvSpPr/>
            <p:nvPr/>
          </p:nvSpPr>
          <p:spPr>
            <a:xfrm>
              <a:off x="657224" y="1727951"/>
              <a:ext cx="5801579" cy="561974"/>
            </a:xfrm>
            <a:prstGeom prst="roundRect">
              <a:avLst>
                <a:gd name="adj" fmla="val 25985"/>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10" dirty="0">
                  <a:solidFill>
                    <a:srgbClr val="31265E"/>
                  </a:solidFill>
                  <a:effectLst/>
                  <a:latin typeface="Manrope" pitchFamily="2" charset="0"/>
                  <a:ea typeface="Aptos" panose="020B0004020202020204" pitchFamily="34" charset="0"/>
                  <a:cs typeface="Arial" panose="020B0604020202020204" pitchFamily="34" charset="0"/>
                </a:rPr>
                <a:t>   Scalable, Modular AI Solutions</a:t>
              </a:r>
              <a:endParaRPr lang="en-US" sz="1400" spc="-10" dirty="0">
                <a:solidFill>
                  <a:srgbClr val="31265E"/>
                </a:solidFill>
                <a:latin typeface="Manrope" pitchFamily="2" charset="0"/>
              </a:endParaRPr>
            </a:p>
          </p:txBody>
        </p:sp>
        <p:sp>
          <p:nvSpPr>
            <p:cNvPr id="49" name="Oval 48">
              <a:extLst>
                <a:ext uri="{FF2B5EF4-FFF2-40B4-BE49-F238E27FC236}">
                  <a16:creationId xmlns:a16="http://schemas.microsoft.com/office/drawing/2014/main" id="{10A4EC53-C822-BDDF-866D-F4A3D7DABCC1}"/>
                </a:ext>
              </a:extLst>
            </p:cNvPr>
            <p:cNvSpPr/>
            <p:nvPr/>
          </p:nvSpPr>
          <p:spPr>
            <a:xfrm>
              <a:off x="542925" y="1894638"/>
              <a:ext cx="228600" cy="228600"/>
            </a:xfrm>
            <a:prstGeom prst="ellipse">
              <a:avLst/>
            </a:prstGeom>
            <a:solidFill>
              <a:srgbClr val="F9886F"/>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68D919B2-3088-53EE-5F4E-6324562A77BE}"/>
              </a:ext>
            </a:extLst>
          </p:cNvPr>
          <p:cNvGrpSpPr/>
          <p:nvPr/>
        </p:nvGrpSpPr>
        <p:grpSpPr>
          <a:xfrm>
            <a:off x="552450" y="1804151"/>
            <a:ext cx="5915878" cy="561974"/>
            <a:chOff x="542925" y="1727951"/>
            <a:chExt cx="5915878" cy="561974"/>
          </a:xfrm>
        </p:grpSpPr>
        <p:sp>
          <p:nvSpPr>
            <p:cNvPr id="52" name="Rectangle: Rounded Corners 51">
              <a:extLst>
                <a:ext uri="{FF2B5EF4-FFF2-40B4-BE49-F238E27FC236}">
                  <a16:creationId xmlns:a16="http://schemas.microsoft.com/office/drawing/2014/main" id="{14486399-E617-22FA-00E9-CC63F39F8F22}"/>
                </a:ext>
              </a:extLst>
            </p:cNvPr>
            <p:cNvSpPr/>
            <p:nvPr/>
          </p:nvSpPr>
          <p:spPr>
            <a:xfrm>
              <a:off x="657224" y="1727951"/>
              <a:ext cx="5801579" cy="561974"/>
            </a:xfrm>
            <a:prstGeom prst="roundRect">
              <a:avLst>
                <a:gd name="adj" fmla="val 25985"/>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10" dirty="0">
                  <a:solidFill>
                    <a:srgbClr val="31265E"/>
                  </a:solidFill>
                  <a:effectLst/>
                  <a:latin typeface="Manrope" pitchFamily="2" charset="0"/>
                  <a:ea typeface="Aptos" panose="020B0004020202020204" pitchFamily="34" charset="0"/>
                  <a:cs typeface="Arial" panose="020B0604020202020204" pitchFamily="34" charset="0"/>
                </a:rPr>
                <a:t>   Advanced AI-Powered Fraud Detection and Prediction Capabilities</a:t>
              </a:r>
              <a:endParaRPr lang="en-US" sz="1400" spc="-10" dirty="0">
                <a:solidFill>
                  <a:srgbClr val="31265E"/>
                </a:solidFill>
                <a:latin typeface="Manrope" pitchFamily="2" charset="0"/>
              </a:endParaRPr>
            </a:p>
          </p:txBody>
        </p:sp>
        <p:sp>
          <p:nvSpPr>
            <p:cNvPr id="53" name="Oval 52">
              <a:extLst>
                <a:ext uri="{FF2B5EF4-FFF2-40B4-BE49-F238E27FC236}">
                  <a16:creationId xmlns:a16="http://schemas.microsoft.com/office/drawing/2014/main" id="{3F0006C6-8740-794D-452C-5E65C49D9A38}"/>
                </a:ext>
              </a:extLst>
            </p:cNvPr>
            <p:cNvSpPr/>
            <p:nvPr/>
          </p:nvSpPr>
          <p:spPr>
            <a:xfrm>
              <a:off x="542925" y="1894638"/>
              <a:ext cx="228600" cy="228600"/>
            </a:xfrm>
            <a:prstGeom prst="ellipse">
              <a:avLst/>
            </a:prstGeom>
            <a:solidFill>
              <a:srgbClr val="1BA49B"/>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212944BD-F91B-B923-908D-4487EA1D0898}"/>
              </a:ext>
            </a:extLst>
          </p:cNvPr>
          <p:cNvGrpSpPr/>
          <p:nvPr/>
        </p:nvGrpSpPr>
        <p:grpSpPr>
          <a:xfrm>
            <a:off x="552450" y="3005883"/>
            <a:ext cx="5915878" cy="561974"/>
            <a:chOff x="542925" y="1727951"/>
            <a:chExt cx="5915878" cy="561974"/>
          </a:xfrm>
        </p:grpSpPr>
        <p:sp>
          <p:nvSpPr>
            <p:cNvPr id="55" name="Rectangle: Rounded Corners 54">
              <a:extLst>
                <a:ext uri="{FF2B5EF4-FFF2-40B4-BE49-F238E27FC236}">
                  <a16:creationId xmlns:a16="http://schemas.microsoft.com/office/drawing/2014/main" id="{35771F4D-EF41-488A-7E04-2ACDE8B108FC}"/>
                </a:ext>
              </a:extLst>
            </p:cNvPr>
            <p:cNvSpPr/>
            <p:nvPr/>
          </p:nvSpPr>
          <p:spPr>
            <a:xfrm>
              <a:off x="657224" y="1727951"/>
              <a:ext cx="5801579" cy="561974"/>
            </a:xfrm>
            <a:prstGeom prst="roundRect">
              <a:avLst>
                <a:gd name="adj" fmla="val 25985"/>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10" dirty="0">
                  <a:solidFill>
                    <a:srgbClr val="31265E"/>
                  </a:solidFill>
                  <a:effectLst/>
                  <a:latin typeface="Manrope" pitchFamily="2" charset="0"/>
                  <a:ea typeface="Aptos" panose="020B0004020202020204" pitchFamily="34" charset="0"/>
                  <a:cs typeface="Arial" panose="020B0604020202020204" pitchFamily="34" charset="0"/>
                </a:rPr>
                <a:t>   Explainable AI (XAI) for Compliance Transparency</a:t>
              </a:r>
              <a:endParaRPr lang="en-US" sz="1400" spc="-10" dirty="0">
                <a:solidFill>
                  <a:srgbClr val="31265E"/>
                </a:solidFill>
                <a:latin typeface="Manrope" pitchFamily="2" charset="0"/>
              </a:endParaRPr>
            </a:p>
          </p:txBody>
        </p:sp>
        <p:sp>
          <p:nvSpPr>
            <p:cNvPr id="56" name="Oval 55">
              <a:extLst>
                <a:ext uri="{FF2B5EF4-FFF2-40B4-BE49-F238E27FC236}">
                  <a16:creationId xmlns:a16="http://schemas.microsoft.com/office/drawing/2014/main" id="{F3ED8EC7-0BE6-72ED-479F-20047FECFA54}"/>
                </a:ext>
              </a:extLst>
            </p:cNvPr>
            <p:cNvSpPr/>
            <p:nvPr/>
          </p:nvSpPr>
          <p:spPr>
            <a:xfrm>
              <a:off x="542925" y="1894638"/>
              <a:ext cx="228600" cy="228600"/>
            </a:xfrm>
            <a:prstGeom prst="ellipse">
              <a:avLst/>
            </a:prstGeom>
            <a:solidFill>
              <a:schemeClr val="accent4">
                <a:lumMod val="75000"/>
              </a:schemeClr>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FFCDC26A-BB61-A9E0-E5DF-AC793106AD43}"/>
              </a:ext>
            </a:extLst>
          </p:cNvPr>
          <p:cNvGrpSpPr/>
          <p:nvPr/>
        </p:nvGrpSpPr>
        <p:grpSpPr>
          <a:xfrm>
            <a:off x="552450" y="3606749"/>
            <a:ext cx="5915878" cy="561974"/>
            <a:chOff x="542925" y="1727951"/>
            <a:chExt cx="5915878" cy="561974"/>
          </a:xfrm>
        </p:grpSpPr>
        <p:sp>
          <p:nvSpPr>
            <p:cNvPr id="58" name="Rectangle: Rounded Corners 57">
              <a:extLst>
                <a:ext uri="{FF2B5EF4-FFF2-40B4-BE49-F238E27FC236}">
                  <a16:creationId xmlns:a16="http://schemas.microsoft.com/office/drawing/2014/main" id="{89605632-4216-1381-D33E-C30A5B6F3365}"/>
                </a:ext>
              </a:extLst>
            </p:cNvPr>
            <p:cNvSpPr/>
            <p:nvPr/>
          </p:nvSpPr>
          <p:spPr>
            <a:xfrm>
              <a:off x="657224" y="1727951"/>
              <a:ext cx="5801579" cy="561974"/>
            </a:xfrm>
            <a:prstGeom prst="roundRect">
              <a:avLst>
                <a:gd name="adj" fmla="val 25985"/>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10" dirty="0">
                  <a:solidFill>
                    <a:srgbClr val="31265E"/>
                  </a:solidFill>
                  <a:effectLst/>
                  <a:latin typeface="Manrope" pitchFamily="2" charset="0"/>
                  <a:ea typeface="Aptos" panose="020B0004020202020204" pitchFamily="34" charset="0"/>
                  <a:cs typeface="Arial" panose="020B0604020202020204" pitchFamily="34" charset="0"/>
                </a:rPr>
                <a:t>   AI-Driven Personalization and Adaptive Learning</a:t>
              </a:r>
              <a:endParaRPr lang="en-US" sz="1400" spc="-10" dirty="0">
                <a:solidFill>
                  <a:srgbClr val="31265E"/>
                </a:solidFill>
                <a:latin typeface="Manrope" pitchFamily="2" charset="0"/>
              </a:endParaRPr>
            </a:p>
          </p:txBody>
        </p:sp>
        <p:sp>
          <p:nvSpPr>
            <p:cNvPr id="59" name="Oval 58">
              <a:extLst>
                <a:ext uri="{FF2B5EF4-FFF2-40B4-BE49-F238E27FC236}">
                  <a16:creationId xmlns:a16="http://schemas.microsoft.com/office/drawing/2014/main" id="{0A5F576B-095F-25C3-9262-299C1C4E968B}"/>
                </a:ext>
              </a:extLst>
            </p:cNvPr>
            <p:cNvSpPr/>
            <p:nvPr/>
          </p:nvSpPr>
          <p:spPr>
            <a:xfrm>
              <a:off x="542925" y="1894638"/>
              <a:ext cx="228600" cy="228600"/>
            </a:xfrm>
            <a:prstGeom prst="ellipse">
              <a:avLst/>
            </a:prstGeom>
            <a:solidFill>
              <a:schemeClr val="accent5">
                <a:lumMod val="75000"/>
              </a:schemeClr>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0" name="Group 59">
            <a:extLst>
              <a:ext uri="{FF2B5EF4-FFF2-40B4-BE49-F238E27FC236}">
                <a16:creationId xmlns:a16="http://schemas.microsoft.com/office/drawing/2014/main" id="{2F2FE1BA-A612-FDB5-3513-DFC037B4D80B}"/>
              </a:ext>
            </a:extLst>
          </p:cNvPr>
          <p:cNvGrpSpPr/>
          <p:nvPr/>
        </p:nvGrpSpPr>
        <p:grpSpPr>
          <a:xfrm>
            <a:off x="552450" y="4207615"/>
            <a:ext cx="5915878" cy="561974"/>
            <a:chOff x="542925" y="1727951"/>
            <a:chExt cx="5915878" cy="561974"/>
          </a:xfrm>
        </p:grpSpPr>
        <p:sp>
          <p:nvSpPr>
            <p:cNvPr id="61" name="Rectangle: Rounded Corners 60">
              <a:extLst>
                <a:ext uri="{FF2B5EF4-FFF2-40B4-BE49-F238E27FC236}">
                  <a16:creationId xmlns:a16="http://schemas.microsoft.com/office/drawing/2014/main" id="{3EEE3AA3-DCD9-087C-213C-6E0299F54B39}"/>
                </a:ext>
              </a:extLst>
            </p:cNvPr>
            <p:cNvSpPr/>
            <p:nvPr/>
          </p:nvSpPr>
          <p:spPr>
            <a:xfrm>
              <a:off x="657224" y="1727951"/>
              <a:ext cx="5801579" cy="561974"/>
            </a:xfrm>
            <a:prstGeom prst="roundRect">
              <a:avLst>
                <a:gd name="adj" fmla="val 25985"/>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10" dirty="0">
                  <a:solidFill>
                    <a:srgbClr val="31265E"/>
                  </a:solidFill>
                  <a:effectLst/>
                  <a:latin typeface="Manrope" pitchFamily="2" charset="0"/>
                  <a:ea typeface="Aptos" panose="020B0004020202020204" pitchFamily="34" charset="0"/>
                  <a:cs typeface="Arial" panose="020B0604020202020204" pitchFamily="34" charset="0"/>
                </a:rPr>
                <a:t>   Proactive Compliance Monitoring and Alerts</a:t>
              </a:r>
              <a:endParaRPr lang="en-US" sz="1400" spc="-10" dirty="0">
                <a:solidFill>
                  <a:srgbClr val="31265E"/>
                </a:solidFill>
                <a:latin typeface="Manrope" pitchFamily="2" charset="0"/>
              </a:endParaRPr>
            </a:p>
          </p:txBody>
        </p:sp>
        <p:sp>
          <p:nvSpPr>
            <p:cNvPr id="62" name="Oval 61">
              <a:extLst>
                <a:ext uri="{FF2B5EF4-FFF2-40B4-BE49-F238E27FC236}">
                  <a16:creationId xmlns:a16="http://schemas.microsoft.com/office/drawing/2014/main" id="{900348D0-AD3A-0560-D267-290F0A3A3568}"/>
                </a:ext>
              </a:extLst>
            </p:cNvPr>
            <p:cNvSpPr/>
            <p:nvPr/>
          </p:nvSpPr>
          <p:spPr>
            <a:xfrm>
              <a:off x="542925" y="1894638"/>
              <a:ext cx="228600" cy="228600"/>
            </a:xfrm>
            <a:prstGeom prst="ellipse">
              <a:avLst/>
            </a:prstGeom>
            <a:solidFill>
              <a:schemeClr val="accent6">
                <a:lumMod val="75000"/>
              </a:schemeClr>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912A1E90-50C8-FA4B-4242-7E70085F9748}"/>
              </a:ext>
            </a:extLst>
          </p:cNvPr>
          <p:cNvGrpSpPr/>
          <p:nvPr/>
        </p:nvGrpSpPr>
        <p:grpSpPr>
          <a:xfrm>
            <a:off x="552450" y="4808481"/>
            <a:ext cx="5915878" cy="561974"/>
            <a:chOff x="542925" y="1727951"/>
            <a:chExt cx="5915878" cy="561974"/>
          </a:xfrm>
        </p:grpSpPr>
        <p:sp>
          <p:nvSpPr>
            <p:cNvPr id="65" name="Rectangle: Rounded Corners 64">
              <a:extLst>
                <a:ext uri="{FF2B5EF4-FFF2-40B4-BE49-F238E27FC236}">
                  <a16:creationId xmlns:a16="http://schemas.microsoft.com/office/drawing/2014/main" id="{DF9E0E9E-42F8-C8A0-8C52-23B31FB0139A}"/>
                </a:ext>
              </a:extLst>
            </p:cNvPr>
            <p:cNvSpPr/>
            <p:nvPr/>
          </p:nvSpPr>
          <p:spPr>
            <a:xfrm>
              <a:off x="657224" y="1727951"/>
              <a:ext cx="5801579" cy="561974"/>
            </a:xfrm>
            <a:prstGeom prst="roundRect">
              <a:avLst>
                <a:gd name="adj" fmla="val 25985"/>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10" dirty="0">
                  <a:solidFill>
                    <a:srgbClr val="31265E"/>
                  </a:solidFill>
                  <a:effectLst/>
                  <a:latin typeface="Manrope" pitchFamily="2" charset="0"/>
                  <a:ea typeface="Aptos" panose="020B0004020202020204" pitchFamily="34" charset="0"/>
                  <a:cs typeface="Arial" panose="020B0604020202020204" pitchFamily="34" charset="0"/>
                </a:rPr>
                <a:t>   Integration with Existing Systems</a:t>
              </a:r>
              <a:endParaRPr lang="en-US" sz="1400" spc="-10" dirty="0">
                <a:solidFill>
                  <a:srgbClr val="31265E"/>
                </a:solidFill>
                <a:latin typeface="Manrope" pitchFamily="2" charset="0"/>
              </a:endParaRPr>
            </a:p>
          </p:txBody>
        </p:sp>
        <p:sp>
          <p:nvSpPr>
            <p:cNvPr id="66" name="Oval 65">
              <a:extLst>
                <a:ext uri="{FF2B5EF4-FFF2-40B4-BE49-F238E27FC236}">
                  <a16:creationId xmlns:a16="http://schemas.microsoft.com/office/drawing/2014/main" id="{111FAE73-03B8-63BC-9605-A9018E73A8D3}"/>
                </a:ext>
              </a:extLst>
            </p:cNvPr>
            <p:cNvSpPr/>
            <p:nvPr/>
          </p:nvSpPr>
          <p:spPr>
            <a:xfrm>
              <a:off x="542925" y="1894638"/>
              <a:ext cx="228600" cy="228600"/>
            </a:xfrm>
            <a:prstGeom prst="ellipse">
              <a:avLst/>
            </a:prstGeom>
            <a:solidFill>
              <a:srgbClr val="00B0F0"/>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7" name="Group 66">
            <a:extLst>
              <a:ext uri="{FF2B5EF4-FFF2-40B4-BE49-F238E27FC236}">
                <a16:creationId xmlns:a16="http://schemas.microsoft.com/office/drawing/2014/main" id="{A02E7C1F-F3A6-A8FF-C0E1-70EED7902D63}"/>
              </a:ext>
            </a:extLst>
          </p:cNvPr>
          <p:cNvGrpSpPr/>
          <p:nvPr/>
        </p:nvGrpSpPr>
        <p:grpSpPr>
          <a:xfrm>
            <a:off x="552450" y="5409347"/>
            <a:ext cx="5915878" cy="561974"/>
            <a:chOff x="542925" y="1727951"/>
            <a:chExt cx="5915878" cy="561974"/>
          </a:xfrm>
        </p:grpSpPr>
        <p:sp>
          <p:nvSpPr>
            <p:cNvPr id="68" name="Rectangle: Rounded Corners 67">
              <a:extLst>
                <a:ext uri="{FF2B5EF4-FFF2-40B4-BE49-F238E27FC236}">
                  <a16:creationId xmlns:a16="http://schemas.microsoft.com/office/drawing/2014/main" id="{9D15D5E3-90BF-EDFF-3AF2-F110559904C3}"/>
                </a:ext>
              </a:extLst>
            </p:cNvPr>
            <p:cNvSpPr/>
            <p:nvPr/>
          </p:nvSpPr>
          <p:spPr>
            <a:xfrm>
              <a:off x="657224" y="1727951"/>
              <a:ext cx="5801579" cy="561974"/>
            </a:xfrm>
            <a:prstGeom prst="roundRect">
              <a:avLst>
                <a:gd name="adj" fmla="val 25985"/>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10" dirty="0">
                  <a:solidFill>
                    <a:srgbClr val="31265E"/>
                  </a:solidFill>
                  <a:effectLst/>
                  <a:latin typeface="Manrope" pitchFamily="2" charset="0"/>
                  <a:ea typeface="Aptos" panose="020B0004020202020204" pitchFamily="34" charset="0"/>
                  <a:cs typeface="Arial" panose="020B0604020202020204" pitchFamily="34" charset="0"/>
                </a:rPr>
                <a:t>   Data Privacy and Security Through AI</a:t>
              </a:r>
              <a:endParaRPr lang="en-US" sz="1400" spc="-10" dirty="0">
                <a:solidFill>
                  <a:srgbClr val="31265E"/>
                </a:solidFill>
                <a:latin typeface="Manrope" pitchFamily="2" charset="0"/>
              </a:endParaRPr>
            </a:p>
          </p:txBody>
        </p:sp>
        <p:sp>
          <p:nvSpPr>
            <p:cNvPr id="69" name="Oval 68">
              <a:extLst>
                <a:ext uri="{FF2B5EF4-FFF2-40B4-BE49-F238E27FC236}">
                  <a16:creationId xmlns:a16="http://schemas.microsoft.com/office/drawing/2014/main" id="{3872ACFA-7719-236E-0F67-88EDA245C785}"/>
                </a:ext>
              </a:extLst>
            </p:cNvPr>
            <p:cNvSpPr/>
            <p:nvPr/>
          </p:nvSpPr>
          <p:spPr>
            <a:xfrm>
              <a:off x="542925" y="1894638"/>
              <a:ext cx="228600" cy="228600"/>
            </a:xfrm>
            <a:prstGeom prst="ellipse">
              <a:avLst/>
            </a:prstGeom>
            <a:solidFill>
              <a:srgbClr val="FFC000"/>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0" name="Group 69">
            <a:extLst>
              <a:ext uri="{FF2B5EF4-FFF2-40B4-BE49-F238E27FC236}">
                <a16:creationId xmlns:a16="http://schemas.microsoft.com/office/drawing/2014/main" id="{D4BF3662-F394-9B41-2EFB-C75B8D9CD611}"/>
              </a:ext>
            </a:extLst>
          </p:cNvPr>
          <p:cNvGrpSpPr/>
          <p:nvPr/>
        </p:nvGrpSpPr>
        <p:grpSpPr>
          <a:xfrm>
            <a:off x="552450" y="6010215"/>
            <a:ext cx="5915878" cy="561974"/>
            <a:chOff x="542925" y="1727951"/>
            <a:chExt cx="5915878" cy="561974"/>
          </a:xfrm>
        </p:grpSpPr>
        <p:sp>
          <p:nvSpPr>
            <p:cNvPr id="71" name="Rectangle: Rounded Corners 70">
              <a:extLst>
                <a:ext uri="{FF2B5EF4-FFF2-40B4-BE49-F238E27FC236}">
                  <a16:creationId xmlns:a16="http://schemas.microsoft.com/office/drawing/2014/main" id="{FB125625-9C7C-A0BE-F4D7-401B447C33F6}"/>
                </a:ext>
              </a:extLst>
            </p:cNvPr>
            <p:cNvSpPr/>
            <p:nvPr/>
          </p:nvSpPr>
          <p:spPr>
            <a:xfrm>
              <a:off x="657224" y="1727951"/>
              <a:ext cx="5801579" cy="561974"/>
            </a:xfrm>
            <a:prstGeom prst="roundRect">
              <a:avLst>
                <a:gd name="adj" fmla="val 25985"/>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spc="-10" dirty="0">
                  <a:solidFill>
                    <a:srgbClr val="31265E"/>
                  </a:solidFill>
                  <a:effectLst/>
                  <a:latin typeface="Manrope" pitchFamily="2" charset="0"/>
                  <a:ea typeface="Aptos" panose="020B0004020202020204" pitchFamily="34" charset="0"/>
                  <a:cs typeface="Arial" panose="020B0604020202020204" pitchFamily="34" charset="0"/>
                </a:rPr>
                <a:t>   Continuous Learning and Evolution of AI Models</a:t>
              </a:r>
              <a:endParaRPr lang="en-US" sz="1400" spc="-10" dirty="0">
                <a:solidFill>
                  <a:srgbClr val="31265E"/>
                </a:solidFill>
                <a:latin typeface="Manrope" pitchFamily="2" charset="0"/>
              </a:endParaRPr>
            </a:p>
          </p:txBody>
        </p:sp>
        <p:sp>
          <p:nvSpPr>
            <p:cNvPr id="72" name="Oval 71">
              <a:extLst>
                <a:ext uri="{FF2B5EF4-FFF2-40B4-BE49-F238E27FC236}">
                  <a16:creationId xmlns:a16="http://schemas.microsoft.com/office/drawing/2014/main" id="{83AA2C19-A9A7-D253-C342-AA46B617D6BD}"/>
                </a:ext>
              </a:extLst>
            </p:cNvPr>
            <p:cNvSpPr/>
            <p:nvPr/>
          </p:nvSpPr>
          <p:spPr>
            <a:xfrm>
              <a:off x="542925" y="1894638"/>
              <a:ext cx="228600" cy="228600"/>
            </a:xfrm>
            <a:prstGeom prst="ellipse">
              <a:avLst/>
            </a:prstGeom>
            <a:solidFill>
              <a:srgbClr val="C00000"/>
            </a:solidFill>
            <a:ln w="22225">
              <a:solidFill>
                <a:schemeClr val="bg1"/>
              </a:solidFill>
            </a:ln>
            <a:effectLst>
              <a:glow rad="127000">
                <a:schemeClr val="bg1">
                  <a:alpha val="1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66591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E14BB3-9BAA-4E1B-7411-FED310E68C7E}"/>
              </a:ext>
            </a:extLst>
          </p:cNvPr>
          <p:cNvSpPr txBox="1"/>
          <p:nvPr/>
        </p:nvSpPr>
        <p:spPr>
          <a:xfrm>
            <a:off x="514350" y="352425"/>
            <a:ext cx="6296917" cy="769441"/>
          </a:xfrm>
          <a:prstGeom prst="rect">
            <a:avLst/>
          </a:prstGeom>
          <a:noFill/>
        </p:spPr>
        <p:txBody>
          <a:bodyPr wrap="none" rtlCol="0">
            <a:spAutoFit/>
          </a:bodyPr>
          <a:lstStyle/>
          <a:p>
            <a:r>
              <a:rPr lang="en-US" sz="4400" b="1" spc="-150" dirty="0">
                <a:solidFill>
                  <a:srgbClr val="31265E"/>
                </a:solidFill>
                <a:latin typeface="Manrope" pitchFamily="2" charset="0"/>
              </a:rPr>
              <a:t>Roadmap / </a:t>
            </a:r>
            <a:r>
              <a:rPr lang="en-US" sz="4400" b="1" spc="-150" dirty="0">
                <a:solidFill>
                  <a:srgbClr val="F9886F"/>
                </a:solidFill>
                <a:latin typeface="Manrope" pitchFamily="2" charset="0"/>
              </a:rPr>
              <a:t>Use of Funds</a:t>
            </a:r>
          </a:p>
        </p:txBody>
      </p:sp>
      <p:grpSp>
        <p:nvGrpSpPr>
          <p:cNvPr id="19" name="Group 18">
            <a:extLst>
              <a:ext uri="{FF2B5EF4-FFF2-40B4-BE49-F238E27FC236}">
                <a16:creationId xmlns:a16="http://schemas.microsoft.com/office/drawing/2014/main" id="{CDC70C39-074C-6449-AC41-A42A02FE08BC}"/>
              </a:ext>
            </a:extLst>
          </p:cNvPr>
          <p:cNvGrpSpPr/>
          <p:nvPr/>
        </p:nvGrpSpPr>
        <p:grpSpPr>
          <a:xfrm>
            <a:off x="1400473" y="2088567"/>
            <a:ext cx="9391055" cy="3323589"/>
            <a:chOff x="1260277" y="1981464"/>
            <a:chExt cx="9391055" cy="3323589"/>
          </a:xfrm>
        </p:grpSpPr>
        <p:grpSp>
          <p:nvGrpSpPr>
            <p:cNvPr id="18" name="Group 17">
              <a:extLst>
                <a:ext uri="{FF2B5EF4-FFF2-40B4-BE49-F238E27FC236}">
                  <a16:creationId xmlns:a16="http://schemas.microsoft.com/office/drawing/2014/main" id="{C153C2C8-3B30-FBA9-7AE9-2C2468E93015}"/>
                </a:ext>
              </a:extLst>
            </p:cNvPr>
            <p:cNvGrpSpPr/>
            <p:nvPr/>
          </p:nvGrpSpPr>
          <p:grpSpPr>
            <a:xfrm>
              <a:off x="1260277" y="1981464"/>
              <a:ext cx="9391055" cy="3323589"/>
              <a:chOff x="1615083" y="2001350"/>
              <a:chExt cx="9391055" cy="3323589"/>
            </a:xfrm>
          </p:grpSpPr>
          <p:sp>
            <p:nvSpPr>
              <p:cNvPr id="3" name="Rectangle: Rounded Corners 2">
                <a:extLst>
                  <a:ext uri="{FF2B5EF4-FFF2-40B4-BE49-F238E27FC236}">
                    <a16:creationId xmlns:a16="http://schemas.microsoft.com/office/drawing/2014/main" id="{7C8B5405-9C33-013B-E463-4BA077D09650}"/>
                  </a:ext>
                </a:extLst>
              </p:cNvPr>
              <p:cNvSpPr/>
              <p:nvPr/>
            </p:nvSpPr>
            <p:spPr>
              <a:xfrm>
                <a:off x="2857500" y="4116109"/>
                <a:ext cx="5895975" cy="1053222"/>
              </a:xfrm>
              <a:prstGeom prst="roundRect">
                <a:avLst>
                  <a:gd name="adj" fmla="val 50000"/>
                </a:avLst>
              </a:prstGeom>
              <a:solidFill>
                <a:srgbClr val="1BA49B"/>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spc="-10" dirty="0">
                  <a:solidFill>
                    <a:srgbClr val="31265E"/>
                  </a:solidFill>
                  <a:latin typeface="Manrope" pitchFamily="2" charset="0"/>
                </a:endParaRPr>
              </a:p>
            </p:txBody>
          </p:sp>
          <p:sp>
            <p:nvSpPr>
              <p:cNvPr id="2" name="Rectangle: Rounded Corners 1">
                <a:extLst>
                  <a:ext uri="{FF2B5EF4-FFF2-40B4-BE49-F238E27FC236}">
                    <a16:creationId xmlns:a16="http://schemas.microsoft.com/office/drawing/2014/main" id="{449B4B6A-3BE4-32E5-5ADF-704DA4CBEA03}"/>
                  </a:ext>
                </a:extLst>
              </p:cNvPr>
              <p:cNvSpPr/>
              <p:nvPr/>
            </p:nvSpPr>
            <p:spPr>
              <a:xfrm>
                <a:off x="2789992" y="2149278"/>
                <a:ext cx="8216146" cy="1053222"/>
              </a:xfrm>
              <a:prstGeom prst="roundRect">
                <a:avLst>
                  <a:gd name="adj" fmla="val 50000"/>
                </a:avLst>
              </a:prstGeom>
              <a:solidFill>
                <a:srgbClr val="31265E"/>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spc="-10" dirty="0">
                  <a:solidFill>
                    <a:srgbClr val="31265E"/>
                  </a:solidFill>
                  <a:latin typeface="Manrope" pitchFamily="2" charset="0"/>
                </a:endParaRPr>
              </a:p>
            </p:txBody>
          </p:sp>
          <p:sp>
            <p:nvSpPr>
              <p:cNvPr id="43" name="Rectangle: Rounded Corners 42">
                <a:extLst>
                  <a:ext uri="{FF2B5EF4-FFF2-40B4-BE49-F238E27FC236}">
                    <a16:creationId xmlns:a16="http://schemas.microsoft.com/office/drawing/2014/main" id="{E92180AA-2B1F-2BA4-C4E1-810B07DE7B85}"/>
                  </a:ext>
                </a:extLst>
              </p:cNvPr>
              <p:cNvSpPr/>
              <p:nvPr/>
            </p:nvSpPr>
            <p:spPr>
              <a:xfrm>
                <a:off x="1615083" y="2001350"/>
                <a:ext cx="3323034" cy="3323589"/>
              </a:xfrm>
              <a:prstGeom prst="roundRect">
                <a:avLst>
                  <a:gd name="adj" fmla="val 50000"/>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spc="-10" dirty="0">
                  <a:solidFill>
                    <a:srgbClr val="31265E"/>
                  </a:solidFill>
                  <a:latin typeface="Manrope" pitchFamily="2" charset="0"/>
                </a:endParaRPr>
              </a:p>
            </p:txBody>
          </p:sp>
          <p:sp>
            <p:nvSpPr>
              <p:cNvPr id="9" name="TextBox 8">
                <a:extLst>
                  <a:ext uri="{FF2B5EF4-FFF2-40B4-BE49-F238E27FC236}">
                    <a16:creationId xmlns:a16="http://schemas.microsoft.com/office/drawing/2014/main" id="{634404CA-2A59-2720-DFA2-0196CF372905}"/>
                  </a:ext>
                </a:extLst>
              </p:cNvPr>
              <p:cNvSpPr txBox="1"/>
              <p:nvPr/>
            </p:nvSpPr>
            <p:spPr>
              <a:xfrm>
                <a:off x="2316241" y="3309201"/>
                <a:ext cx="1920719" cy="707886"/>
              </a:xfrm>
              <a:prstGeom prst="rect">
                <a:avLst/>
              </a:prstGeom>
              <a:noFill/>
            </p:spPr>
            <p:txBody>
              <a:bodyPr wrap="none" rtlCol="0">
                <a:spAutoFit/>
              </a:bodyPr>
              <a:lstStyle/>
              <a:p>
                <a:pPr algn="ctr"/>
                <a:r>
                  <a:rPr lang="en-US" sz="2000" b="1" spc="-80" dirty="0">
                    <a:solidFill>
                      <a:srgbClr val="31265E"/>
                    </a:solidFill>
                    <a:latin typeface="Manrope" pitchFamily="2" charset="0"/>
                  </a:rPr>
                  <a:t>Organizational </a:t>
                </a:r>
              </a:p>
              <a:p>
                <a:pPr algn="ctr"/>
                <a:r>
                  <a:rPr lang="en-US" sz="2000" b="1" spc="-80" dirty="0">
                    <a:solidFill>
                      <a:srgbClr val="31265E"/>
                    </a:solidFill>
                    <a:latin typeface="Manrope" pitchFamily="2" charset="0"/>
                  </a:rPr>
                  <a:t>Development</a:t>
                </a:r>
              </a:p>
            </p:txBody>
          </p:sp>
          <p:sp>
            <p:nvSpPr>
              <p:cNvPr id="7" name="TextBox 6">
                <a:extLst>
                  <a:ext uri="{FF2B5EF4-FFF2-40B4-BE49-F238E27FC236}">
                    <a16:creationId xmlns:a16="http://schemas.microsoft.com/office/drawing/2014/main" id="{5AAFAF60-5CB0-3077-16C3-6F6C49AF3D3E}"/>
                  </a:ext>
                </a:extLst>
              </p:cNvPr>
              <p:cNvSpPr txBox="1"/>
              <p:nvPr/>
            </p:nvSpPr>
            <p:spPr>
              <a:xfrm>
                <a:off x="4972883" y="2491223"/>
                <a:ext cx="5760079" cy="369332"/>
              </a:xfrm>
              <a:prstGeom prst="rect">
                <a:avLst/>
              </a:prstGeom>
              <a:noFill/>
            </p:spPr>
            <p:txBody>
              <a:bodyPr wrap="square">
                <a:spAutoFit/>
              </a:bodyPr>
              <a:lstStyle/>
              <a:p>
                <a:r>
                  <a:rPr lang="en-US" b="1" spc="-30" dirty="0">
                    <a:solidFill>
                      <a:schemeClr val="bg1"/>
                    </a:solidFill>
                    <a:effectLst/>
                    <a:latin typeface="Manrope" pitchFamily="2" charset="0"/>
                    <a:ea typeface="Aptos" panose="020B0004020202020204" pitchFamily="34" charset="0"/>
                    <a:cs typeface="Arial" panose="020B0604020202020204" pitchFamily="34" charset="0"/>
                  </a:rPr>
                  <a:t>AI-Powered Customer Onboarding and Verification</a:t>
                </a:r>
                <a:endParaRPr lang="en-US" b="1" spc="-30" dirty="0">
                  <a:solidFill>
                    <a:schemeClr val="bg1"/>
                  </a:solidFill>
                  <a:latin typeface="Manrope" pitchFamily="2" charset="0"/>
                </a:endParaRPr>
              </a:p>
            </p:txBody>
          </p:sp>
          <p:sp>
            <p:nvSpPr>
              <p:cNvPr id="10" name="TextBox 9">
                <a:extLst>
                  <a:ext uri="{FF2B5EF4-FFF2-40B4-BE49-F238E27FC236}">
                    <a16:creationId xmlns:a16="http://schemas.microsoft.com/office/drawing/2014/main" id="{49E24345-F569-EE7E-DD1A-DD50481D5144}"/>
                  </a:ext>
                </a:extLst>
              </p:cNvPr>
              <p:cNvSpPr txBox="1"/>
              <p:nvPr/>
            </p:nvSpPr>
            <p:spPr>
              <a:xfrm>
                <a:off x="4972883" y="4458054"/>
                <a:ext cx="3599618" cy="369332"/>
              </a:xfrm>
              <a:prstGeom prst="rect">
                <a:avLst/>
              </a:prstGeom>
              <a:noFill/>
            </p:spPr>
            <p:txBody>
              <a:bodyPr wrap="square">
                <a:spAutoFit/>
              </a:bodyPr>
              <a:lstStyle/>
              <a:p>
                <a:r>
                  <a:rPr lang="en-US" b="1" spc="-30" dirty="0">
                    <a:solidFill>
                      <a:schemeClr val="bg1"/>
                    </a:solidFill>
                    <a:effectLst/>
                    <a:latin typeface="Manrope" pitchFamily="2" charset="0"/>
                    <a:ea typeface="Aptos" panose="020B0004020202020204" pitchFamily="34" charset="0"/>
                    <a:cs typeface="Arial" panose="020B0604020202020204" pitchFamily="34" charset="0"/>
                  </a:rPr>
                  <a:t>Human-AI Collaboration Tools</a:t>
                </a:r>
                <a:endParaRPr lang="en-US" b="1" spc="-30" dirty="0">
                  <a:solidFill>
                    <a:schemeClr val="bg1"/>
                  </a:solidFill>
                  <a:latin typeface="Manrope" pitchFamily="2" charset="0"/>
                </a:endParaRPr>
              </a:p>
            </p:txBody>
          </p:sp>
        </p:grpSp>
        <p:pic>
          <p:nvPicPr>
            <p:cNvPr id="3074" name="Picture 2">
              <a:extLst>
                <a:ext uri="{FF2B5EF4-FFF2-40B4-BE49-F238E27FC236}">
                  <a16:creationId xmlns:a16="http://schemas.microsoft.com/office/drawing/2014/main" id="{0F902437-7B1D-48BC-59A3-BF414DF5B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275" y="3133819"/>
              <a:ext cx="5219700" cy="86677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12207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265E"/>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D55004-7B05-38F4-2A66-1A2B14F87051}"/>
              </a:ext>
            </a:extLst>
          </p:cNvPr>
          <p:cNvSpPr txBox="1"/>
          <p:nvPr/>
        </p:nvSpPr>
        <p:spPr>
          <a:xfrm>
            <a:off x="1019176" y="923925"/>
            <a:ext cx="7077074" cy="2308324"/>
          </a:xfrm>
          <a:prstGeom prst="rect">
            <a:avLst/>
          </a:prstGeom>
          <a:noFill/>
        </p:spPr>
        <p:txBody>
          <a:bodyPr wrap="square" rtlCol="0">
            <a:spAutoFit/>
          </a:bodyPr>
          <a:lstStyle/>
          <a:p>
            <a:r>
              <a:rPr lang="en-US" sz="4800" b="1" spc="-200" dirty="0">
                <a:solidFill>
                  <a:schemeClr val="bg1"/>
                </a:solidFill>
                <a:effectLst/>
                <a:latin typeface="Manrope" pitchFamily="2" charset="0"/>
                <a:ea typeface="Aptos" panose="020B0004020202020204" pitchFamily="34" charset="0"/>
                <a:cs typeface="Arial" panose="020B0604020202020204" pitchFamily="34" charset="0"/>
              </a:rPr>
              <a:t>Join us in revolutionizing the future of regulatory compliance.</a:t>
            </a:r>
            <a:endParaRPr lang="en-US" sz="9600" b="1" spc="-200" dirty="0">
              <a:solidFill>
                <a:schemeClr val="bg1"/>
              </a:solidFill>
              <a:latin typeface="Manrope" pitchFamily="2" charset="0"/>
            </a:endParaRPr>
          </a:p>
        </p:txBody>
      </p:sp>
      <p:sp>
        <p:nvSpPr>
          <p:cNvPr id="2" name="TextBox 1">
            <a:extLst>
              <a:ext uri="{FF2B5EF4-FFF2-40B4-BE49-F238E27FC236}">
                <a16:creationId xmlns:a16="http://schemas.microsoft.com/office/drawing/2014/main" id="{2757DC3E-6A4A-1934-9FB1-369502570F2C}"/>
              </a:ext>
            </a:extLst>
          </p:cNvPr>
          <p:cNvSpPr txBox="1"/>
          <p:nvPr/>
        </p:nvSpPr>
        <p:spPr>
          <a:xfrm>
            <a:off x="1095375" y="5397690"/>
            <a:ext cx="1712328" cy="461665"/>
          </a:xfrm>
          <a:prstGeom prst="rect">
            <a:avLst/>
          </a:prstGeom>
          <a:noFill/>
        </p:spPr>
        <p:txBody>
          <a:bodyPr wrap="none" rtlCol="0">
            <a:spAutoFit/>
          </a:bodyPr>
          <a:lstStyle/>
          <a:p>
            <a:r>
              <a:rPr lang="en-US" sz="2400" b="1" spc="-100" dirty="0">
                <a:solidFill>
                  <a:srgbClr val="F9886F"/>
                </a:solidFill>
                <a:latin typeface="Manrope" pitchFamily="2" charset="0"/>
              </a:rPr>
              <a:t>Thank You!</a:t>
            </a:r>
          </a:p>
        </p:txBody>
      </p:sp>
    </p:spTree>
    <p:extLst>
      <p:ext uri="{BB962C8B-B14F-4D97-AF65-F5344CB8AC3E}">
        <p14:creationId xmlns:p14="http://schemas.microsoft.com/office/powerpoint/2010/main" val="3105673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E0D3E2-A5C7-8AA9-7588-C7E10C4691AD}"/>
              </a:ext>
            </a:extLst>
          </p:cNvPr>
          <p:cNvSpPr txBox="1"/>
          <p:nvPr/>
        </p:nvSpPr>
        <p:spPr>
          <a:xfrm>
            <a:off x="514350" y="352425"/>
            <a:ext cx="5222905" cy="769441"/>
          </a:xfrm>
          <a:prstGeom prst="rect">
            <a:avLst/>
          </a:prstGeom>
          <a:noFill/>
        </p:spPr>
        <p:txBody>
          <a:bodyPr wrap="none" rtlCol="0">
            <a:spAutoFit/>
          </a:bodyPr>
          <a:lstStyle/>
          <a:p>
            <a:r>
              <a:rPr lang="en-US" sz="4400" b="1" spc="-150" dirty="0">
                <a:solidFill>
                  <a:srgbClr val="31265E"/>
                </a:solidFill>
                <a:latin typeface="Manrope" pitchFamily="2" charset="0"/>
              </a:rPr>
              <a:t>Problem </a:t>
            </a:r>
            <a:r>
              <a:rPr lang="en-US" sz="4400" b="1" spc="-150" dirty="0">
                <a:solidFill>
                  <a:srgbClr val="F9886F"/>
                </a:solidFill>
                <a:latin typeface="Manrope" pitchFamily="2" charset="0"/>
              </a:rPr>
              <a:t>Statement</a:t>
            </a:r>
          </a:p>
        </p:txBody>
      </p:sp>
      <p:grpSp>
        <p:nvGrpSpPr>
          <p:cNvPr id="17" name="Group 16">
            <a:extLst>
              <a:ext uri="{FF2B5EF4-FFF2-40B4-BE49-F238E27FC236}">
                <a16:creationId xmlns:a16="http://schemas.microsoft.com/office/drawing/2014/main" id="{69B7EBE1-A650-E578-33A0-3D3CEBBFF242}"/>
              </a:ext>
            </a:extLst>
          </p:cNvPr>
          <p:cNvGrpSpPr/>
          <p:nvPr/>
        </p:nvGrpSpPr>
        <p:grpSpPr>
          <a:xfrm>
            <a:off x="609597" y="1447799"/>
            <a:ext cx="5029200" cy="4905375"/>
            <a:chOff x="619122" y="1514475"/>
            <a:chExt cx="4574386" cy="2381250"/>
          </a:xfrm>
        </p:grpSpPr>
        <p:sp>
          <p:nvSpPr>
            <p:cNvPr id="13" name="Rectangle: Rounded Corners 12">
              <a:extLst>
                <a:ext uri="{FF2B5EF4-FFF2-40B4-BE49-F238E27FC236}">
                  <a16:creationId xmlns:a16="http://schemas.microsoft.com/office/drawing/2014/main" id="{647CD33E-9DD3-4022-5D8A-13D254721193}"/>
                </a:ext>
              </a:extLst>
            </p:cNvPr>
            <p:cNvSpPr/>
            <p:nvPr/>
          </p:nvSpPr>
          <p:spPr>
            <a:xfrm>
              <a:off x="619122" y="1514475"/>
              <a:ext cx="4574386" cy="2381250"/>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C128033A-C26B-A0C9-7573-248024DCABE3}"/>
                </a:ext>
              </a:extLst>
            </p:cNvPr>
            <p:cNvSpPr txBox="1"/>
            <p:nvPr/>
          </p:nvSpPr>
          <p:spPr>
            <a:xfrm>
              <a:off x="938210" y="3142664"/>
              <a:ext cx="3917419" cy="564101"/>
            </a:xfrm>
            <a:prstGeom prst="rect">
              <a:avLst/>
            </a:prstGeom>
            <a:noFill/>
          </p:spPr>
          <p:txBody>
            <a:bodyPr wrap="square" rtlCol="0">
              <a:spAutoFit/>
            </a:bodyPr>
            <a:lstStyle/>
            <a:p>
              <a:pPr>
                <a:lnSpc>
                  <a:spcPct val="150000"/>
                </a:lnSpc>
              </a:pPr>
              <a:r>
                <a:rPr lang="en-US" sz="1600" dirty="0">
                  <a:solidFill>
                    <a:srgbClr val="31265E"/>
                  </a:solidFill>
                  <a:effectLst/>
                  <a:latin typeface="Manrope" pitchFamily="2" charset="0"/>
                  <a:ea typeface="Aptos" panose="020B0004020202020204" pitchFamily="34" charset="0"/>
                  <a:cs typeface="Arial" panose="020B0604020202020204" pitchFamily="34" charset="0"/>
                </a:rPr>
                <a:t>Over </a:t>
              </a:r>
              <a:r>
                <a:rPr lang="en-US" sz="1600" b="1" dirty="0">
                  <a:solidFill>
                    <a:srgbClr val="1BA49B"/>
                  </a:solidFill>
                  <a:effectLst/>
                  <a:latin typeface="Manrope" pitchFamily="2" charset="0"/>
                  <a:ea typeface="Aptos" panose="020B0004020202020204" pitchFamily="34" charset="0"/>
                  <a:cs typeface="Arial" panose="020B0604020202020204" pitchFamily="34" charset="0"/>
                </a:rPr>
                <a:t>90%</a:t>
              </a:r>
              <a:r>
                <a:rPr lang="en-US" sz="1600" dirty="0">
                  <a:solidFill>
                    <a:srgbClr val="31265E"/>
                  </a:solidFill>
                  <a:effectLst/>
                  <a:latin typeface="Manrope" pitchFamily="2" charset="0"/>
                  <a:ea typeface="Aptos" panose="020B0004020202020204" pitchFamily="34" charset="0"/>
                  <a:cs typeface="Arial" panose="020B0604020202020204" pitchFamily="34" charset="0"/>
                </a:rPr>
                <a:t> of global banks and </a:t>
              </a:r>
              <a:r>
                <a:rPr lang="en-US" sz="1600" b="1" dirty="0">
                  <a:solidFill>
                    <a:srgbClr val="1BA49B"/>
                  </a:solidFill>
                  <a:effectLst/>
                  <a:latin typeface="Manrope" pitchFamily="2" charset="0"/>
                  <a:ea typeface="Aptos" panose="020B0004020202020204" pitchFamily="34" charset="0"/>
                  <a:cs typeface="Arial" panose="020B0604020202020204" pitchFamily="34" charset="0"/>
                </a:rPr>
                <a:t>85%</a:t>
              </a:r>
              <a:r>
                <a:rPr lang="en-US" sz="1600" dirty="0">
                  <a:solidFill>
                    <a:srgbClr val="31265E"/>
                  </a:solidFill>
                  <a:effectLst/>
                  <a:latin typeface="Manrope" pitchFamily="2" charset="0"/>
                  <a:ea typeface="Aptos" panose="020B0004020202020204" pitchFamily="34" charset="0"/>
                  <a:cs typeface="Arial" panose="020B0604020202020204" pitchFamily="34" charset="0"/>
                </a:rPr>
                <a:t> of mid-sized financial institutions are still relying on outdated, manual processes!</a:t>
              </a:r>
              <a:endParaRPr lang="en-US" sz="1600" dirty="0">
                <a:solidFill>
                  <a:srgbClr val="31265E"/>
                </a:solidFill>
                <a:latin typeface="Manrope" pitchFamily="2" charset="0"/>
              </a:endParaRPr>
            </a:p>
          </p:txBody>
        </p:sp>
      </p:grpSp>
      <p:grpSp>
        <p:nvGrpSpPr>
          <p:cNvPr id="28" name="Group 27">
            <a:extLst>
              <a:ext uri="{FF2B5EF4-FFF2-40B4-BE49-F238E27FC236}">
                <a16:creationId xmlns:a16="http://schemas.microsoft.com/office/drawing/2014/main" id="{60264FC4-3EBF-E03D-B994-1A76B82866D8}"/>
              </a:ext>
            </a:extLst>
          </p:cNvPr>
          <p:cNvGrpSpPr/>
          <p:nvPr/>
        </p:nvGrpSpPr>
        <p:grpSpPr>
          <a:xfrm>
            <a:off x="5813233" y="1447800"/>
            <a:ext cx="5912041" cy="1533526"/>
            <a:chOff x="619124" y="1514475"/>
            <a:chExt cx="4019915" cy="2381250"/>
          </a:xfrm>
        </p:grpSpPr>
        <p:sp>
          <p:nvSpPr>
            <p:cNvPr id="29" name="Rectangle: Rounded Corners 28">
              <a:extLst>
                <a:ext uri="{FF2B5EF4-FFF2-40B4-BE49-F238E27FC236}">
                  <a16:creationId xmlns:a16="http://schemas.microsoft.com/office/drawing/2014/main" id="{7C71E994-9378-F908-7363-C0E4B3F578D1}"/>
                </a:ext>
              </a:extLst>
            </p:cNvPr>
            <p:cNvSpPr/>
            <p:nvPr/>
          </p:nvSpPr>
          <p:spPr>
            <a:xfrm>
              <a:off x="619124" y="1514475"/>
              <a:ext cx="4019915" cy="238125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C179FE7A-80D0-DEB9-D5DE-74ABB359BA75}"/>
                </a:ext>
              </a:extLst>
            </p:cNvPr>
            <p:cNvSpPr txBox="1"/>
            <p:nvPr/>
          </p:nvSpPr>
          <p:spPr>
            <a:xfrm>
              <a:off x="1562674" y="2045265"/>
              <a:ext cx="2764818" cy="1230928"/>
            </a:xfrm>
            <a:prstGeom prst="rect">
              <a:avLst/>
            </a:prstGeom>
            <a:noFill/>
          </p:spPr>
          <p:txBody>
            <a:bodyPr wrap="square" rtlCol="0">
              <a:spAutoFit/>
            </a:bodyPr>
            <a:lstStyle/>
            <a:p>
              <a:pPr>
                <a:lnSpc>
                  <a:spcPct val="150000"/>
                </a:lnSpc>
              </a:pPr>
              <a:r>
                <a:rPr lang="en-US" sz="1600" dirty="0">
                  <a:solidFill>
                    <a:srgbClr val="31265E"/>
                  </a:solidFill>
                  <a:latin typeface="Manrope" pitchFamily="2" charset="0"/>
                </a:rPr>
                <a:t>Financial fraud and cybercrime costs businesses over </a:t>
              </a:r>
              <a:r>
                <a:rPr lang="en-US" sz="1600" b="1" dirty="0">
                  <a:solidFill>
                    <a:srgbClr val="1BA49B"/>
                  </a:solidFill>
                  <a:latin typeface="Manrope" pitchFamily="2" charset="0"/>
                </a:rPr>
                <a:t>$500 billion</a:t>
              </a:r>
              <a:r>
                <a:rPr lang="en-US" sz="1600" dirty="0">
                  <a:solidFill>
                    <a:srgbClr val="1BA49B"/>
                  </a:solidFill>
                  <a:latin typeface="Manrope" pitchFamily="2" charset="0"/>
                </a:rPr>
                <a:t> </a:t>
              </a:r>
              <a:r>
                <a:rPr lang="en-US" sz="1600" dirty="0">
                  <a:solidFill>
                    <a:srgbClr val="31265E"/>
                  </a:solidFill>
                  <a:latin typeface="Manrope" pitchFamily="2" charset="0"/>
                </a:rPr>
                <a:t>annually!</a:t>
              </a:r>
            </a:p>
          </p:txBody>
        </p:sp>
      </p:grpSp>
      <p:grpSp>
        <p:nvGrpSpPr>
          <p:cNvPr id="31" name="Group 30">
            <a:extLst>
              <a:ext uri="{FF2B5EF4-FFF2-40B4-BE49-F238E27FC236}">
                <a16:creationId xmlns:a16="http://schemas.microsoft.com/office/drawing/2014/main" id="{C1DEC629-1A56-EC71-C5C3-E99531D8366F}"/>
              </a:ext>
            </a:extLst>
          </p:cNvPr>
          <p:cNvGrpSpPr/>
          <p:nvPr/>
        </p:nvGrpSpPr>
        <p:grpSpPr>
          <a:xfrm>
            <a:off x="5813233" y="3133723"/>
            <a:ext cx="5912041" cy="1533526"/>
            <a:chOff x="619124" y="1514475"/>
            <a:chExt cx="4019915" cy="2381250"/>
          </a:xfrm>
        </p:grpSpPr>
        <p:sp>
          <p:nvSpPr>
            <p:cNvPr id="32" name="Rectangle: Rounded Corners 31">
              <a:extLst>
                <a:ext uri="{FF2B5EF4-FFF2-40B4-BE49-F238E27FC236}">
                  <a16:creationId xmlns:a16="http://schemas.microsoft.com/office/drawing/2014/main" id="{8E7E4C77-B6CB-AB67-26D5-F0DE94A14F1A}"/>
                </a:ext>
              </a:extLst>
            </p:cNvPr>
            <p:cNvSpPr/>
            <p:nvPr/>
          </p:nvSpPr>
          <p:spPr>
            <a:xfrm>
              <a:off x="619124" y="1514475"/>
              <a:ext cx="4019915" cy="238125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397C661F-9B2B-FE7F-1FB6-5E6CF38D0EFE}"/>
                </a:ext>
              </a:extLst>
            </p:cNvPr>
            <p:cNvSpPr txBox="1"/>
            <p:nvPr/>
          </p:nvSpPr>
          <p:spPr>
            <a:xfrm>
              <a:off x="1562674" y="2045265"/>
              <a:ext cx="2907975" cy="1230928"/>
            </a:xfrm>
            <a:prstGeom prst="rect">
              <a:avLst/>
            </a:prstGeom>
            <a:noFill/>
          </p:spPr>
          <p:txBody>
            <a:bodyPr wrap="square" rtlCol="0">
              <a:spAutoFit/>
            </a:bodyPr>
            <a:lstStyle/>
            <a:p>
              <a:pPr>
                <a:lnSpc>
                  <a:spcPct val="150000"/>
                </a:lnSpc>
              </a:pPr>
              <a:r>
                <a:rPr lang="en-US" sz="1600" dirty="0">
                  <a:solidFill>
                    <a:srgbClr val="31265E"/>
                  </a:solidFill>
                  <a:latin typeface="Manrope" pitchFamily="2" charset="0"/>
                </a:rPr>
                <a:t>Over </a:t>
              </a:r>
              <a:r>
                <a:rPr lang="en-US" sz="1600" b="1" dirty="0">
                  <a:solidFill>
                    <a:srgbClr val="1BA49B"/>
                  </a:solidFill>
                  <a:latin typeface="Manrope" pitchFamily="2" charset="0"/>
                </a:rPr>
                <a:t>$3 trillion </a:t>
              </a:r>
              <a:r>
                <a:rPr lang="en-US" sz="1600" dirty="0">
                  <a:solidFill>
                    <a:srgbClr val="31265E"/>
                  </a:solidFill>
                  <a:latin typeface="Manrope" pitchFamily="2" charset="0"/>
                </a:rPr>
                <a:t>in illicit funds flowed through the global financial system in 2023!</a:t>
              </a:r>
            </a:p>
          </p:txBody>
        </p:sp>
      </p:grpSp>
      <p:grpSp>
        <p:nvGrpSpPr>
          <p:cNvPr id="34" name="Group 33">
            <a:extLst>
              <a:ext uri="{FF2B5EF4-FFF2-40B4-BE49-F238E27FC236}">
                <a16:creationId xmlns:a16="http://schemas.microsoft.com/office/drawing/2014/main" id="{D5CD5063-208E-90FE-EBC6-819C73735019}"/>
              </a:ext>
            </a:extLst>
          </p:cNvPr>
          <p:cNvGrpSpPr/>
          <p:nvPr/>
        </p:nvGrpSpPr>
        <p:grpSpPr>
          <a:xfrm>
            <a:off x="5813233" y="4819646"/>
            <a:ext cx="5912041" cy="1533526"/>
            <a:chOff x="619124" y="1514475"/>
            <a:chExt cx="4019915" cy="2381250"/>
          </a:xfrm>
        </p:grpSpPr>
        <p:sp>
          <p:nvSpPr>
            <p:cNvPr id="35" name="Rectangle: Rounded Corners 34">
              <a:extLst>
                <a:ext uri="{FF2B5EF4-FFF2-40B4-BE49-F238E27FC236}">
                  <a16:creationId xmlns:a16="http://schemas.microsoft.com/office/drawing/2014/main" id="{2E8A44D2-58B5-4B9C-D3FE-14E7FA003BAE}"/>
                </a:ext>
              </a:extLst>
            </p:cNvPr>
            <p:cNvSpPr/>
            <p:nvPr/>
          </p:nvSpPr>
          <p:spPr>
            <a:xfrm>
              <a:off x="619124" y="1514475"/>
              <a:ext cx="4019915" cy="238125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65A9CAD1-2CA2-C507-700A-CF9FF1DA4C43}"/>
                </a:ext>
              </a:extLst>
            </p:cNvPr>
            <p:cNvSpPr txBox="1"/>
            <p:nvPr/>
          </p:nvSpPr>
          <p:spPr>
            <a:xfrm>
              <a:off x="1560407" y="2045265"/>
              <a:ext cx="2764818" cy="1230928"/>
            </a:xfrm>
            <a:prstGeom prst="rect">
              <a:avLst/>
            </a:prstGeom>
            <a:noFill/>
          </p:spPr>
          <p:txBody>
            <a:bodyPr wrap="square" rtlCol="0">
              <a:spAutoFit/>
            </a:bodyPr>
            <a:lstStyle/>
            <a:p>
              <a:pPr>
                <a:lnSpc>
                  <a:spcPct val="150000"/>
                </a:lnSpc>
              </a:pPr>
              <a:r>
                <a:rPr lang="en-US" sz="1600" dirty="0">
                  <a:solidFill>
                    <a:srgbClr val="31265E"/>
                  </a:solidFill>
                  <a:latin typeface="Manrope" pitchFamily="2" charset="0"/>
                </a:rPr>
                <a:t>Current compliance methods are </a:t>
              </a:r>
              <a:r>
                <a:rPr lang="en-US" sz="1600" b="1" dirty="0">
                  <a:solidFill>
                    <a:srgbClr val="1BA49B"/>
                  </a:solidFill>
                  <a:latin typeface="Manrope" pitchFamily="2" charset="0"/>
                </a:rPr>
                <a:t>costly</a:t>
              </a:r>
              <a:r>
                <a:rPr lang="en-US" sz="1600" dirty="0">
                  <a:solidFill>
                    <a:srgbClr val="31265E"/>
                  </a:solidFill>
                  <a:latin typeface="Manrope" pitchFamily="2" charset="0"/>
                </a:rPr>
                <a:t>, </a:t>
              </a:r>
              <a:r>
                <a:rPr lang="en-US" sz="1600" b="1" dirty="0">
                  <a:solidFill>
                    <a:srgbClr val="1BA49B"/>
                  </a:solidFill>
                  <a:latin typeface="Manrope" pitchFamily="2" charset="0"/>
                </a:rPr>
                <a:t>time-consuming</a:t>
              </a:r>
              <a:r>
                <a:rPr lang="en-US" sz="1600" dirty="0">
                  <a:solidFill>
                    <a:srgbClr val="31265E"/>
                  </a:solidFill>
                  <a:latin typeface="Manrope" pitchFamily="2" charset="0"/>
                </a:rPr>
                <a:t> and are </a:t>
              </a:r>
              <a:r>
                <a:rPr lang="en-US" sz="1600" b="1" dirty="0">
                  <a:solidFill>
                    <a:srgbClr val="1BA49B"/>
                  </a:solidFill>
                  <a:latin typeface="Manrope" pitchFamily="2" charset="0"/>
                </a:rPr>
                <a:t>error prone!</a:t>
              </a:r>
            </a:p>
          </p:txBody>
        </p:sp>
      </p:grpSp>
      <p:pic>
        <p:nvPicPr>
          <p:cNvPr id="6146" name="Picture 2" descr="Illustration of Contract icon">
            <a:extLst>
              <a:ext uri="{FF2B5EF4-FFF2-40B4-BE49-F238E27FC236}">
                <a16:creationId xmlns:a16="http://schemas.microsoft.com/office/drawing/2014/main" id="{61F8CD5A-0F20-C715-7BD2-8EA7553AF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436" y="1589602"/>
            <a:ext cx="1885950" cy="188595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A hand with a chain and money&#10;&#10;Description automatically generated">
            <a:extLst>
              <a:ext uri="{FF2B5EF4-FFF2-40B4-BE49-F238E27FC236}">
                <a16:creationId xmlns:a16="http://schemas.microsoft.com/office/drawing/2014/main" id="{875D2CC4-BBDC-F36C-C905-8B96C84B9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1774" y="1873286"/>
            <a:ext cx="953288" cy="682554"/>
          </a:xfrm>
          <a:prstGeom prst="rect">
            <a:avLst/>
          </a:prstGeom>
        </p:spPr>
      </p:pic>
      <p:pic>
        <p:nvPicPr>
          <p:cNvPr id="44" name="Picture 43" descr="A handcuffs and money on a white background&#10;&#10;Description automatically generated">
            <a:extLst>
              <a:ext uri="{FF2B5EF4-FFF2-40B4-BE49-F238E27FC236}">
                <a16:creationId xmlns:a16="http://schemas.microsoft.com/office/drawing/2014/main" id="{0E2EEDCC-D7FD-2A0B-E878-D7ED04B12D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0349" y="3462580"/>
            <a:ext cx="912228" cy="853912"/>
          </a:xfrm>
          <a:prstGeom prst="rect">
            <a:avLst/>
          </a:prstGeom>
        </p:spPr>
      </p:pic>
      <p:pic>
        <p:nvPicPr>
          <p:cNvPr id="46" name="Picture 45" descr="A colorful clock with arrows&#10;&#10;Description automatically generated">
            <a:extLst>
              <a:ext uri="{FF2B5EF4-FFF2-40B4-BE49-F238E27FC236}">
                <a16:creationId xmlns:a16="http://schemas.microsoft.com/office/drawing/2014/main" id="{354026EE-6A14-7390-540F-3E4E5A2E66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5465" y="5171012"/>
            <a:ext cx="794073" cy="830794"/>
          </a:xfrm>
          <a:prstGeom prst="rect">
            <a:avLst/>
          </a:prstGeom>
        </p:spPr>
      </p:pic>
    </p:spTree>
    <p:extLst>
      <p:ext uri="{BB962C8B-B14F-4D97-AF65-F5344CB8AC3E}">
        <p14:creationId xmlns:p14="http://schemas.microsoft.com/office/powerpoint/2010/main" val="3011260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D55004-7B05-38F4-2A66-1A2B14F87051}"/>
              </a:ext>
            </a:extLst>
          </p:cNvPr>
          <p:cNvSpPr txBox="1"/>
          <p:nvPr/>
        </p:nvSpPr>
        <p:spPr>
          <a:xfrm>
            <a:off x="514350" y="352425"/>
            <a:ext cx="4196983" cy="769441"/>
          </a:xfrm>
          <a:prstGeom prst="rect">
            <a:avLst/>
          </a:prstGeom>
          <a:noFill/>
        </p:spPr>
        <p:txBody>
          <a:bodyPr wrap="none" rtlCol="0">
            <a:spAutoFit/>
          </a:bodyPr>
          <a:lstStyle/>
          <a:p>
            <a:r>
              <a:rPr lang="en-US" sz="4400" b="1" spc="-150" dirty="0">
                <a:solidFill>
                  <a:srgbClr val="31265E"/>
                </a:solidFill>
                <a:latin typeface="Manrope" pitchFamily="2" charset="0"/>
              </a:rPr>
              <a:t>Need / </a:t>
            </a:r>
            <a:r>
              <a:rPr lang="en-US" sz="4400" b="1" spc="-150" dirty="0">
                <a:solidFill>
                  <a:srgbClr val="F9886F"/>
                </a:solidFill>
                <a:latin typeface="Manrope" pitchFamily="2" charset="0"/>
              </a:rPr>
              <a:t>Demand</a:t>
            </a:r>
          </a:p>
        </p:txBody>
      </p:sp>
      <p:sp>
        <p:nvSpPr>
          <p:cNvPr id="8" name="TextBox 7">
            <a:extLst>
              <a:ext uri="{FF2B5EF4-FFF2-40B4-BE49-F238E27FC236}">
                <a16:creationId xmlns:a16="http://schemas.microsoft.com/office/drawing/2014/main" id="{62836C36-F01D-7B9E-7217-6DD92DA53AC3}"/>
              </a:ext>
            </a:extLst>
          </p:cNvPr>
          <p:cNvSpPr txBox="1"/>
          <p:nvPr/>
        </p:nvSpPr>
        <p:spPr>
          <a:xfrm>
            <a:off x="542925" y="1321891"/>
            <a:ext cx="6875513" cy="423386"/>
          </a:xfrm>
          <a:prstGeom prst="rect">
            <a:avLst/>
          </a:prstGeom>
          <a:noFill/>
        </p:spPr>
        <p:txBody>
          <a:bodyPr wrap="square" rtlCol="0" anchor="t">
            <a:spAutoFit/>
          </a:bodyPr>
          <a:lstStyle/>
          <a:p>
            <a:pPr>
              <a:lnSpc>
                <a:spcPct val="150000"/>
              </a:lnSpc>
            </a:pPr>
            <a:r>
              <a:rPr lang="en-US" sz="1600" b="1" dirty="0">
                <a:solidFill>
                  <a:srgbClr val="31265E"/>
                </a:solidFill>
                <a:effectLst/>
                <a:latin typeface="Manrope" pitchFamily="2" charset="0"/>
                <a:ea typeface="Aptos" panose="020B0004020202020204" pitchFamily="34" charset="0"/>
                <a:cs typeface="Arial" panose="020B0604020202020204" pitchFamily="34" charset="0"/>
              </a:rPr>
              <a:t>Companies fined for regulatory &amp; compliance breaches in 2023</a:t>
            </a:r>
            <a:endParaRPr lang="en-US" sz="1600" b="1" dirty="0">
              <a:solidFill>
                <a:srgbClr val="31265E"/>
              </a:solidFill>
              <a:latin typeface="Manrope" pitchFamily="2" charset="0"/>
            </a:endParaRPr>
          </a:p>
        </p:txBody>
      </p:sp>
      <p:sp>
        <p:nvSpPr>
          <p:cNvPr id="9" name="Rectangle: Rounded Corners 8">
            <a:extLst>
              <a:ext uri="{FF2B5EF4-FFF2-40B4-BE49-F238E27FC236}">
                <a16:creationId xmlns:a16="http://schemas.microsoft.com/office/drawing/2014/main" id="{D53D2015-1E40-3D0D-7C88-E7D5D2BB49F4}"/>
              </a:ext>
            </a:extLst>
          </p:cNvPr>
          <p:cNvSpPr/>
          <p:nvPr/>
        </p:nvSpPr>
        <p:spPr>
          <a:xfrm>
            <a:off x="631634" y="2015132"/>
            <a:ext cx="2606040" cy="109728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7F9FC"/>
              </a:highlight>
            </a:endParaRPr>
          </a:p>
        </p:txBody>
      </p:sp>
      <p:sp>
        <p:nvSpPr>
          <p:cNvPr id="14" name="Rectangle: Rounded Corners 13">
            <a:extLst>
              <a:ext uri="{FF2B5EF4-FFF2-40B4-BE49-F238E27FC236}">
                <a16:creationId xmlns:a16="http://schemas.microsoft.com/office/drawing/2014/main" id="{D12DD4D8-81BB-8F78-F763-9F6421BA42FC}"/>
              </a:ext>
            </a:extLst>
          </p:cNvPr>
          <p:cNvSpPr/>
          <p:nvPr/>
        </p:nvSpPr>
        <p:spPr>
          <a:xfrm>
            <a:off x="3400972" y="2023161"/>
            <a:ext cx="2606040" cy="109728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7F9FC"/>
              </a:highlight>
            </a:endParaRPr>
          </a:p>
        </p:txBody>
      </p:sp>
      <p:sp>
        <p:nvSpPr>
          <p:cNvPr id="15" name="Rectangle: Rounded Corners 14">
            <a:extLst>
              <a:ext uri="{FF2B5EF4-FFF2-40B4-BE49-F238E27FC236}">
                <a16:creationId xmlns:a16="http://schemas.microsoft.com/office/drawing/2014/main" id="{2930564D-E5F9-655D-33BF-56E446A57BEE}"/>
              </a:ext>
            </a:extLst>
          </p:cNvPr>
          <p:cNvSpPr/>
          <p:nvPr/>
        </p:nvSpPr>
        <p:spPr>
          <a:xfrm>
            <a:off x="6177649" y="2015132"/>
            <a:ext cx="2606040" cy="109728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7F9FC"/>
              </a:highlight>
            </a:endParaRPr>
          </a:p>
        </p:txBody>
      </p:sp>
      <p:sp>
        <p:nvSpPr>
          <p:cNvPr id="16" name="Rectangle: Rounded Corners 15">
            <a:extLst>
              <a:ext uri="{FF2B5EF4-FFF2-40B4-BE49-F238E27FC236}">
                <a16:creationId xmlns:a16="http://schemas.microsoft.com/office/drawing/2014/main" id="{22F6397F-8752-8268-2648-BAD44F93A5DB}"/>
              </a:ext>
            </a:extLst>
          </p:cNvPr>
          <p:cNvSpPr/>
          <p:nvPr/>
        </p:nvSpPr>
        <p:spPr>
          <a:xfrm>
            <a:off x="8954326" y="2015132"/>
            <a:ext cx="2606040" cy="109728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7F9FC"/>
              </a:highlight>
            </a:endParaRPr>
          </a:p>
        </p:txBody>
      </p:sp>
      <p:sp>
        <p:nvSpPr>
          <p:cNvPr id="22" name="Rectangle: Rounded Corners 21">
            <a:extLst>
              <a:ext uri="{FF2B5EF4-FFF2-40B4-BE49-F238E27FC236}">
                <a16:creationId xmlns:a16="http://schemas.microsoft.com/office/drawing/2014/main" id="{989E4ED6-F09F-A0C2-CA09-2DE86F7E58A0}"/>
              </a:ext>
            </a:extLst>
          </p:cNvPr>
          <p:cNvSpPr/>
          <p:nvPr/>
        </p:nvSpPr>
        <p:spPr>
          <a:xfrm>
            <a:off x="631634" y="3305769"/>
            <a:ext cx="2606040" cy="109728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7F9FC"/>
              </a:highlight>
            </a:endParaRPr>
          </a:p>
        </p:txBody>
      </p:sp>
      <p:sp>
        <p:nvSpPr>
          <p:cNvPr id="23" name="Rectangle: Rounded Corners 22">
            <a:extLst>
              <a:ext uri="{FF2B5EF4-FFF2-40B4-BE49-F238E27FC236}">
                <a16:creationId xmlns:a16="http://schemas.microsoft.com/office/drawing/2014/main" id="{E006C2DD-014B-E38D-C1B0-2A23EDC37DF9}"/>
              </a:ext>
            </a:extLst>
          </p:cNvPr>
          <p:cNvSpPr/>
          <p:nvPr/>
        </p:nvSpPr>
        <p:spPr>
          <a:xfrm>
            <a:off x="3408313" y="3305769"/>
            <a:ext cx="2606040" cy="109728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7F9FC"/>
              </a:highlight>
            </a:endParaRPr>
          </a:p>
        </p:txBody>
      </p:sp>
      <p:sp>
        <p:nvSpPr>
          <p:cNvPr id="24" name="Rectangle: Rounded Corners 23">
            <a:extLst>
              <a:ext uri="{FF2B5EF4-FFF2-40B4-BE49-F238E27FC236}">
                <a16:creationId xmlns:a16="http://schemas.microsoft.com/office/drawing/2014/main" id="{62F7D678-9E7C-3C00-46F8-D830983EE70B}"/>
              </a:ext>
            </a:extLst>
          </p:cNvPr>
          <p:cNvSpPr/>
          <p:nvPr/>
        </p:nvSpPr>
        <p:spPr>
          <a:xfrm>
            <a:off x="6177649" y="3305769"/>
            <a:ext cx="2606040" cy="1097280"/>
          </a:xfrm>
          <a:prstGeom prst="roundRect">
            <a:avLst>
              <a:gd name="adj" fmla="val 11404"/>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7F9FC"/>
              </a:highlight>
            </a:endParaRPr>
          </a:p>
        </p:txBody>
      </p:sp>
      <p:sp>
        <p:nvSpPr>
          <p:cNvPr id="25" name="TextBox 24">
            <a:extLst>
              <a:ext uri="{FF2B5EF4-FFF2-40B4-BE49-F238E27FC236}">
                <a16:creationId xmlns:a16="http://schemas.microsoft.com/office/drawing/2014/main" id="{07D870E5-1776-5A7A-13A4-A749674E8946}"/>
              </a:ext>
            </a:extLst>
          </p:cNvPr>
          <p:cNvSpPr txBox="1"/>
          <p:nvPr/>
        </p:nvSpPr>
        <p:spPr>
          <a:xfrm>
            <a:off x="1590676" y="4959074"/>
            <a:ext cx="8677274" cy="885050"/>
          </a:xfrm>
          <a:prstGeom prst="rect">
            <a:avLst/>
          </a:prstGeom>
          <a:noFill/>
        </p:spPr>
        <p:txBody>
          <a:bodyPr wrap="square" rtlCol="0" anchor="t">
            <a:spAutoFit/>
          </a:bodyPr>
          <a:lstStyle/>
          <a:p>
            <a:pPr>
              <a:lnSpc>
                <a:spcPct val="150000"/>
              </a:lnSpc>
            </a:pPr>
            <a:r>
              <a:rPr lang="en-US" sz="1600" dirty="0">
                <a:solidFill>
                  <a:srgbClr val="31265E"/>
                </a:solidFill>
                <a:effectLst/>
                <a:latin typeface="Manrope" pitchFamily="2" charset="0"/>
                <a:ea typeface="Aptos" panose="020B0004020202020204" pitchFamily="34" charset="0"/>
                <a:cs typeface="Arial" panose="020B0604020202020204" pitchFamily="34" charset="0"/>
              </a:rPr>
              <a:t>The 2020 </a:t>
            </a:r>
            <a:r>
              <a:rPr lang="en-US" sz="1600" dirty="0" err="1">
                <a:solidFill>
                  <a:srgbClr val="31265E"/>
                </a:solidFill>
                <a:effectLst/>
                <a:latin typeface="Manrope" pitchFamily="2" charset="0"/>
                <a:ea typeface="Aptos" panose="020B0004020202020204" pitchFamily="34" charset="0"/>
                <a:cs typeface="Arial" panose="020B0604020202020204" pitchFamily="34" charset="0"/>
              </a:rPr>
              <a:t>Wirecard</a:t>
            </a:r>
            <a:r>
              <a:rPr lang="en-US" sz="1600" dirty="0">
                <a:solidFill>
                  <a:srgbClr val="31265E"/>
                </a:solidFill>
                <a:effectLst/>
                <a:latin typeface="Manrope" pitchFamily="2" charset="0"/>
                <a:ea typeface="Aptos" panose="020B0004020202020204" pitchFamily="34" charset="0"/>
                <a:cs typeface="Arial" panose="020B0604020202020204" pitchFamily="34" charset="0"/>
              </a:rPr>
              <a:t> collapse, involved </a:t>
            </a:r>
            <a:r>
              <a:rPr lang="en-US" sz="2000" b="1" spc="-150" dirty="0">
                <a:solidFill>
                  <a:srgbClr val="C00000"/>
                </a:solidFill>
                <a:effectLst/>
                <a:latin typeface="Manrope" pitchFamily="2" charset="0"/>
                <a:ea typeface="Aptos" panose="020B0004020202020204" pitchFamily="34" charset="0"/>
                <a:cs typeface="Arial" panose="020B0604020202020204" pitchFamily="34" charset="0"/>
              </a:rPr>
              <a:t>€1.9 billion  </a:t>
            </a:r>
            <a:r>
              <a:rPr lang="en-US" sz="1600" dirty="0">
                <a:solidFill>
                  <a:srgbClr val="31265E"/>
                </a:solidFill>
                <a:effectLst/>
                <a:latin typeface="Manrope" pitchFamily="2" charset="0"/>
                <a:ea typeface="Aptos" panose="020B0004020202020204" pitchFamily="34" charset="0"/>
                <a:cs typeface="Arial" panose="020B0604020202020204" pitchFamily="34" charset="0"/>
              </a:rPr>
              <a:t>in missing funds, revealed large-scale fraud that went undetected due to weak compliance and manual oversight. </a:t>
            </a:r>
            <a:endParaRPr lang="en-US" sz="1600" dirty="0">
              <a:solidFill>
                <a:srgbClr val="31265E"/>
              </a:solidFill>
              <a:latin typeface="Manrope" pitchFamily="2" charset="0"/>
            </a:endParaRPr>
          </a:p>
        </p:txBody>
      </p:sp>
      <p:pic>
        <p:nvPicPr>
          <p:cNvPr id="27" name="Graphic 26" descr="Coins with solid fill">
            <a:extLst>
              <a:ext uri="{FF2B5EF4-FFF2-40B4-BE49-F238E27FC236}">
                <a16:creationId xmlns:a16="http://schemas.microsoft.com/office/drawing/2014/main" id="{D1F4B100-5EA8-9C5C-B257-C4A023857A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1634" y="5034557"/>
            <a:ext cx="792718" cy="792718"/>
          </a:xfrm>
          <a:prstGeom prst="rect">
            <a:avLst/>
          </a:prstGeom>
        </p:spPr>
      </p:pic>
      <p:pic>
        <p:nvPicPr>
          <p:cNvPr id="2054" name="Picture 6">
            <a:extLst>
              <a:ext uri="{FF2B5EF4-FFF2-40B4-BE49-F238E27FC236}">
                <a16:creationId xmlns:a16="http://schemas.microsoft.com/office/drawing/2014/main" id="{EB05B736-C17D-EF76-E672-020A83AEFC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9273" y="2179021"/>
            <a:ext cx="769503" cy="76950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F09AF07B-39B1-8993-5A5D-0D607C9BE4B7}"/>
              </a:ext>
            </a:extLst>
          </p:cNvPr>
          <p:cNvSpPr txBox="1"/>
          <p:nvPr/>
        </p:nvSpPr>
        <p:spPr>
          <a:xfrm>
            <a:off x="2159911" y="2379106"/>
            <a:ext cx="877163" cy="369332"/>
          </a:xfrm>
          <a:prstGeom prst="rect">
            <a:avLst/>
          </a:prstGeom>
          <a:noFill/>
        </p:spPr>
        <p:txBody>
          <a:bodyPr wrap="none" rtlCol="0">
            <a:spAutoFit/>
          </a:bodyPr>
          <a:lstStyle/>
          <a:p>
            <a:r>
              <a:rPr lang="en-US" b="1" dirty="0">
                <a:solidFill>
                  <a:srgbClr val="C00000"/>
                </a:solidFill>
                <a:effectLst/>
                <a:latin typeface="Manrope" pitchFamily="2" charset="0"/>
                <a:ea typeface="Aptos" panose="020B0004020202020204" pitchFamily="34" charset="0"/>
                <a:cs typeface="Arial" panose="020B0604020202020204" pitchFamily="34" charset="0"/>
              </a:rPr>
              <a:t>$ 2.9M</a:t>
            </a:r>
            <a:endParaRPr lang="en-US" dirty="0">
              <a:solidFill>
                <a:srgbClr val="C00000"/>
              </a:solidFill>
              <a:latin typeface="Manrope" pitchFamily="2" charset="0"/>
            </a:endParaRPr>
          </a:p>
        </p:txBody>
      </p:sp>
      <p:pic>
        <p:nvPicPr>
          <p:cNvPr id="2048" name="Picture 2047" descr="A close-up of a logo&#10;&#10;Description automatically generated">
            <a:extLst>
              <a:ext uri="{FF2B5EF4-FFF2-40B4-BE49-F238E27FC236}">
                <a16:creationId xmlns:a16="http://schemas.microsoft.com/office/drawing/2014/main" id="{E5DB782A-4D6C-24F9-EE1B-79ADCFC2DB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2525" y="2303554"/>
            <a:ext cx="1044367" cy="520437"/>
          </a:xfrm>
          <a:prstGeom prst="rect">
            <a:avLst/>
          </a:prstGeom>
        </p:spPr>
      </p:pic>
      <p:sp>
        <p:nvSpPr>
          <p:cNvPr id="2049" name="TextBox 2048">
            <a:extLst>
              <a:ext uri="{FF2B5EF4-FFF2-40B4-BE49-F238E27FC236}">
                <a16:creationId xmlns:a16="http://schemas.microsoft.com/office/drawing/2014/main" id="{A7718F11-1169-83CD-477C-416788242435}"/>
              </a:ext>
            </a:extLst>
          </p:cNvPr>
          <p:cNvSpPr txBox="1"/>
          <p:nvPr/>
        </p:nvSpPr>
        <p:spPr>
          <a:xfrm>
            <a:off x="4882137" y="2387135"/>
            <a:ext cx="851515" cy="369332"/>
          </a:xfrm>
          <a:prstGeom prst="rect">
            <a:avLst/>
          </a:prstGeom>
          <a:noFill/>
        </p:spPr>
        <p:txBody>
          <a:bodyPr wrap="none" rtlCol="0">
            <a:spAutoFit/>
          </a:bodyPr>
          <a:lstStyle/>
          <a:p>
            <a:r>
              <a:rPr lang="en-US" b="1" dirty="0">
                <a:solidFill>
                  <a:srgbClr val="C00000"/>
                </a:solidFill>
                <a:latin typeface="Manrope" pitchFamily="2" charset="0"/>
                <a:cs typeface="Arial" panose="020B0604020202020204" pitchFamily="34" charset="0"/>
              </a:rPr>
              <a:t>€ 5.3M</a:t>
            </a:r>
          </a:p>
        </p:txBody>
      </p:sp>
      <p:pic>
        <p:nvPicPr>
          <p:cNvPr id="2056" name="Picture 8" descr="Revolut: Transforming Banking with Innovative Technology">
            <a:extLst>
              <a:ext uri="{FF2B5EF4-FFF2-40B4-BE49-F238E27FC236}">
                <a16:creationId xmlns:a16="http://schemas.microsoft.com/office/drawing/2014/main" id="{D96969E7-821E-F13A-35A7-C1AF44B168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7277" y="2179724"/>
            <a:ext cx="768096" cy="768096"/>
          </a:xfrm>
          <a:prstGeom prst="rect">
            <a:avLst/>
          </a:prstGeom>
          <a:noFill/>
          <a:extLst>
            <a:ext uri="{909E8E84-426E-40DD-AFC4-6F175D3DCCD1}">
              <a14:hiddenFill xmlns:a14="http://schemas.microsoft.com/office/drawing/2010/main">
                <a:solidFill>
                  <a:srgbClr val="FFFFFF"/>
                </a:solidFill>
              </a14:hiddenFill>
            </a:ext>
          </a:extLst>
        </p:spPr>
      </p:pic>
      <p:sp>
        <p:nvSpPr>
          <p:cNvPr id="2051" name="TextBox 2050">
            <a:extLst>
              <a:ext uri="{FF2B5EF4-FFF2-40B4-BE49-F238E27FC236}">
                <a16:creationId xmlns:a16="http://schemas.microsoft.com/office/drawing/2014/main" id="{C9ADFCAE-D6DF-0739-B673-207C80F448C0}"/>
              </a:ext>
            </a:extLst>
          </p:cNvPr>
          <p:cNvSpPr txBox="1"/>
          <p:nvPr/>
        </p:nvSpPr>
        <p:spPr>
          <a:xfrm>
            <a:off x="7770014" y="2379106"/>
            <a:ext cx="790601" cy="369332"/>
          </a:xfrm>
          <a:prstGeom prst="rect">
            <a:avLst/>
          </a:prstGeom>
          <a:noFill/>
        </p:spPr>
        <p:txBody>
          <a:bodyPr wrap="none" rtlCol="0">
            <a:spAutoFit/>
          </a:bodyPr>
          <a:lstStyle/>
          <a:p>
            <a:r>
              <a:rPr lang="en-PK" b="1" dirty="0">
                <a:solidFill>
                  <a:srgbClr val="C00000"/>
                </a:solidFill>
                <a:latin typeface="Manrope" pitchFamily="2" charset="0"/>
                <a:cs typeface="Arial" panose="020B0604020202020204" pitchFamily="34" charset="0"/>
              </a:rPr>
              <a:t>£ </a:t>
            </a:r>
            <a:r>
              <a:rPr lang="en-US" b="1" dirty="0">
                <a:solidFill>
                  <a:srgbClr val="C00000"/>
                </a:solidFill>
                <a:latin typeface="Manrope" pitchFamily="2" charset="0"/>
                <a:cs typeface="Arial" panose="020B0604020202020204" pitchFamily="34" charset="0"/>
              </a:rPr>
              <a:t>10M</a:t>
            </a:r>
          </a:p>
        </p:txBody>
      </p:sp>
      <p:pic>
        <p:nvPicPr>
          <p:cNvPr id="2058" name="Picture 10" descr="Western Union Logo png images | PNGWing">
            <a:extLst>
              <a:ext uri="{FF2B5EF4-FFF2-40B4-BE49-F238E27FC236}">
                <a16:creationId xmlns:a16="http://schemas.microsoft.com/office/drawing/2014/main" id="{8A3A560C-E333-4AC6-95C0-21F839B530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03799" y="2179021"/>
            <a:ext cx="768096" cy="768096"/>
          </a:xfrm>
          <a:prstGeom prst="rect">
            <a:avLst/>
          </a:prstGeom>
          <a:noFill/>
          <a:extLst>
            <a:ext uri="{909E8E84-426E-40DD-AFC4-6F175D3DCCD1}">
              <a14:hiddenFill xmlns:a14="http://schemas.microsoft.com/office/drawing/2010/main">
                <a:solidFill>
                  <a:srgbClr val="FFFFFF"/>
                </a:solidFill>
              </a14:hiddenFill>
            </a:ext>
          </a:extLst>
        </p:spPr>
      </p:pic>
      <p:sp>
        <p:nvSpPr>
          <p:cNvPr id="2053" name="TextBox 2052">
            <a:extLst>
              <a:ext uri="{FF2B5EF4-FFF2-40B4-BE49-F238E27FC236}">
                <a16:creationId xmlns:a16="http://schemas.microsoft.com/office/drawing/2014/main" id="{EA7B9DC2-EBC5-FCF0-59EA-01B0CF94668C}"/>
              </a:ext>
            </a:extLst>
          </p:cNvPr>
          <p:cNvSpPr txBox="1"/>
          <p:nvPr/>
        </p:nvSpPr>
        <p:spPr>
          <a:xfrm>
            <a:off x="10300387" y="2379106"/>
            <a:ext cx="960519" cy="369332"/>
          </a:xfrm>
          <a:prstGeom prst="rect">
            <a:avLst/>
          </a:prstGeom>
          <a:noFill/>
        </p:spPr>
        <p:txBody>
          <a:bodyPr wrap="none" rtlCol="0">
            <a:spAutoFit/>
          </a:bodyPr>
          <a:lstStyle/>
          <a:p>
            <a:r>
              <a:rPr lang="en-US" b="1" dirty="0">
                <a:solidFill>
                  <a:srgbClr val="C00000"/>
                </a:solidFill>
                <a:effectLst/>
                <a:latin typeface="Manrope" pitchFamily="2" charset="0"/>
                <a:ea typeface="Aptos" panose="020B0004020202020204" pitchFamily="34" charset="0"/>
                <a:cs typeface="Arial" panose="020B0604020202020204" pitchFamily="34" charset="0"/>
              </a:rPr>
              <a:t>$ 600M </a:t>
            </a:r>
          </a:p>
        </p:txBody>
      </p:sp>
      <p:pic>
        <p:nvPicPr>
          <p:cNvPr id="2060" name="Picture 12">
            <a:extLst>
              <a:ext uri="{FF2B5EF4-FFF2-40B4-BE49-F238E27FC236}">
                <a16:creationId xmlns:a16="http://schemas.microsoft.com/office/drawing/2014/main" id="{6AF74D90-C413-BF34-7E9A-E096D17C01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890" y="3643171"/>
            <a:ext cx="1153519" cy="422477"/>
          </a:xfrm>
          <a:prstGeom prst="rect">
            <a:avLst/>
          </a:prstGeom>
          <a:noFill/>
          <a:extLst>
            <a:ext uri="{909E8E84-426E-40DD-AFC4-6F175D3DCCD1}">
              <a14:hiddenFill xmlns:a14="http://schemas.microsoft.com/office/drawing/2010/main">
                <a:solidFill>
                  <a:srgbClr val="FFFFFF"/>
                </a:solidFill>
              </a14:hiddenFill>
            </a:ext>
          </a:extLst>
        </p:spPr>
      </p:pic>
      <p:sp>
        <p:nvSpPr>
          <p:cNvPr id="2055" name="TextBox 2054">
            <a:extLst>
              <a:ext uri="{FF2B5EF4-FFF2-40B4-BE49-F238E27FC236}">
                <a16:creationId xmlns:a16="http://schemas.microsoft.com/office/drawing/2014/main" id="{36DAA7CC-FF20-2378-4BFD-756CEE3AE310}"/>
              </a:ext>
            </a:extLst>
          </p:cNvPr>
          <p:cNvSpPr txBox="1"/>
          <p:nvPr/>
        </p:nvSpPr>
        <p:spPr>
          <a:xfrm>
            <a:off x="2159911" y="3669743"/>
            <a:ext cx="877163" cy="369332"/>
          </a:xfrm>
          <a:prstGeom prst="rect">
            <a:avLst/>
          </a:prstGeom>
          <a:noFill/>
        </p:spPr>
        <p:txBody>
          <a:bodyPr wrap="none" rtlCol="0">
            <a:spAutoFit/>
          </a:bodyPr>
          <a:lstStyle/>
          <a:p>
            <a:r>
              <a:rPr lang="en-US" b="1" dirty="0">
                <a:solidFill>
                  <a:srgbClr val="C00000"/>
                </a:solidFill>
                <a:effectLst/>
                <a:latin typeface="Manrope" pitchFamily="2" charset="0"/>
                <a:ea typeface="Aptos" panose="020B0004020202020204" pitchFamily="34" charset="0"/>
                <a:cs typeface="Arial" panose="020B0604020202020204" pitchFamily="34" charset="0"/>
              </a:rPr>
              <a:t>$ 4.5M</a:t>
            </a:r>
            <a:endParaRPr lang="en-US" dirty="0">
              <a:solidFill>
                <a:srgbClr val="C00000"/>
              </a:solidFill>
              <a:latin typeface="Manrope" pitchFamily="2" charset="0"/>
            </a:endParaRPr>
          </a:p>
        </p:txBody>
      </p:sp>
      <p:pic>
        <p:nvPicPr>
          <p:cNvPr id="2062" name="Picture 14" descr="Danske Bank looks to improve digital customer experience with Backbase -  FinTech Futures: Fintech news">
            <a:extLst>
              <a:ext uri="{FF2B5EF4-FFF2-40B4-BE49-F238E27FC236}">
                <a16:creationId xmlns:a16="http://schemas.microsoft.com/office/drawing/2014/main" id="{FCAB236A-EDFB-3473-4D1B-86D6B1B40C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1888" y="3456645"/>
            <a:ext cx="795528" cy="795528"/>
          </a:xfrm>
          <a:prstGeom prst="rect">
            <a:avLst/>
          </a:prstGeom>
          <a:noFill/>
          <a:extLst>
            <a:ext uri="{909E8E84-426E-40DD-AFC4-6F175D3DCCD1}">
              <a14:hiddenFill xmlns:a14="http://schemas.microsoft.com/office/drawing/2010/main">
                <a:solidFill>
                  <a:srgbClr val="FFFFFF"/>
                </a:solidFill>
              </a14:hiddenFill>
            </a:ext>
          </a:extLst>
        </p:spPr>
      </p:pic>
      <p:sp>
        <p:nvSpPr>
          <p:cNvPr id="2057" name="TextBox 2056">
            <a:extLst>
              <a:ext uri="{FF2B5EF4-FFF2-40B4-BE49-F238E27FC236}">
                <a16:creationId xmlns:a16="http://schemas.microsoft.com/office/drawing/2014/main" id="{9FD45F95-9791-D286-6D25-CA2FA672E38B}"/>
              </a:ext>
            </a:extLst>
          </p:cNvPr>
          <p:cNvSpPr txBox="1"/>
          <p:nvPr/>
        </p:nvSpPr>
        <p:spPr>
          <a:xfrm>
            <a:off x="4882137" y="3669743"/>
            <a:ext cx="851515" cy="369332"/>
          </a:xfrm>
          <a:prstGeom prst="rect">
            <a:avLst/>
          </a:prstGeom>
          <a:noFill/>
        </p:spPr>
        <p:txBody>
          <a:bodyPr wrap="none" rtlCol="0">
            <a:spAutoFit/>
          </a:bodyPr>
          <a:lstStyle/>
          <a:p>
            <a:r>
              <a:rPr lang="en-US" b="1" dirty="0">
                <a:solidFill>
                  <a:srgbClr val="C00000"/>
                </a:solidFill>
                <a:latin typeface="Manrope" pitchFamily="2" charset="0"/>
                <a:cs typeface="Arial" panose="020B0604020202020204" pitchFamily="34" charset="0"/>
              </a:rPr>
              <a:t>€ </a:t>
            </a:r>
            <a:r>
              <a:rPr lang="en-US" b="1" dirty="0">
                <a:solidFill>
                  <a:srgbClr val="C00000"/>
                </a:solidFill>
                <a:effectLst/>
                <a:latin typeface="Manrope" pitchFamily="2" charset="0"/>
                <a:ea typeface="Aptos" panose="020B0004020202020204" pitchFamily="34" charset="0"/>
                <a:cs typeface="Arial" panose="020B0604020202020204" pitchFamily="34" charset="0"/>
              </a:rPr>
              <a:t>1.5M</a:t>
            </a:r>
          </a:p>
        </p:txBody>
      </p:sp>
      <p:pic>
        <p:nvPicPr>
          <p:cNvPr id="2064" name="Picture 16" descr="MTN Nigeria Communications Plc (MTN.ng)">
            <a:extLst>
              <a:ext uri="{FF2B5EF4-FFF2-40B4-BE49-F238E27FC236}">
                <a16:creationId xmlns:a16="http://schemas.microsoft.com/office/drawing/2014/main" id="{1A74FE51-3171-5DE9-B182-C7BA3949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3086" y="3452894"/>
            <a:ext cx="795528" cy="795528"/>
          </a:xfrm>
          <a:prstGeom prst="rect">
            <a:avLst/>
          </a:prstGeom>
          <a:noFill/>
          <a:extLst>
            <a:ext uri="{909E8E84-426E-40DD-AFC4-6F175D3DCCD1}">
              <a14:hiddenFill xmlns:a14="http://schemas.microsoft.com/office/drawing/2010/main">
                <a:solidFill>
                  <a:srgbClr val="FFFFFF"/>
                </a:solidFill>
              </a14:hiddenFill>
            </a:ext>
          </a:extLst>
        </p:spPr>
      </p:pic>
      <p:sp>
        <p:nvSpPr>
          <p:cNvPr id="2059" name="TextBox 2058">
            <a:extLst>
              <a:ext uri="{FF2B5EF4-FFF2-40B4-BE49-F238E27FC236}">
                <a16:creationId xmlns:a16="http://schemas.microsoft.com/office/drawing/2014/main" id="{1BE4CC71-8EF8-C78B-40AF-87CA123FDC3B}"/>
              </a:ext>
            </a:extLst>
          </p:cNvPr>
          <p:cNvSpPr txBox="1"/>
          <p:nvPr/>
        </p:nvSpPr>
        <p:spPr>
          <a:xfrm>
            <a:off x="7701886" y="3669743"/>
            <a:ext cx="926857" cy="369332"/>
          </a:xfrm>
          <a:prstGeom prst="rect">
            <a:avLst/>
          </a:prstGeom>
          <a:noFill/>
        </p:spPr>
        <p:txBody>
          <a:bodyPr wrap="none" rtlCol="0">
            <a:spAutoFit/>
          </a:bodyPr>
          <a:lstStyle/>
          <a:p>
            <a:r>
              <a:rPr lang="en-US" b="1" dirty="0">
                <a:solidFill>
                  <a:srgbClr val="C00000"/>
                </a:solidFill>
                <a:effectLst/>
                <a:latin typeface="Manrope" pitchFamily="2" charset="0"/>
                <a:ea typeface="Aptos" panose="020B0004020202020204" pitchFamily="34" charset="0"/>
                <a:cs typeface="Arial" panose="020B0604020202020204" pitchFamily="34" charset="0"/>
              </a:rPr>
              <a:t>$ 8.6M </a:t>
            </a:r>
          </a:p>
        </p:txBody>
      </p:sp>
    </p:spTree>
    <p:extLst>
      <p:ext uri="{BB962C8B-B14F-4D97-AF65-F5344CB8AC3E}">
        <p14:creationId xmlns:p14="http://schemas.microsoft.com/office/powerpoint/2010/main" val="104281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379704B-29B8-1A71-EC92-641F1EB7EDA6}"/>
              </a:ext>
            </a:extLst>
          </p:cNvPr>
          <p:cNvSpPr/>
          <p:nvPr/>
        </p:nvSpPr>
        <p:spPr>
          <a:xfrm>
            <a:off x="514350" y="2000250"/>
            <a:ext cx="11220450" cy="4381500"/>
          </a:xfrm>
          <a:prstGeom prst="roundRect">
            <a:avLst>
              <a:gd name="adj" fmla="val 3334"/>
            </a:avLst>
          </a:prstGeom>
          <a:solidFill>
            <a:srgbClr val="F9886F"/>
          </a:solidFill>
          <a:ln>
            <a:noFill/>
          </a:ln>
          <a:effectLst>
            <a:outerShdw blurRad="482600" dist="38100" dir="3420000" algn="tl" rotWithShape="0">
              <a:prstClr val="black">
                <a:alpha val="1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1E14BB3-9BAA-4E1B-7411-FED310E68C7E}"/>
              </a:ext>
            </a:extLst>
          </p:cNvPr>
          <p:cNvSpPr txBox="1"/>
          <p:nvPr/>
        </p:nvSpPr>
        <p:spPr>
          <a:xfrm>
            <a:off x="514350" y="352425"/>
            <a:ext cx="7417415" cy="1446550"/>
          </a:xfrm>
          <a:prstGeom prst="rect">
            <a:avLst/>
          </a:prstGeom>
          <a:noFill/>
        </p:spPr>
        <p:txBody>
          <a:bodyPr wrap="none" rtlCol="0">
            <a:spAutoFit/>
          </a:bodyPr>
          <a:lstStyle/>
          <a:p>
            <a:r>
              <a:rPr lang="en-US" sz="4400" b="1" spc="-150" dirty="0" err="1">
                <a:solidFill>
                  <a:srgbClr val="31265E"/>
                </a:solidFill>
                <a:latin typeface="Manrope" pitchFamily="2" charset="0"/>
              </a:rPr>
              <a:t>NorthRow</a:t>
            </a:r>
            <a:r>
              <a:rPr lang="en-US" sz="4400" b="1" spc="-150" dirty="0">
                <a:solidFill>
                  <a:srgbClr val="31265E"/>
                </a:solidFill>
                <a:latin typeface="Manrope" pitchFamily="2" charset="0"/>
              </a:rPr>
              <a:t> Bridging the Gap -</a:t>
            </a:r>
          </a:p>
          <a:p>
            <a:r>
              <a:rPr lang="en-US" sz="4400" b="1" spc="-150" dirty="0">
                <a:solidFill>
                  <a:srgbClr val="F9886F"/>
                </a:solidFill>
                <a:latin typeface="Manrope" pitchFamily="2" charset="0"/>
              </a:rPr>
              <a:t>Solution</a:t>
            </a:r>
          </a:p>
        </p:txBody>
      </p:sp>
      <p:grpSp>
        <p:nvGrpSpPr>
          <p:cNvPr id="19" name="Group 18">
            <a:extLst>
              <a:ext uri="{FF2B5EF4-FFF2-40B4-BE49-F238E27FC236}">
                <a16:creationId xmlns:a16="http://schemas.microsoft.com/office/drawing/2014/main" id="{E3F3FD05-004B-41C0-4F08-18E914728515}"/>
              </a:ext>
            </a:extLst>
          </p:cNvPr>
          <p:cNvGrpSpPr/>
          <p:nvPr/>
        </p:nvGrpSpPr>
        <p:grpSpPr>
          <a:xfrm>
            <a:off x="879282" y="2338982"/>
            <a:ext cx="5166360" cy="769502"/>
            <a:chOff x="879282" y="2338982"/>
            <a:chExt cx="5166360" cy="769502"/>
          </a:xfrm>
        </p:grpSpPr>
        <p:sp>
          <p:nvSpPr>
            <p:cNvPr id="7" name="Rectangle: Rounded Corners 6">
              <a:extLst>
                <a:ext uri="{FF2B5EF4-FFF2-40B4-BE49-F238E27FC236}">
                  <a16:creationId xmlns:a16="http://schemas.microsoft.com/office/drawing/2014/main" id="{174E1009-B9C1-AD15-EDDC-758F654439CA}"/>
                </a:ext>
              </a:extLst>
            </p:cNvPr>
            <p:cNvSpPr/>
            <p:nvPr/>
          </p:nvSpPr>
          <p:spPr>
            <a:xfrm>
              <a:off x="879282" y="2338982"/>
              <a:ext cx="5166360" cy="769502"/>
            </a:xfrm>
            <a:prstGeom prst="roundRect">
              <a:avLst>
                <a:gd name="adj" fmla="val 11404"/>
              </a:avLst>
            </a:prstGeom>
            <a:solidFill>
              <a:srgbClr val="F7F9FC"/>
            </a:solidFill>
            <a:ln>
              <a:noFill/>
            </a:ln>
            <a:effectLst>
              <a:glow rad="190500">
                <a:srgbClr val="F9886F">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14F9AE3-342C-826A-5C1D-76729BEAFA77}"/>
                </a:ext>
              </a:extLst>
            </p:cNvPr>
            <p:cNvSpPr txBox="1"/>
            <p:nvPr/>
          </p:nvSpPr>
          <p:spPr>
            <a:xfrm>
              <a:off x="1123783" y="2554456"/>
              <a:ext cx="2797561" cy="338554"/>
            </a:xfrm>
            <a:prstGeom prst="rect">
              <a:avLst/>
            </a:prstGeom>
            <a:noFill/>
          </p:spPr>
          <p:txBody>
            <a:bodyPr wrap="none" rtlCol="0">
              <a:spAutoFit/>
            </a:bodyPr>
            <a:lstStyle/>
            <a:p>
              <a:r>
                <a:rPr lang="en-US" sz="1600" b="1" dirty="0">
                  <a:solidFill>
                    <a:srgbClr val="31265E"/>
                  </a:solidFill>
                  <a:effectLst/>
                  <a:latin typeface="Manrope" pitchFamily="2" charset="0"/>
                  <a:ea typeface="Aptos" panose="020B0004020202020204" pitchFamily="34" charset="0"/>
                  <a:cs typeface="Arial" panose="020B0604020202020204" pitchFamily="34" charset="0"/>
                </a:rPr>
                <a:t>Know Your Business (KYB)</a:t>
              </a:r>
              <a:endParaRPr lang="en-US" sz="1600" b="1" dirty="0">
                <a:solidFill>
                  <a:srgbClr val="31265E"/>
                </a:solidFill>
                <a:latin typeface="Manrope" pitchFamily="2" charset="0"/>
              </a:endParaRPr>
            </a:p>
          </p:txBody>
        </p:sp>
      </p:grpSp>
      <p:grpSp>
        <p:nvGrpSpPr>
          <p:cNvPr id="20" name="Group 19">
            <a:extLst>
              <a:ext uri="{FF2B5EF4-FFF2-40B4-BE49-F238E27FC236}">
                <a16:creationId xmlns:a16="http://schemas.microsoft.com/office/drawing/2014/main" id="{CB4624FE-6A7C-A1EA-36BC-6BE3FD75A8FD}"/>
              </a:ext>
            </a:extLst>
          </p:cNvPr>
          <p:cNvGrpSpPr/>
          <p:nvPr/>
        </p:nvGrpSpPr>
        <p:grpSpPr>
          <a:xfrm>
            <a:off x="6222232" y="2337493"/>
            <a:ext cx="5166360" cy="769502"/>
            <a:chOff x="879282" y="2338982"/>
            <a:chExt cx="5166360" cy="769502"/>
          </a:xfrm>
        </p:grpSpPr>
        <p:sp>
          <p:nvSpPr>
            <p:cNvPr id="21" name="Rectangle: Rounded Corners 20">
              <a:extLst>
                <a:ext uri="{FF2B5EF4-FFF2-40B4-BE49-F238E27FC236}">
                  <a16:creationId xmlns:a16="http://schemas.microsoft.com/office/drawing/2014/main" id="{0120BA69-7D86-5EE2-7A4B-B6A42F1B1E66}"/>
                </a:ext>
              </a:extLst>
            </p:cNvPr>
            <p:cNvSpPr/>
            <p:nvPr/>
          </p:nvSpPr>
          <p:spPr>
            <a:xfrm>
              <a:off x="879282" y="2338982"/>
              <a:ext cx="5166360" cy="769502"/>
            </a:xfrm>
            <a:prstGeom prst="roundRect">
              <a:avLst>
                <a:gd name="adj" fmla="val 11404"/>
              </a:avLst>
            </a:prstGeom>
            <a:solidFill>
              <a:srgbClr val="F7F9FC"/>
            </a:solidFill>
            <a:ln>
              <a:noFill/>
            </a:ln>
            <a:effectLst>
              <a:glow rad="190500">
                <a:srgbClr val="F9886F">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16FE8C3C-3A2F-A4E3-6B21-2406D7B3EA3C}"/>
                </a:ext>
              </a:extLst>
            </p:cNvPr>
            <p:cNvSpPr txBox="1"/>
            <p:nvPr/>
          </p:nvSpPr>
          <p:spPr>
            <a:xfrm>
              <a:off x="1111653" y="2554456"/>
              <a:ext cx="2916183" cy="338554"/>
            </a:xfrm>
            <a:prstGeom prst="rect">
              <a:avLst/>
            </a:prstGeom>
            <a:noFill/>
          </p:spPr>
          <p:txBody>
            <a:bodyPr wrap="none" rtlCol="0">
              <a:spAutoFit/>
            </a:bodyPr>
            <a:lstStyle/>
            <a:p>
              <a:r>
                <a:rPr lang="en-US" sz="1600" b="1" dirty="0">
                  <a:solidFill>
                    <a:srgbClr val="31265E"/>
                  </a:solidFill>
                  <a:effectLst/>
                  <a:latin typeface="Manrope" pitchFamily="2" charset="0"/>
                  <a:ea typeface="Aptos" panose="020B0004020202020204" pitchFamily="34" charset="0"/>
                  <a:cs typeface="Arial" panose="020B0604020202020204" pitchFamily="34" charset="0"/>
                </a:rPr>
                <a:t>Know Your Customer (KYC)</a:t>
              </a:r>
              <a:endParaRPr lang="en-US" sz="1600" b="1" dirty="0">
                <a:solidFill>
                  <a:srgbClr val="31265E"/>
                </a:solidFill>
                <a:latin typeface="Manrope" pitchFamily="2" charset="0"/>
              </a:endParaRPr>
            </a:p>
          </p:txBody>
        </p:sp>
      </p:grpSp>
      <p:grpSp>
        <p:nvGrpSpPr>
          <p:cNvPr id="23" name="Group 22">
            <a:extLst>
              <a:ext uri="{FF2B5EF4-FFF2-40B4-BE49-F238E27FC236}">
                <a16:creationId xmlns:a16="http://schemas.microsoft.com/office/drawing/2014/main" id="{F18DFE34-1B82-F4AD-1E23-D7B12BABB884}"/>
              </a:ext>
            </a:extLst>
          </p:cNvPr>
          <p:cNvGrpSpPr/>
          <p:nvPr/>
        </p:nvGrpSpPr>
        <p:grpSpPr>
          <a:xfrm>
            <a:off x="879282" y="3309759"/>
            <a:ext cx="5166360" cy="769502"/>
            <a:chOff x="879282" y="2338982"/>
            <a:chExt cx="5166360" cy="769502"/>
          </a:xfrm>
        </p:grpSpPr>
        <p:sp>
          <p:nvSpPr>
            <p:cNvPr id="24" name="Rectangle: Rounded Corners 23">
              <a:extLst>
                <a:ext uri="{FF2B5EF4-FFF2-40B4-BE49-F238E27FC236}">
                  <a16:creationId xmlns:a16="http://schemas.microsoft.com/office/drawing/2014/main" id="{DC71B2D0-5937-66A6-FB52-7231778474DA}"/>
                </a:ext>
              </a:extLst>
            </p:cNvPr>
            <p:cNvSpPr/>
            <p:nvPr/>
          </p:nvSpPr>
          <p:spPr>
            <a:xfrm>
              <a:off x="879282" y="2338982"/>
              <a:ext cx="5166360" cy="769502"/>
            </a:xfrm>
            <a:prstGeom prst="roundRect">
              <a:avLst>
                <a:gd name="adj" fmla="val 11404"/>
              </a:avLst>
            </a:prstGeom>
            <a:solidFill>
              <a:srgbClr val="F7F9FC"/>
            </a:solidFill>
            <a:ln>
              <a:noFill/>
            </a:ln>
            <a:effectLst>
              <a:glow rad="190500">
                <a:srgbClr val="F9886F">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C7C12CEC-A7F6-5E52-7599-C0DD659E8150}"/>
                </a:ext>
              </a:extLst>
            </p:cNvPr>
            <p:cNvSpPr txBox="1"/>
            <p:nvPr/>
          </p:nvSpPr>
          <p:spPr>
            <a:xfrm>
              <a:off x="1123783" y="2554456"/>
              <a:ext cx="2871299" cy="338554"/>
            </a:xfrm>
            <a:prstGeom prst="rect">
              <a:avLst/>
            </a:prstGeom>
            <a:noFill/>
          </p:spPr>
          <p:txBody>
            <a:bodyPr wrap="none" rtlCol="0">
              <a:spAutoFit/>
            </a:bodyPr>
            <a:lstStyle/>
            <a:p>
              <a:r>
                <a:rPr lang="en-US" sz="1600" b="1" dirty="0">
                  <a:solidFill>
                    <a:srgbClr val="31265E"/>
                  </a:solidFill>
                  <a:effectLst/>
                  <a:latin typeface="Manrope" pitchFamily="2" charset="0"/>
                  <a:ea typeface="Aptos" panose="020B0004020202020204" pitchFamily="34" charset="0"/>
                  <a:cs typeface="Arial" panose="020B0604020202020204" pitchFamily="34" charset="0"/>
                </a:rPr>
                <a:t>Digital Identity Verification</a:t>
              </a:r>
              <a:endParaRPr lang="en-US" sz="1600" b="1" dirty="0">
                <a:solidFill>
                  <a:srgbClr val="31265E"/>
                </a:solidFill>
                <a:latin typeface="Manrope" pitchFamily="2" charset="0"/>
              </a:endParaRPr>
            </a:p>
          </p:txBody>
        </p:sp>
      </p:grpSp>
      <p:grpSp>
        <p:nvGrpSpPr>
          <p:cNvPr id="26" name="Group 25">
            <a:extLst>
              <a:ext uri="{FF2B5EF4-FFF2-40B4-BE49-F238E27FC236}">
                <a16:creationId xmlns:a16="http://schemas.microsoft.com/office/drawing/2014/main" id="{1B4445D1-BE9A-D704-BC9E-34DAB05EEDD2}"/>
              </a:ext>
            </a:extLst>
          </p:cNvPr>
          <p:cNvGrpSpPr/>
          <p:nvPr/>
        </p:nvGrpSpPr>
        <p:grpSpPr>
          <a:xfrm>
            <a:off x="6222232" y="3309759"/>
            <a:ext cx="5166360" cy="769502"/>
            <a:chOff x="879282" y="2338982"/>
            <a:chExt cx="5166360" cy="769502"/>
          </a:xfrm>
        </p:grpSpPr>
        <p:sp>
          <p:nvSpPr>
            <p:cNvPr id="27" name="Rectangle: Rounded Corners 26">
              <a:extLst>
                <a:ext uri="{FF2B5EF4-FFF2-40B4-BE49-F238E27FC236}">
                  <a16:creationId xmlns:a16="http://schemas.microsoft.com/office/drawing/2014/main" id="{A182EDF6-DB03-30F9-A513-8D9D9F83A212}"/>
                </a:ext>
              </a:extLst>
            </p:cNvPr>
            <p:cNvSpPr/>
            <p:nvPr/>
          </p:nvSpPr>
          <p:spPr>
            <a:xfrm>
              <a:off x="879282" y="2338982"/>
              <a:ext cx="5166360" cy="769502"/>
            </a:xfrm>
            <a:prstGeom prst="roundRect">
              <a:avLst>
                <a:gd name="adj" fmla="val 11404"/>
              </a:avLst>
            </a:prstGeom>
            <a:solidFill>
              <a:srgbClr val="F7F9FC"/>
            </a:solidFill>
            <a:ln>
              <a:noFill/>
            </a:ln>
            <a:effectLst>
              <a:glow rad="190500">
                <a:srgbClr val="F9886F">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FACE0B33-D87F-6B6B-3F7A-D65B5526311D}"/>
                </a:ext>
              </a:extLst>
            </p:cNvPr>
            <p:cNvSpPr txBox="1"/>
            <p:nvPr/>
          </p:nvSpPr>
          <p:spPr>
            <a:xfrm>
              <a:off x="1111653" y="2554456"/>
              <a:ext cx="3207929" cy="338554"/>
            </a:xfrm>
            <a:prstGeom prst="rect">
              <a:avLst/>
            </a:prstGeom>
            <a:noFill/>
          </p:spPr>
          <p:txBody>
            <a:bodyPr wrap="none" rtlCol="0">
              <a:spAutoFit/>
            </a:bodyPr>
            <a:lstStyle/>
            <a:p>
              <a:r>
                <a:rPr lang="en-US" sz="1600" b="1" dirty="0">
                  <a:solidFill>
                    <a:srgbClr val="31265E"/>
                  </a:solidFill>
                  <a:effectLst/>
                  <a:latin typeface="Manrope" pitchFamily="2" charset="0"/>
                  <a:ea typeface="Aptos" panose="020B0004020202020204" pitchFamily="34" charset="0"/>
                  <a:cs typeface="Arial" panose="020B0604020202020204" pitchFamily="34" charset="0"/>
                </a:rPr>
                <a:t>Ongoing Customer Monitoring</a:t>
              </a:r>
              <a:endParaRPr lang="en-US" sz="1600" b="1" dirty="0">
                <a:solidFill>
                  <a:srgbClr val="31265E"/>
                </a:solidFill>
                <a:latin typeface="Manrope" pitchFamily="2" charset="0"/>
              </a:endParaRPr>
            </a:p>
          </p:txBody>
        </p:sp>
      </p:grpSp>
      <p:grpSp>
        <p:nvGrpSpPr>
          <p:cNvPr id="29" name="Group 28">
            <a:extLst>
              <a:ext uri="{FF2B5EF4-FFF2-40B4-BE49-F238E27FC236}">
                <a16:creationId xmlns:a16="http://schemas.microsoft.com/office/drawing/2014/main" id="{55D4833B-362B-6BC5-7238-E3239339257E}"/>
              </a:ext>
            </a:extLst>
          </p:cNvPr>
          <p:cNvGrpSpPr/>
          <p:nvPr/>
        </p:nvGrpSpPr>
        <p:grpSpPr>
          <a:xfrm>
            <a:off x="879282" y="4280536"/>
            <a:ext cx="5166360" cy="769502"/>
            <a:chOff x="879282" y="2338982"/>
            <a:chExt cx="5166360" cy="769502"/>
          </a:xfrm>
        </p:grpSpPr>
        <p:sp>
          <p:nvSpPr>
            <p:cNvPr id="30" name="Rectangle: Rounded Corners 29">
              <a:extLst>
                <a:ext uri="{FF2B5EF4-FFF2-40B4-BE49-F238E27FC236}">
                  <a16:creationId xmlns:a16="http://schemas.microsoft.com/office/drawing/2014/main" id="{5F4837EF-EA4D-FF38-0B09-4FD3D23C91B0}"/>
                </a:ext>
              </a:extLst>
            </p:cNvPr>
            <p:cNvSpPr/>
            <p:nvPr/>
          </p:nvSpPr>
          <p:spPr>
            <a:xfrm>
              <a:off x="879282" y="2338982"/>
              <a:ext cx="5166360" cy="769502"/>
            </a:xfrm>
            <a:prstGeom prst="roundRect">
              <a:avLst>
                <a:gd name="adj" fmla="val 11404"/>
              </a:avLst>
            </a:prstGeom>
            <a:solidFill>
              <a:srgbClr val="F7F9FC"/>
            </a:solidFill>
            <a:ln>
              <a:noFill/>
            </a:ln>
            <a:effectLst>
              <a:glow rad="190500">
                <a:srgbClr val="F9886F">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1E2F7F76-B3D7-1AC4-3628-3E783D5D4C85}"/>
                </a:ext>
              </a:extLst>
            </p:cNvPr>
            <p:cNvSpPr txBox="1"/>
            <p:nvPr/>
          </p:nvSpPr>
          <p:spPr>
            <a:xfrm>
              <a:off x="1123783" y="2554456"/>
              <a:ext cx="2491388" cy="338554"/>
            </a:xfrm>
            <a:prstGeom prst="rect">
              <a:avLst/>
            </a:prstGeom>
            <a:noFill/>
          </p:spPr>
          <p:txBody>
            <a:bodyPr wrap="none" rtlCol="0">
              <a:spAutoFit/>
            </a:bodyPr>
            <a:lstStyle/>
            <a:p>
              <a:r>
                <a:rPr lang="en-US" sz="1600" b="1" dirty="0">
                  <a:solidFill>
                    <a:srgbClr val="31265E"/>
                  </a:solidFill>
                  <a:effectLst/>
                  <a:latin typeface="Manrope" pitchFamily="2" charset="0"/>
                  <a:ea typeface="Aptos" panose="020B0004020202020204" pitchFamily="34" charset="0"/>
                  <a:cs typeface="Arial" panose="020B0604020202020204" pitchFamily="34" charset="0"/>
                </a:rPr>
                <a:t>Customer Remediation</a:t>
              </a:r>
              <a:endParaRPr lang="en-US" sz="1600" b="1" dirty="0">
                <a:solidFill>
                  <a:srgbClr val="31265E"/>
                </a:solidFill>
                <a:latin typeface="Manrope" pitchFamily="2" charset="0"/>
              </a:endParaRPr>
            </a:p>
          </p:txBody>
        </p:sp>
      </p:grpSp>
      <p:grpSp>
        <p:nvGrpSpPr>
          <p:cNvPr id="32" name="Group 31">
            <a:extLst>
              <a:ext uri="{FF2B5EF4-FFF2-40B4-BE49-F238E27FC236}">
                <a16:creationId xmlns:a16="http://schemas.microsoft.com/office/drawing/2014/main" id="{ABC738C8-F35D-AAE5-71D9-7E47F1B51318}"/>
              </a:ext>
            </a:extLst>
          </p:cNvPr>
          <p:cNvGrpSpPr/>
          <p:nvPr/>
        </p:nvGrpSpPr>
        <p:grpSpPr>
          <a:xfrm>
            <a:off x="6222232" y="4280536"/>
            <a:ext cx="5166360" cy="769502"/>
            <a:chOff x="879282" y="2338982"/>
            <a:chExt cx="5166360" cy="769502"/>
          </a:xfrm>
        </p:grpSpPr>
        <p:sp>
          <p:nvSpPr>
            <p:cNvPr id="33" name="Rectangle: Rounded Corners 32">
              <a:extLst>
                <a:ext uri="{FF2B5EF4-FFF2-40B4-BE49-F238E27FC236}">
                  <a16:creationId xmlns:a16="http://schemas.microsoft.com/office/drawing/2014/main" id="{2FCFA670-3D41-5EA4-EA20-202143790EE4}"/>
                </a:ext>
              </a:extLst>
            </p:cNvPr>
            <p:cNvSpPr/>
            <p:nvPr/>
          </p:nvSpPr>
          <p:spPr>
            <a:xfrm>
              <a:off x="879282" y="2338982"/>
              <a:ext cx="5166360" cy="769502"/>
            </a:xfrm>
            <a:prstGeom prst="roundRect">
              <a:avLst>
                <a:gd name="adj" fmla="val 11404"/>
              </a:avLst>
            </a:prstGeom>
            <a:solidFill>
              <a:srgbClr val="F7F9FC"/>
            </a:solidFill>
            <a:ln>
              <a:noFill/>
            </a:ln>
            <a:effectLst>
              <a:glow rad="190500">
                <a:srgbClr val="F9886F">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57DA7146-767C-063B-AE61-6213DF18A98C}"/>
                </a:ext>
              </a:extLst>
            </p:cNvPr>
            <p:cNvSpPr txBox="1"/>
            <p:nvPr/>
          </p:nvSpPr>
          <p:spPr>
            <a:xfrm>
              <a:off x="1111653" y="2554456"/>
              <a:ext cx="2438488" cy="338554"/>
            </a:xfrm>
            <a:prstGeom prst="rect">
              <a:avLst/>
            </a:prstGeom>
            <a:noFill/>
          </p:spPr>
          <p:txBody>
            <a:bodyPr wrap="none" rtlCol="0">
              <a:spAutoFit/>
            </a:bodyPr>
            <a:lstStyle/>
            <a:p>
              <a:r>
                <a:rPr lang="en-US" sz="1600" b="1" dirty="0">
                  <a:solidFill>
                    <a:srgbClr val="31265E"/>
                  </a:solidFill>
                  <a:effectLst/>
                  <a:latin typeface="Manrope" pitchFamily="2" charset="0"/>
                  <a:ea typeface="Aptos" panose="020B0004020202020204" pitchFamily="34" charset="0"/>
                  <a:cs typeface="Arial" panose="020B0604020202020204" pitchFamily="34" charset="0"/>
                </a:rPr>
                <a:t>Supplier Due Diligence</a:t>
              </a:r>
              <a:endParaRPr lang="en-US" sz="1600" b="1" dirty="0">
                <a:solidFill>
                  <a:srgbClr val="31265E"/>
                </a:solidFill>
                <a:latin typeface="Manrope" pitchFamily="2" charset="0"/>
              </a:endParaRPr>
            </a:p>
          </p:txBody>
        </p:sp>
      </p:grpSp>
      <p:grpSp>
        <p:nvGrpSpPr>
          <p:cNvPr id="35" name="Group 34">
            <a:extLst>
              <a:ext uri="{FF2B5EF4-FFF2-40B4-BE49-F238E27FC236}">
                <a16:creationId xmlns:a16="http://schemas.microsoft.com/office/drawing/2014/main" id="{A5B96758-9076-3F2D-A0EF-2D91B874614E}"/>
              </a:ext>
            </a:extLst>
          </p:cNvPr>
          <p:cNvGrpSpPr/>
          <p:nvPr/>
        </p:nvGrpSpPr>
        <p:grpSpPr>
          <a:xfrm>
            <a:off x="879282" y="5265512"/>
            <a:ext cx="5166360" cy="769502"/>
            <a:chOff x="879282" y="2338982"/>
            <a:chExt cx="5166360" cy="769502"/>
          </a:xfrm>
        </p:grpSpPr>
        <p:sp>
          <p:nvSpPr>
            <p:cNvPr id="36" name="Rectangle: Rounded Corners 35">
              <a:extLst>
                <a:ext uri="{FF2B5EF4-FFF2-40B4-BE49-F238E27FC236}">
                  <a16:creationId xmlns:a16="http://schemas.microsoft.com/office/drawing/2014/main" id="{3560DBD1-76BE-D9BC-EAB6-E5079CB224F1}"/>
                </a:ext>
              </a:extLst>
            </p:cNvPr>
            <p:cNvSpPr/>
            <p:nvPr/>
          </p:nvSpPr>
          <p:spPr>
            <a:xfrm>
              <a:off x="879282" y="2338982"/>
              <a:ext cx="5166360" cy="769502"/>
            </a:xfrm>
            <a:prstGeom prst="roundRect">
              <a:avLst>
                <a:gd name="adj" fmla="val 11404"/>
              </a:avLst>
            </a:prstGeom>
            <a:solidFill>
              <a:srgbClr val="F7F9FC"/>
            </a:solidFill>
            <a:ln>
              <a:noFill/>
            </a:ln>
            <a:effectLst>
              <a:glow rad="190500">
                <a:srgbClr val="F9886F">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58C50E82-D3E2-202B-F8A4-608F6BE4B2B2}"/>
                </a:ext>
              </a:extLst>
            </p:cNvPr>
            <p:cNvSpPr txBox="1"/>
            <p:nvPr/>
          </p:nvSpPr>
          <p:spPr>
            <a:xfrm>
              <a:off x="1123783" y="2554456"/>
              <a:ext cx="4406976" cy="338554"/>
            </a:xfrm>
            <a:prstGeom prst="rect">
              <a:avLst/>
            </a:prstGeom>
            <a:noFill/>
          </p:spPr>
          <p:txBody>
            <a:bodyPr wrap="none" rtlCol="0">
              <a:spAutoFit/>
            </a:bodyPr>
            <a:lstStyle/>
            <a:p>
              <a:r>
                <a:rPr lang="en-US" sz="1600" b="1" dirty="0">
                  <a:solidFill>
                    <a:srgbClr val="31265E"/>
                  </a:solidFill>
                  <a:effectLst/>
                  <a:latin typeface="Manrope" pitchFamily="2" charset="0"/>
                  <a:ea typeface="Aptos" panose="020B0004020202020204" pitchFamily="34" charset="0"/>
                  <a:cs typeface="Arial" panose="020B0604020202020204" pitchFamily="34" charset="0"/>
                </a:rPr>
                <a:t>Anti-Money Laundering (AML) Compliance</a:t>
              </a:r>
              <a:endParaRPr lang="en-US" sz="1600" b="1" dirty="0">
                <a:solidFill>
                  <a:srgbClr val="31265E"/>
                </a:solidFill>
                <a:latin typeface="Manrope" pitchFamily="2" charset="0"/>
              </a:endParaRPr>
            </a:p>
          </p:txBody>
        </p:sp>
      </p:grpSp>
      <p:grpSp>
        <p:nvGrpSpPr>
          <p:cNvPr id="38" name="Group 37">
            <a:extLst>
              <a:ext uri="{FF2B5EF4-FFF2-40B4-BE49-F238E27FC236}">
                <a16:creationId xmlns:a16="http://schemas.microsoft.com/office/drawing/2014/main" id="{D161F08F-EDCF-C8BE-C758-9FAA01B825EB}"/>
              </a:ext>
            </a:extLst>
          </p:cNvPr>
          <p:cNvGrpSpPr/>
          <p:nvPr/>
        </p:nvGrpSpPr>
        <p:grpSpPr>
          <a:xfrm>
            <a:off x="6222232" y="5265512"/>
            <a:ext cx="5166360" cy="769502"/>
            <a:chOff x="879282" y="2338982"/>
            <a:chExt cx="5166360" cy="769502"/>
          </a:xfrm>
        </p:grpSpPr>
        <p:sp>
          <p:nvSpPr>
            <p:cNvPr id="39" name="Rectangle: Rounded Corners 38">
              <a:extLst>
                <a:ext uri="{FF2B5EF4-FFF2-40B4-BE49-F238E27FC236}">
                  <a16:creationId xmlns:a16="http://schemas.microsoft.com/office/drawing/2014/main" id="{3E89C465-2EAF-1FC8-681C-2500A340C239}"/>
                </a:ext>
              </a:extLst>
            </p:cNvPr>
            <p:cNvSpPr/>
            <p:nvPr/>
          </p:nvSpPr>
          <p:spPr>
            <a:xfrm>
              <a:off x="879282" y="2338982"/>
              <a:ext cx="5166360" cy="769502"/>
            </a:xfrm>
            <a:prstGeom prst="roundRect">
              <a:avLst>
                <a:gd name="adj" fmla="val 11404"/>
              </a:avLst>
            </a:prstGeom>
            <a:solidFill>
              <a:srgbClr val="F7F9FC"/>
            </a:solidFill>
            <a:ln>
              <a:noFill/>
            </a:ln>
            <a:effectLst>
              <a:glow rad="190500">
                <a:srgbClr val="F9886F">
                  <a:alpha val="8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8A5832B9-D7B3-2DF9-A200-403EF69D7F6E}"/>
                </a:ext>
              </a:extLst>
            </p:cNvPr>
            <p:cNvSpPr txBox="1"/>
            <p:nvPr/>
          </p:nvSpPr>
          <p:spPr>
            <a:xfrm>
              <a:off x="1111653" y="2554456"/>
              <a:ext cx="2728632" cy="338554"/>
            </a:xfrm>
            <a:prstGeom prst="rect">
              <a:avLst/>
            </a:prstGeom>
            <a:noFill/>
          </p:spPr>
          <p:txBody>
            <a:bodyPr wrap="none" rtlCol="0">
              <a:spAutoFit/>
            </a:bodyPr>
            <a:lstStyle/>
            <a:p>
              <a:r>
                <a:rPr lang="en-US" sz="1600" b="1" dirty="0">
                  <a:solidFill>
                    <a:srgbClr val="31265E"/>
                  </a:solidFill>
                  <a:effectLst/>
                  <a:latin typeface="Manrope" pitchFamily="2" charset="0"/>
                  <a:ea typeface="Aptos" panose="020B0004020202020204" pitchFamily="34" charset="0"/>
                  <a:cs typeface="Arial" panose="020B0604020202020204" pitchFamily="34" charset="0"/>
                </a:rPr>
                <a:t>Right to Work verification</a:t>
              </a:r>
              <a:endParaRPr lang="en-US" sz="1600" b="1" dirty="0">
                <a:solidFill>
                  <a:srgbClr val="31265E"/>
                </a:solidFill>
                <a:latin typeface="Manrope" pitchFamily="2" charset="0"/>
              </a:endParaRPr>
            </a:p>
          </p:txBody>
        </p:sp>
      </p:grpSp>
    </p:spTree>
    <p:extLst>
      <p:ext uri="{BB962C8B-B14F-4D97-AF65-F5344CB8AC3E}">
        <p14:creationId xmlns:p14="http://schemas.microsoft.com/office/powerpoint/2010/main" val="3727974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8693F3-6F3C-4A77-6A24-068B8B4E51AE}"/>
              </a:ext>
            </a:extLst>
          </p:cNvPr>
          <p:cNvSpPr txBox="1"/>
          <p:nvPr/>
        </p:nvSpPr>
        <p:spPr>
          <a:xfrm>
            <a:off x="514350" y="352425"/>
            <a:ext cx="4548040" cy="769441"/>
          </a:xfrm>
          <a:prstGeom prst="rect">
            <a:avLst/>
          </a:prstGeom>
          <a:noFill/>
        </p:spPr>
        <p:txBody>
          <a:bodyPr wrap="none" rtlCol="0">
            <a:spAutoFit/>
          </a:bodyPr>
          <a:lstStyle/>
          <a:p>
            <a:r>
              <a:rPr lang="en-US" sz="4400" b="1" spc="-150" dirty="0">
                <a:solidFill>
                  <a:srgbClr val="31265E"/>
                </a:solidFill>
                <a:latin typeface="Manrope" pitchFamily="2" charset="0"/>
              </a:rPr>
              <a:t>Growth </a:t>
            </a:r>
            <a:r>
              <a:rPr lang="en-US" sz="4400" b="1" spc="-150" dirty="0">
                <a:solidFill>
                  <a:srgbClr val="F9886F"/>
                </a:solidFill>
                <a:latin typeface="Manrope" pitchFamily="2" charset="0"/>
              </a:rPr>
              <a:t>Strategy</a:t>
            </a:r>
          </a:p>
        </p:txBody>
      </p:sp>
      <p:grpSp>
        <p:nvGrpSpPr>
          <p:cNvPr id="22" name="Group 21">
            <a:extLst>
              <a:ext uri="{FF2B5EF4-FFF2-40B4-BE49-F238E27FC236}">
                <a16:creationId xmlns:a16="http://schemas.microsoft.com/office/drawing/2014/main" id="{D2278EFC-05ED-9942-0336-5AF25C37122D}"/>
              </a:ext>
            </a:extLst>
          </p:cNvPr>
          <p:cNvGrpSpPr/>
          <p:nvPr/>
        </p:nvGrpSpPr>
        <p:grpSpPr>
          <a:xfrm>
            <a:off x="609597" y="1447799"/>
            <a:ext cx="5295904" cy="4905375"/>
            <a:chOff x="609597" y="1447799"/>
            <a:chExt cx="5295904" cy="4905375"/>
          </a:xfrm>
        </p:grpSpPr>
        <p:grpSp>
          <p:nvGrpSpPr>
            <p:cNvPr id="6" name="Group 5">
              <a:extLst>
                <a:ext uri="{FF2B5EF4-FFF2-40B4-BE49-F238E27FC236}">
                  <a16:creationId xmlns:a16="http://schemas.microsoft.com/office/drawing/2014/main" id="{054B11A2-AD95-7E11-4C42-8B70563765BB}"/>
                </a:ext>
              </a:extLst>
            </p:cNvPr>
            <p:cNvGrpSpPr/>
            <p:nvPr/>
          </p:nvGrpSpPr>
          <p:grpSpPr>
            <a:xfrm>
              <a:off x="609597" y="1447799"/>
              <a:ext cx="5295904" cy="4905375"/>
              <a:chOff x="619122" y="1514475"/>
              <a:chExt cx="4816971" cy="2381250"/>
            </a:xfrm>
          </p:grpSpPr>
          <p:sp>
            <p:nvSpPr>
              <p:cNvPr id="7" name="Rectangle: Rounded Corners 6">
                <a:extLst>
                  <a:ext uri="{FF2B5EF4-FFF2-40B4-BE49-F238E27FC236}">
                    <a16:creationId xmlns:a16="http://schemas.microsoft.com/office/drawing/2014/main" id="{78377455-7100-A95F-E979-2CC3C4B9ED66}"/>
                  </a:ext>
                </a:extLst>
              </p:cNvPr>
              <p:cNvSpPr/>
              <p:nvPr/>
            </p:nvSpPr>
            <p:spPr>
              <a:xfrm>
                <a:off x="619122" y="1514475"/>
                <a:ext cx="4816971" cy="2381250"/>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52368C21-A793-DBA9-72BD-6795E51A818B}"/>
                  </a:ext>
                </a:extLst>
              </p:cNvPr>
              <p:cNvSpPr txBox="1"/>
              <p:nvPr/>
            </p:nvSpPr>
            <p:spPr>
              <a:xfrm>
                <a:off x="938210" y="1908106"/>
                <a:ext cx="4125347" cy="1800188"/>
              </a:xfrm>
              <a:prstGeom prst="rect">
                <a:avLst/>
              </a:prstGeom>
              <a:noFill/>
            </p:spPr>
            <p:txBody>
              <a:bodyPr wrap="square" rtlCol="0">
                <a:spAutoFit/>
              </a:bodyPr>
              <a:lstStyle/>
              <a:p>
                <a:pPr>
                  <a:lnSpc>
                    <a:spcPct val="150000"/>
                  </a:lnSpc>
                </a:pPr>
                <a:r>
                  <a:rPr lang="en-US" sz="1400" b="1" dirty="0">
                    <a:solidFill>
                      <a:srgbClr val="F9886F"/>
                    </a:solidFill>
                    <a:effectLst/>
                    <a:latin typeface="Manrope" pitchFamily="2" charset="0"/>
                    <a:ea typeface="Aptos" panose="020B0004020202020204" pitchFamily="34" charset="0"/>
                    <a:cs typeface="Arial" panose="020B0604020202020204" pitchFamily="34" charset="0"/>
                  </a:rPr>
                  <a:t>Products</a:t>
                </a:r>
              </a:p>
              <a:p>
                <a:pPr marL="285750" indent="-285750">
                  <a:lnSpc>
                    <a:spcPct val="150000"/>
                  </a:lnSpc>
                  <a:buFont typeface="Arial" panose="020B0604020202020204" pitchFamily="34" charset="0"/>
                  <a:buChar char="•"/>
                </a:pPr>
                <a:r>
                  <a:rPr lang="en-US" sz="1300" dirty="0">
                    <a:solidFill>
                      <a:srgbClr val="31265E"/>
                    </a:solidFill>
                    <a:latin typeface="Manrope" pitchFamily="2" charset="0"/>
                  </a:rPr>
                  <a:t>Enhance Compliance Accuracy</a:t>
                </a:r>
              </a:p>
              <a:p>
                <a:pPr marL="285750" indent="-285750">
                  <a:lnSpc>
                    <a:spcPct val="150000"/>
                  </a:lnSpc>
                  <a:buFont typeface="Arial" panose="020B0604020202020204" pitchFamily="34" charset="0"/>
                  <a:buChar char="•"/>
                </a:pPr>
                <a:r>
                  <a:rPr lang="en-US" sz="1300" dirty="0">
                    <a:solidFill>
                      <a:srgbClr val="31265E"/>
                    </a:solidFill>
                    <a:latin typeface="Manrope" pitchFamily="2" charset="0"/>
                  </a:rPr>
                  <a:t>Predictive Insights</a:t>
                </a:r>
              </a:p>
              <a:p>
                <a:pPr marL="285750" indent="-285750">
                  <a:lnSpc>
                    <a:spcPct val="150000"/>
                  </a:lnSpc>
                  <a:buFont typeface="Arial" panose="020B0604020202020204" pitchFamily="34" charset="0"/>
                  <a:buChar char="•"/>
                </a:pPr>
                <a:r>
                  <a:rPr lang="en-US" sz="1300" dirty="0">
                    <a:solidFill>
                      <a:srgbClr val="31265E"/>
                    </a:solidFill>
                    <a:latin typeface="Manrope" pitchFamily="2" charset="0"/>
                  </a:rPr>
                  <a:t>Proactive Risk Management</a:t>
                </a:r>
              </a:p>
              <a:p>
                <a:pPr>
                  <a:lnSpc>
                    <a:spcPct val="150000"/>
                  </a:lnSpc>
                </a:pPr>
                <a:endParaRPr lang="en-US" sz="600" b="1" dirty="0">
                  <a:solidFill>
                    <a:srgbClr val="F9886F"/>
                  </a:solidFill>
                  <a:effectLst/>
                  <a:latin typeface="Manrope" pitchFamily="2" charset="0"/>
                  <a:ea typeface="Aptos" panose="020B0004020202020204" pitchFamily="34" charset="0"/>
                  <a:cs typeface="Arial" panose="020B0604020202020204" pitchFamily="34" charset="0"/>
                </a:endParaRPr>
              </a:p>
              <a:p>
                <a:pPr>
                  <a:lnSpc>
                    <a:spcPct val="150000"/>
                  </a:lnSpc>
                </a:pPr>
                <a:r>
                  <a:rPr lang="en-US" sz="1400" b="1" dirty="0">
                    <a:solidFill>
                      <a:srgbClr val="F9886F"/>
                    </a:solidFill>
                    <a:effectLst/>
                    <a:latin typeface="Manrope" pitchFamily="2" charset="0"/>
                    <a:ea typeface="Aptos" panose="020B0004020202020204" pitchFamily="34" charset="0"/>
                    <a:cs typeface="Arial" panose="020B0604020202020204" pitchFamily="34" charset="0"/>
                  </a:rPr>
                  <a:t>Operational Excellence</a:t>
                </a:r>
              </a:p>
              <a:p>
                <a:pPr marL="285750" indent="-285750">
                  <a:lnSpc>
                    <a:spcPct val="150000"/>
                  </a:lnSpc>
                  <a:buFont typeface="Arial" panose="020B0604020202020204" pitchFamily="34" charset="0"/>
                  <a:buChar char="•"/>
                </a:pPr>
                <a:r>
                  <a:rPr lang="en-US" sz="1300" dirty="0">
                    <a:solidFill>
                      <a:srgbClr val="31265E"/>
                    </a:solidFill>
                    <a:latin typeface="Manrope" pitchFamily="2" charset="0"/>
                  </a:rPr>
                  <a:t>Streamline Process</a:t>
                </a:r>
              </a:p>
              <a:p>
                <a:pPr marL="742950" lvl="1" indent="-285750">
                  <a:lnSpc>
                    <a:spcPct val="150000"/>
                  </a:lnSpc>
                  <a:buFont typeface="Arial" panose="020B0604020202020204" pitchFamily="34" charset="0"/>
                  <a:buChar char="•"/>
                </a:pPr>
                <a:r>
                  <a:rPr lang="en-US" sz="1300" dirty="0">
                    <a:solidFill>
                      <a:srgbClr val="31265E"/>
                    </a:solidFill>
                    <a:latin typeface="Manrope" pitchFamily="2" charset="0"/>
                  </a:rPr>
                  <a:t>Cost Reduction</a:t>
                </a:r>
              </a:p>
              <a:p>
                <a:pPr>
                  <a:lnSpc>
                    <a:spcPct val="150000"/>
                  </a:lnSpc>
                </a:pPr>
                <a:endParaRPr lang="en-US" sz="600" b="1" dirty="0">
                  <a:solidFill>
                    <a:srgbClr val="F9886F"/>
                  </a:solidFill>
                  <a:effectLst/>
                  <a:latin typeface="Manrope" pitchFamily="2" charset="0"/>
                  <a:ea typeface="Aptos" panose="020B0004020202020204" pitchFamily="34" charset="0"/>
                  <a:cs typeface="Arial" panose="020B0604020202020204" pitchFamily="34" charset="0"/>
                </a:endParaRPr>
              </a:p>
              <a:p>
                <a:pPr>
                  <a:lnSpc>
                    <a:spcPct val="150000"/>
                  </a:lnSpc>
                </a:pPr>
                <a:r>
                  <a:rPr lang="en-US" sz="1400" b="1" dirty="0">
                    <a:solidFill>
                      <a:srgbClr val="F9886F"/>
                    </a:solidFill>
                    <a:effectLst/>
                    <a:latin typeface="Manrope" pitchFamily="2" charset="0"/>
                    <a:ea typeface="Aptos" panose="020B0004020202020204" pitchFamily="34" charset="0"/>
                    <a:cs typeface="Arial" panose="020B0604020202020204" pitchFamily="34" charset="0"/>
                  </a:rPr>
                  <a:t>Operational Optimization</a:t>
                </a:r>
              </a:p>
              <a:p>
                <a:pPr marL="285750" indent="-285750">
                  <a:lnSpc>
                    <a:spcPct val="150000"/>
                  </a:lnSpc>
                  <a:buFont typeface="Arial" panose="020B0604020202020204" pitchFamily="34" charset="0"/>
                  <a:buChar char="•"/>
                </a:pPr>
                <a:r>
                  <a:rPr lang="en-US" sz="1300" dirty="0">
                    <a:solidFill>
                      <a:srgbClr val="31265E"/>
                    </a:solidFill>
                    <a:latin typeface="Manrope" pitchFamily="2" charset="0"/>
                  </a:rPr>
                  <a:t>Full-time headcount to be decreased</a:t>
                </a:r>
              </a:p>
              <a:p>
                <a:pPr marL="285750" indent="-285750">
                  <a:lnSpc>
                    <a:spcPct val="150000"/>
                  </a:lnSpc>
                  <a:buFont typeface="Arial" panose="020B0604020202020204" pitchFamily="34" charset="0"/>
                  <a:buChar char="•"/>
                </a:pPr>
                <a:r>
                  <a:rPr lang="en-US" sz="1300" dirty="0">
                    <a:solidFill>
                      <a:srgbClr val="31265E"/>
                    </a:solidFill>
                    <a:latin typeface="Manrope" pitchFamily="2" charset="0"/>
                  </a:rPr>
                  <a:t>Address overstaffing</a:t>
                </a:r>
              </a:p>
              <a:p>
                <a:pPr marL="285750" indent="-285750">
                  <a:lnSpc>
                    <a:spcPct val="150000"/>
                  </a:lnSpc>
                  <a:buFont typeface="Arial" panose="020B0604020202020204" pitchFamily="34" charset="0"/>
                  <a:buChar char="•"/>
                </a:pPr>
                <a:r>
                  <a:rPr lang="en-US" sz="1300" dirty="0">
                    <a:solidFill>
                      <a:srgbClr val="31265E"/>
                    </a:solidFill>
                    <a:latin typeface="Manrope" pitchFamily="2" charset="0"/>
                  </a:rPr>
                  <a:t>Nearshore &amp; Offshore Resource engagement models</a:t>
                </a:r>
              </a:p>
            </p:txBody>
          </p:sp>
        </p:grpSp>
        <p:sp>
          <p:nvSpPr>
            <p:cNvPr id="18" name="TextBox 17">
              <a:extLst>
                <a:ext uri="{FF2B5EF4-FFF2-40B4-BE49-F238E27FC236}">
                  <a16:creationId xmlns:a16="http://schemas.microsoft.com/office/drawing/2014/main" id="{E4C7E767-753C-1090-469D-AF5E014021FF}"/>
                </a:ext>
              </a:extLst>
            </p:cNvPr>
            <p:cNvSpPr txBox="1"/>
            <p:nvPr/>
          </p:nvSpPr>
          <p:spPr>
            <a:xfrm>
              <a:off x="960411" y="1768149"/>
              <a:ext cx="3038011" cy="461665"/>
            </a:xfrm>
            <a:prstGeom prst="rect">
              <a:avLst/>
            </a:prstGeom>
            <a:noFill/>
          </p:spPr>
          <p:txBody>
            <a:bodyPr wrap="none" rtlCol="0">
              <a:spAutoFit/>
            </a:bodyPr>
            <a:lstStyle/>
            <a:p>
              <a:r>
                <a:rPr lang="en-US" sz="2400" b="1" spc="-150" dirty="0">
                  <a:solidFill>
                    <a:srgbClr val="31265E"/>
                  </a:solidFill>
                  <a:latin typeface="Manrope" pitchFamily="2" charset="0"/>
                </a:rPr>
                <a:t>AI-Driven Automation</a:t>
              </a:r>
            </a:p>
          </p:txBody>
        </p:sp>
      </p:grpSp>
      <p:grpSp>
        <p:nvGrpSpPr>
          <p:cNvPr id="23" name="Group 22">
            <a:extLst>
              <a:ext uri="{FF2B5EF4-FFF2-40B4-BE49-F238E27FC236}">
                <a16:creationId xmlns:a16="http://schemas.microsoft.com/office/drawing/2014/main" id="{AF877F00-F415-CB98-E740-1D6235210E8F}"/>
              </a:ext>
            </a:extLst>
          </p:cNvPr>
          <p:cNvGrpSpPr/>
          <p:nvPr/>
        </p:nvGrpSpPr>
        <p:grpSpPr>
          <a:xfrm>
            <a:off x="6286499" y="1447799"/>
            <a:ext cx="5295904" cy="4905376"/>
            <a:chOff x="580216" y="1321892"/>
            <a:chExt cx="5295904" cy="4905376"/>
          </a:xfrm>
        </p:grpSpPr>
        <p:grpSp>
          <p:nvGrpSpPr>
            <p:cNvPr id="24" name="Group 23">
              <a:extLst>
                <a:ext uri="{FF2B5EF4-FFF2-40B4-BE49-F238E27FC236}">
                  <a16:creationId xmlns:a16="http://schemas.microsoft.com/office/drawing/2014/main" id="{3E5480B3-AD43-7E96-ADE0-0ABE49965A65}"/>
                </a:ext>
              </a:extLst>
            </p:cNvPr>
            <p:cNvGrpSpPr/>
            <p:nvPr/>
          </p:nvGrpSpPr>
          <p:grpSpPr>
            <a:xfrm>
              <a:off x="580216" y="1321892"/>
              <a:ext cx="5295904" cy="4905376"/>
              <a:chOff x="592398" y="1453355"/>
              <a:chExt cx="4816971" cy="2381250"/>
            </a:xfrm>
          </p:grpSpPr>
          <p:sp>
            <p:nvSpPr>
              <p:cNvPr id="26" name="Rectangle: Rounded Corners 25">
                <a:extLst>
                  <a:ext uri="{FF2B5EF4-FFF2-40B4-BE49-F238E27FC236}">
                    <a16:creationId xmlns:a16="http://schemas.microsoft.com/office/drawing/2014/main" id="{AE181AA3-5A27-17B9-0D72-D97ED00D3E2F}"/>
                  </a:ext>
                </a:extLst>
              </p:cNvPr>
              <p:cNvSpPr/>
              <p:nvPr/>
            </p:nvSpPr>
            <p:spPr>
              <a:xfrm>
                <a:off x="592398" y="1453355"/>
                <a:ext cx="4816971" cy="2381250"/>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57A2D86-CD82-4359-0338-EBE12958DAFD}"/>
                  </a:ext>
                </a:extLst>
              </p:cNvPr>
              <p:cNvSpPr txBox="1"/>
              <p:nvPr/>
            </p:nvSpPr>
            <p:spPr>
              <a:xfrm>
                <a:off x="938210" y="2093058"/>
                <a:ext cx="4125347" cy="700901"/>
              </a:xfrm>
              <a:prstGeom prst="rect">
                <a:avLst/>
              </a:prstGeom>
              <a:noFill/>
            </p:spPr>
            <p:txBody>
              <a:bodyPr wrap="square" rtlCol="0">
                <a:spAutoFit/>
              </a:bodyPr>
              <a:lstStyle/>
              <a:p>
                <a:pPr>
                  <a:lnSpc>
                    <a:spcPct val="150000"/>
                  </a:lnSpc>
                </a:pPr>
                <a:r>
                  <a:rPr lang="en-US" sz="1400" b="1" dirty="0">
                    <a:solidFill>
                      <a:srgbClr val="F9886F"/>
                    </a:solidFill>
                    <a:effectLst/>
                    <a:latin typeface="Manrope" pitchFamily="2" charset="0"/>
                    <a:ea typeface="Aptos" panose="020B0004020202020204" pitchFamily="34" charset="0"/>
                    <a:cs typeface="Arial" panose="020B0604020202020204" pitchFamily="34" charset="0"/>
                  </a:rPr>
                  <a:t>Target different geographies</a:t>
                </a:r>
              </a:p>
              <a:p>
                <a:pPr marL="285750" indent="-285750">
                  <a:lnSpc>
                    <a:spcPct val="150000"/>
                  </a:lnSpc>
                  <a:buFont typeface="Arial" panose="020B0604020202020204" pitchFamily="34" charset="0"/>
                  <a:buChar char="•"/>
                </a:pPr>
                <a:r>
                  <a:rPr lang="en-US" sz="1300" dirty="0">
                    <a:solidFill>
                      <a:srgbClr val="31265E"/>
                    </a:solidFill>
                    <a:latin typeface="Manrope" pitchFamily="2" charset="0"/>
                  </a:rPr>
                  <a:t>Take </a:t>
                </a:r>
                <a:r>
                  <a:rPr lang="en-US" sz="1300" dirty="0" err="1">
                    <a:solidFill>
                      <a:srgbClr val="31265E"/>
                    </a:solidFill>
                    <a:latin typeface="Manrope" pitchFamily="2" charset="0"/>
                  </a:rPr>
                  <a:t>Northrow</a:t>
                </a:r>
                <a:r>
                  <a:rPr lang="en-US" sz="1300" dirty="0">
                    <a:solidFill>
                      <a:srgbClr val="31265E"/>
                    </a:solidFill>
                    <a:latin typeface="Manrope" pitchFamily="2" charset="0"/>
                  </a:rPr>
                  <a:t> Global – Expanding to new untapped markets – Driving growth</a:t>
                </a:r>
              </a:p>
              <a:p>
                <a:pPr>
                  <a:lnSpc>
                    <a:spcPct val="150000"/>
                  </a:lnSpc>
                </a:pPr>
                <a:endParaRPr lang="en-US" sz="600" b="1" dirty="0">
                  <a:solidFill>
                    <a:srgbClr val="F9886F"/>
                  </a:solidFill>
                  <a:effectLst/>
                  <a:latin typeface="Manrope" pitchFamily="2" charset="0"/>
                  <a:ea typeface="Aptos" panose="020B0004020202020204" pitchFamily="34" charset="0"/>
                  <a:cs typeface="Arial" panose="020B0604020202020204" pitchFamily="34" charset="0"/>
                </a:endParaRPr>
              </a:p>
              <a:p>
                <a:pPr>
                  <a:lnSpc>
                    <a:spcPct val="150000"/>
                  </a:lnSpc>
                </a:pPr>
                <a:r>
                  <a:rPr lang="en-US" sz="1400" b="1" dirty="0">
                    <a:solidFill>
                      <a:srgbClr val="F9886F"/>
                    </a:solidFill>
                    <a:effectLst/>
                    <a:latin typeface="Manrope" pitchFamily="2" charset="0"/>
                    <a:ea typeface="Aptos" panose="020B0004020202020204" pitchFamily="34" charset="0"/>
                    <a:cs typeface="Arial" panose="020B0604020202020204" pitchFamily="34" charset="0"/>
                  </a:rPr>
                  <a:t>Focus on maximizing TCV</a:t>
                </a:r>
              </a:p>
            </p:txBody>
          </p:sp>
        </p:grpSp>
        <p:sp>
          <p:nvSpPr>
            <p:cNvPr id="25" name="TextBox 24">
              <a:extLst>
                <a:ext uri="{FF2B5EF4-FFF2-40B4-BE49-F238E27FC236}">
                  <a16:creationId xmlns:a16="http://schemas.microsoft.com/office/drawing/2014/main" id="{E4634A64-FEAA-1E7E-0E6E-DA8465452955}"/>
                </a:ext>
              </a:extLst>
            </p:cNvPr>
            <p:cNvSpPr txBox="1"/>
            <p:nvPr/>
          </p:nvSpPr>
          <p:spPr>
            <a:xfrm>
              <a:off x="960411" y="1768149"/>
              <a:ext cx="4256293" cy="830997"/>
            </a:xfrm>
            <a:prstGeom prst="rect">
              <a:avLst/>
            </a:prstGeom>
            <a:noFill/>
          </p:spPr>
          <p:txBody>
            <a:bodyPr wrap="none" rtlCol="0">
              <a:spAutoFit/>
            </a:bodyPr>
            <a:lstStyle/>
            <a:p>
              <a:r>
                <a:rPr lang="en-US" sz="2400" b="1" spc="-150" dirty="0">
                  <a:solidFill>
                    <a:srgbClr val="31265E"/>
                  </a:solidFill>
                  <a:latin typeface="Manrope" pitchFamily="2" charset="0"/>
                </a:rPr>
                <a:t>Strategic Client Expansion and </a:t>
              </a:r>
            </a:p>
            <a:p>
              <a:r>
                <a:rPr lang="en-US" sz="2400" b="1" spc="-150" dirty="0">
                  <a:solidFill>
                    <a:srgbClr val="31265E"/>
                  </a:solidFill>
                  <a:latin typeface="Manrope" pitchFamily="2" charset="0"/>
                </a:rPr>
                <a:t>Market Penetration</a:t>
              </a:r>
            </a:p>
          </p:txBody>
        </p:sp>
      </p:grpSp>
      <p:pic>
        <p:nvPicPr>
          <p:cNvPr id="29" name="Picture 28" descr="A hand shaking a robot&#10;&#10;Description automatically generated">
            <a:extLst>
              <a:ext uri="{FF2B5EF4-FFF2-40B4-BE49-F238E27FC236}">
                <a16:creationId xmlns:a16="http://schemas.microsoft.com/office/drawing/2014/main" id="{37174860-2F96-9083-E1EE-862775DC1E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4177" y="4453564"/>
            <a:ext cx="4434840" cy="1484749"/>
          </a:xfrm>
          <a:prstGeom prst="rect">
            <a:avLst/>
          </a:prstGeom>
        </p:spPr>
      </p:pic>
    </p:spTree>
    <p:extLst>
      <p:ext uri="{BB962C8B-B14F-4D97-AF65-F5344CB8AC3E}">
        <p14:creationId xmlns:p14="http://schemas.microsoft.com/office/powerpoint/2010/main" val="545612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D7CD054-CD2B-5523-6D06-1FF54982FF8B}"/>
              </a:ext>
            </a:extLst>
          </p:cNvPr>
          <p:cNvSpPr txBox="1"/>
          <p:nvPr/>
        </p:nvSpPr>
        <p:spPr>
          <a:xfrm>
            <a:off x="514350" y="352425"/>
            <a:ext cx="5097870" cy="1446550"/>
          </a:xfrm>
          <a:prstGeom prst="rect">
            <a:avLst/>
          </a:prstGeom>
          <a:noFill/>
        </p:spPr>
        <p:txBody>
          <a:bodyPr wrap="none" rtlCol="0">
            <a:spAutoFit/>
          </a:bodyPr>
          <a:lstStyle/>
          <a:p>
            <a:r>
              <a:rPr lang="en-US" sz="4400" b="1" spc="-150" dirty="0">
                <a:solidFill>
                  <a:srgbClr val="31265E"/>
                </a:solidFill>
                <a:latin typeface="Manrope" pitchFamily="2" charset="0"/>
              </a:rPr>
              <a:t>Product Roadmap -</a:t>
            </a:r>
          </a:p>
          <a:p>
            <a:r>
              <a:rPr lang="en-US" sz="4400" b="1" spc="-150" dirty="0">
                <a:solidFill>
                  <a:srgbClr val="F9886F"/>
                </a:solidFill>
                <a:latin typeface="Manrope" pitchFamily="2" charset="0"/>
              </a:rPr>
              <a:t>Horizon One</a:t>
            </a:r>
          </a:p>
        </p:txBody>
      </p:sp>
      <p:sp>
        <p:nvSpPr>
          <p:cNvPr id="8" name="TextBox 7">
            <a:extLst>
              <a:ext uri="{FF2B5EF4-FFF2-40B4-BE49-F238E27FC236}">
                <a16:creationId xmlns:a16="http://schemas.microsoft.com/office/drawing/2014/main" id="{756A99DF-DA4A-9293-C445-573AAD8A5144}"/>
              </a:ext>
            </a:extLst>
          </p:cNvPr>
          <p:cNvSpPr txBox="1"/>
          <p:nvPr/>
        </p:nvSpPr>
        <p:spPr>
          <a:xfrm>
            <a:off x="514350" y="2017734"/>
            <a:ext cx="2209579" cy="369332"/>
          </a:xfrm>
          <a:prstGeom prst="rect">
            <a:avLst/>
          </a:prstGeom>
          <a:noFill/>
        </p:spPr>
        <p:txBody>
          <a:bodyPr wrap="none" rtlCol="0">
            <a:spAutoFit/>
          </a:bodyPr>
          <a:lstStyle/>
          <a:p>
            <a:r>
              <a:rPr lang="en-US" b="1" spc="-80" dirty="0">
                <a:solidFill>
                  <a:srgbClr val="31265E"/>
                </a:solidFill>
                <a:latin typeface="Manrope" pitchFamily="2" charset="0"/>
              </a:rPr>
              <a:t>Key Roadmap Items</a:t>
            </a:r>
          </a:p>
        </p:txBody>
      </p:sp>
      <p:grpSp>
        <p:nvGrpSpPr>
          <p:cNvPr id="11" name="Group 10">
            <a:extLst>
              <a:ext uri="{FF2B5EF4-FFF2-40B4-BE49-F238E27FC236}">
                <a16:creationId xmlns:a16="http://schemas.microsoft.com/office/drawing/2014/main" id="{75FB8C41-5792-3DDE-6715-EF45BB96DC46}"/>
              </a:ext>
            </a:extLst>
          </p:cNvPr>
          <p:cNvGrpSpPr/>
          <p:nvPr/>
        </p:nvGrpSpPr>
        <p:grpSpPr>
          <a:xfrm>
            <a:off x="514350" y="2605825"/>
            <a:ext cx="4824566" cy="828945"/>
            <a:chOff x="514350" y="2605825"/>
            <a:chExt cx="4824566" cy="828945"/>
          </a:xfrm>
        </p:grpSpPr>
        <p:sp>
          <p:nvSpPr>
            <p:cNvPr id="9" name="TextBox 8">
              <a:extLst>
                <a:ext uri="{FF2B5EF4-FFF2-40B4-BE49-F238E27FC236}">
                  <a16:creationId xmlns:a16="http://schemas.microsoft.com/office/drawing/2014/main" id="{7AAB5E69-DDDA-F68E-56BB-0C9AE10D76F0}"/>
                </a:ext>
              </a:extLst>
            </p:cNvPr>
            <p:cNvSpPr txBox="1"/>
            <p:nvPr/>
          </p:nvSpPr>
          <p:spPr>
            <a:xfrm>
              <a:off x="514350" y="2605825"/>
              <a:ext cx="1500732" cy="276999"/>
            </a:xfrm>
            <a:prstGeom prst="rect">
              <a:avLst/>
            </a:prstGeom>
            <a:noFill/>
          </p:spPr>
          <p:txBody>
            <a:bodyPr wrap="none" rtlCol="0">
              <a:spAutoFit/>
            </a:bodyPr>
            <a:lstStyle/>
            <a:p>
              <a:r>
                <a:rPr lang="en-US" sz="1200" b="1" dirty="0">
                  <a:solidFill>
                    <a:srgbClr val="F9886F"/>
                  </a:solidFill>
                  <a:latin typeface="Manrope" pitchFamily="2" charset="0"/>
                </a:rPr>
                <a:t>Data Agnosticism</a:t>
              </a:r>
            </a:p>
          </p:txBody>
        </p:sp>
        <p:sp>
          <p:nvSpPr>
            <p:cNvPr id="10" name="TextBox 9">
              <a:extLst>
                <a:ext uri="{FF2B5EF4-FFF2-40B4-BE49-F238E27FC236}">
                  <a16:creationId xmlns:a16="http://schemas.microsoft.com/office/drawing/2014/main" id="{127658A5-81BE-AF64-A67F-5C9ED3000E37}"/>
                </a:ext>
              </a:extLst>
            </p:cNvPr>
            <p:cNvSpPr txBox="1"/>
            <p:nvPr/>
          </p:nvSpPr>
          <p:spPr>
            <a:xfrm>
              <a:off x="514350" y="2882824"/>
              <a:ext cx="4824566" cy="551946"/>
            </a:xfrm>
            <a:prstGeom prst="rect">
              <a:avLst/>
            </a:prstGeom>
            <a:noFill/>
          </p:spPr>
          <p:txBody>
            <a:bodyPr wrap="square" rtlCol="0">
              <a:spAutoFit/>
            </a:bodyPr>
            <a:lstStyle/>
            <a:p>
              <a:pPr>
                <a:lnSpc>
                  <a:spcPct val="150000"/>
                </a:lnSpc>
              </a:pPr>
              <a:r>
                <a:rPr lang="en-US" sz="1050" dirty="0">
                  <a:solidFill>
                    <a:srgbClr val="31265E"/>
                  </a:solidFill>
                  <a:latin typeface="Manrope" pitchFamily="2" charset="0"/>
                </a:rPr>
                <a:t>Radically increase the scope and breadth of international data coverage, and potentially remove data from our supplier base</a:t>
              </a:r>
            </a:p>
          </p:txBody>
        </p:sp>
      </p:grpSp>
      <p:grpSp>
        <p:nvGrpSpPr>
          <p:cNvPr id="12" name="Group 11">
            <a:extLst>
              <a:ext uri="{FF2B5EF4-FFF2-40B4-BE49-F238E27FC236}">
                <a16:creationId xmlns:a16="http://schemas.microsoft.com/office/drawing/2014/main" id="{93E11DC0-797D-1A74-838F-BD8D5195B097}"/>
              </a:ext>
            </a:extLst>
          </p:cNvPr>
          <p:cNvGrpSpPr/>
          <p:nvPr/>
        </p:nvGrpSpPr>
        <p:grpSpPr>
          <a:xfrm>
            <a:off x="514349" y="3711769"/>
            <a:ext cx="4763729" cy="828945"/>
            <a:chOff x="514350" y="2605825"/>
            <a:chExt cx="4763729" cy="828945"/>
          </a:xfrm>
        </p:grpSpPr>
        <p:sp>
          <p:nvSpPr>
            <p:cNvPr id="13" name="TextBox 12">
              <a:extLst>
                <a:ext uri="{FF2B5EF4-FFF2-40B4-BE49-F238E27FC236}">
                  <a16:creationId xmlns:a16="http://schemas.microsoft.com/office/drawing/2014/main" id="{1A01BF42-8F29-F9EB-EDF8-01318F159404}"/>
                </a:ext>
              </a:extLst>
            </p:cNvPr>
            <p:cNvSpPr txBox="1"/>
            <p:nvPr/>
          </p:nvSpPr>
          <p:spPr>
            <a:xfrm>
              <a:off x="514350" y="2605825"/>
              <a:ext cx="1338828" cy="276999"/>
            </a:xfrm>
            <a:prstGeom prst="rect">
              <a:avLst/>
            </a:prstGeom>
            <a:noFill/>
          </p:spPr>
          <p:txBody>
            <a:bodyPr wrap="none" rtlCol="0">
              <a:spAutoFit/>
            </a:bodyPr>
            <a:lstStyle/>
            <a:p>
              <a:r>
                <a:rPr lang="en-US" sz="1200" b="1" dirty="0">
                  <a:solidFill>
                    <a:srgbClr val="F9886F"/>
                  </a:solidFill>
                  <a:latin typeface="Manrope" pitchFamily="2" charset="0"/>
                </a:rPr>
                <a:t>WorkStation V2</a:t>
              </a:r>
            </a:p>
          </p:txBody>
        </p:sp>
        <p:sp>
          <p:nvSpPr>
            <p:cNvPr id="14" name="TextBox 13">
              <a:extLst>
                <a:ext uri="{FF2B5EF4-FFF2-40B4-BE49-F238E27FC236}">
                  <a16:creationId xmlns:a16="http://schemas.microsoft.com/office/drawing/2014/main" id="{CBBE203E-DECB-6F2C-A0F1-0E0D7C66EEE6}"/>
                </a:ext>
              </a:extLst>
            </p:cNvPr>
            <p:cNvSpPr txBox="1"/>
            <p:nvPr/>
          </p:nvSpPr>
          <p:spPr>
            <a:xfrm>
              <a:off x="514350" y="2882824"/>
              <a:ext cx="4763729" cy="551946"/>
            </a:xfrm>
            <a:prstGeom prst="rect">
              <a:avLst/>
            </a:prstGeom>
            <a:noFill/>
          </p:spPr>
          <p:txBody>
            <a:bodyPr wrap="square" rtlCol="0">
              <a:spAutoFit/>
            </a:bodyPr>
            <a:lstStyle/>
            <a:p>
              <a:pPr>
                <a:lnSpc>
                  <a:spcPct val="150000"/>
                </a:lnSpc>
              </a:pPr>
              <a:r>
                <a:rPr lang="en-US" sz="1050" dirty="0">
                  <a:solidFill>
                    <a:srgbClr val="31265E"/>
                  </a:solidFill>
                  <a:latin typeface="Manrope" pitchFamily="2" charset="0"/>
                </a:rPr>
                <a:t>Delivery of significantly widened automated use cases &amp; more granular workflow control</a:t>
              </a:r>
            </a:p>
          </p:txBody>
        </p:sp>
      </p:grpSp>
      <p:grpSp>
        <p:nvGrpSpPr>
          <p:cNvPr id="15" name="Group 14">
            <a:extLst>
              <a:ext uri="{FF2B5EF4-FFF2-40B4-BE49-F238E27FC236}">
                <a16:creationId xmlns:a16="http://schemas.microsoft.com/office/drawing/2014/main" id="{F6F6B50A-1D37-8FA8-C0CE-70362587E4AB}"/>
              </a:ext>
            </a:extLst>
          </p:cNvPr>
          <p:cNvGrpSpPr/>
          <p:nvPr/>
        </p:nvGrpSpPr>
        <p:grpSpPr>
          <a:xfrm>
            <a:off x="514349" y="4817713"/>
            <a:ext cx="4763729" cy="828945"/>
            <a:chOff x="514350" y="2605825"/>
            <a:chExt cx="4763729" cy="828945"/>
          </a:xfrm>
        </p:grpSpPr>
        <p:sp>
          <p:nvSpPr>
            <p:cNvPr id="16" name="TextBox 15">
              <a:extLst>
                <a:ext uri="{FF2B5EF4-FFF2-40B4-BE49-F238E27FC236}">
                  <a16:creationId xmlns:a16="http://schemas.microsoft.com/office/drawing/2014/main" id="{58381612-6F3C-4D0F-7850-415C4732DB66}"/>
                </a:ext>
              </a:extLst>
            </p:cNvPr>
            <p:cNvSpPr txBox="1"/>
            <p:nvPr/>
          </p:nvSpPr>
          <p:spPr>
            <a:xfrm>
              <a:off x="514350" y="2605825"/>
              <a:ext cx="2247731" cy="276999"/>
            </a:xfrm>
            <a:prstGeom prst="rect">
              <a:avLst/>
            </a:prstGeom>
            <a:noFill/>
          </p:spPr>
          <p:txBody>
            <a:bodyPr wrap="none" rtlCol="0">
              <a:spAutoFit/>
            </a:bodyPr>
            <a:lstStyle/>
            <a:p>
              <a:r>
                <a:rPr lang="en-US" sz="1200" b="1" dirty="0">
                  <a:solidFill>
                    <a:srgbClr val="F9886F"/>
                  </a:solidFill>
                  <a:latin typeface="Manrope" pitchFamily="2" charset="0"/>
                </a:rPr>
                <a:t>Configurable Web Journeys</a:t>
              </a:r>
            </a:p>
          </p:txBody>
        </p:sp>
        <p:sp>
          <p:nvSpPr>
            <p:cNvPr id="17" name="TextBox 16">
              <a:extLst>
                <a:ext uri="{FF2B5EF4-FFF2-40B4-BE49-F238E27FC236}">
                  <a16:creationId xmlns:a16="http://schemas.microsoft.com/office/drawing/2014/main" id="{822DAE59-1E07-3198-5FB2-F834E772C7DE}"/>
                </a:ext>
              </a:extLst>
            </p:cNvPr>
            <p:cNvSpPr txBox="1"/>
            <p:nvPr/>
          </p:nvSpPr>
          <p:spPr>
            <a:xfrm>
              <a:off x="514350" y="2882824"/>
              <a:ext cx="4763729" cy="551946"/>
            </a:xfrm>
            <a:prstGeom prst="rect">
              <a:avLst/>
            </a:prstGeom>
            <a:noFill/>
          </p:spPr>
          <p:txBody>
            <a:bodyPr wrap="square" rtlCol="0">
              <a:spAutoFit/>
            </a:bodyPr>
            <a:lstStyle/>
            <a:p>
              <a:pPr>
                <a:lnSpc>
                  <a:spcPct val="150000"/>
                </a:lnSpc>
              </a:pPr>
              <a:r>
                <a:rPr lang="en-US" sz="1050" dirty="0">
                  <a:solidFill>
                    <a:srgbClr val="31265E"/>
                  </a:solidFill>
                  <a:latin typeface="Manrope" pitchFamily="2" charset="0"/>
                </a:rPr>
                <a:t>Allows users to build no-code web onboarding journeys pre-integrated with </a:t>
              </a:r>
              <a:r>
                <a:rPr lang="en-US" sz="1050" dirty="0" err="1">
                  <a:solidFill>
                    <a:srgbClr val="31265E"/>
                  </a:solidFill>
                  <a:latin typeface="Manrope" pitchFamily="2" charset="0"/>
                </a:rPr>
                <a:t>NorthRow</a:t>
              </a:r>
              <a:r>
                <a:rPr lang="en-US" sz="1050" dirty="0">
                  <a:solidFill>
                    <a:srgbClr val="31265E"/>
                  </a:solidFill>
                  <a:latin typeface="Manrope" pitchFamily="2" charset="0"/>
                </a:rPr>
                <a:t> deliverables through a responsive web application</a:t>
              </a:r>
            </a:p>
          </p:txBody>
        </p:sp>
      </p:grpSp>
      <p:sp>
        <p:nvSpPr>
          <p:cNvPr id="18" name="Rectangle: Rounded Corners 17">
            <a:extLst>
              <a:ext uri="{FF2B5EF4-FFF2-40B4-BE49-F238E27FC236}">
                <a16:creationId xmlns:a16="http://schemas.microsoft.com/office/drawing/2014/main" id="{F7918F3A-9A55-B047-C077-9E787AD51740}"/>
              </a:ext>
            </a:extLst>
          </p:cNvPr>
          <p:cNvSpPr/>
          <p:nvPr/>
        </p:nvSpPr>
        <p:spPr>
          <a:xfrm>
            <a:off x="5773995" y="352425"/>
            <a:ext cx="6091082" cy="6181110"/>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2D4A62A5-E788-143F-9DB8-5D3F52D576F5}"/>
              </a:ext>
            </a:extLst>
          </p:cNvPr>
          <p:cNvSpPr txBox="1"/>
          <p:nvPr/>
        </p:nvSpPr>
        <p:spPr>
          <a:xfrm>
            <a:off x="6047299" y="643204"/>
            <a:ext cx="2121093" cy="400110"/>
          </a:xfrm>
          <a:prstGeom prst="rect">
            <a:avLst/>
          </a:prstGeom>
          <a:noFill/>
        </p:spPr>
        <p:txBody>
          <a:bodyPr wrap="none" rtlCol="0">
            <a:spAutoFit/>
          </a:bodyPr>
          <a:lstStyle/>
          <a:p>
            <a:r>
              <a:rPr lang="en-US" sz="2000" b="1" spc="-150" dirty="0">
                <a:solidFill>
                  <a:srgbClr val="F9886F"/>
                </a:solidFill>
                <a:latin typeface="Manrope" pitchFamily="2" charset="0"/>
              </a:rPr>
              <a:t>Product Roadmap</a:t>
            </a:r>
          </a:p>
        </p:txBody>
      </p:sp>
      <p:grpSp>
        <p:nvGrpSpPr>
          <p:cNvPr id="52" name="Group 51">
            <a:extLst>
              <a:ext uri="{FF2B5EF4-FFF2-40B4-BE49-F238E27FC236}">
                <a16:creationId xmlns:a16="http://schemas.microsoft.com/office/drawing/2014/main" id="{0300AC0C-6CF2-29AE-5095-03D22C620669}"/>
              </a:ext>
            </a:extLst>
          </p:cNvPr>
          <p:cNvGrpSpPr/>
          <p:nvPr/>
        </p:nvGrpSpPr>
        <p:grpSpPr>
          <a:xfrm>
            <a:off x="6172201" y="1482209"/>
            <a:ext cx="5294671" cy="132736"/>
            <a:chOff x="6172201" y="1408469"/>
            <a:chExt cx="5294671" cy="132736"/>
          </a:xfrm>
        </p:grpSpPr>
        <p:cxnSp>
          <p:nvCxnSpPr>
            <p:cNvPr id="21" name="Straight Connector 20">
              <a:extLst>
                <a:ext uri="{FF2B5EF4-FFF2-40B4-BE49-F238E27FC236}">
                  <a16:creationId xmlns:a16="http://schemas.microsoft.com/office/drawing/2014/main" id="{4961083F-CF80-3D91-9C9C-6321C48C5266}"/>
                </a:ext>
              </a:extLst>
            </p:cNvPr>
            <p:cNvCxnSpPr>
              <a:cxnSpLocks/>
            </p:cNvCxnSpPr>
            <p:nvPr/>
          </p:nvCxnSpPr>
          <p:spPr>
            <a:xfrm>
              <a:off x="6172201" y="1474837"/>
              <a:ext cx="5294671" cy="0"/>
            </a:xfrm>
            <a:prstGeom prst="line">
              <a:avLst/>
            </a:prstGeom>
            <a:ln w="19050">
              <a:solidFill>
                <a:srgbClr val="31265E"/>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2226AB40-A023-FA65-2332-6CF4960FBB74}"/>
                </a:ext>
              </a:extLst>
            </p:cNvPr>
            <p:cNvSpPr/>
            <p:nvPr/>
          </p:nvSpPr>
          <p:spPr>
            <a:xfrm>
              <a:off x="6172201" y="1408469"/>
              <a:ext cx="132736" cy="132736"/>
            </a:xfrm>
            <a:prstGeom prst="ellipse">
              <a:avLst/>
            </a:prstGeom>
            <a:solidFill>
              <a:schemeClr val="bg1"/>
            </a:solidFill>
            <a:ln>
              <a:solidFill>
                <a:srgbClr val="3126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06F488C-7BC5-182B-DE7D-7BE01F1D87A0}"/>
                </a:ext>
              </a:extLst>
            </p:cNvPr>
            <p:cNvSpPr/>
            <p:nvPr/>
          </p:nvSpPr>
          <p:spPr>
            <a:xfrm>
              <a:off x="11334136" y="1408469"/>
              <a:ext cx="132736" cy="132736"/>
            </a:xfrm>
            <a:prstGeom prst="ellipse">
              <a:avLst/>
            </a:prstGeom>
            <a:solidFill>
              <a:schemeClr val="bg1"/>
            </a:solidFill>
            <a:ln>
              <a:solidFill>
                <a:srgbClr val="31265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200AA0A0-C0EB-2F6E-A4EC-3D8966084C3B}"/>
              </a:ext>
            </a:extLst>
          </p:cNvPr>
          <p:cNvGrpSpPr/>
          <p:nvPr/>
        </p:nvGrpSpPr>
        <p:grpSpPr>
          <a:xfrm>
            <a:off x="6746295" y="1202010"/>
            <a:ext cx="4146482" cy="261610"/>
            <a:chOff x="6672829" y="1128270"/>
            <a:chExt cx="4146482" cy="261610"/>
          </a:xfrm>
        </p:grpSpPr>
        <p:sp>
          <p:nvSpPr>
            <p:cNvPr id="25" name="TextBox 24">
              <a:extLst>
                <a:ext uri="{FF2B5EF4-FFF2-40B4-BE49-F238E27FC236}">
                  <a16:creationId xmlns:a16="http://schemas.microsoft.com/office/drawing/2014/main" id="{10DE3699-712A-7EDE-85BB-0F7E7D3C070F}"/>
                </a:ext>
              </a:extLst>
            </p:cNvPr>
            <p:cNvSpPr txBox="1"/>
            <p:nvPr/>
          </p:nvSpPr>
          <p:spPr>
            <a:xfrm>
              <a:off x="6672829" y="1128270"/>
              <a:ext cx="526106" cy="261610"/>
            </a:xfrm>
            <a:prstGeom prst="rect">
              <a:avLst/>
            </a:prstGeom>
            <a:noFill/>
          </p:spPr>
          <p:txBody>
            <a:bodyPr wrap="none" rtlCol="0">
              <a:spAutoFit/>
            </a:bodyPr>
            <a:lstStyle/>
            <a:p>
              <a:r>
                <a:rPr lang="en-US" sz="1100" b="1" dirty="0">
                  <a:solidFill>
                    <a:srgbClr val="1BA49B"/>
                  </a:solidFill>
                  <a:latin typeface="Manrope" pitchFamily="2" charset="0"/>
                </a:rPr>
                <a:t>2023</a:t>
              </a:r>
            </a:p>
          </p:txBody>
        </p:sp>
        <p:sp>
          <p:nvSpPr>
            <p:cNvPr id="26" name="TextBox 25">
              <a:extLst>
                <a:ext uri="{FF2B5EF4-FFF2-40B4-BE49-F238E27FC236}">
                  <a16:creationId xmlns:a16="http://schemas.microsoft.com/office/drawing/2014/main" id="{41CD239F-AD87-8EBF-7F2C-2EA0D7F055DA}"/>
                </a:ext>
              </a:extLst>
            </p:cNvPr>
            <p:cNvSpPr txBox="1"/>
            <p:nvPr/>
          </p:nvSpPr>
          <p:spPr>
            <a:xfrm>
              <a:off x="8483017" y="1128270"/>
              <a:ext cx="526106" cy="261610"/>
            </a:xfrm>
            <a:prstGeom prst="rect">
              <a:avLst/>
            </a:prstGeom>
            <a:noFill/>
          </p:spPr>
          <p:txBody>
            <a:bodyPr wrap="none" rtlCol="0">
              <a:spAutoFit/>
            </a:bodyPr>
            <a:lstStyle/>
            <a:p>
              <a:r>
                <a:rPr lang="en-US" sz="1100" b="1" dirty="0">
                  <a:solidFill>
                    <a:srgbClr val="31265E"/>
                  </a:solidFill>
                  <a:latin typeface="Manrope" pitchFamily="2" charset="0"/>
                </a:rPr>
                <a:t>2024</a:t>
              </a:r>
            </a:p>
          </p:txBody>
        </p:sp>
        <p:sp>
          <p:nvSpPr>
            <p:cNvPr id="27" name="TextBox 26">
              <a:extLst>
                <a:ext uri="{FF2B5EF4-FFF2-40B4-BE49-F238E27FC236}">
                  <a16:creationId xmlns:a16="http://schemas.microsoft.com/office/drawing/2014/main" id="{C3EF4BFF-3624-5D36-8BB2-8003E206DAB1}"/>
                </a:ext>
              </a:extLst>
            </p:cNvPr>
            <p:cNvSpPr txBox="1"/>
            <p:nvPr/>
          </p:nvSpPr>
          <p:spPr>
            <a:xfrm>
              <a:off x="10293205" y="1128270"/>
              <a:ext cx="526106" cy="261610"/>
            </a:xfrm>
            <a:prstGeom prst="rect">
              <a:avLst/>
            </a:prstGeom>
            <a:noFill/>
          </p:spPr>
          <p:txBody>
            <a:bodyPr wrap="none" rtlCol="0">
              <a:spAutoFit/>
            </a:bodyPr>
            <a:lstStyle/>
            <a:p>
              <a:r>
                <a:rPr lang="en-US" sz="1100" b="1" dirty="0">
                  <a:solidFill>
                    <a:srgbClr val="31265E"/>
                  </a:solidFill>
                  <a:latin typeface="Manrope" pitchFamily="2" charset="0"/>
                </a:rPr>
                <a:t>2025</a:t>
              </a:r>
            </a:p>
          </p:txBody>
        </p:sp>
      </p:grpSp>
      <p:pic>
        <p:nvPicPr>
          <p:cNvPr id="30" name="Graphic 29" descr="Checkbox Checked with solid fill">
            <a:extLst>
              <a:ext uri="{FF2B5EF4-FFF2-40B4-BE49-F238E27FC236}">
                <a16:creationId xmlns:a16="http://schemas.microsoft.com/office/drawing/2014/main" id="{F8E8AE91-0CE2-71DC-F8D1-B2ABBECB5D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94826" y="1181012"/>
            <a:ext cx="289982" cy="289982"/>
          </a:xfrm>
          <a:prstGeom prst="rect">
            <a:avLst/>
          </a:prstGeom>
        </p:spPr>
      </p:pic>
      <p:sp>
        <p:nvSpPr>
          <p:cNvPr id="32" name="Rectangle: Rounded Corners 31">
            <a:extLst>
              <a:ext uri="{FF2B5EF4-FFF2-40B4-BE49-F238E27FC236}">
                <a16:creationId xmlns:a16="http://schemas.microsoft.com/office/drawing/2014/main" id="{9BE521AF-8A10-CC79-714B-0D911FC09F58}"/>
              </a:ext>
            </a:extLst>
          </p:cNvPr>
          <p:cNvSpPr/>
          <p:nvPr/>
        </p:nvSpPr>
        <p:spPr>
          <a:xfrm>
            <a:off x="6172201" y="1862851"/>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31265E"/>
                </a:solidFill>
                <a:latin typeface="Manrope" pitchFamily="2" charset="0"/>
              </a:rPr>
              <a:t>WorkStation v2</a:t>
            </a:r>
          </a:p>
        </p:txBody>
      </p:sp>
      <p:sp>
        <p:nvSpPr>
          <p:cNvPr id="39" name="Rectangle: Rounded Corners 38">
            <a:extLst>
              <a:ext uri="{FF2B5EF4-FFF2-40B4-BE49-F238E27FC236}">
                <a16:creationId xmlns:a16="http://schemas.microsoft.com/office/drawing/2014/main" id="{ECAA0E86-5030-2801-EB95-70F8FDB27668}"/>
              </a:ext>
            </a:extLst>
          </p:cNvPr>
          <p:cNvSpPr/>
          <p:nvPr/>
        </p:nvSpPr>
        <p:spPr>
          <a:xfrm>
            <a:off x="7989940" y="1843524"/>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rgbClr val="31265E"/>
                </a:solidFill>
                <a:latin typeface="Manrope" pitchFamily="2" charset="0"/>
              </a:rPr>
              <a:t>Configurable Web</a:t>
            </a:r>
          </a:p>
          <a:p>
            <a:pPr algn="ctr">
              <a:lnSpc>
                <a:spcPct val="150000"/>
              </a:lnSpc>
            </a:pPr>
            <a:r>
              <a:rPr lang="en-US" sz="900" b="1" dirty="0">
                <a:solidFill>
                  <a:srgbClr val="31265E"/>
                </a:solidFill>
                <a:latin typeface="Manrope" pitchFamily="2" charset="0"/>
              </a:rPr>
              <a:t>Journeys</a:t>
            </a:r>
          </a:p>
        </p:txBody>
      </p:sp>
      <p:sp>
        <p:nvSpPr>
          <p:cNvPr id="40" name="Rectangle: Rounded Corners 39">
            <a:extLst>
              <a:ext uri="{FF2B5EF4-FFF2-40B4-BE49-F238E27FC236}">
                <a16:creationId xmlns:a16="http://schemas.microsoft.com/office/drawing/2014/main" id="{301A2FA4-C174-E3D8-8563-EAB668174248}"/>
              </a:ext>
            </a:extLst>
          </p:cNvPr>
          <p:cNvSpPr/>
          <p:nvPr/>
        </p:nvSpPr>
        <p:spPr>
          <a:xfrm>
            <a:off x="9807678" y="1843524"/>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rgbClr val="31265E"/>
                </a:solidFill>
                <a:latin typeface="Manrope" pitchFamily="2" charset="0"/>
              </a:rPr>
              <a:t>Enterprise</a:t>
            </a:r>
          </a:p>
          <a:p>
            <a:pPr algn="ctr">
              <a:lnSpc>
                <a:spcPct val="150000"/>
              </a:lnSpc>
            </a:pPr>
            <a:r>
              <a:rPr lang="en-US" sz="900" b="1" dirty="0">
                <a:solidFill>
                  <a:srgbClr val="31265E"/>
                </a:solidFill>
                <a:latin typeface="Manrope" pitchFamily="2" charset="0"/>
              </a:rPr>
              <a:t>Readiness</a:t>
            </a:r>
          </a:p>
        </p:txBody>
      </p:sp>
      <p:sp>
        <p:nvSpPr>
          <p:cNvPr id="42" name="Rectangle: Rounded Corners 41">
            <a:extLst>
              <a:ext uri="{FF2B5EF4-FFF2-40B4-BE49-F238E27FC236}">
                <a16:creationId xmlns:a16="http://schemas.microsoft.com/office/drawing/2014/main" id="{5B8B4982-C521-48D4-8535-B32195359053}"/>
              </a:ext>
            </a:extLst>
          </p:cNvPr>
          <p:cNvSpPr/>
          <p:nvPr/>
        </p:nvSpPr>
        <p:spPr>
          <a:xfrm>
            <a:off x="6172201" y="2655297"/>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rgbClr val="31265E"/>
                </a:solidFill>
                <a:latin typeface="Manrope" pitchFamily="2" charset="0"/>
              </a:rPr>
              <a:t>Data Agnosticism</a:t>
            </a:r>
          </a:p>
          <a:p>
            <a:pPr algn="ctr">
              <a:lnSpc>
                <a:spcPct val="150000"/>
              </a:lnSpc>
            </a:pPr>
            <a:r>
              <a:rPr lang="en-US" sz="900" b="1" dirty="0">
                <a:solidFill>
                  <a:srgbClr val="31265E"/>
                </a:solidFill>
                <a:latin typeface="Manrope" pitchFamily="2" charset="0"/>
              </a:rPr>
              <a:t>Phase 1</a:t>
            </a:r>
          </a:p>
        </p:txBody>
      </p:sp>
      <p:sp>
        <p:nvSpPr>
          <p:cNvPr id="43" name="Rectangle: Rounded Corners 42">
            <a:extLst>
              <a:ext uri="{FF2B5EF4-FFF2-40B4-BE49-F238E27FC236}">
                <a16:creationId xmlns:a16="http://schemas.microsoft.com/office/drawing/2014/main" id="{AFEA26CB-EED7-D5F5-E208-61B5036EBD67}"/>
              </a:ext>
            </a:extLst>
          </p:cNvPr>
          <p:cNvSpPr/>
          <p:nvPr/>
        </p:nvSpPr>
        <p:spPr>
          <a:xfrm>
            <a:off x="7989940" y="2655297"/>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rgbClr val="31265E"/>
                </a:solidFill>
                <a:latin typeface="Manrope" pitchFamily="2" charset="0"/>
              </a:rPr>
              <a:t>Data Agnosticism</a:t>
            </a:r>
          </a:p>
          <a:p>
            <a:pPr algn="ctr">
              <a:lnSpc>
                <a:spcPct val="150000"/>
              </a:lnSpc>
            </a:pPr>
            <a:r>
              <a:rPr lang="en-US" sz="900" b="1" dirty="0">
                <a:solidFill>
                  <a:srgbClr val="31265E"/>
                </a:solidFill>
                <a:latin typeface="Manrope" pitchFamily="2" charset="0"/>
              </a:rPr>
              <a:t>Phase 2</a:t>
            </a:r>
          </a:p>
        </p:txBody>
      </p:sp>
      <p:sp>
        <p:nvSpPr>
          <p:cNvPr id="44" name="Rectangle: Rounded Corners 43">
            <a:extLst>
              <a:ext uri="{FF2B5EF4-FFF2-40B4-BE49-F238E27FC236}">
                <a16:creationId xmlns:a16="http://schemas.microsoft.com/office/drawing/2014/main" id="{2E1B2595-2159-D1C0-55CE-938FC8F7D4D4}"/>
              </a:ext>
            </a:extLst>
          </p:cNvPr>
          <p:cNvSpPr/>
          <p:nvPr/>
        </p:nvSpPr>
        <p:spPr>
          <a:xfrm>
            <a:off x="9807678" y="2655297"/>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rgbClr val="31265E"/>
                </a:solidFill>
                <a:latin typeface="Manrope" pitchFamily="2" charset="0"/>
              </a:rPr>
              <a:t>True Perpetual</a:t>
            </a:r>
          </a:p>
          <a:p>
            <a:pPr algn="ctr">
              <a:lnSpc>
                <a:spcPct val="150000"/>
              </a:lnSpc>
            </a:pPr>
            <a:r>
              <a:rPr lang="en-US" sz="900" b="1" dirty="0">
                <a:solidFill>
                  <a:srgbClr val="31265E"/>
                </a:solidFill>
                <a:latin typeface="Manrope" pitchFamily="2" charset="0"/>
              </a:rPr>
              <a:t>KYC / KYB</a:t>
            </a:r>
          </a:p>
        </p:txBody>
      </p:sp>
      <p:sp>
        <p:nvSpPr>
          <p:cNvPr id="45" name="Rectangle: Rounded Corners 44">
            <a:extLst>
              <a:ext uri="{FF2B5EF4-FFF2-40B4-BE49-F238E27FC236}">
                <a16:creationId xmlns:a16="http://schemas.microsoft.com/office/drawing/2014/main" id="{B8B52889-A2AE-7EA0-9317-F8E1559A1B62}"/>
              </a:ext>
            </a:extLst>
          </p:cNvPr>
          <p:cNvSpPr/>
          <p:nvPr/>
        </p:nvSpPr>
        <p:spPr>
          <a:xfrm>
            <a:off x="6172201" y="3445226"/>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lumMod val="50000"/>
                  </a:schemeClr>
                </a:solidFill>
                <a:latin typeface="Manrope" pitchFamily="2" charset="0"/>
              </a:rPr>
              <a:t>Insights Phase 1</a:t>
            </a:r>
          </a:p>
        </p:txBody>
      </p:sp>
      <p:sp>
        <p:nvSpPr>
          <p:cNvPr id="46" name="Rectangle: Rounded Corners 45">
            <a:extLst>
              <a:ext uri="{FF2B5EF4-FFF2-40B4-BE49-F238E27FC236}">
                <a16:creationId xmlns:a16="http://schemas.microsoft.com/office/drawing/2014/main" id="{0D46A922-4023-BC6F-B5DE-C8EBC88C52D1}"/>
              </a:ext>
            </a:extLst>
          </p:cNvPr>
          <p:cNvSpPr/>
          <p:nvPr/>
        </p:nvSpPr>
        <p:spPr>
          <a:xfrm>
            <a:off x="7989939" y="3445226"/>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chemeClr val="bg1">
                    <a:lumMod val="50000"/>
                  </a:schemeClr>
                </a:solidFill>
                <a:latin typeface="Manrope" pitchFamily="2" charset="0"/>
              </a:rPr>
              <a:t>Task and Case</a:t>
            </a:r>
          </a:p>
          <a:p>
            <a:pPr algn="ctr">
              <a:lnSpc>
                <a:spcPct val="150000"/>
              </a:lnSpc>
            </a:pPr>
            <a:r>
              <a:rPr lang="en-US" sz="900" b="1" dirty="0">
                <a:solidFill>
                  <a:schemeClr val="bg1">
                    <a:lumMod val="50000"/>
                  </a:schemeClr>
                </a:solidFill>
                <a:latin typeface="Manrope" pitchFamily="2" charset="0"/>
              </a:rPr>
              <a:t>Management V2</a:t>
            </a:r>
          </a:p>
        </p:txBody>
      </p:sp>
      <p:sp>
        <p:nvSpPr>
          <p:cNvPr id="47" name="Rectangle: Rounded Corners 46">
            <a:extLst>
              <a:ext uri="{FF2B5EF4-FFF2-40B4-BE49-F238E27FC236}">
                <a16:creationId xmlns:a16="http://schemas.microsoft.com/office/drawing/2014/main" id="{118C92D7-9230-5C96-9D86-1C65A0F2C694}"/>
              </a:ext>
            </a:extLst>
          </p:cNvPr>
          <p:cNvSpPr/>
          <p:nvPr/>
        </p:nvSpPr>
        <p:spPr>
          <a:xfrm>
            <a:off x="9807678" y="3440858"/>
            <a:ext cx="1659194" cy="632030"/>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chemeClr val="bg1">
                    <a:lumMod val="50000"/>
                  </a:schemeClr>
                </a:solidFill>
                <a:latin typeface="Manrope" pitchFamily="2" charset="0"/>
              </a:rPr>
              <a:t>Gen-AI Document</a:t>
            </a:r>
          </a:p>
          <a:p>
            <a:pPr algn="ctr">
              <a:lnSpc>
                <a:spcPct val="150000"/>
              </a:lnSpc>
            </a:pPr>
            <a:r>
              <a:rPr lang="en-US" sz="900" b="1" dirty="0">
                <a:solidFill>
                  <a:schemeClr val="bg1">
                    <a:lumMod val="50000"/>
                  </a:schemeClr>
                </a:solidFill>
                <a:latin typeface="Manrope" pitchFamily="2" charset="0"/>
              </a:rPr>
              <a:t>Ingestion</a:t>
            </a:r>
          </a:p>
        </p:txBody>
      </p:sp>
      <p:sp>
        <p:nvSpPr>
          <p:cNvPr id="48" name="TextBox 47">
            <a:extLst>
              <a:ext uri="{FF2B5EF4-FFF2-40B4-BE49-F238E27FC236}">
                <a16:creationId xmlns:a16="http://schemas.microsoft.com/office/drawing/2014/main" id="{294296AF-4B2F-F063-7E95-CDF9A18DBA65}"/>
              </a:ext>
            </a:extLst>
          </p:cNvPr>
          <p:cNvSpPr txBox="1"/>
          <p:nvPr/>
        </p:nvSpPr>
        <p:spPr>
          <a:xfrm>
            <a:off x="6047298" y="4423710"/>
            <a:ext cx="2258952" cy="400110"/>
          </a:xfrm>
          <a:prstGeom prst="rect">
            <a:avLst/>
          </a:prstGeom>
          <a:noFill/>
        </p:spPr>
        <p:txBody>
          <a:bodyPr wrap="none" rtlCol="0">
            <a:spAutoFit/>
          </a:bodyPr>
          <a:lstStyle/>
          <a:p>
            <a:r>
              <a:rPr lang="en-US" sz="2000" b="1" spc="-150" dirty="0">
                <a:solidFill>
                  <a:srgbClr val="F9886F"/>
                </a:solidFill>
                <a:latin typeface="Manrope" pitchFamily="2" charset="0"/>
              </a:rPr>
              <a:t>Business Roadmap</a:t>
            </a:r>
          </a:p>
        </p:txBody>
      </p:sp>
      <p:sp>
        <p:nvSpPr>
          <p:cNvPr id="49" name="Rectangle: Rounded Corners 48">
            <a:extLst>
              <a:ext uri="{FF2B5EF4-FFF2-40B4-BE49-F238E27FC236}">
                <a16:creationId xmlns:a16="http://schemas.microsoft.com/office/drawing/2014/main" id="{1E144F00-5B6B-3C72-7403-301BC4C83008}"/>
              </a:ext>
            </a:extLst>
          </p:cNvPr>
          <p:cNvSpPr/>
          <p:nvPr/>
        </p:nvSpPr>
        <p:spPr>
          <a:xfrm>
            <a:off x="6172201" y="4980459"/>
            <a:ext cx="1659194" cy="1167251"/>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rgbClr val="31265E"/>
                </a:solidFill>
                <a:latin typeface="Manrope" pitchFamily="2" charset="0"/>
              </a:rPr>
              <a:t>Domestic Scaling and</a:t>
            </a:r>
          </a:p>
          <a:p>
            <a:pPr algn="ctr">
              <a:lnSpc>
                <a:spcPct val="150000"/>
              </a:lnSpc>
            </a:pPr>
            <a:r>
              <a:rPr lang="en-US" sz="900" b="1" dirty="0">
                <a:solidFill>
                  <a:srgbClr val="31265E"/>
                </a:solidFill>
                <a:latin typeface="Manrope" pitchFamily="2" charset="0"/>
              </a:rPr>
              <a:t>Global Data Source</a:t>
            </a:r>
          </a:p>
          <a:p>
            <a:pPr algn="ctr">
              <a:lnSpc>
                <a:spcPct val="150000"/>
              </a:lnSpc>
            </a:pPr>
            <a:r>
              <a:rPr lang="en-US" sz="900" b="1" dirty="0">
                <a:solidFill>
                  <a:srgbClr val="31265E"/>
                </a:solidFill>
                <a:latin typeface="Manrope" pitchFamily="2" charset="0"/>
              </a:rPr>
              <a:t>Expansion</a:t>
            </a:r>
          </a:p>
        </p:txBody>
      </p:sp>
      <p:sp>
        <p:nvSpPr>
          <p:cNvPr id="50" name="Rectangle: Rounded Corners 49">
            <a:extLst>
              <a:ext uri="{FF2B5EF4-FFF2-40B4-BE49-F238E27FC236}">
                <a16:creationId xmlns:a16="http://schemas.microsoft.com/office/drawing/2014/main" id="{3223053E-C7AB-0FF4-8A80-9A787A0E58C6}"/>
              </a:ext>
            </a:extLst>
          </p:cNvPr>
          <p:cNvSpPr/>
          <p:nvPr/>
        </p:nvSpPr>
        <p:spPr>
          <a:xfrm>
            <a:off x="7989939" y="4982062"/>
            <a:ext cx="1659194" cy="1167251"/>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rgbClr val="31265E"/>
                </a:solidFill>
                <a:latin typeface="Manrope" pitchFamily="2" charset="0"/>
              </a:rPr>
              <a:t>Transaction Monitoring</a:t>
            </a:r>
          </a:p>
          <a:p>
            <a:pPr algn="ctr">
              <a:lnSpc>
                <a:spcPct val="150000"/>
              </a:lnSpc>
            </a:pPr>
            <a:r>
              <a:rPr lang="en-US" sz="900" b="1" dirty="0">
                <a:solidFill>
                  <a:srgbClr val="31265E"/>
                </a:solidFill>
                <a:latin typeface="Manrope" pitchFamily="2" charset="0"/>
              </a:rPr>
              <a:t>Integration Through</a:t>
            </a:r>
          </a:p>
          <a:p>
            <a:pPr algn="ctr">
              <a:lnSpc>
                <a:spcPct val="150000"/>
              </a:lnSpc>
            </a:pPr>
            <a:r>
              <a:rPr lang="en-US" sz="900" b="1" dirty="0">
                <a:solidFill>
                  <a:srgbClr val="31265E"/>
                </a:solidFill>
                <a:latin typeface="Manrope" pitchFamily="2" charset="0"/>
              </a:rPr>
              <a:t>Partnerships</a:t>
            </a:r>
          </a:p>
        </p:txBody>
      </p:sp>
      <p:sp>
        <p:nvSpPr>
          <p:cNvPr id="51" name="Rectangle: Rounded Corners 50">
            <a:extLst>
              <a:ext uri="{FF2B5EF4-FFF2-40B4-BE49-F238E27FC236}">
                <a16:creationId xmlns:a16="http://schemas.microsoft.com/office/drawing/2014/main" id="{7E7B7E30-57EF-3C33-5B3C-25A27AACA94A}"/>
              </a:ext>
            </a:extLst>
          </p:cNvPr>
          <p:cNvSpPr/>
          <p:nvPr/>
        </p:nvSpPr>
        <p:spPr>
          <a:xfrm>
            <a:off x="9807678" y="4986148"/>
            <a:ext cx="1659194" cy="1167251"/>
          </a:xfrm>
          <a:prstGeom prst="roundRect">
            <a:avLst>
              <a:gd name="adj" fmla="val 13285"/>
            </a:avLst>
          </a:prstGeom>
          <a:solidFill>
            <a:srgbClr val="F7F9FC"/>
          </a:solidFill>
          <a:ln>
            <a:solidFill>
              <a:srgbClr val="D3E0ED"/>
            </a:solidFill>
          </a:ln>
          <a:effectLst>
            <a:glow rad="228600">
              <a:schemeClr val="bg1">
                <a:lumMod val="50000"/>
                <a:alpha val="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900" b="1" dirty="0">
                <a:solidFill>
                  <a:srgbClr val="31265E"/>
                </a:solidFill>
                <a:latin typeface="Manrope" pitchFamily="2" charset="0"/>
              </a:rPr>
              <a:t>Increasing ACV and</a:t>
            </a:r>
          </a:p>
          <a:p>
            <a:pPr algn="ctr">
              <a:lnSpc>
                <a:spcPct val="150000"/>
              </a:lnSpc>
            </a:pPr>
            <a:r>
              <a:rPr lang="en-US" sz="900" b="1" dirty="0">
                <a:solidFill>
                  <a:srgbClr val="31265E"/>
                </a:solidFill>
                <a:latin typeface="Manrope" pitchFamily="2" charset="0"/>
              </a:rPr>
              <a:t>Moving up into the</a:t>
            </a:r>
          </a:p>
          <a:p>
            <a:pPr algn="ctr">
              <a:lnSpc>
                <a:spcPct val="150000"/>
              </a:lnSpc>
            </a:pPr>
            <a:r>
              <a:rPr lang="en-US" sz="900" b="1" dirty="0">
                <a:solidFill>
                  <a:srgbClr val="31265E"/>
                </a:solidFill>
                <a:latin typeface="Manrope" pitchFamily="2" charset="0"/>
              </a:rPr>
              <a:t>Small &amp; Mid</a:t>
            </a:r>
          </a:p>
          <a:p>
            <a:pPr algn="ctr">
              <a:lnSpc>
                <a:spcPct val="150000"/>
              </a:lnSpc>
            </a:pPr>
            <a:r>
              <a:rPr lang="en-US" sz="900" b="1" dirty="0">
                <a:solidFill>
                  <a:srgbClr val="31265E"/>
                </a:solidFill>
                <a:latin typeface="Manrope" pitchFamily="2" charset="0"/>
              </a:rPr>
              <a:t>Enterprise Segments</a:t>
            </a:r>
          </a:p>
        </p:txBody>
      </p:sp>
    </p:spTree>
    <p:extLst>
      <p:ext uri="{BB962C8B-B14F-4D97-AF65-F5344CB8AC3E}">
        <p14:creationId xmlns:p14="http://schemas.microsoft.com/office/powerpoint/2010/main" val="3841936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4F4048-7CCA-7F9C-55D5-099EE3366E5F}"/>
              </a:ext>
            </a:extLst>
          </p:cNvPr>
          <p:cNvSpPr txBox="1"/>
          <p:nvPr/>
        </p:nvSpPr>
        <p:spPr>
          <a:xfrm>
            <a:off x="514350" y="352425"/>
            <a:ext cx="8377614" cy="769441"/>
          </a:xfrm>
          <a:prstGeom prst="rect">
            <a:avLst/>
          </a:prstGeom>
          <a:noFill/>
        </p:spPr>
        <p:txBody>
          <a:bodyPr wrap="none" rtlCol="0">
            <a:spAutoFit/>
          </a:bodyPr>
          <a:lstStyle/>
          <a:p>
            <a:r>
              <a:rPr lang="en-US" sz="4400" b="1" spc="-150" dirty="0">
                <a:solidFill>
                  <a:srgbClr val="31265E"/>
                </a:solidFill>
                <a:latin typeface="Manrope" pitchFamily="2" charset="0"/>
              </a:rPr>
              <a:t>Product Roadmap - </a:t>
            </a:r>
            <a:r>
              <a:rPr lang="en-US" sz="4400" b="1" spc="-150" dirty="0">
                <a:solidFill>
                  <a:srgbClr val="F9886F"/>
                </a:solidFill>
                <a:latin typeface="Manrope" pitchFamily="2" charset="0"/>
              </a:rPr>
              <a:t>Horizon Two</a:t>
            </a:r>
          </a:p>
        </p:txBody>
      </p:sp>
      <p:sp>
        <p:nvSpPr>
          <p:cNvPr id="19" name="TextBox 18">
            <a:extLst>
              <a:ext uri="{FF2B5EF4-FFF2-40B4-BE49-F238E27FC236}">
                <a16:creationId xmlns:a16="http://schemas.microsoft.com/office/drawing/2014/main" id="{54CD3AAD-650B-7F5C-7FA1-63CA987B4C61}"/>
              </a:ext>
            </a:extLst>
          </p:cNvPr>
          <p:cNvSpPr txBox="1"/>
          <p:nvPr/>
        </p:nvSpPr>
        <p:spPr>
          <a:xfrm>
            <a:off x="536472" y="1184451"/>
            <a:ext cx="1672894" cy="369332"/>
          </a:xfrm>
          <a:prstGeom prst="rect">
            <a:avLst/>
          </a:prstGeom>
          <a:noFill/>
        </p:spPr>
        <p:txBody>
          <a:bodyPr wrap="none" rtlCol="0">
            <a:spAutoFit/>
          </a:bodyPr>
          <a:lstStyle/>
          <a:p>
            <a:r>
              <a:rPr lang="en-US" b="1" spc="-80" dirty="0">
                <a:solidFill>
                  <a:srgbClr val="31265E"/>
                </a:solidFill>
                <a:latin typeface="Manrope" pitchFamily="2" charset="0"/>
              </a:rPr>
              <a:t>Areas of Focus</a:t>
            </a:r>
          </a:p>
        </p:txBody>
      </p:sp>
      <p:grpSp>
        <p:nvGrpSpPr>
          <p:cNvPr id="24" name="Group 23">
            <a:extLst>
              <a:ext uri="{FF2B5EF4-FFF2-40B4-BE49-F238E27FC236}">
                <a16:creationId xmlns:a16="http://schemas.microsoft.com/office/drawing/2014/main" id="{F598278B-78DB-9EA0-E83A-0BFF265D7299}"/>
              </a:ext>
            </a:extLst>
          </p:cNvPr>
          <p:cNvGrpSpPr/>
          <p:nvPr/>
        </p:nvGrpSpPr>
        <p:grpSpPr>
          <a:xfrm>
            <a:off x="609598" y="1791929"/>
            <a:ext cx="3419478" cy="4408845"/>
            <a:chOff x="609598" y="1791929"/>
            <a:chExt cx="3419478" cy="4408845"/>
          </a:xfrm>
        </p:grpSpPr>
        <p:sp>
          <p:nvSpPr>
            <p:cNvPr id="8" name="Rectangle: Rounded Corners 7">
              <a:extLst>
                <a:ext uri="{FF2B5EF4-FFF2-40B4-BE49-F238E27FC236}">
                  <a16:creationId xmlns:a16="http://schemas.microsoft.com/office/drawing/2014/main" id="{83B42647-4A31-0A71-5E59-9D058CAF48BA}"/>
                </a:ext>
              </a:extLst>
            </p:cNvPr>
            <p:cNvSpPr/>
            <p:nvPr/>
          </p:nvSpPr>
          <p:spPr>
            <a:xfrm>
              <a:off x="609598" y="1791929"/>
              <a:ext cx="3419478" cy="4408845"/>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20">
              <a:extLst>
                <a:ext uri="{FF2B5EF4-FFF2-40B4-BE49-F238E27FC236}">
                  <a16:creationId xmlns:a16="http://schemas.microsoft.com/office/drawing/2014/main" id="{4BEF0D3B-84D1-A0BE-62F3-14E9F5EE6C49}"/>
                </a:ext>
              </a:extLst>
            </p:cNvPr>
            <p:cNvPicPr>
              <a:picLocks noChangeAspect="1"/>
            </p:cNvPicPr>
            <p:nvPr/>
          </p:nvPicPr>
          <p:blipFill>
            <a:blip r:embed="rId2"/>
            <a:stretch>
              <a:fillRect/>
            </a:stretch>
          </p:blipFill>
          <p:spPr>
            <a:xfrm>
              <a:off x="925308" y="2039491"/>
              <a:ext cx="590550" cy="619125"/>
            </a:xfrm>
            <a:prstGeom prst="rect">
              <a:avLst/>
            </a:prstGeom>
          </p:spPr>
        </p:pic>
        <p:sp>
          <p:nvSpPr>
            <p:cNvPr id="22" name="TextBox 21">
              <a:extLst>
                <a:ext uri="{FF2B5EF4-FFF2-40B4-BE49-F238E27FC236}">
                  <a16:creationId xmlns:a16="http://schemas.microsoft.com/office/drawing/2014/main" id="{858B8F16-1ACB-6374-B23D-32D03A08FDD5}"/>
                </a:ext>
              </a:extLst>
            </p:cNvPr>
            <p:cNvSpPr txBox="1"/>
            <p:nvPr/>
          </p:nvSpPr>
          <p:spPr>
            <a:xfrm>
              <a:off x="873690" y="3019606"/>
              <a:ext cx="2220480" cy="307777"/>
            </a:xfrm>
            <a:prstGeom prst="rect">
              <a:avLst/>
            </a:prstGeom>
            <a:noFill/>
          </p:spPr>
          <p:txBody>
            <a:bodyPr wrap="none" rtlCol="0">
              <a:spAutoFit/>
            </a:bodyPr>
            <a:lstStyle/>
            <a:p>
              <a:r>
                <a:rPr lang="en-US" sz="1400" b="1" dirty="0">
                  <a:solidFill>
                    <a:srgbClr val="F9886F"/>
                  </a:solidFill>
                  <a:latin typeface="Manrope" pitchFamily="2" charset="0"/>
                </a:rPr>
                <a:t>Generative/Retrieval AI</a:t>
              </a:r>
            </a:p>
          </p:txBody>
        </p:sp>
        <p:sp>
          <p:nvSpPr>
            <p:cNvPr id="23" name="TextBox 22">
              <a:extLst>
                <a:ext uri="{FF2B5EF4-FFF2-40B4-BE49-F238E27FC236}">
                  <a16:creationId xmlns:a16="http://schemas.microsoft.com/office/drawing/2014/main" id="{64A42CDA-2FBB-DAB0-D6F0-99EF8922609F}"/>
                </a:ext>
              </a:extLst>
            </p:cNvPr>
            <p:cNvSpPr txBox="1"/>
            <p:nvPr/>
          </p:nvSpPr>
          <p:spPr>
            <a:xfrm>
              <a:off x="873690" y="3427937"/>
              <a:ext cx="2798658" cy="2490938"/>
            </a:xfrm>
            <a:prstGeom prst="rect">
              <a:avLst/>
            </a:prstGeom>
            <a:noFill/>
          </p:spPr>
          <p:txBody>
            <a:bodyPr wrap="square" rtlCol="0">
              <a:spAutoFit/>
            </a:bodyPr>
            <a:lstStyle/>
            <a:p>
              <a:pPr>
                <a:lnSpc>
                  <a:spcPct val="150000"/>
                </a:lnSpc>
              </a:pPr>
              <a:r>
                <a:rPr lang="en-US" sz="1030" dirty="0" err="1">
                  <a:solidFill>
                    <a:srgbClr val="31265E"/>
                  </a:solidFill>
                  <a:latin typeface="Manrope" pitchFamily="2" charset="0"/>
                </a:rPr>
                <a:t>NorthRow</a:t>
              </a:r>
              <a:r>
                <a:rPr lang="en-US" sz="1030" dirty="0">
                  <a:solidFill>
                    <a:srgbClr val="31265E"/>
                  </a:solidFill>
                  <a:latin typeface="Manrope" pitchFamily="2" charset="0"/>
                </a:rPr>
                <a:t> is currently designing a Gen-AI powered document ingestion engine that will be used to help solve the UBO challenge in situations where the data is not currently available through traditional data suppliers. Delivering this would place </a:t>
              </a:r>
              <a:r>
                <a:rPr lang="en-US" sz="1030" dirty="0" err="1">
                  <a:solidFill>
                    <a:srgbClr val="31265E"/>
                  </a:solidFill>
                  <a:latin typeface="Manrope" pitchFamily="2" charset="0"/>
                </a:rPr>
                <a:t>NorthRow</a:t>
              </a:r>
              <a:r>
                <a:rPr lang="en-US" sz="1030" dirty="0">
                  <a:solidFill>
                    <a:srgbClr val="31265E"/>
                  </a:solidFill>
                  <a:latin typeface="Manrope" pitchFamily="2" charset="0"/>
                </a:rPr>
                <a:t> in a truly unique position, being able to provide a highly automated UBO flow even when traditional data sources fail.</a:t>
              </a:r>
            </a:p>
          </p:txBody>
        </p:sp>
      </p:grpSp>
      <p:grpSp>
        <p:nvGrpSpPr>
          <p:cNvPr id="25" name="Group 24">
            <a:extLst>
              <a:ext uri="{FF2B5EF4-FFF2-40B4-BE49-F238E27FC236}">
                <a16:creationId xmlns:a16="http://schemas.microsoft.com/office/drawing/2014/main" id="{3036C8C3-BD68-8149-1B09-4241E1129C3A}"/>
              </a:ext>
            </a:extLst>
          </p:cNvPr>
          <p:cNvGrpSpPr/>
          <p:nvPr/>
        </p:nvGrpSpPr>
        <p:grpSpPr>
          <a:xfrm>
            <a:off x="4386261" y="1791928"/>
            <a:ext cx="3419478" cy="4408845"/>
            <a:chOff x="609598" y="1791929"/>
            <a:chExt cx="3419478" cy="4408845"/>
          </a:xfrm>
        </p:grpSpPr>
        <p:sp>
          <p:nvSpPr>
            <p:cNvPr id="26" name="Rectangle: Rounded Corners 25">
              <a:extLst>
                <a:ext uri="{FF2B5EF4-FFF2-40B4-BE49-F238E27FC236}">
                  <a16:creationId xmlns:a16="http://schemas.microsoft.com/office/drawing/2014/main" id="{612B3D21-446C-395C-A319-CFF8BCA76C4E}"/>
                </a:ext>
              </a:extLst>
            </p:cNvPr>
            <p:cNvSpPr/>
            <p:nvPr/>
          </p:nvSpPr>
          <p:spPr>
            <a:xfrm>
              <a:off x="609598" y="1791929"/>
              <a:ext cx="3419478" cy="4408845"/>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07C01F19-BACB-F0C3-EC8B-6B4C6FF043B4}"/>
                </a:ext>
              </a:extLst>
            </p:cNvPr>
            <p:cNvSpPr txBox="1"/>
            <p:nvPr/>
          </p:nvSpPr>
          <p:spPr>
            <a:xfrm>
              <a:off x="873690" y="3019606"/>
              <a:ext cx="2220480" cy="307777"/>
            </a:xfrm>
            <a:prstGeom prst="rect">
              <a:avLst/>
            </a:prstGeom>
            <a:noFill/>
          </p:spPr>
          <p:txBody>
            <a:bodyPr wrap="none" rtlCol="0">
              <a:spAutoFit/>
            </a:bodyPr>
            <a:lstStyle/>
            <a:p>
              <a:r>
                <a:rPr lang="en-US" sz="1400" b="1" dirty="0">
                  <a:solidFill>
                    <a:srgbClr val="F9886F"/>
                  </a:solidFill>
                  <a:latin typeface="Manrope" pitchFamily="2" charset="0"/>
                </a:rPr>
                <a:t>Independent AI Agents</a:t>
              </a:r>
            </a:p>
          </p:txBody>
        </p:sp>
        <p:sp>
          <p:nvSpPr>
            <p:cNvPr id="29" name="TextBox 28">
              <a:extLst>
                <a:ext uri="{FF2B5EF4-FFF2-40B4-BE49-F238E27FC236}">
                  <a16:creationId xmlns:a16="http://schemas.microsoft.com/office/drawing/2014/main" id="{884AB1D4-B053-39B6-F273-3DEFB45A9ED8}"/>
                </a:ext>
              </a:extLst>
            </p:cNvPr>
            <p:cNvSpPr txBox="1"/>
            <p:nvPr/>
          </p:nvSpPr>
          <p:spPr>
            <a:xfrm>
              <a:off x="873690" y="3427937"/>
              <a:ext cx="2798658" cy="2207527"/>
            </a:xfrm>
            <a:prstGeom prst="rect">
              <a:avLst/>
            </a:prstGeom>
            <a:noFill/>
          </p:spPr>
          <p:txBody>
            <a:bodyPr wrap="square" rtlCol="0">
              <a:spAutoFit/>
            </a:bodyPr>
            <a:lstStyle/>
            <a:p>
              <a:pPr>
                <a:lnSpc>
                  <a:spcPct val="150000"/>
                </a:lnSpc>
              </a:pPr>
              <a:r>
                <a:rPr lang="en-US" sz="1030" dirty="0" err="1">
                  <a:solidFill>
                    <a:srgbClr val="31265E"/>
                  </a:solidFill>
                  <a:latin typeface="Manrope" pitchFamily="2" charset="0"/>
                </a:rPr>
                <a:t>NorthRow</a:t>
              </a:r>
              <a:r>
                <a:rPr lang="en-US" sz="1030" dirty="0">
                  <a:solidFill>
                    <a:srgbClr val="31265E"/>
                  </a:solidFill>
                  <a:latin typeface="Manrope" pitchFamily="2" charset="0"/>
                </a:rPr>
                <a:t> expects to develop a number of AI Agents. These AI Agents are self contained context aware services that can be tasked with slow and repetitive tasks ‘manual’ tasks not suited for traditional RPA, which will really enable the </a:t>
              </a:r>
              <a:r>
                <a:rPr lang="en-US" sz="1030" dirty="0" err="1">
                  <a:solidFill>
                    <a:srgbClr val="31265E"/>
                  </a:solidFill>
                  <a:latin typeface="Manrope" pitchFamily="2" charset="0"/>
                </a:rPr>
                <a:t>NorthRow</a:t>
              </a:r>
              <a:r>
                <a:rPr lang="en-US" sz="1030" dirty="0">
                  <a:solidFill>
                    <a:srgbClr val="31265E"/>
                  </a:solidFill>
                  <a:latin typeface="Manrope" pitchFamily="2" charset="0"/>
                </a:rPr>
                <a:t> platform to act as a member of the compliance team as well as tool used by the team.</a:t>
              </a:r>
            </a:p>
          </p:txBody>
        </p:sp>
      </p:grpSp>
      <p:grpSp>
        <p:nvGrpSpPr>
          <p:cNvPr id="30" name="Group 29">
            <a:extLst>
              <a:ext uri="{FF2B5EF4-FFF2-40B4-BE49-F238E27FC236}">
                <a16:creationId xmlns:a16="http://schemas.microsoft.com/office/drawing/2014/main" id="{CF7A0D24-DAB7-EB45-4904-38B3B9F62ACD}"/>
              </a:ext>
            </a:extLst>
          </p:cNvPr>
          <p:cNvGrpSpPr/>
          <p:nvPr/>
        </p:nvGrpSpPr>
        <p:grpSpPr>
          <a:xfrm>
            <a:off x="8162924" y="1791928"/>
            <a:ext cx="3419478" cy="4408845"/>
            <a:chOff x="609598" y="1791929"/>
            <a:chExt cx="3419478" cy="4408845"/>
          </a:xfrm>
        </p:grpSpPr>
        <p:sp>
          <p:nvSpPr>
            <p:cNvPr id="31" name="Rectangle: Rounded Corners 30">
              <a:extLst>
                <a:ext uri="{FF2B5EF4-FFF2-40B4-BE49-F238E27FC236}">
                  <a16:creationId xmlns:a16="http://schemas.microsoft.com/office/drawing/2014/main" id="{BFB33034-1946-C34B-DAF8-65DE09E725A1}"/>
                </a:ext>
              </a:extLst>
            </p:cNvPr>
            <p:cNvSpPr/>
            <p:nvPr/>
          </p:nvSpPr>
          <p:spPr>
            <a:xfrm>
              <a:off x="609598" y="1791929"/>
              <a:ext cx="3419478" cy="4408845"/>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44A885F2-6715-B14C-40F1-12FA12C357DB}"/>
                </a:ext>
              </a:extLst>
            </p:cNvPr>
            <p:cNvSpPr txBox="1"/>
            <p:nvPr/>
          </p:nvSpPr>
          <p:spPr>
            <a:xfrm>
              <a:off x="873690" y="3019606"/>
              <a:ext cx="1960793" cy="307777"/>
            </a:xfrm>
            <a:prstGeom prst="rect">
              <a:avLst/>
            </a:prstGeom>
            <a:noFill/>
          </p:spPr>
          <p:txBody>
            <a:bodyPr wrap="none" rtlCol="0">
              <a:spAutoFit/>
            </a:bodyPr>
            <a:lstStyle/>
            <a:p>
              <a:r>
                <a:rPr lang="en-US" sz="1400" b="1" dirty="0">
                  <a:solidFill>
                    <a:srgbClr val="F9886F"/>
                  </a:solidFill>
                  <a:latin typeface="Manrope" pitchFamily="2" charset="0"/>
                </a:rPr>
                <a:t>Regulatory Changes</a:t>
              </a:r>
            </a:p>
          </p:txBody>
        </p:sp>
        <p:sp>
          <p:nvSpPr>
            <p:cNvPr id="34" name="TextBox 33">
              <a:extLst>
                <a:ext uri="{FF2B5EF4-FFF2-40B4-BE49-F238E27FC236}">
                  <a16:creationId xmlns:a16="http://schemas.microsoft.com/office/drawing/2014/main" id="{6A3EFF0F-045F-3104-4E0C-A8B6574D8913}"/>
                </a:ext>
              </a:extLst>
            </p:cNvPr>
            <p:cNvSpPr txBox="1"/>
            <p:nvPr/>
          </p:nvSpPr>
          <p:spPr>
            <a:xfrm>
              <a:off x="873690" y="3427937"/>
              <a:ext cx="2798658" cy="2445285"/>
            </a:xfrm>
            <a:prstGeom prst="rect">
              <a:avLst/>
            </a:prstGeom>
            <a:noFill/>
          </p:spPr>
          <p:txBody>
            <a:bodyPr wrap="square" rtlCol="0">
              <a:spAutoFit/>
            </a:bodyPr>
            <a:lstStyle/>
            <a:p>
              <a:pPr>
                <a:lnSpc>
                  <a:spcPct val="150000"/>
                </a:lnSpc>
              </a:pPr>
              <a:r>
                <a:rPr lang="en-US" sz="1030" dirty="0">
                  <a:solidFill>
                    <a:srgbClr val="31265E"/>
                  </a:solidFill>
                  <a:latin typeface="Manrope" pitchFamily="2" charset="0"/>
                </a:rPr>
                <a:t>As well as technology advances, </a:t>
              </a:r>
              <a:r>
                <a:rPr lang="en-US" sz="1030" dirty="0" err="1">
                  <a:solidFill>
                    <a:srgbClr val="31265E"/>
                  </a:solidFill>
                  <a:latin typeface="Manrope" pitchFamily="2" charset="0"/>
                </a:rPr>
                <a:t>NorthRow</a:t>
              </a:r>
              <a:r>
                <a:rPr lang="en-US" sz="1030" dirty="0">
                  <a:solidFill>
                    <a:srgbClr val="31265E"/>
                  </a:solidFill>
                  <a:latin typeface="Manrope" pitchFamily="2" charset="0"/>
                </a:rPr>
                <a:t> will continue to take advantage of regulatory enhancements, such as the expansion of the Digital Identity Trust Framework and new regulations around UBO Registration that will enable </a:t>
              </a:r>
              <a:r>
                <a:rPr lang="en-US" sz="1030" dirty="0" err="1">
                  <a:solidFill>
                    <a:srgbClr val="31265E"/>
                  </a:solidFill>
                  <a:latin typeface="Manrope" pitchFamily="2" charset="0"/>
                </a:rPr>
                <a:t>NorthRow</a:t>
              </a:r>
              <a:r>
                <a:rPr lang="en-US" sz="1030" dirty="0">
                  <a:solidFill>
                    <a:srgbClr val="31265E"/>
                  </a:solidFill>
                  <a:latin typeface="Manrope" pitchFamily="2" charset="0"/>
                </a:rPr>
                <a:t> to improve the quality of its services. </a:t>
              </a:r>
              <a:r>
                <a:rPr lang="en-US" sz="1030" dirty="0" err="1">
                  <a:solidFill>
                    <a:srgbClr val="31265E"/>
                  </a:solidFill>
                  <a:latin typeface="Manrope" pitchFamily="2" charset="0"/>
                </a:rPr>
                <a:t>NorthRow</a:t>
              </a:r>
              <a:r>
                <a:rPr lang="en-US" sz="1030" dirty="0">
                  <a:solidFill>
                    <a:srgbClr val="31265E"/>
                  </a:solidFill>
                  <a:latin typeface="Manrope" pitchFamily="2" charset="0"/>
                </a:rPr>
                <a:t> should look to be aggressive in its adoption of new regulations and the</a:t>
              </a:r>
            </a:p>
            <a:p>
              <a:pPr>
                <a:lnSpc>
                  <a:spcPct val="150000"/>
                </a:lnSpc>
              </a:pPr>
              <a:r>
                <a:rPr lang="en-US" sz="1030" dirty="0">
                  <a:solidFill>
                    <a:srgbClr val="31265E"/>
                  </a:solidFill>
                  <a:latin typeface="Manrope" pitchFamily="2" charset="0"/>
                </a:rPr>
                <a:t>opportunity they present.</a:t>
              </a:r>
            </a:p>
          </p:txBody>
        </p:sp>
      </p:grpSp>
      <p:pic>
        <p:nvPicPr>
          <p:cNvPr id="36" name="Picture 35">
            <a:extLst>
              <a:ext uri="{FF2B5EF4-FFF2-40B4-BE49-F238E27FC236}">
                <a16:creationId xmlns:a16="http://schemas.microsoft.com/office/drawing/2014/main" id="{B6F1217C-2BDA-F41E-2120-9D520776B778}"/>
              </a:ext>
            </a:extLst>
          </p:cNvPr>
          <p:cNvPicPr>
            <a:picLocks noChangeAspect="1"/>
          </p:cNvPicPr>
          <p:nvPr/>
        </p:nvPicPr>
        <p:blipFill>
          <a:blip r:embed="rId3"/>
          <a:stretch>
            <a:fillRect/>
          </a:stretch>
        </p:blipFill>
        <p:spPr>
          <a:xfrm>
            <a:off x="4703157" y="2039490"/>
            <a:ext cx="476250" cy="695325"/>
          </a:xfrm>
          <a:prstGeom prst="rect">
            <a:avLst/>
          </a:prstGeom>
        </p:spPr>
      </p:pic>
      <p:pic>
        <p:nvPicPr>
          <p:cNvPr id="38" name="Picture 37">
            <a:extLst>
              <a:ext uri="{FF2B5EF4-FFF2-40B4-BE49-F238E27FC236}">
                <a16:creationId xmlns:a16="http://schemas.microsoft.com/office/drawing/2014/main" id="{333A177E-5439-A689-B1C8-B2542B5B7CCD}"/>
              </a:ext>
            </a:extLst>
          </p:cNvPr>
          <p:cNvPicPr>
            <a:picLocks noChangeAspect="1"/>
          </p:cNvPicPr>
          <p:nvPr/>
        </p:nvPicPr>
        <p:blipFill>
          <a:blip r:embed="rId4"/>
          <a:stretch>
            <a:fillRect/>
          </a:stretch>
        </p:blipFill>
        <p:spPr>
          <a:xfrm>
            <a:off x="8476636" y="2119708"/>
            <a:ext cx="461028" cy="609215"/>
          </a:xfrm>
          <a:prstGeom prst="rect">
            <a:avLst/>
          </a:prstGeom>
        </p:spPr>
      </p:pic>
    </p:spTree>
    <p:extLst>
      <p:ext uri="{BB962C8B-B14F-4D97-AF65-F5344CB8AC3E}">
        <p14:creationId xmlns:p14="http://schemas.microsoft.com/office/powerpoint/2010/main" val="2209975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AF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6941A2-20F9-6F89-C17E-8F06068C0B2D}"/>
              </a:ext>
            </a:extLst>
          </p:cNvPr>
          <p:cNvSpPr txBox="1"/>
          <p:nvPr/>
        </p:nvSpPr>
        <p:spPr>
          <a:xfrm>
            <a:off x="514350" y="352425"/>
            <a:ext cx="5291833" cy="1261884"/>
          </a:xfrm>
          <a:prstGeom prst="rect">
            <a:avLst/>
          </a:prstGeom>
          <a:noFill/>
        </p:spPr>
        <p:txBody>
          <a:bodyPr wrap="none" rtlCol="0">
            <a:spAutoFit/>
          </a:bodyPr>
          <a:lstStyle/>
          <a:p>
            <a:r>
              <a:rPr lang="en-US" sz="4400" b="1" spc="-150" dirty="0">
                <a:solidFill>
                  <a:srgbClr val="31265E"/>
                </a:solidFill>
                <a:latin typeface="Manrope" pitchFamily="2" charset="0"/>
              </a:rPr>
              <a:t>Addressable Market</a:t>
            </a:r>
          </a:p>
          <a:p>
            <a:r>
              <a:rPr lang="en-US" sz="3200" b="1" spc="-150" dirty="0">
                <a:solidFill>
                  <a:srgbClr val="F9886F"/>
                </a:solidFill>
                <a:latin typeface="Manrope" pitchFamily="2" charset="0"/>
              </a:rPr>
              <a:t>Global KYC/B/AML Spend</a:t>
            </a:r>
          </a:p>
        </p:txBody>
      </p:sp>
      <p:sp>
        <p:nvSpPr>
          <p:cNvPr id="7" name="TextBox 6">
            <a:extLst>
              <a:ext uri="{FF2B5EF4-FFF2-40B4-BE49-F238E27FC236}">
                <a16:creationId xmlns:a16="http://schemas.microsoft.com/office/drawing/2014/main" id="{81DB0D7B-0894-01BA-AF14-6CA9DFBE5993}"/>
              </a:ext>
            </a:extLst>
          </p:cNvPr>
          <p:cNvSpPr txBox="1"/>
          <p:nvPr/>
        </p:nvSpPr>
        <p:spPr>
          <a:xfrm>
            <a:off x="514350" y="2153264"/>
            <a:ext cx="2089033" cy="584775"/>
          </a:xfrm>
          <a:prstGeom prst="rect">
            <a:avLst/>
          </a:prstGeom>
          <a:noFill/>
        </p:spPr>
        <p:txBody>
          <a:bodyPr wrap="none" rtlCol="0">
            <a:spAutoFit/>
          </a:bodyPr>
          <a:lstStyle/>
          <a:p>
            <a:r>
              <a:rPr lang="pl-PL" sz="1600" b="1" dirty="0">
                <a:solidFill>
                  <a:srgbClr val="1BA49B"/>
                </a:solidFill>
                <a:latin typeface="Manrope" pitchFamily="2" charset="0"/>
              </a:rPr>
              <a:t>Global TAM: $7.5bn</a:t>
            </a:r>
          </a:p>
          <a:p>
            <a:r>
              <a:rPr lang="pl-PL" sz="1600" b="1" dirty="0">
                <a:solidFill>
                  <a:srgbClr val="1BA49B"/>
                </a:solidFill>
                <a:latin typeface="Manrope" pitchFamily="2" charset="0"/>
              </a:rPr>
              <a:t>(14% 4yr CAGR)</a:t>
            </a:r>
            <a:endParaRPr lang="en-US" sz="1600" b="1" dirty="0">
              <a:solidFill>
                <a:srgbClr val="1BA49B"/>
              </a:solidFill>
              <a:latin typeface="Manrope" pitchFamily="2" charset="0"/>
            </a:endParaRPr>
          </a:p>
        </p:txBody>
      </p:sp>
      <p:grpSp>
        <p:nvGrpSpPr>
          <p:cNvPr id="21" name="Group 20">
            <a:extLst>
              <a:ext uri="{FF2B5EF4-FFF2-40B4-BE49-F238E27FC236}">
                <a16:creationId xmlns:a16="http://schemas.microsoft.com/office/drawing/2014/main" id="{4D3E47F3-B0FF-9E68-D2A6-314DCB04F4C6}"/>
              </a:ext>
            </a:extLst>
          </p:cNvPr>
          <p:cNvGrpSpPr/>
          <p:nvPr/>
        </p:nvGrpSpPr>
        <p:grpSpPr>
          <a:xfrm>
            <a:off x="1254264" y="2153264"/>
            <a:ext cx="3743448" cy="3526803"/>
            <a:chOff x="2058052" y="2372552"/>
            <a:chExt cx="3743448" cy="3526803"/>
          </a:xfrm>
        </p:grpSpPr>
        <p:grpSp>
          <p:nvGrpSpPr>
            <p:cNvPr id="11" name="Group 10">
              <a:extLst>
                <a:ext uri="{FF2B5EF4-FFF2-40B4-BE49-F238E27FC236}">
                  <a16:creationId xmlns:a16="http://schemas.microsoft.com/office/drawing/2014/main" id="{F809617F-0287-3D60-F22B-379C1AD7EFA6}"/>
                </a:ext>
              </a:extLst>
            </p:cNvPr>
            <p:cNvGrpSpPr/>
            <p:nvPr/>
          </p:nvGrpSpPr>
          <p:grpSpPr>
            <a:xfrm>
              <a:off x="5086203" y="2372552"/>
              <a:ext cx="715297" cy="3526803"/>
              <a:chOff x="5086203" y="2372552"/>
              <a:chExt cx="715297" cy="3526803"/>
            </a:xfrm>
          </p:grpSpPr>
          <p:sp>
            <p:nvSpPr>
              <p:cNvPr id="8" name="Rectangle: Rounded Corners 7">
                <a:extLst>
                  <a:ext uri="{FF2B5EF4-FFF2-40B4-BE49-F238E27FC236}">
                    <a16:creationId xmlns:a16="http://schemas.microsoft.com/office/drawing/2014/main" id="{EE18807F-F554-0976-E554-3C2F90B8B8FA}"/>
                  </a:ext>
                </a:extLst>
              </p:cNvPr>
              <p:cNvSpPr/>
              <p:nvPr/>
            </p:nvSpPr>
            <p:spPr>
              <a:xfrm>
                <a:off x="5086203" y="2875935"/>
                <a:ext cx="715297" cy="3023420"/>
              </a:xfrm>
              <a:prstGeom prst="roundRect">
                <a:avLst>
                  <a:gd name="adj" fmla="val 50000"/>
                </a:avLst>
              </a:prstGeom>
              <a:solidFill>
                <a:srgbClr val="3126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498D248-6A51-3388-3019-FFDE9A790ADB}"/>
                  </a:ext>
                </a:extLst>
              </p:cNvPr>
              <p:cNvSpPr txBox="1"/>
              <p:nvPr/>
            </p:nvSpPr>
            <p:spPr>
              <a:xfrm>
                <a:off x="5137518" y="2372552"/>
                <a:ext cx="612667" cy="400110"/>
              </a:xfrm>
              <a:prstGeom prst="rect">
                <a:avLst/>
              </a:prstGeom>
              <a:noFill/>
            </p:spPr>
            <p:txBody>
              <a:bodyPr wrap="none" rtlCol="0">
                <a:spAutoFit/>
              </a:bodyPr>
              <a:lstStyle/>
              <a:p>
                <a:pPr algn="ctr"/>
                <a:r>
                  <a:rPr lang="en-US" sz="1000" b="1" dirty="0">
                    <a:solidFill>
                      <a:srgbClr val="31265E"/>
                    </a:solidFill>
                    <a:latin typeface="Manrope" pitchFamily="2" charset="0"/>
                  </a:rPr>
                  <a:t>US – </a:t>
                </a:r>
              </a:p>
              <a:p>
                <a:pPr algn="ctr"/>
                <a:r>
                  <a:rPr lang="en-US" sz="1000" b="1" dirty="0">
                    <a:solidFill>
                      <a:srgbClr val="31265E"/>
                    </a:solidFill>
                    <a:latin typeface="Manrope" pitchFamily="2" charset="0"/>
                  </a:rPr>
                  <a:t>$3.5bn</a:t>
                </a:r>
              </a:p>
            </p:txBody>
          </p:sp>
        </p:grpSp>
        <p:grpSp>
          <p:nvGrpSpPr>
            <p:cNvPr id="12" name="Group 11">
              <a:extLst>
                <a:ext uri="{FF2B5EF4-FFF2-40B4-BE49-F238E27FC236}">
                  <a16:creationId xmlns:a16="http://schemas.microsoft.com/office/drawing/2014/main" id="{1AD1124D-3FFB-F274-2422-FB68E763D95F}"/>
                </a:ext>
              </a:extLst>
            </p:cNvPr>
            <p:cNvGrpSpPr/>
            <p:nvPr/>
          </p:nvGrpSpPr>
          <p:grpSpPr>
            <a:xfrm>
              <a:off x="4088301" y="3102598"/>
              <a:ext cx="720069" cy="2796757"/>
              <a:chOff x="5083817" y="2350430"/>
              <a:chExt cx="720069" cy="2796757"/>
            </a:xfrm>
          </p:grpSpPr>
          <p:sp>
            <p:nvSpPr>
              <p:cNvPr id="13" name="Rectangle: Rounded Corners 12">
                <a:extLst>
                  <a:ext uri="{FF2B5EF4-FFF2-40B4-BE49-F238E27FC236}">
                    <a16:creationId xmlns:a16="http://schemas.microsoft.com/office/drawing/2014/main" id="{65B2E9B6-6061-1AA3-AB45-92D486112669}"/>
                  </a:ext>
                </a:extLst>
              </p:cNvPr>
              <p:cNvSpPr/>
              <p:nvPr/>
            </p:nvSpPr>
            <p:spPr>
              <a:xfrm>
                <a:off x="5086203" y="2875935"/>
                <a:ext cx="715297" cy="2271252"/>
              </a:xfrm>
              <a:prstGeom prst="roundRect">
                <a:avLst>
                  <a:gd name="adj" fmla="val 50000"/>
                </a:avLst>
              </a:prstGeom>
              <a:solidFill>
                <a:srgbClr val="31265E">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A0F576D-5838-BAAE-BE75-ED03E33F3A9F}"/>
                  </a:ext>
                </a:extLst>
              </p:cNvPr>
              <p:cNvSpPr txBox="1"/>
              <p:nvPr/>
            </p:nvSpPr>
            <p:spPr>
              <a:xfrm>
                <a:off x="5083817" y="2350430"/>
                <a:ext cx="720069" cy="400110"/>
              </a:xfrm>
              <a:prstGeom prst="rect">
                <a:avLst/>
              </a:prstGeom>
              <a:noFill/>
            </p:spPr>
            <p:txBody>
              <a:bodyPr wrap="none" rtlCol="0">
                <a:spAutoFit/>
              </a:bodyPr>
              <a:lstStyle/>
              <a:p>
                <a:pPr algn="ctr"/>
                <a:r>
                  <a:rPr lang="en-US" sz="1000" b="1" dirty="0">
                    <a:solidFill>
                      <a:srgbClr val="31265E"/>
                    </a:solidFill>
                    <a:latin typeface="Manrope" pitchFamily="2" charset="0"/>
                  </a:rPr>
                  <a:t>Europe –</a:t>
                </a:r>
              </a:p>
              <a:p>
                <a:pPr algn="ctr"/>
                <a:r>
                  <a:rPr lang="en-US" sz="1000" b="1" dirty="0">
                    <a:solidFill>
                      <a:srgbClr val="31265E"/>
                    </a:solidFill>
                    <a:latin typeface="Manrope" pitchFamily="2" charset="0"/>
                  </a:rPr>
                  <a:t>$3.0bn</a:t>
                </a:r>
              </a:p>
            </p:txBody>
          </p:sp>
        </p:grpSp>
        <p:grpSp>
          <p:nvGrpSpPr>
            <p:cNvPr id="15" name="Group 14">
              <a:extLst>
                <a:ext uri="{FF2B5EF4-FFF2-40B4-BE49-F238E27FC236}">
                  <a16:creationId xmlns:a16="http://schemas.microsoft.com/office/drawing/2014/main" id="{4ACBD808-D306-EEBB-E75D-E17AED85CF27}"/>
                </a:ext>
              </a:extLst>
            </p:cNvPr>
            <p:cNvGrpSpPr/>
            <p:nvPr/>
          </p:nvGrpSpPr>
          <p:grpSpPr>
            <a:xfrm>
              <a:off x="3090399" y="3803147"/>
              <a:ext cx="715297" cy="2096208"/>
              <a:chOff x="5086203" y="2350430"/>
              <a:chExt cx="715297" cy="2096208"/>
            </a:xfrm>
          </p:grpSpPr>
          <p:sp>
            <p:nvSpPr>
              <p:cNvPr id="16" name="Rectangle: Rounded Corners 15">
                <a:extLst>
                  <a:ext uri="{FF2B5EF4-FFF2-40B4-BE49-F238E27FC236}">
                    <a16:creationId xmlns:a16="http://schemas.microsoft.com/office/drawing/2014/main" id="{1B3A9E71-1708-557F-166F-7BBB49BA044D}"/>
                  </a:ext>
                </a:extLst>
              </p:cNvPr>
              <p:cNvSpPr/>
              <p:nvPr/>
            </p:nvSpPr>
            <p:spPr>
              <a:xfrm>
                <a:off x="5086203" y="2875935"/>
                <a:ext cx="715297" cy="1570703"/>
              </a:xfrm>
              <a:prstGeom prst="roundRect">
                <a:avLst>
                  <a:gd name="adj" fmla="val 50000"/>
                </a:avLst>
              </a:prstGeom>
              <a:solidFill>
                <a:srgbClr val="31265E">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3AC9838-D7F9-85AA-ECE6-528FB87A7DB3}"/>
                  </a:ext>
                </a:extLst>
              </p:cNvPr>
              <p:cNvSpPr txBox="1"/>
              <p:nvPr/>
            </p:nvSpPr>
            <p:spPr>
              <a:xfrm>
                <a:off x="5128701" y="2350430"/>
                <a:ext cx="630301" cy="400110"/>
              </a:xfrm>
              <a:prstGeom prst="rect">
                <a:avLst/>
              </a:prstGeom>
              <a:noFill/>
            </p:spPr>
            <p:txBody>
              <a:bodyPr wrap="none" rtlCol="0">
                <a:spAutoFit/>
              </a:bodyPr>
              <a:lstStyle/>
              <a:p>
                <a:pPr algn="ctr"/>
                <a:r>
                  <a:rPr lang="en-US" sz="1000" b="1" dirty="0">
                    <a:solidFill>
                      <a:srgbClr val="31265E"/>
                    </a:solidFill>
                    <a:latin typeface="Manrope" pitchFamily="2" charset="0"/>
                  </a:rPr>
                  <a:t>UK –</a:t>
                </a:r>
              </a:p>
              <a:p>
                <a:pPr algn="ctr"/>
                <a:r>
                  <a:rPr lang="en-US" sz="1000" b="1" dirty="0">
                    <a:solidFill>
                      <a:srgbClr val="31265E"/>
                    </a:solidFill>
                    <a:latin typeface="Manrope" pitchFamily="2" charset="0"/>
                  </a:rPr>
                  <a:t>$900m</a:t>
                </a:r>
              </a:p>
            </p:txBody>
          </p:sp>
        </p:grpSp>
        <p:grpSp>
          <p:nvGrpSpPr>
            <p:cNvPr id="18" name="Group 17">
              <a:extLst>
                <a:ext uri="{FF2B5EF4-FFF2-40B4-BE49-F238E27FC236}">
                  <a16:creationId xmlns:a16="http://schemas.microsoft.com/office/drawing/2014/main" id="{9C7DDEB8-3E06-238F-1E64-789C30B2A956}"/>
                </a:ext>
              </a:extLst>
            </p:cNvPr>
            <p:cNvGrpSpPr/>
            <p:nvPr/>
          </p:nvGrpSpPr>
          <p:grpSpPr>
            <a:xfrm>
              <a:off x="2058052" y="4422579"/>
              <a:ext cx="873957" cy="1476776"/>
              <a:chOff x="5006874" y="2350430"/>
              <a:chExt cx="873957" cy="1476776"/>
            </a:xfrm>
          </p:grpSpPr>
          <p:sp>
            <p:nvSpPr>
              <p:cNvPr id="19" name="Rectangle: Rounded Corners 18">
                <a:extLst>
                  <a:ext uri="{FF2B5EF4-FFF2-40B4-BE49-F238E27FC236}">
                    <a16:creationId xmlns:a16="http://schemas.microsoft.com/office/drawing/2014/main" id="{BC272718-9938-B961-2792-0555EA211BE2}"/>
                  </a:ext>
                </a:extLst>
              </p:cNvPr>
              <p:cNvSpPr/>
              <p:nvPr/>
            </p:nvSpPr>
            <p:spPr>
              <a:xfrm>
                <a:off x="5086203" y="2875935"/>
                <a:ext cx="715297" cy="951271"/>
              </a:xfrm>
              <a:prstGeom prst="roundRect">
                <a:avLst>
                  <a:gd name="adj" fmla="val 50000"/>
                </a:avLst>
              </a:prstGeom>
              <a:solidFill>
                <a:srgbClr val="31265E">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4376406F-A989-5EFA-0A08-6928B706D452}"/>
                  </a:ext>
                </a:extLst>
              </p:cNvPr>
              <p:cNvSpPr txBox="1"/>
              <p:nvPr/>
            </p:nvSpPr>
            <p:spPr>
              <a:xfrm>
                <a:off x="5006874" y="2350430"/>
                <a:ext cx="873957" cy="400110"/>
              </a:xfrm>
              <a:prstGeom prst="rect">
                <a:avLst/>
              </a:prstGeom>
              <a:noFill/>
            </p:spPr>
            <p:txBody>
              <a:bodyPr wrap="none" rtlCol="0">
                <a:spAutoFit/>
              </a:bodyPr>
              <a:lstStyle/>
              <a:p>
                <a:pPr algn="ctr"/>
                <a:r>
                  <a:rPr lang="en-US" sz="1000" b="1" dirty="0">
                    <a:solidFill>
                      <a:srgbClr val="31265E"/>
                    </a:solidFill>
                    <a:latin typeface="Manrope" pitchFamily="2" charset="0"/>
                  </a:rPr>
                  <a:t>UK KYB/C –</a:t>
                </a:r>
              </a:p>
              <a:p>
                <a:pPr algn="ctr"/>
                <a:r>
                  <a:rPr lang="en-US" sz="1000" b="1" dirty="0">
                    <a:solidFill>
                      <a:srgbClr val="31265E"/>
                    </a:solidFill>
                    <a:latin typeface="Manrope" pitchFamily="2" charset="0"/>
                  </a:rPr>
                  <a:t>$600m</a:t>
                </a:r>
              </a:p>
            </p:txBody>
          </p:sp>
        </p:grpSp>
      </p:grpSp>
      <p:sp>
        <p:nvSpPr>
          <p:cNvPr id="22" name="TextBox 21">
            <a:extLst>
              <a:ext uri="{FF2B5EF4-FFF2-40B4-BE49-F238E27FC236}">
                <a16:creationId xmlns:a16="http://schemas.microsoft.com/office/drawing/2014/main" id="{2EFFEC83-0CB6-A06B-0CC3-8A224A210A19}"/>
              </a:ext>
            </a:extLst>
          </p:cNvPr>
          <p:cNvSpPr txBox="1"/>
          <p:nvPr/>
        </p:nvSpPr>
        <p:spPr>
          <a:xfrm>
            <a:off x="1113503" y="6019885"/>
            <a:ext cx="4107425" cy="398764"/>
          </a:xfrm>
          <a:prstGeom prst="rect">
            <a:avLst/>
          </a:prstGeom>
          <a:noFill/>
        </p:spPr>
        <p:txBody>
          <a:bodyPr wrap="square" rtlCol="0">
            <a:spAutoFit/>
          </a:bodyPr>
          <a:lstStyle/>
          <a:p>
            <a:pPr algn="ctr">
              <a:lnSpc>
                <a:spcPct val="150000"/>
              </a:lnSpc>
            </a:pPr>
            <a:r>
              <a:rPr lang="en-US" sz="700" dirty="0">
                <a:solidFill>
                  <a:schemeClr val="bg1">
                    <a:lumMod val="50000"/>
                  </a:schemeClr>
                </a:solidFill>
                <a:latin typeface="Manrope" pitchFamily="2" charset="0"/>
              </a:rPr>
              <a:t>Sources: multiple (including OWI, Burton Taylor, Grand View Research, Statista, </a:t>
            </a:r>
            <a:r>
              <a:rPr lang="en-US" sz="700" dirty="0" err="1">
                <a:solidFill>
                  <a:schemeClr val="bg1">
                    <a:lumMod val="50000"/>
                  </a:schemeClr>
                </a:solidFill>
                <a:latin typeface="Manrope" pitchFamily="2" charset="0"/>
              </a:rPr>
              <a:t>TechSci</a:t>
            </a:r>
            <a:r>
              <a:rPr lang="en-US" sz="700" dirty="0">
                <a:solidFill>
                  <a:schemeClr val="bg1">
                    <a:lumMod val="50000"/>
                  </a:schemeClr>
                </a:solidFill>
                <a:latin typeface="Manrope" pitchFamily="2" charset="0"/>
              </a:rPr>
              <a:t> Research, Analytical Research Cognizance); $bn revenue for KYC/B/AML software</a:t>
            </a:r>
          </a:p>
        </p:txBody>
      </p:sp>
      <p:sp>
        <p:nvSpPr>
          <p:cNvPr id="23" name="Rectangle: Rounded Corners 22">
            <a:extLst>
              <a:ext uri="{FF2B5EF4-FFF2-40B4-BE49-F238E27FC236}">
                <a16:creationId xmlns:a16="http://schemas.microsoft.com/office/drawing/2014/main" id="{A8321AA9-82F4-B5E9-04D3-E5DA6BE52DC1}"/>
              </a:ext>
            </a:extLst>
          </p:cNvPr>
          <p:cNvSpPr/>
          <p:nvPr/>
        </p:nvSpPr>
        <p:spPr>
          <a:xfrm>
            <a:off x="6265780" y="352425"/>
            <a:ext cx="5599296" cy="6181110"/>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02F3DF96-39EE-3BA2-5343-BFA62B48B55E}"/>
              </a:ext>
            </a:extLst>
          </p:cNvPr>
          <p:cNvSpPr txBox="1"/>
          <p:nvPr/>
        </p:nvSpPr>
        <p:spPr>
          <a:xfrm>
            <a:off x="6526621" y="643204"/>
            <a:ext cx="2121093" cy="400110"/>
          </a:xfrm>
          <a:prstGeom prst="rect">
            <a:avLst/>
          </a:prstGeom>
          <a:noFill/>
        </p:spPr>
        <p:txBody>
          <a:bodyPr wrap="none" rtlCol="0">
            <a:spAutoFit/>
          </a:bodyPr>
          <a:lstStyle/>
          <a:p>
            <a:r>
              <a:rPr lang="en-US" sz="2000" b="1" spc="-150" dirty="0">
                <a:solidFill>
                  <a:srgbClr val="F9886F"/>
                </a:solidFill>
                <a:latin typeface="Manrope" pitchFamily="2" charset="0"/>
              </a:rPr>
              <a:t>Drivers for Growth</a:t>
            </a:r>
          </a:p>
        </p:txBody>
      </p:sp>
      <p:grpSp>
        <p:nvGrpSpPr>
          <p:cNvPr id="27" name="Group 26">
            <a:extLst>
              <a:ext uri="{FF2B5EF4-FFF2-40B4-BE49-F238E27FC236}">
                <a16:creationId xmlns:a16="http://schemas.microsoft.com/office/drawing/2014/main" id="{60F84306-E1BA-9BBE-55F5-AABC5A6B67B3}"/>
              </a:ext>
            </a:extLst>
          </p:cNvPr>
          <p:cNvGrpSpPr/>
          <p:nvPr/>
        </p:nvGrpSpPr>
        <p:grpSpPr>
          <a:xfrm>
            <a:off x="6526621" y="1209306"/>
            <a:ext cx="3223959" cy="508144"/>
            <a:chOff x="6526621" y="1151349"/>
            <a:chExt cx="3223959" cy="508144"/>
          </a:xfrm>
        </p:grpSpPr>
        <p:sp>
          <p:nvSpPr>
            <p:cNvPr id="25" name="TextBox 24">
              <a:extLst>
                <a:ext uri="{FF2B5EF4-FFF2-40B4-BE49-F238E27FC236}">
                  <a16:creationId xmlns:a16="http://schemas.microsoft.com/office/drawing/2014/main" id="{BE99B29B-27DF-BD9A-1564-04D702BF762C}"/>
                </a:ext>
              </a:extLst>
            </p:cNvPr>
            <p:cNvSpPr txBox="1"/>
            <p:nvPr/>
          </p:nvSpPr>
          <p:spPr>
            <a:xfrm>
              <a:off x="6526621" y="1151349"/>
              <a:ext cx="2005677" cy="276999"/>
            </a:xfrm>
            <a:prstGeom prst="rect">
              <a:avLst/>
            </a:prstGeom>
            <a:noFill/>
          </p:spPr>
          <p:txBody>
            <a:bodyPr wrap="none" rtlCol="0">
              <a:spAutoFit/>
            </a:bodyPr>
            <a:lstStyle/>
            <a:p>
              <a:r>
                <a:rPr lang="en-US" sz="1200" b="1" dirty="0">
                  <a:solidFill>
                    <a:srgbClr val="31265E"/>
                  </a:solidFill>
                  <a:latin typeface="Manrope" pitchFamily="2" charset="0"/>
                </a:rPr>
                <a:t>Industry Transformation</a:t>
              </a:r>
            </a:p>
          </p:txBody>
        </p:sp>
        <p:sp>
          <p:nvSpPr>
            <p:cNvPr id="26" name="TextBox 25">
              <a:extLst>
                <a:ext uri="{FF2B5EF4-FFF2-40B4-BE49-F238E27FC236}">
                  <a16:creationId xmlns:a16="http://schemas.microsoft.com/office/drawing/2014/main" id="{B5A837BB-BB7C-A5B8-0976-02EADB4104E5}"/>
                </a:ext>
              </a:extLst>
            </p:cNvPr>
            <p:cNvSpPr txBox="1"/>
            <p:nvPr/>
          </p:nvSpPr>
          <p:spPr>
            <a:xfrm>
              <a:off x="6526621" y="1397883"/>
              <a:ext cx="3223959" cy="261610"/>
            </a:xfrm>
            <a:prstGeom prst="rect">
              <a:avLst/>
            </a:prstGeom>
            <a:noFill/>
          </p:spPr>
          <p:txBody>
            <a:bodyPr wrap="none" rtlCol="0">
              <a:spAutoFit/>
            </a:bodyPr>
            <a:lstStyle/>
            <a:p>
              <a:r>
                <a:rPr lang="en-US" sz="1100" dirty="0">
                  <a:solidFill>
                    <a:srgbClr val="31265E"/>
                  </a:solidFill>
                  <a:latin typeface="Manrope" pitchFamily="2" charset="0"/>
                </a:rPr>
                <a:t>Firms are looking for a next generation solution</a:t>
              </a:r>
            </a:p>
          </p:txBody>
        </p:sp>
      </p:grpSp>
      <p:grpSp>
        <p:nvGrpSpPr>
          <p:cNvPr id="31" name="Group 30">
            <a:extLst>
              <a:ext uri="{FF2B5EF4-FFF2-40B4-BE49-F238E27FC236}">
                <a16:creationId xmlns:a16="http://schemas.microsoft.com/office/drawing/2014/main" id="{2468E135-4A6C-6670-06AB-85477035AE75}"/>
              </a:ext>
            </a:extLst>
          </p:cNvPr>
          <p:cNvGrpSpPr/>
          <p:nvPr/>
        </p:nvGrpSpPr>
        <p:grpSpPr>
          <a:xfrm>
            <a:off x="6526621" y="1937240"/>
            <a:ext cx="3223959" cy="508144"/>
            <a:chOff x="6526621" y="1151349"/>
            <a:chExt cx="3223959" cy="508144"/>
          </a:xfrm>
        </p:grpSpPr>
        <p:sp>
          <p:nvSpPr>
            <p:cNvPr id="32" name="TextBox 31">
              <a:extLst>
                <a:ext uri="{FF2B5EF4-FFF2-40B4-BE49-F238E27FC236}">
                  <a16:creationId xmlns:a16="http://schemas.microsoft.com/office/drawing/2014/main" id="{BF61B8B4-EADB-7C29-42EC-3C9A9AD6B258}"/>
                </a:ext>
              </a:extLst>
            </p:cNvPr>
            <p:cNvSpPr txBox="1"/>
            <p:nvPr/>
          </p:nvSpPr>
          <p:spPr>
            <a:xfrm>
              <a:off x="6526621" y="1151349"/>
              <a:ext cx="1192955" cy="276999"/>
            </a:xfrm>
            <a:prstGeom prst="rect">
              <a:avLst/>
            </a:prstGeom>
            <a:noFill/>
          </p:spPr>
          <p:txBody>
            <a:bodyPr wrap="none" rtlCol="0">
              <a:spAutoFit/>
            </a:bodyPr>
            <a:lstStyle/>
            <a:p>
              <a:r>
                <a:rPr lang="en-US" sz="1200" b="1" dirty="0">
                  <a:solidFill>
                    <a:srgbClr val="31265E"/>
                  </a:solidFill>
                  <a:latin typeface="Manrope" pitchFamily="2" charset="0"/>
                </a:rPr>
                <a:t>Convergence</a:t>
              </a:r>
            </a:p>
          </p:txBody>
        </p:sp>
        <p:sp>
          <p:nvSpPr>
            <p:cNvPr id="33" name="TextBox 32">
              <a:extLst>
                <a:ext uri="{FF2B5EF4-FFF2-40B4-BE49-F238E27FC236}">
                  <a16:creationId xmlns:a16="http://schemas.microsoft.com/office/drawing/2014/main" id="{D6D1C236-0DC3-2527-8454-D0C75EA8F0A7}"/>
                </a:ext>
              </a:extLst>
            </p:cNvPr>
            <p:cNvSpPr txBox="1"/>
            <p:nvPr/>
          </p:nvSpPr>
          <p:spPr>
            <a:xfrm>
              <a:off x="6526621" y="1397883"/>
              <a:ext cx="3223959" cy="261610"/>
            </a:xfrm>
            <a:prstGeom prst="rect">
              <a:avLst/>
            </a:prstGeom>
            <a:noFill/>
          </p:spPr>
          <p:txBody>
            <a:bodyPr wrap="none" rtlCol="0">
              <a:spAutoFit/>
            </a:bodyPr>
            <a:lstStyle/>
            <a:p>
              <a:r>
                <a:rPr lang="en-US" sz="1100" dirty="0">
                  <a:solidFill>
                    <a:srgbClr val="31265E"/>
                  </a:solidFill>
                  <a:latin typeface="Manrope" pitchFamily="2" charset="0"/>
                </a:rPr>
                <a:t>Firms are combining teams, data and analytics</a:t>
              </a:r>
            </a:p>
          </p:txBody>
        </p:sp>
      </p:grpSp>
      <p:grpSp>
        <p:nvGrpSpPr>
          <p:cNvPr id="34" name="Group 33">
            <a:extLst>
              <a:ext uri="{FF2B5EF4-FFF2-40B4-BE49-F238E27FC236}">
                <a16:creationId xmlns:a16="http://schemas.microsoft.com/office/drawing/2014/main" id="{D83EA218-6674-A088-C18C-92D1D79C1F60}"/>
              </a:ext>
            </a:extLst>
          </p:cNvPr>
          <p:cNvGrpSpPr/>
          <p:nvPr/>
        </p:nvGrpSpPr>
        <p:grpSpPr>
          <a:xfrm>
            <a:off x="6526621" y="2665174"/>
            <a:ext cx="4070345" cy="508144"/>
            <a:chOff x="6526621" y="1151349"/>
            <a:chExt cx="4070345" cy="508144"/>
          </a:xfrm>
        </p:grpSpPr>
        <p:sp>
          <p:nvSpPr>
            <p:cNvPr id="35" name="TextBox 34">
              <a:extLst>
                <a:ext uri="{FF2B5EF4-FFF2-40B4-BE49-F238E27FC236}">
                  <a16:creationId xmlns:a16="http://schemas.microsoft.com/office/drawing/2014/main" id="{C654197A-C47B-89DF-C8D1-3B85199E7A78}"/>
                </a:ext>
              </a:extLst>
            </p:cNvPr>
            <p:cNvSpPr txBox="1"/>
            <p:nvPr/>
          </p:nvSpPr>
          <p:spPr>
            <a:xfrm>
              <a:off x="6526621" y="1151349"/>
              <a:ext cx="872355" cy="276999"/>
            </a:xfrm>
            <a:prstGeom prst="rect">
              <a:avLst/>
            </a:prstGeom>
            <a:noFill/>
          </p:spPr>
          <p:txBody>
            <a:bodyPr wrap="none" rtlCol="0">
              <a:spAutoFit/>
            </a:bodyPr>
            <a:lstStyle/>
            <a:p>
              <a:r>
                <a:rPr lang="en-US" sz="1200" b="1" dirty="0">
                  <a:solidFill>
                    <a:srgbClr val="31265E"/>
                  </a:solidFill>
                  <a:latin typeface="Manrope" pitchFamily="2" charset="0"/>
                </a:rPr>
                <a:t>Adoption</a:t>
              </a:r>
            </a:p>
          </p:txBody>
        </p:sp>
        <p:sp>
          <p:nvSpPr>
            <p:cNvPr id="36" name="TextBox 35">
              <a:extLst>
                <a:ext uri="{FF2B5EF4-FFF2-40B4-BE49-F238E27FC236}">
                  <a16:creationId xmlns:a16="http://schemas.microsoft.com/office/drawing/2014/main" id="{FF7F6DF1-7D7F-3012-985A-E5141FFD6F13}"/>
                </a:ext>
              </a:extLst>
            </p:cNvPr>
            <p:cNvSpPr txBox="1"/>
            <p:nvPr/>
          </p:nvSpPr>
          <p:spPr>
            <a:xfrm>
              <a:off x="6526621" y="1397883"/>
              <a:ext cx="4070345" cy="261610"/>
            </a:xfrm>
            <a:prstGeom prst="rect">
              <a:avLst/>
            </a:prstGeom>
            <a:noFill/>
          </p:spPr>
          <p:txBody>
            <a:bodyPr wrap="none" rtlCol="0">
              <a:spAutoFit/>
            </a:bodyPr>
            <a:lstStyle/>
            <a:p>
              <a:r>
                <a:rPr lang="en-US" sz="1100" dirty="0">
                  <a:solidFill>
                    <a:srgbClr val="31265E"/>
                  </a:solidFill>
                  <a:latin typeface="Manrope" pitchFamily="2" charset="0"/>
                </a:rPr>
                <a:t>Adoption of advanced analytics and disruptive technologies</a:t>
              </a:r>
            </a:p>
          </p:txBody>
        </p:sp>
      </p:grpSp>
      <p:grpSp>
        <p:nvGrpSpPr>
          <p:cNvPr id="37" name="Group 36">
            <a:extLst>
              <a:ext uri="{FF2B5EF4-FFF2-40B4-BE49-F238E27FC236}">
                <a16:creationId xmlns:a16="http://schemas.microsoft.com/office/drawing/2014/main" id="{01834CE7-72D6-331A-C56E-201BC81A58BE}"/>
              </a:ext>
            </a:extLst>
          </p:cNvPr>
          <p:cNvGrpSpPr/>
          <p:nvPr/>
        </p:nvGrpSpPr>
        <p:grpSpPr>
          <a:xfrm>
            <a:off x="6526621" y="3393108"/>
            <a:ext cx="4156907" cy="508144"/>
            <a:chOff x="6526621" y="1151349"/>
            <a:chExt cx="4156907" cy="508144"/>
          </a:xfrm>
        </p:grpSpPr>
        <p:sp>
          <p:nvSpPr>
            <p:cNvPr id="38" name="TextBox 37">
              <a:extLst>
                <a:ext uri="{FF2B5EF4-FFF2-40B4-BE49-F238E27FC236}">
                  <a16:creationId xmlns:a16="http://schemas.microsoft.com/office/drawing/2014/main" id="{8779ED41-77A1-EBAC-DB7C-0497CE36BA87}"/>
                </a:ext>
              </a:extLst>
            </p:cNvPr>
            <p:cNvSpPr txBox="1"/>
            <p:nvPr/>
          </p:nvSpPr>
          <p:spPr>
            <a:xfrm>
              <a:off x="6526621" y="1151349"/>
              <a:ext cx="1072730" cy="276999"/>
            </a:xfrm>
            <a:prstGeom prst="rect">
              <a:avLst/>
            </a:prstGeom>
            <a:noFill/>
          </p:spPr>
          <p:txBody>
            <a:bodyPr wrap="none" rtlCol="0">
              <a:spAutoFit/>
            </a:bodyPr>
            <a:lstStyle/>
            <a:p>
              <a:r>
                <a:rPr lang="en-US" sz="1200" b="1" dirty="0">
                  <a:solidFill>
                    <a:srgbClr val="31265E"/>
                  </a:solidFill>
                  <a:latin typeface="Manrope" pitchFamily="2" charset="0"/>
                </a:rPr>
                <a:t>Automation</a:t>
              </a:r>
            </a:p>
          </p:txBody>
        </p:sp>
        <p:sp>
          <p:nvSpPr>
            <p:cNvPr id="39" name="TextBox 38">
              <a:extLst>
                <a:ext uri="{FF2B5EF4-FFF2-40B4-BE49-F238E27FC236}">
                  <a16:creationId xmlns:a16="http://schemas.microsoft.com/office/drawing/2014/main" id="{9E65F5A6-B955-DA46-565D-68E7189E3116}"/>
                </a:ext>
              </a:extLst>
            </p:cNvPr>
            <p:cNvSpPr txBox="1"/>
            <p:nvPr/>
          </p:nvSpPr>
          <p:spPr>
            <a:xfrm>
              <a:off x="6526621" y="1397883"/>
              <a:ext cx="4156907" cy="261610"/>
            </a:xfrm>
            <a:prstGeom prst="rect">
              <a:avLst/>
            </a:prstGeom>
            <a:noFill/>
          </p:spPr>
          <p:txBody>
            <a:bodyPr wrap="none" rtlCol="0">
              <a:spAutoFit/>
            </a:bodyPr>
            <a:lstStyle/>
            <a:p>
              <a:r>
                <a:rPr lang="en-US" sz="1100" dirty="0">
                  <a:solidFill>
                    <a:srgbClr val="31265E"/>
                  </a:solidFill>
                  <a:latin typeface="Manrope" pitchFamily="2" charset="0"/>
                </a:rPr>
                <a:t>Automation is replacing manual and people-driven processes</a:t>
              </a:r>
            </a:p>
          </p:txBody>
        </p:sp>
      </p:grpSp>
      <p:grpSp>
        <p:nvGrpSpPr>
          <p:cNvPr id="40" name="Group 39">
            <a:extLst>
              <a:ext uri="{FF2B5EF4-FFF2-40B4-BE49-F238E27FC236}">
                <a16:creationId xmlns:a16="http://schemas.microsoft.com/office/drawing/2014/main" id="{1215A2B3-9E72-D636-31A4-7A7B4FA1440E}"/>
              </a:ext>
            </a:extLst>
          </p:cNvPr>
          <p:cNvGrpSpPr/>
          <p:nvPr/>
        </p:nvGrpSpPr>
        <p:grpSpPr>
          <a:xfrm>
            <a:off x="6526620" y="4121042"/>
            <a:ext cx="3634328" cy="508144"/>
            <a:chOff x="6526621" y="1151349"/>
            <a:chExt cx="3634328" cy="508144"/>
          </a:xfrm>
        </p:grpSpPr>
        <p:sp>
          <p:nvSpPr>
            <p:cNvPr id="41" name="TextBox 40">
              <a:extLst>
                <a:ext uri="{FF2B5EF4-FFF2-40B4-BE49-F238E27FC236}">
                  <a16:creationId xmlns:a16="http://schemas.microsoft.com/office/drawing/2014/main" id="{6587A826-63BB-DF86-C716-FDEBD5BB61A7}"/>
                </a:ext>
              </a:extLst>
            </p:cNvPr>
            <p:cNvSpPr txBox="1"/>
            <p:nvPr/>
          </p:nvSpPr>
          <p:spPr>
            <a:xfrm>
              <a:off x="6526621" y="1151349"/>
              <a:ext cx="1002197" cy="276999"/>
            </a:xfrm>
            <a:prstGeom prst="rect">
              <a:avLst/>
            </a:prstGeom>
            <a:noFill/>
          </p:spPr>
          <p:txBody>
            <a:bodyPr wrap="none" rtlCol="0">
              <a:spAutoFit/>
            </a:bodyPr>
            <a:lstStyle/>
            <a:p>
              <a:r>
                <a:rPr lang="en-US" sz="1200" b="1" dirty="0">
                  <a:solidFill>
                    <a:srgbClr val="31265E"/>
                  </a:solidFill>
                  <a:latin typeface="Manrope" pitchFamily="2" charset="0"/>
                </a:rPr>
                <a:t>Regulation</a:t>
              </a:r>
            </a:p>
          </p:txBody>
        </p:sp>
        <p:sp>
          <p:nvSpPr>
            <p:cNvPr id="42" name="TextBox 41">
              <a:extLst>
                <a:ext uri="{FF2B5EF4-FFF2-40B4-BE49-F238E27FC236}">
                  <a16:creationId xmlns:a16="http://schemas.microsoft.com/office/drawing/2014/main" id="{247143FB-169B-2601-AF61-4450E4FD109A}"/>
                </a:ext>
              </a:extLst>
            </p:cNvPr>
            <p:cNvSpPr txBox="1"/>
            <p:nvPr/>
          </p:nvSpPr>
          <p:spPr>
            <a:xfrm>
              <a:off x="6526621" y="1397883"/>
              <a:ext cx="3634328" cy="261610"/>
            </a:xfrm>
            <a:prstGeom prst="rect">
              <a:avLst/>
            </a:prstGeom>
            <a:noFill/>
          </p:spPr>
          <p:txBody>
            <a:bodyPr wrap="none" rtlCol="0">
              <a:spAutoFit/>
            </a:bodyPr>
            <a:lstStyle/>
            <a:p>
              <a:r>
                <a:rPr lang="en-US" sz="1100" dirty="0">
                  <a:solidFill>
                    <a:srgbClr val="31265E"/>
                  </a:solidFill>
                  <a:latin typeface="Manrope" pitchFamily="2" charset="0"/>
                </a:rPr>
                <a:t>Regulation is continuously demanding improvements</a:t>
              </a:r>
            </a:p>
          </p:txBody>
        </p:sp>
      </p:grpSp>
      <p:grpSp>
        <p:nvGrpSpPr>
          <p:cNvPr id="43" name="Group 42">
            <a:extLst>
              <a:ext uri="{FF2B5EF4-FFF2-40B4-BE49-F238E27FC236}">
                <a16:creationId xmlns:a16="http://schemas.microsoft.com/office/drawing/2014/main" id="{F92710E3-B3BA-5455-4D98-75EA2099010A}"/>
              </a:ext>
            </a:extLst>
          </p:cNvPr>
          <p:cNvGrpSpPr/>
          <p:nvPr/>
        </p:nvGrpSpPr>
        <p:grpSpPr>
          <a:xfrm>
            <a:off x="6526620" y="4848976"/>
            <a:ext cx="4652236" cy="508144"/>
            <a:chOff x="6526621" y="1151349"/>
            <a:chExt cx="4652236" cy="508144"/>
          </a:xfrm>
        </p:grpSpPr>
        <p:sp>
          <p:nvSpPr>
            <p:cNvPr id="44" name="TextBox 43">
              <a:extLst>
                <a:ext uri="{FF2B5EF4-FFF2-40B4-BE49-F238E27FC236}">
                  <a16:creationId xmlns:a16="http://schemas.microsoft.com/office/drawing/2014/main" id="{6EEFDAC2-BF19-BD8A-16A4-198E6717596D}"/>
                </a:ext>
              </a:extLst>
            </p:cNvPr>
            <p:cNvSpPr txBox="1"/>
            <p:nvPr/>
          </p:nvSpPr>
          <p:spPr>
            <a:xfrm>
              <a:off x="6526621" y="1151349"/>
              <a:ext cx="938077" cy="276999"/>
            </a:xfrm>
            <a:prstGeom prst="rect">
              <a:avLst/>
            </a:prstGeom>
            <a:noFill/>
          </p:spPr>
          <p:txBody>
            <a:bodyPr wrap="none" rtlCol="0">
              <a:spAutoFit/>
            </a:bodyPr>
            <a:lstStyle/>
            <a:p>
              <a:r>
                <a:rPr lang="en-US" sz="1200" b="1" dirty="0">
                  <a:solidFill>
                    <a:srgbClr val="31265E"/>
                  </a:solidFill>
                  <a:latin typeface="Manrope" pitchFamily="2" charset="0"/>
                </a:rPr>
                <a:t>Mandated</a:t>
              </a:r>
            </a:p>
          </p:txBody>
        </p:sp>
        <p:sp>
          <p:nvSpPr>
            <p:cNvPr id="45" name="TextBox 44">
              <a:extLst>
                <a:ext uri="{FF2B5EF4-FFF2-40B4-BE49-F238E27FC236}">
                  <a16:creationId xmlns:a16="http://schemas.microsoft.com/office/drawing/2014/main" id="{0FBE474D-DB88-445F-597B-CD92965F6A9F}"/>
                </a:ext>
              </a:extLst>
            </p:cNvPr>
            <p:cNvSpPr txBox="1"/>
            <p:nvPr/>
          </p:nvSpPr>
          <p:spPr>
            <a:xfrm>
              <a:off x="6526621" y="1397883"/>
              <a:ext cx="4652236" cy="261610"/>
            </a:xfrm>
            <a:prstGeom prst="rect">
              <a:avLst/>
            </a:prstGeom>
            <a:noFill/>
          </p:spPr>
          <p:txBody>
            <a:bodyPr wrap="none" rtlCol="0">
              <a:spAutoFit/>
            </a:bodyPr>
            <a:lstStyle/>
            <a:p>
              <a:r>
                <a:rPr lang="en-US" sz="1100" dirty="0">
                  <a:solidFill>
                    <a:srgbClr val="31265E"/>
                  </a:solidFill>
                  <a:latin typeface="Manrope" pitchFamily="2" charset="0"/>
                </a:rPr>
                <a:t>The use of electronic CDD for continuous compliance where possible</a:t>
              </a:r>
            </a:p>
          </p:txBody>
        </p:sp>
      </p:grpSp>
      <p:grpSp>
        <p:nvGrpSpPr>
          <p:cNvPr id="46" name="Group 45">
            <a:extLst>
              <a:ext uri="{FF2B5EF4-FFF2-40B4-BE49-F238E27FC236}">
                <a16:creationId xmlns:a16="http://schemas.microsoft.com/office/drawing/2014/main" id="{1267A996-D78D-8296-C645-7751629B8D8E}"/>
              </a:ext>
            </a:extLst>
          </p:cNvPr>
          <p:cNvGrpSpPr/>
          <p:nvPr/>
        </p:nvGrpSpPr>
        <p:grpSpPr>
          <a:xfrm>
            <a:off x="6526620" y="5576912"/>
            <a:ext cx="4398961" cy="508144"/>
            <a:chOff x="6526621" y="1151349"/>
            <a:chExt cx="4398961" cy="508144"/>
          </a:xfrm>
        </p:grpSpPr>
        <p:sp>
          <p:nvSpPr>
            <p:cNvPr id="47" name="TextBox 46">
              <a:extLst>
                <a:ext uri="{FF2B5EF4-FFF2-40B4-BE49-F238E27FC236}">
                  <a16:creationId xmlns:a16="http://schemas.microsoft.com/office/drawing/2014/main" id="{F656D6C0-23E9-CDD5-34B7-C979E6E1457E}"/>
                </a:ext>
              </a:extLst>
            </p:cNvPr>
            <p:cNvSpPr txBox="1"/>
            <p:nvPr/>
          </p:nvSpPr>
          <p:spPr>
            <a:xfrm>
              <a:off x="6526621" y="1151349"/>
              <a:ext cx="540533" cy="276999"/>
            </a:xfrm>
            <a:prstGeom prst="rect">
              <a:avLst/>
            </a:prstGeom>
            <a:noFill/>
          </p:spPr>
          <p:txBody>
            <a:bodyPr wrap="none" rtlCol="0">
              <a:spAutoFit/>
            </a:bodyPr>
            <a:lstStyle/>
            <a:p>
              <a:r>
                <a:rPr lang="en-US" sz="1200" b="1" dirty="0">
                  <a:solidFill>
                    <a:srgbClr val="31265E"/>
                  </a:solidFill>
                  <a:latin typeface="Manrope" pitchFamily="2" charset="0"/>
                </a:rPr>
                <a:t>FATF</a:t>
              </a:r>
            </a:p>
          </p:txBody>
        </p:sp>
        <p:sp>
          <p:nvSpPr>
            <p:cNvPr id="48" name="TextBox 47">
              <a:extLst>
                <a:ext uri="{FF2B5EF4-FFF2-40B4-BE49-F238E27FC236}">
                  <a16:creationId xmlns:a16="http://schemas.microsoft.com/office/drawing/2014/main" id="{F67942D2-2206-DD49-8F51-9737C2F45DBF}"/>
                </a:ext>
              </a:extLst>
            </p:cNvPr>
            <p:cNvSpPr txBox="1"/>
            <p:nvPr/>
          </p:nvSpPr>
          <p:spPr>
            <a:xfrm>
              <a:off x="6526621" y="1397883"/>
              <a:ext cx="4398961" cy="261610"/>
            </a:xfrm>
            <a:prstGeom prst="rect">
              <a:avLst/>
            </a:prstGeom>
            <a:noFill/>
          </p:spPr>
          <p:txBody>
            <a:bodyPr wrap="none" rtlCol="0">
              <a:spAutoFit/>
            </a:bodyPr>
            <a:lstStyle/>
            <a:p>
              <a:r>
                <a:rPr lang="en-US" sz="1100" dirty="0">
                  <a:solidFill>
                    <a:srgbClr val="31265E"/>
                  </a:solidFill>
                  <a:latin typeface="Manrope" pitchFamily="2" charset="0"/>
                </a:rPr>
                <a:t>Widening its </a:t>
              </a:r>
              <a:r>
                <a:rPr lang="en-US" sz="1100" dirty="0" err="1">
                  <a:solidFill>
                    <a:srgbClr val="31265E"/>
                  </a:solidFill>
                  <a:latin typeface="Manrope" pitchFamily="2" charset="0"/>
                </a:rPr>
                <a:t>programme</a:t>
              </a:r>
              <a:r>
                <a:rPr lang="en-US" sz="1100" dirty="0">
                  <a:solidFill>
                    <a:srgbClr val="31265E"/>
                  </a:solidFill>
                  <a:latin typeface="Manrope" pitchFamily="2" charset="0"/>
                </a:rPr>
                <a:t> of mutual assessment and enforcement</a:t>
              </a:r>
            </a:p>
          </p:txBody>
        </p:sp>
      </p:grpSp>
    </p:spTree>
    <p:extLst>
      <p:ext uri="{BB962C8B-B14F-4D97-AF65-F5344CB8AC3E}">
        <p14:creationId xmlns:p14="http://schemas.microsoft.com/office/powerpoint/2010/main" val="209837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46B5C5-06A4-ED7B-F64E-477F20020C4B}"/>
              </a:ext>
            </a:extLst>
          </p:cNvPr>
          <p:cNvSpPr txBox="1"/>
          <p:nvPr/>
        </p:nvSpPr>
        <p:spPr>
          <a:xfrm>
            <a:off x="514350" y="352425"/>
            <a:ext cx="5322291" cy="769441"/>
          </a:xfrm>
          <a:prstGeom prst="rect">
            <a:avLst/>
          </a:prstGeom>
          <a:noFill/>
        </p:spPr>
        <p:txBody>
          <a:bodyPr wrap="none" rtlCol="0">
            <a:spAutoFit/>
          </a:bodyPr>
          <a:lstStyle/>
          <a:p>
            <a:r>
              <a:rPr lang="en-US" sz="4400" b="1" spc="-150" dirty="0">
                <a:solidFill>
                  <a:srgbClr val="31265E"/>
                </a:solidFill>
                <a:latin typeface="Manrope" pitchFamily="2" charset="0"/>
              </a:rPr>
              <a:t>Market </a:t>
            </a:r>
            <a:r>
              <a:rPr lang="en-US" sz="4400" b="1" spc="-150" dirty="0">
                <a:solidFill>
                  <a:srgbClr val="F9886F"/>
                </a:solidFill>
                <a:latin typeface="Manrope" pitchFamily="2" charset="0"/>
              </a:rPr>
              <a:t>Opportunity</a:t>
            </a:r>
          </a:p>
        </p:txBody>
      </p:sp>
      <p:graphicFrame>
        <p:nvGraphicFramePr>
          <p:cNvPr id="8" name="Chart 7">
            <a:extLst>
              <a:ext uri="{FF2B5EF4-FFF2-40B4-BE49-F238E27FC236}">
                <a16:creationId xmlns:a16="http://schemas.microsoft.com/office/drawing/2014/main" id="{3057A5F6-A557-8473-C36C-E80BD0E58C8F}"/>
              </a:ext>
            </a:extLst>
          </p:cNvPr>
          <p:cNvGraphicFramePr/>
          <p:nvPr>
            <p:extLst>
              <p:ext uri="{D42A27DB-BD31-4B8C-83A1-F6EECF244321}">
                <p14:modId xmlns:p14="http://schemas.microsoft.com/office/powerpoint/2010/main" val="3683846264"/>
              </p:ext>
            </p:extLst>
          </p:nvPr>
        </p:nvGraphicFramePr>
        <p:xfrm>
          <a:off x="5600700" y="1051397"/>
          <a:ext cx="7347941" cy="464089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4CD63495-8C86-8FCC-26E7-3C8C75999301}"/>
              </a:ext>
            </a:extLst>
          </p:cNvPr>
          <p:cNvSpPr txBox="1"/>
          <p:nvPr/>
        </p:nvSpPr>
        <p:spPr>
          <a:xfrm>
            <a:off x="6703729" y="5781675"/>
            <a:ext cx="1778051" cy="624402"/>
          </a:xfrm>
          <a:prstGeom prst="rect">
            <a:avLst/>
          </a:prstGeom>
          <a:noFill/>
        </p:spPr>
        <p:txBody>
          <a:bodyPr wrap="none" rtlCol="0">
            <a:spAutoFit/>
          </a:bodyPr>
          <a:lstStyle/>
          <a:p>
            <a:pPr>
              <a:lnSpc>
                <a:spcPct val="150000"/>
              </a:lnSpc>
            </a:pPr>
            <a:r>
              <a:rPr lang="en-US" sz="1050" dirty="0">
                <a:solidFill>
                  <a:srgbClr val="F9886F"/>
                </a:solidFill>
                <a:effectLst/>
                <a:latin typeface="Manrope" pitchFamily="2" charset="0"/>
                <a:ea typeface="Aptos" panose="020B0004020202020204" pitchFamily="34" charset="0"/>
                <a:cs typeface="Arial" panose="020B0604020202020204" pitchFamily="34" charset="0"/>
              </a:rPr>
              <a:t>Total Addressable Market</a:t>
            </a:r>
          </a:p>
          <a:p>
            <a:pPr>
              <a:lnSpc>
                <a:spcPct val="150000"/>
              </a:lnSpc>
            </a:pPr>
            <a:r>
              <a:rPr lang="en-US" sz="1400" b="1" dirty="0">
                <a:solidFill>
                  <a:srgbClr val="F9886F"/>
                </a:solidFill>
                <a:latin typeface="Manrope" pitchFamily="2" charset="0"/>
              </a:rPr>
              <a:t>$21 Billion</a:t>
            </a:r>
          </a:p>
        </p:txBody>
      </p:sp>
      <p:sp>
        <p:nvSpPr>
          <p:cNvPr id="10" name="TextBox 9">
            <a:extLst>
              <a:ext uri="{FF2B5EF4-FFF2-40B4-BE49-F238E27FC236}">
                <a16:creationId xmlns:a16="http://schemas.microsoft.com/office/drawing/2014/main" id="{F2903131-5A07-0309-B427-D8B9542D0CAB}"/>
              </a:ext>
            </a:extLst>
          </p:cNvPr>
          <p:cNvSpPr txBox="1"/>
          <p:nvPr/>
        </p:nvSpPr>
        <p:spPr>
          <a:xfrm>
            <a:off x="8837016" y="5781675"/>
            <a:ext cx="2853666" cy="624402"/>
          </a:xfrm>
          <a:prstGeom prst="rect">
            <a:avLst/>
          </a:prstGeom>
          <a:noFill/>
        </p:spPr>
        <p:txBody>
          <a:bodyPr wrap="none" rtlCol="0">
            <a:spAutoFit/>
          </a:bodyPr>
          <a:lstStyle/>
          <a:p>
            <a:pPr>
              <a:lnSpc>
                <a:spcPct val="150000"/>
              </a:lnSpc>
            </a:pPr>
            <a:r>
              <a:rPr lang="en-US" sz="1050" dirty="0">
                <a:solidFill>
                  <a:srgbClr val="1BA49B"/>
                </a:solidFill>
                <a:effectLst/>
                <a:latin typeface="Manrope" pitchFamily="2" charset="0"/>
                <a:ea typeface="Aptos" panose="020B0004020202020204" pitchFamily="34" charset="0"/>
                <a:cs typeface="Arial" panose="020B0604020202020204" pitchFamily="34" charset="0"/>
              </a:rPr>
              <a:t>Compliance Costs for Financial Institutions</a:t>
            </a:r>
          </a:p>
          <a:p>
            <a:pPr>
              <a:lnSpc>
                <a:spcPct val="150000"/>
              </a:lnSpc>
            </a:pPr>
            <a:r>
              <a:rPr lang="en-US" sz="1400" b="1" dirty="0">
                <a:solidFill>
                  <a:srgbClr val="1BA49B"/>
                </a:solidFill>
                <a:latin typeface="Manrope" pitchFamily="2" charset="0"/>
              </a:rPr>
              <a:t>$210 Billion</a:t>
            </a:r>
          </a:p>
        </p:txBody>
      </p:sp>
      <p:grpSp>
        <p:nvGrpSpPr>
          <p:cNvPr id="12" name="Group 11">
            <a:extLst>
              <a:ext uri="{FF2B5EF4-FFF2-40B4-BE49-F238E27FC236}">
                <a16:creationId xmlns:a16="http://schemas.microsoft.com/office/drawing/2014/main" id="{7901A5CB-E0B3-260B-8683-5C0579577EB2}"/>
              </a:ext>
            </a:extLst>
          </p:cNvPr>
          <p:cNvGrpSpPr/>
          <p:nvPr/>
        </p:nvGrpSpPr>
        <p:grpSpPr>
          <a:xfrm>
            <a:off x="609597" y="1447799"/>
            <a:ext cx="5295904" cy="4905375"/>
            <a:chOff x="619122" y="1514475"/>
            <a:chExt cx="4816971" cy="2381250"/>
          </a:xfrm>
        </p:grpSpPr>
        <p:sp>
          <p:nvSpPr>
            <p:cNvPr id="14" name="Rectangle: Rounded Corners 13">
              <a:extLst>
                <a:ext uri="{FF2B5EF4-FFF2-40B4-BE49-F238E27FC236}">
                  <a16:creationId xmlns:a16="http://schemas.microsoft.com/office/drawing/2014/main" id="{78A0ED43-1FA5-4683-B9D2-CA591851BAA7}"/>
                </a:ext>
              </a:extLst>
            </p:cNvPr>
            <p:cNvSpPr/>
            <p:nvPr/>
          </p:nvSpPr>
          <p:spPr>
            <a:xfrm>
              <a:off x="619122" y="1514475"/>
              <a:ext cx="4816971" cy="2381250"/>
            </a:xfrm>
            <a:prstGeom prst="roundRect">
              <a:avLst>
                <a:gd name="adj" fmla="val 3951"/>
              </a:avLst>
            </a:prstGeom>
            <a:solidFill>
              <a:schemeClr val="bg1"/>
            </a:solidFill>
            <a:ln>
              <a:noFill/>
            </a:ln>
            <a:effectLst>
              <a:glow rad="228600">
                <a:schemeClr val="bg1">
                  <a:lumMod val="85000"/>
                  <a:alpha val="14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7BBC8C8-7838-61A7-B2EF-FF01938685B7}"/>
                </a:ext>
              </a:extLst>
            </p:cNvPr>
            <p:cNvSpPr txBox="1"/>
            <p:nvPr/>
          </p:nvSpPr>
          <p:spPr>
            <a:xfrm>
              <a:off x="938210" y="1700038"/>
              <a:ext cx="4125347" cy="382511"/>
            </a:xfrm>
            <a:prstGeom prst="rect">
              <a:avLst/>
            </a:prstGeom>
            <a:noFill/>
          </p:spPr>
          <p:txBody>
            <a:bodyPr wrap="square" rtlCol="0">
              <a:spAutoFit/>
            </a:bodyPr>
            <a:lstStyle/>
            <a:p>
              <a:pPr>
                <a:lnSpc>
                  <a:spcPct val="150000"/>
                </a:lnSpc>
              </a:pPr>
              <a:r>
                <a:rPr lang="en-US" sz="1400" dirty="0">
                  <a:solidFill>
                    <a:srgbClr val="31265E"/>
                  </a:solidFill>
                  <a:effectLst/>
                  <a:latin typeface="Manrope" pitchFamily="2" charset="0"/>
                  <a:ea typeface="Aptos" panose="020B0004020202020204" pitchFamily="34" charset="0"/>
                  <a:cs typeface="Arial" panose="020B0604020202020204" pitchFamily="34" charset="0"/>
                </a:rPr>
                <a:t>Total Addressable Market: </a:t>
              </a:r>
            </a:p>
            <a:p>
              <a:pPr>
                <a:lnSpc>
                  <a:spcPct val="150000"/>
                </a:lnSpc>
              </a:pPr>
              <a:r>
                <a:rPr lang="en-US" b="1" dirty="0">
                  <a:solidFill>
                    <a:srgbClr val="1BA49B"/>
                  </a:solidFill>
                  <a:effectLst/>
                  <a:latin typeface="Manrope" pitchFamily="2" charset="0"/>
                  <a:ea typeface="Aptos" panose="020B0004020202020204" pitchFamily="34" charset="0"/>
                  <a:cs typeface="Arial" panose="020B0604020202020204" pitchFamily="34" charset="0"/>
                </a:rPr>
                <a:t>$21 Billion</a:t>
              </a:r>
              <a:endParaRPr lang="en-US" sz="1400" b="1" dirty="0">
                <a:solidFill>
                  <a:srgbClr val="1BA49B"/>
                </a:solidFill>
                <a:effectLst/>
                <a:latin typeface="Manrope" pitchFamily="2" charset="0"/>
                <a:ea typeface="Aptos" panose="020B0004020202020204" pitchFamily="34" charset="0"/>
                <a:cs typeface="Arial" panose="020B0604020202020204" pitchFamily="34" charset="0"/>
              </a:endParaRPr>
            </a:p>
          </p:txBody>
        </p:sp>
      </p:grpSp>
      <p:sp>
        <p:nvSpPr>
          <p:cNvPr id="16" name="TextBox 15">
            <a:extLst>
              <a:ext uri="{FF2B5EF4-FFF2-40B4-BE49-F238E27FC236}">
                <a16:creationId xmlns:a16="http://schemas.microsoft.com/office/drawing/2014/main" id="{D5D0BE57-BBFB-4DFE-734A-5D7F5248796A}"/>
              </a:ext>
            </a:extLst>
          </p:cNvPr>
          <p:cNvSpPr txBox="1"/>
          <p:nvPr/>
        </p:nvSpPr>
        <p:spPr>
          <a:xfrm>
            <a:off x="960411" y="2815732"/>
            <a:ext cx="4535514" cy="1120691"/>
          </a:xfrm>
          <a:prstGeom prst="rect">
            <a:avLst/>
          </a:prstGeom>
          <a:noFill/>
        </p:spPr>
        <p:txBody>
          <a:bodyPr wrap="square" rtlCol="0">
            <a:spAutoFit/>
          </a:bodyPr>
          <a:lstStyle/>
          <a:p>
            <a:pPr>
              <a:lnSpc>
                <a:spcPct val="150000"/>
              </a:lnSpc>
            </a:pPr>
            <a:r>
              <a:rPr lang="en-US" sz="1400" dirty="0">
                <a:solidFill>
                  <a:srgbClr val="31265E"/>
                </a:solidFill>
                <a:effectLst/>
                <a:latin typeface="Manrope" pitchFamily="2" charset="0"/>
                <a:ea typeface="Aptos" panose="020B0004020202020204" pitchFamily="34" charset="0"/>
                <a:cs typeface="Arial" panose="020B0604020202020204" pitchFamily="34" charset="0"/>
              </a:rPr>
              <a:t>Compliance costs for financial institutions are set to exceed </a:t>
            </a:r>
            <a:r>
              <a:rPr lang="en-US" b="1" dirty="0">
                <a:solidFill>
                  <a:srgbClr val="1BA49B"/>
                </a:solidFill>
                <a:effectLst/>
                <a:latin typeface="Manrope" pitchFamily="2" charset="0"/>
                <a:ea typeface="Aptos" panose="020B0004020202020204" pitchFamily="34" charset="0"/>
                <a:cs typeface="Arial" panose="020B0604020202020204" pitchFamily="34" charset="0"/>
              </a:rPr>
              <a:t>$210 billion</a:t>
            </a:r>
            <a:r>
              <a:rPr lang="en-US" sz="1400" dirty="0">
                <a:solidFill>
                  <a:srgbClr val="31265E"/>
                </a:solidFill>
                <a:effectLst/>
                <a:latin typeface="Manrope" pitchFamily="2" charset="0"/>
                <a:ea typeface="Aptos" panose="020B0004020202020204" pitchFamily="34" charset="0"/>
                <a:cs typeface="Arial" panose="020B0604020202020204" pitchFamily="34" charset="0"/>
              </a:rPr>
              <a:t>, as businesses struggle to keep pace with constantly evolving regulations</a:t>
            </a:r>
            <a:endParaRPr lang="en-US" sz="1400" b="1" dirty="0">
              <a:solidFill>
                <a:srgbClr val="1BA49B"/>
              </a:solidFill>
              <a:effectLst/>
              <a:latin typeface="Manrope" pitchFamily="2" charset="0"/>
              <a:ea typeface="Aptos" panose="020B00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5E55B507-092A-95E7-1D10-902DF43A3EDB}"/>
              </a:ext>
            </a:extLst>
          </p:cNvPr>
          <p:cNvSpPr txBox="1"/>
          <p:nvPr/>
        </p:nvSpPr>
        <p:spPr>
          <a:xfrm>
            <a:off x="960411" y="4134123"/>
            <a:ext cx="4535514" cy="1767022"/>
          </a:xfrm>
          <a:prstGeom prst="rect">
            <a:avLst/>
          </a:prstGeom>
          <a:noFill/>
        </p:spPr>
        <p:txBody>
          <a:bodyPr wrap="square" rtlCol="0">
            <a:spAutoFit/>
          </a:bodyPr>
          <a:lstStyle/>
          <a:p>
            <a:pPr>
              <a:lnSpc>
                <a:spcPct val="150000"/>
              </a:lnSpc>
            </a:pPr>
            <a:r>
              <a:rPr lang="en-US" sz="1400" dirty="0">
                <a:solidFill>
                  <a:srgbClr val="31265E"/>
                </a:solidFill>
                <a:effectLst/>
                <a:latin typeface="Manrope" pitchFamily="2" charset="0"/>
                <a:ea typeface="Aptos" panose="020B0004020202020204" pitchFamily="34" charset="0"/>
                <a:cs typeface="Arial" panose="020B0604020202020204" pitchFamily="34" charset="0"/>
              </a:rPr>
              <a:t>With over </a:t>
            </a:r>
            <a:r>
              <a:rPr lang="en-US" b="1" dirty="0">
                <a:solidFill>
                  <a:srgbClr val="1BA49B"/>
                </a:solidFill>
                <a:effectLst/>
                <a:latin typeface="Manrope" pitchFamily="2" charset="0"/>
                <a:ea typeface="Aptos" panose="020B0004020202020204" pitchFamily="34" charset="0"/>
                <a:cs typeface="Arial" panose="020B0604020202020204" pitchFamily="34" charset="0"/>
              </a:rPr>
              <a:t>80% of financial institutions</a:t>
            </a:r>
            <a:r>
              <a:rPr lang="en-US" sz="1400" dirty="0">
                <a:solidFill>
                  <a:srgbClr val="31265E"/>
                </a:solidFill>
                <a:effectLst/>
                <a:latin typeface="Manrope" pitchFamily="2" charset="0"/>
                <a:ea typeface="Aptos" panose="020B0004020202020204" pitchFamily="34" charset="0"/>
                <a:cs typeface="Arial" panose="020B0604020202020204" pitchFamily="34" charset="0"/>
              </a:rPr>
              <a:t> poised to ramp up AI spending on compliance in the next five years, the market is ready for </a:t>
            </a:r>
            <a:r>
              <a:rPr lang="en-US" sz="1400" b="1" dirty="0" err="1">
                <a:solidFill>
                  <a:srgbClr val="1BA49B"/>
                </a:solidFill>
                <a:effectLst/>
                <a:latin typeface="Manrope" pitchFamily="2" charset="0"/>
                <a:ea typeface="Aptos" panose="020B0004020202020204" pitchFamily="34" charset="0"/>
                <a:cs typeface="Arial" panose="020B0604020202020204" pitchFamily="34" charset="0"/>
              </a:rPr>
              <a:t>Northrow’s</a:t>
            </a:r>
            <a:r>
              <a:rPr lang="en-US" sz="1400" b="1" dirty="0">
                <a:solidFill>
                  <a:srgbClr val="1BA49B"/>
                </a:solidFill>
                <a:effectLst/>
                <a:latin typeface="Manrope" pitchFamily="2" charset="0"/>
                <a:ea typeface="Aptos" panose="020B0004020202020204" pitchFamily="34" charset="0"/>
                <a:cs typeface="Arial" panose="020B0604020202020204" pitchFamily="34" charset="0"/>
              </a:rPr>
              <a:t> AI-powered solutions</a:t>
            </a:r>
            <a:r>
              <a:rPr lang="en-US" sz="1400" dirty="0">
                <a:solidFill>
                  <a:srgbClr val="31265E"/>
                </a:solidFill>
                <a:effectLst/>
                <a:latin typeface="Manrope" pitchFamily="2" charset="0"/>
                <a:ea typeface="Aptos" panose="020B0004020202020204" pitchFamily="34" charset="0"/>
                <a:cs typeface="Arial" panose="020B0604020202020204" pitchFamily="34" charset="0"/>
              </a:rPr>
              <a:t> to revolutionize the landscape.</a:t>
            </a:r>
            <a:endParaRPr lang="en-US" sz="1400" b="1" dirty="0">
              <a:solidFill>
                <a:srgbClr val="1BA49B"/>
              </a:solidFill>
              <a:effectLst/>
              <a:latin typeface="Manrope" pitchFamily="2"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3134349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2697</TotalTime>
  <Words>1093</Words>
  <Application>Microsoft Office PowerPoint</Application>
  <PresentationFormat>Widescreen</PresentationFormat>
  <Paragraphs>206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Manrope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SP Global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Kashif jamal</dc:creator>
  <cp:lastModifiedBy>Ahmed, Kashif jamal</cp:lastModifiedBy>
  <cp:revision>3</cp:revision>
  <dcterms:created xsi:type="dcterms:W3CDTF">2024-10-08T13:05:18Z</dcterms:created>
  <dcterms:modified xsi:type="dcterms:W3CDTF">2024-10-14T05:41:30Z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31f0267-8575-4fc2-99cc-f6b7f9934be9_Enabled">
    <vt:lpwstr>true</vt:lpwstr>
  </property>
  <property fmtid="{D5CDD505-2E9C-101B-9397-08002B2CF9AE}" pid="3" name="MSIP_Label_831f0267-8575-4fc2-99cc-f6b7f9934be9_SetDate">
    <vt:lpwstr>2024-10-08T13:05:19Z</vt:lpwstr>
  </property>
  <property fmtid="{D5CDD505-2E9C-101B-9397-08002B2CF9AE}" pid="4" name="MSIP_Label_831f0267-8575-4fc2-99cc-f6b7f9934be9_Method">
    <vt:lpwstr>Standard</vt:lpwstr>
  </property>
  <property fmtid="{D5CDD505-2E9C-101B-9397-08002B2CF9AE}" pid="5" name="MSIP_Label_831f0267-8575-4fc2-99cc-f6b7f9934be9_Name">
    <vt:lpwstr>831f0267-8575-4fc2-99cc-f6b7f9934be9</vt:lpwstr>
  </property>
  <property fmtid="{D5CDD505-2E9C-101B-9397-08002B2CF9AE}" pid="6" name="MSIP_Label_831f0267-8575-4fc2-99cc-f6b7f9934be9_SiteId">
    <vt:lpwstr>8f3e36ea-8039-4b40-81a7-7dc0599e8645</vt:lpwstr>
  </property>
  <property fmtid="{D5CDD505-2E9C-101B-9397-08002B2CF9AE}" pid="7" name="MSIP_Label_831f0267-8575-4fc2-99cc-f6b7f9934be9_ActionId">
    <vt:lpwstr>ab0e9247-3e2f-493c-bc73-55d483a7b72f</vt:lpwstr>
  </property>
  <property fmtid="{D5CDD505-2E9C-101B-9397-08002B2CF9AE}" pid="8" name="MSIP_Label_831f0267-8575-4fc2-99cc-f6b7f9934be9_ContentBits">
    <vt:lpwstr>0</vt:lpwstr>
  </property>
</Properties>
</file>