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80"/>
  </p:normalViewPr>
  <p:slideViewPr>
    <p:cSldViewPr snapToGrid="0">
      <p:cViewPr varScale="1">
        <p:scale>
          <a:sx n="203" d="100"/>
          <a:sy n="203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30CB-CCAA-A8E7-288F-0C15A8CCC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CBE7-1468-AC7B-9E65-2046009A4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C8EA-29F0-E790-CE6C-A9FA6B17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ED3E2-6FEB-3D61-F06C-CE5D6DC3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22EA-2932-407A-7A86-E2F72BEC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5291-7700-9DA8-A6C1-FD6033DC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0F870-F8AC-72F0-7800-AF9EF821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9878-891A-B6E8-F475-EA23113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26A0-EA2B-A508-E381-C3112721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8515-AD1B-F887-CE9B-5B8A1C57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1BD37-AA7D-DF18-11C4-A7953E42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4456-8BEF-2A66-702B-4E80B261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E1F4-2FF2-A7BA-8C92-CE05616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C76F0-BC5C-992D-1BDE-989BBBCF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8112-C95C-73A9-A6FC-6665AB47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D39-09DD-3337-6D0C-62031A2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C5BC-D6C5-63F7-78DF-57413F0F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4521-DD7D-6335-0E38-5F1EBC1D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6361-407B-F1D4-040F-C2DE5FF1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A66A-33BC-13DC-985E-0D55205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89F-4371-6D03-5970-041BA012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B297F-05D4-F2A1-820B-930B895AE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12D0-5ED7-181E-5E94-73268DEE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F58E-A24C-BB44-3272-3DCF4EF6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B88D-C11D-D3A6-E610-A2BFB4E4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2C70-77BD-0C2C-1306-94C41459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C71F-D3AD-56AB-3977-59DFC123C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DBB1D-68B0-CF42-8CE0-AF78345A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D12D9-5BAB-0B1C-71FC-4434B663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6F504-0C3B-8988-4965-5C832BF3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04F85-E6F2-8E4C-8891-F8899326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EC36-DF05-5BE4-5D2E-4DDDAA9C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E08D-83FB-EE42-5726-F3E92C59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4DC14-33E3-D17B-9834-11DC3CC55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D5232-0AD7-43FC-439E-BF0975629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ECB6-A643-1FCC-449D-011280E2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F06A8-D91A-A7C6-8887-5E92CDBD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B223-8A70-360C-370E-C480863B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21688-013A-B810-6735-B65A3C46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90C-FA08-BD44-8BA9-E583AB65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7B584-EE57-966B-201F-4FA8D36C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5DE43-5104-6AF7-2E12-14569D8D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560C-D67B-37C1-0F16-D73B29A6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3C9D1-F769-49C5-229C-1C0754B2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A9B6E-A4F2-C60A-5A26-515417A6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16EA-E2BE-AFD3-4295-46FAE834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0176-AD97-86B7-4E8A-DA4F434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E76C-14C4-64FC-E991-27ABCCF4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F98B-4023-489B-5C46-08B79699E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3A74A-7B36-496A-43CE-8BFEB68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C862A-550B-DAE9-4BE8-E2D3A853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D5B1C-F2C8-B6D7-6B2A-9E8F1868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3237-549C-F435-76A5-2086EDE6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37B1D-34EC-0BBE-C4E0-BB3B044A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7FF1-153F-323D-093D-85DC73A2C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7E0AD-205E-90C5-BB11-22F529DB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04DC-283B-1AA5-582B-C3BCB8AD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BD3A-2DB0-9CD8-6151-D35C1480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F3AA7-535B-FA68-F51D-E96D0649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9025-B715-F688-FBF2-B9423948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DA84-5CC6-3022-E25A-A62DFE864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CAB8A-6FC2-7946-A853-2F5367BF51BB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BB59-564B-B0EF-CE27-9F9A071F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2B80-9D72-EF22-B303-3ADCF8DA0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CB6C5-908E-D24A-890E-5B4EC387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6B62E-A317-DF64-00A3-151BDB17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3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81EB-9619-C17A-E7E8-904D54FB3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8AC43-CF70-2F4F-B91F-71771210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7" cy="68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1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2F8E-D9C4-3A79-C25B-979D97BFA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FD2C89-0E2C-9C7E-B839-CEB281D4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7" cy="68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4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5CF91-A1BB-3376-4411-9FE10AD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F2677-53B6-0E4C-9801-6D6D7021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0"/>
            <a:ext cx="12191995" cy="68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5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Kashif jamal</dc:creator>
  <cp:lastModifiedBy>Ahmed, Kashif jamal</cp:lastModifiedBy>
  <cp:revision>6</cp:revision>
  <dcterms:created xsi:type="dcterms:W3CDTF">2025-01-09T06:22:30Z</dcterms:created>
  <dcterms:modified xsi:type="dcterms:W3CDTF">2025-01-09T06:28:43Z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2025-01-09T06:23:42Z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865b7db3-3059-40b5-9db3-12236913b9be</vt:lpwstr>
  </property>
  <property fmtid="{D5CDD505-2E9C-101B-9397-08002B2CF9AE}" pid="8" name="MSIP_Label_831f0267-8575-4fc2-99cc-f6b7f9934be9_ContentBits">
    <vt:lpwstr>0</vt:lpwstr>
  </property>
</Properties>
</file>