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6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Override7.xml" ContentType="application/vnd.openxmlformats-officedocument.themeOverr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8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9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10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11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12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13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14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15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6"/>
    <p:restoredTop sz="94659"/>
  </p:normalViewPr>
  <p:slideViewPr>
    <p:cSldViewPr snapToGrid="0">
      <p:cViewPr varScale="1">
        <p:scale>
          <a:sx n="146" d="100"/>
          <a:sy n="14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429B8-DE8F-47CF-8C9C-C889E00A804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D64956-1DAF-4D60-8804-B2C407CB2775}">
      <dgm:prSet/>
      <dgm:spPr/>
      <dgm:t>
        <a:bodyPr/>
        <a:lstStyle/>
        <a:p>
          <a:r>
            <a:rPr lang="en-GB"/>
            <a:t>A prompt is an input given to a generative AI model to produce an output. It acts as an instruction that guides AI responses.</a:t>
          </a:r>
          <a:endParaRPr lang="en-US"/>
        </a:p>
      </dgm:t>
    </dgm:pt>
    <dgm:pt modelId="{71B2ACD7-7CF9-4F9B-8BDA-F54F4BF3F289}" type="parTrans" cxnId="{7DEDB9C5-18CA-4956-9F8C-E11B6ACFF62B}">
      <dgm:prSet/>
      <dgm:spPr/>
      <dgm:t>
        <a:bodyPr/>
        <a:lstStyle/>
        <a:p>
          <a:endParaRPr lang="en-US"/>
        </a:p>
      </dgm:t>
    </dgm:pt>
    <dgm:pt modelId="{28712D2F-1A90-4EEC-8272-27E86801844F}" type="sibTrans" cxnId="{7DEDB9C5-18CA-4956-9F8C-E11B6ACFF62B}">
      <dgm:prSet/>
      <dgm:spPr/>
      <dgm:t>
        <a:bodyPr/>
        <a:lstStyle/>
        <a:p>
          <a:endParaRPr lang="en-US"/>
        </a:p>
      </dgm:t>
    </dgm:pt>
    <dgm:pt modelId="{F1954596-DDD8-488C-B075-F765CBD66967}">
      <dgm:prSet/>
      <dgm:spPr/>
      <dgm:t>
        <a:bodyPr/>
        <a:lstStyle/>
        <a:p>
          <a:r>
            <a:rPr lang="en-GB"/>
            <a:t>Examples:</a:t>
          </a:r>
          <a:endParaRPr lang="en-US"/>
        </a:p>
      </dgm:t>
    </dgm:pt>
    <dgm:pt modelId="{AE97EA3D-1B12-4DB2-89C6-C24A3E0AD88C}" type="parTrans" cxnId="{35EC2524-2A59-49AA-83D6-08B73FAE9C09}">
      <dgm:prSet/>
      <dgm:spPr/>
      <dgm:t>
        <a:bodyPr/>
        <a:lstStyle/>
        <a:p>
          <a:endParaRPr lang="en-US"/>
        </a:p>
      </dgm:t>
    </dgm:pt>
    <dgm:pt modelId="{5569A496-7FC8-42F4-85D5-8FE6B29BA678}" type="sibTrans" cxnId="{35EC2524-2A59-49AA-83D6-08B73FAE9C09}">
      <dgm:prSet/>
      <dgm:spPr/>
      <dgm:t>
        <a:bodyPr/>
        <a:lstStyle/>
        <a:p>
          <a:endParaRPr lang="en-US"/>
        </a:p>
      </dgm:t>
    </dgm:pt>
    <dgm:pt modelId="{7530CD5D-DF8B-4264-859A-15E00DE597DD}">
      <dgm:prSet/>
      <dgm:spPr/>
      <dgm:t>
        <a:bodyPr/>
        <a:lstStyle/>
        <a:p>
          <a:r>
            <a:rPr lang="en-GB"/>
            <a:t>"Write a short story about space travel."</a:t>
          </a:r>
          <a:endParaRPr lang="en-US"/>
        </a:p>
      </dgm:t>
    </dgm:pt>
    <dgm:pt modelId="{2DD5FEC8-E2C1-4021-B056-7A9F02A166AA}" type="parTrans" cxnId="{D95238B0-C5A5-45B6-9BF9-8173EB3AF20C}">
      <dgm:prSet/>
      <dgm:spPr/>
      <dgm:t>
        <a:bodyPr/>
        <a:lstStyle/>
        <a:p>
          <a:endParaRPr lang="en-US"/>
        </a:p>
      </dgm:t>
    </dgm:pt>
    <dgm:pt modelId="{839C0E9F-17E8-43FC-AC9E-3D5D29A4303E}" type="sibTrans" cxnId="{D95238B0-C5A5-45B6-9BF9-8173EB3AF20C}">
      <dgm:prSet/>
      <dgm:spPr/>
      <dgm:t>
        <a:bodyPr/>
        <a:lstStyle/>
        <a:p>
          <a:endParaRPr lang="en-US"/>
        </a:p>
      </dgm:t>
    </dgm:pt>
    <dgm:pt modelId="{937DA1F6-1E64-432E-BE03-20F390D67D7A}">
      <dgm:prSet/>
      <dgm:spPr/>
      <dgm:t>
        <a:bodyPr/>
        <a:lstStyle/>
        <a:p>
          <a:r>
            <a:rPr lang="en-GB"/>
            <a:t>"Generate HTML code for a contact form."</a:t>
          </a:r>
          <a:endParaRPr lang="en-US"/>
        </a:p>
      </dgm:t>
    </dgm:pt>
    <dgm:pt modelId="{A2180C64-C651-4504-B981-DA8C0D735A17}" type="parTrans" cxnId="{FC1B913B-6BD1-46C1-B9DF-A4D277BD73F8}">
      <dgm:prSet/>
      <dgm:spPr/>
      <dgm:t>
        <a:bodyPr/>
        <a:lstStyle/>
        <a:p>
          <a:endParaRPr lang="en-US"/>
        </a:p>
      </dgm:t>
    </dgm:pt>
    <dgm:pt modelId="{F4B7C9F7-777E-460B-AC51-9F4A3342664F}" type="sibTrans" cxnId="{FC1B913B-6BD1-46C1-B9DF-A4D277BD73F8}">
      <dgm:prSet/>
      <dgm:spPr/>
      <dgm:t>
        <a:bodyPr/>
        <a:lstStyle/>
        <a:p>
          <a:endParaRPr lang="en-US"/>
        </a:p>
      </dgm:t>
    </dgm:pt>
    <dgm:pt modelId="{AAB6AC0E-CCA9-2F4A-9280-881988A909C6}" type="pres">
      <dgm:prSet presAssocID="{B4A429B8-DE8F-47CF-8C9C-C889E00A804C}" presName="Name0" presStyleCnt="0">
        <dgm:presLayoutVars>
          <dgm:dir/>
          <dgm:resizeHandles val="exact"/>
        </dgm:presLayoutVars>
      </dgm:prSet>
      <dgm:spPr/>
    </dgm:pt>
    <dgm:pt modelId="{FABC86A4-D670-6246-A208-95813733246D}" type="pres">
      <dgm:prSet presAssocID="{67D64956-1DAF-4D60-8804-B2C407CB2775}" presName="node" presStyleLbl="node1" presStyleIdx="0" presStyleCnt="4">
        <dgm:presLayoutVars>
          <dgm:bulletEnabled val="1"/>
        </dgm:presLayoutVars>
      </dgm:prSet>
      <dgm:spPr/>
    </dgm:pt>
    <dgm:pt modelId="{599FF307-2F2F-4B40-B0D3-C60CC6F6FC5A}" type="pres">
      <dgm:prSet presAssocID="{28712D2F-1A90-4EEC-8272-27E86801844F}" presName="sibTrans" presStyleLbl="sibTrans1D1" presStyleIdx="0" presStyleCnt="3"/>
      <dgm:spPr/>
    </dgm:pt>
    <dgm:pt modelId="{95328A5D-3B7A-B747-A617-5A32C00EB31B}" type="pres">
      <dgm:prSet presAssocID="{28712D2F-1A90-4EEC-8272-27E86801844F}" presName="connectorText" presStyleLbl="sibTrans1D1" presStyleIdx="0" presStyleCnt="3"/>
      <dgm:spPr/>
    </dgm:pt>
    <dgm:pt modelId="{F58D73F0-EE76-2D43-84F3-C1EF01C0061A}" type="pres">
      <dgm:prSet presAssocID="{F1954596-DDD8-488C-B075-F765CBD66967}" presName="node" presStyleLbl="node1" presStyleIdx="1" presStyleCnt="4">
        <dgm:presLayoutVars>
          <dgm:bulletEnabled val="1"/>
        </dgm:presLayoutVars>
      </dgm:prSet>
      <dgm:spPr/>
    </dgm:pt>
    <dgm:pt modelId="{D0D70B71-C540-4A4E-9E0F-DEEF4855C592}" type="pres">
      <dgm:prSet presAssocID="{5569A496-7FC8-42F4-85D5-8FE6B29BA678}" presName="sibTrans" presStyleLbl="sibTrans1D1" presStyleIdx="1" presStyleCnt="3"/>
      <dgm:spPr/>
    </dgm:pt>
    <dgm:pt modelId="{AA8EFC75-D334-7349-ADC4-84620ADA45AF}" type="pres">
      <dgm:prSet presAssocID="{5569A496-7FC8-42F4-85D5-8FE6B29BA678}" presName="connectorText" presStyleLbl="sibTrans1D1" presStyleIdx="1" presStyleCnt="3"/>
      <dgm:spPr/>
    </dgm:pt>
    <dgm:pt modelId="{F55DF7B6-DA6C-D345-BA0A-03FDDAA11787}" type="pres">
      <dgm:prSet presAssocID="{7530CD5D-DF8B-4264-859A-15E00DE597DD}" presName="node" presStyleLbl="node1" presStyleIdx="2" presStyleCnt="4">
        <dgm:presLayoutVars>
          <dgm:bulletEnabled val="1"/>
        </dgm:presLayoutVars>
      </dgm:prSet>
      <dgm:spPr/>
    </dgm:pt>
    <dgm:pt modelId="{92700AC7-80DE-374D-A106-87275119476C}" type="pres">
      <dgm:prSet presAssocID="{839C0E9F-17E8-43FC-AC9E-3D5D29A4303E}" presName="sibTrans" presStyleLbl="sibTrans1D1" presStyleIdx="2" presStyleCnt="3"/>
      <dgm:spPr/>
    </dgm:pt>
    <dgm:pt modelId="{DE8A1674-EFED-ED41-9E2A-B3E2FE2394B4}" type="pres">
      <dgm:prSet presAssocID="{839C0E9F-17E8-43FC-AC9E-3D5D29A4303E}" presName="connectorText" presStyleLbl="sibTrans1D1" presStyleIdx="2" presStyleCnt="3"/>
      <dgm:spPr/>
    </dgm:pt>
    <dgm:pt modelId="{F0F97A55-181D-F54C-B49B-FD4E35210C47}" type="pres">
      <dgm:prSet presAssocID="{937DA1F6-1E64-432E-BE03-20F390D67D7A}" presName="node" presStyleLbl="node1" presStyleIdx="3" presStyleCnt="4">
        <dgm:presLayoutVars>
          <dgm:bulletEnabled val="1"/>
        </dgm:presLayoutVars>
      </dgm:prSet>
      <dgm:spPr/>
    </dgm:pt>
  </dgm:ptLst>
  <dgm:cxnLst>
    <dgm:cxn modelId="{48D5050B-9A95-C242-B4B9-18FBB8220BD9}" type="presOf" srcId="{5569A496-7FC8-42F4-85D5-8FE6B29BA678}" destId="{AA8EFC75-D334-7349-ADC4-84620ADA45AF}" srcOrd="1" destOrd="0" presId="urn:microsoft.com/office/officeart/2016/7/layout/RepeatingBendingProcessNew"/>
    <dgm:cxn modelId="{49ED7E0E-2DBF-D144-91C5-E8F0D22E921B}" type="presOf" srcId="{839C0E9F-17E8-43FC-AC9E-3D5D29A4303E}" destId="{92700AC7-80DE-374D-A106-87275119476C}" srcOrd="0" destOrd="0" presId="urn:microsoft.com/office/officeart/2016/7/layout/RepeatingBendingProcessNew"/>
    <dgm:cxn modelId="{4B8BFF16-9061-3543-AEA7-BC696F41778F}" type="presOf" srcId="{5569A496-7FC8-42F4-85D5-8FE6B29BA678}" destId="{D0D70B71-C540-4A4E-9E0F-DEEF4855C592}" srcOrd="0" destOrd="0" presId="urn:microsoft.com/office/officeart/2016/7/layout/RepeatingBendingProcessNew"/>
    <dgm:cxn modelId="{E855971F-71B2-FD46-8A29-C89787FE21BD}" type="presOf" srcId="{7530CD5D-DF8B-4264-859A-15E00DE597DD}" destId="{F55DF7B6-DA6C-D345-BA0A-03FDDAA11787}" srcOrd="0" destOrd="0" presId="urn:microsoft.com/office/officeart/2016/7/layout/RepeatingBendingProcessNew"/>
    <dgm:cxn modelId="{84050123-CF6E-3A4D-B561-F6272C123DAA}" type="presOf" srcId="{B4A429B8-DE8F-47CF-8C9C-C889E00A804C}" destId="{AAB6AC0E-CCA9-2F4A-9280-881988A909C6}" srcOrd="0" destOrd="0" presId="urn:microsoft.com/office/officeart/2016/7/layout/RepeatingBendingProcessNew"/>
    <dgm:cxn modelId="{35EC2524-2A59-49AA-83D6-08B73FAE9C09}" srcId="{B4A429B8-DE8F-47CF-8C9C-C889E00A804C}" destId="{F1954596-DDD8-488C-B075-F765CBD66967}" srcOrd="1" destOrd="0" parTransId="{AE97EA3D-1B12-4DB2-89C6-C24A3E0AD88C}" sibTransId="{5569A496-7FC8-42F4-85D5-8FE6B29BA678}"/>
    <dgm:cxn modelId="{FC1B913B-6BD1-46C1-B9DF-A4D277BD73F8}" srcId="{B4A429B8-DE8F-47CF-8C9C-C889E00A804C}" destId="{937DA1F6-1E64-432E-BE03-20F390D67D7A}" srcOrd="3" destOrd="0" parTransId="{A2180C64-C651-4504-B981-DA8C0D735A17}" sibTransId="{F4B7C9F7-777E-460B-AC51-9F4A3342664F}"/>
    <dgm:cxn modelId="{A9F2A19D-FF3D-4F45-AAC6-78042AF08021}" type="presOf" srcId="{839C0E9F-17E8-43FC-AC9E-3D5D29A4303E}" destId="{DE8A1674-EFED-ED41-9E2A-B3E2FE2394B4}" srcOrd="1" destOrd="0" presId="urn:microsoft.com/office/officeart/2016/7/layout/RepeatingBendingProcessNew"/>
    <dgm:cxn modelId="{97D00EA2-2FB5-1647-8890-DA3CF021E1C5}" type="presOf" srcId="{28712D2F-1A90-4EEC-8272-27E86801844F}" destId="{95328A5D-3B7A-B747-A617-5A32C00EB31B}" srcOrd="1" destOrd="0" presId="urn:microsoft.com/office/officeart/2016/7/layout/RepeatingBendingProcessNew"/>
    <dgm:cxn modelId="{A13699AF-2562-FC4A-9F39-4C6695A9AD5B}" type="presOf" srcId="{67D64956-1DAF-4D60-8804-B2C407CB2775}" destId="{FABC86A4-D670-6246-A208-95813733246D}" srcOrd="0" destOrd="0" presId="urn:microsoft.com/office/officeart/2016/7/layout/RepeatingBendingProcessNew"/>
    <dgm:cxn modelId="{D95238B0-C5A5-45B6-9BF9-8173EB3AF20C}" srcId="{B4A429B8-DE8F-47CF-8C9C-C889E00A804C}" destId="{7530CD5D-DF8B-4264-859A-15E00DE597DD}" srcOrd="2" destOrd="0" parTransId="{2DD5FEC8-E2C1-4021-B056-7A9F02A166AA}" sibTransId="{839C0E9F-17E8-43FC-AC9E-3D5D29A4303E}"/>
    <dgm:cxn modelId="{7DEDB9C5-18CA-4956-9F8C-E11B6ACFF62B}" srcId="{B4A429B8-DE8F-47CF-8C9C-C889E00A804C}" destId="{67D64956-1DAF-4D60-8804-B2C407CB2775}" srcOrd="0" destOrd="0" parTransId="{71B2ACD7-7CF9-4F9B-8BDA-F54F4BF3F289}" sibTransId="{28712D2F-1A90-4EEC-8272-27E86801844F}"/>
    <dgm:cxn modelId="{EDFC50D8-03CB-0C40-A930-58FF7F8A3C0A}" type="presOf" srcId="{28712D2F-1A90-4EEC-8272-27E86801844F}" destId="{599FF307-2F2F-4B40-B0D3-C60CC6F6FC5A}" srcOrd="0" destOrd="0" presId="urn:microsoft.com/office/officeart/2016/7/layout/RepeatingBendingProcessNew"/>
    <dgm:cxn modelId="{E3DAF9EA-9993-804B-A261-19A0B080C169}" type="presOf" srcId="{F1954596-DDD8-488C-B075-F765CBD66967}" destId="{F58D73F0-EE76-2D43-84F3-C1EF01C0061A}" srcOrd="0" destOrd="0" presId="urn:microsoft.com/office/officeart/2016/7/layout/RepeatingBendingProcessNew"/>
    <dgm:cxn modelId="{E30E39FD-7513-A64A-A26C-EBCD1CC027B0}" type="presOf" srcId="{937DA1F6-1E64-432E-BE03-20F390D67D7A}" destId="{F0F97A55-181D-F54C-B49B-FD4E35210C47}" srcOrd="0" destOrd="0" presId="urn:microsoft.com/office/officeart/2016/7/layout/RepeatingBendingProcessNew"/>
    <dgm:cxn modelId="{0DA56FB1-4C6D-0C43-BAF8-2D967B322C8C}" type="presParOf" srcId="{AAB6AC0E-CCA9-2F4A-9280-881988A909C6}" destId="{FABC86A4-D670-6246-A208-95813733246D}" srcOrd="0" destOrd="0" presId="urn:microsoft.com/office/officeart/2016/7/layout/RepeatingBendingProcessNew"/>
    <dgm:cxn modelId="{309F474D-5E37-6448-A0A4-84EAE01312F4}" type="presParOf" srcId="{AAB6AC0E-CCA9-2F4A-9280-881988A909C6}" destId="{599FF307-2F2F-4B40-B0D3-C60CC6F6FC5A}" srcOrd="1" destOrd="0" presId="urn:microsoft.com/office/officeart/2016/7/layout/RepeatingBendingProcessNew"/>
    <dgm:cxn modelId="{5DE07EE2-23C6-2044-A99E-FB6E97B08EF0}" type="presParOf" srcId="{599FF307-2F2F-4B40-B0D3-C60CC6F6FC5A}" destId="{95328A5D-3B7A-B747-A617-5A32C00EB31B}" srcOrd="0" destOrd="0" presId="urn:microsoft.com/office/officeart/2016/7/layout/RepeatingBendingProcessNew"/>
    <dgm:cxn modelId="{4850F87B-F3E8-824A-BFB5-92483505A409}" type="presParOf" srcId="{AAB6AC0E-CCA9-2F4A-9280-881988A909C6}" destId="{F58D73F0-EE76-2D43-84F3-C1EF01C0061A}" srcOrd="2" destOrd="0" presId="urn:microsoft.com/office/officeart/2016/7/layout/RepeatingBendingProcessNew"/>
    <dgm:cxn modelId="{9B4722C0-98CB-164D-AD1E-B3DAE081D4B7}" type="presParOf" srcId="{AAB6AC0E-CCA9-2F4A-9280-881988A909C6}" destId="{D0D70B71-C540-4A4E-9E0F-DEEF4855C592}" srcOrd="3" destOrd="0" presId="urn:microsoft.com/office/officeart/2016/7/layout/RepeatingBendingProcessNew"/>
    <dgm:cxn modelId="{E84500CC-7B34-6148-A347-B2B0A47109B8}" type="presParOf" srcId="{D0D70B71-C540-4A4E-9E0F-DEEF4855C592}" destId="{AA8EFC75-D334-7349-ADC4-84620ADA45AF}" srcOrd="0" destOrd="0" presId="urn:microsoft.com/office/officeart/2016/7/layout/RepeatingBendingProcessNew"/>
    <dgm:cxn modelId="{4E90E00D-CFC1-694A-A99A-B59A0C00A567}" type="presParOf" srcId="{AAB6AC0E-CCA9-2F4A-9280-881988A909C6}" destId="{F55DF7B6-DA6C-D345-BA0A-03FDDAA11787}" srcOrd="4" destOrd="0" presId="urn:microsoft.com/office/officeart/2016/7/layout/RepeatingBendingProcessNew"/>
    <dgm:cxn modelId="{58C4E590-8AF7-BB4E-808C-C838CCA90CBB}" type="presParOf" srcId="{AAB6AC0E-CCA9-2F4A-9280-881988A909C6}" destId="{92700AC7-80DE-374D-A106-87275119476C}" srcOrd="5" destOrd="0" presId="urn:microsoft.com/office/officeart/2016/7/layout/RepeatingBendingProcessNew"/>
    <dgm:cxn modelId="{128DB74F-C05D-A14F-A4CC-5A06475A5E3A}" type="presParOf" srcId="{92700AC7-80DE-374D-A106-87275119476C}" destId="{DE8A1674-EFED-ED41-9E2A-B3E2FE2394B4}" srcOrd="0" destOrd="0" presId="urn:microsoft.com/office/officeart/2016/7/layout/RepeatingBendingProcessNew"/>
    <dgm:cxn modelId="{54DB095A-3A07-9940-A17C-CDDBAFDE108D}" type="presParOf" srcId="{AAB6AC0E-CCA9-2F4A-9280-881988A909C6}" destId="{F0F97A55-181D-F54C-B49B-FD4E35210C47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8D4EDF-B066-4AE3-9474-28536C8741D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4874F0-E858-4E31-A010-ED776B574A0F}">
      <dgm:prSet/>
      <dgm:spPr/>
      <dgm:t>
        <a:bodyPr/>
        <a:lstStyle/>
        <a:p>
          <a:r>
            <a:rPr lang="en-GB"/>
            <a:t>Naïve Prompt: "Solve 24 ÷ 6 × 4"</a:t>
          </a:r>
          <a:endParaRPr lang="en-US"/>
        </a:p>
      </dgm:t>
    </dgm:pt>
    <dgm:pt modelId="{97E3120D-F989-42C4-99F6-3DBFE726F1E0}" type="parTrans" cxnId="{A13D0E47-FD18-4698-A173-C57AC3C8B3D9}">
      <dgm:prSet/>
      <dgm:spPr/>
      <dgm:t>
        <a:bodyPr/>
        <a:lstStyle/>
        <a:p>
          <a:endParaRPr lang="en-US"/>
        </a:p>
      </dgm:t>
    </dgm:pt>
    <dgm:pt modelId="{FD83215E-0FD0-4857-8B3F-CFA06CC426DB}" type="sibTrans" cxnId="{A13D0E47-FD18-4698-A173-C57AC3C8B3D9}">
      <dgm:prSet/>
      <dgm:spPr/>
      <dgm:t>
        <a:bodyPr/>
        <a:lstStyle/>
        <a:p>
          <a:endParaRPr lang="en-US"/>
        </a:p>
      </dgm:t>
    </dgm:pt>
    <dgm:pt modelId="{EF590EDC-AECB-4E95-AFB7-EC8AC1920DB5}">
      <dgm:prSet/>
      <dgm:spPr/>
      <dgm:t>
        <a:bodyPr/>
        <a:lstStyle/>
        <a:p>
          <a:r>
            <a:rPr lang="en-GB"/>
            <a:t>Improved Prompt: "First, divide 24 by 6, then multiply by 4. Think step by step and provide the final answer."</a:t>
          </a:r>
          <a:endParaRPr lang="en-US"/>
        </a:p>
      </dgm:t>
    </dgm:pt>
    <dgm:pt modelId="{C87AE9CA-1CDD-4D62-8BCF-1D430374F33A}" type="parTrans" cxnId="{B6EA4BC7-0A5D-4019-BA04-28684863EA7D}">
      <dgm:prSet/>
      <dgm:spPr/>
      <dgm:t>
        <a:bodyPr/>
        <a:lstStyle/>
        <a:p>
          <a:endParaRPr lang="en-US"/>
        </a:p>
      </dgm:t>
    </dgm:pt>
    <dgm:pt modelId="{31F457E3-428B-415A-9FE5-AD6E3A152003}" type="sibTrans" cxnId="{B6EA4BC7-0A5D-4019-BA04-28684863EA7D}">
      <dgm:prSet/>
      <dgm:spPr/>
      <dgm:t>
        <a:bodyPr/>
        <a:lstStyle/>
        <a:p>
          <a:endParaRPr lang="en-US"/>
        </a:p>
      </dgm:t>
    </dgm:pt>
    <dgm:pt modelId="{B1ABD77F-1338-3A45-B88E-E9978D390F5C}" type="pres">
      <dgm:prSet presAssocID="{278D4EDF-B066-4AE3-9474-28536C8741D4}" presName="outerComposite" presStyleCnt="0">
        <dgm:presLayoutVars>
          <dgm:chMax val="5"/>
          <dgm:dir/>
          <dgm:resizeHandles val="exact"/>
        </dgm:presLayoutVars>
      </dgm:prSet>
      <dgm:spPr/>
    </dgm:pt>
    <dgm:pt modelId="{FE050992-36FA-2E46-88AD-C3DEFA44A07F}" type="pres">
      <dgm:prSet presAssocID="{278D4EDF-B066-4AE3-9474-28536C8741D4}" presName="dummyMaxCanvas" presStyleCnt="0">
        <dgm:presLayoutVars/>
      </dgm:prSet>
      <dgm:spPr/>
    </dgm:pt>
    <dgm:pt modelId="{8C94D9F7-51E3-2045-86C5-DB4BA0F46B14}" type="pres">
      <dgm:prSet presAssocID="{278D4EDF-B066-4AE3-9474-28536C8741D4}" presName="TwoNodes_1" presStyleLbl="node1" presStyleIdx="0" presStyleCnt="2">
        <dgm:presLayoutVars>
          <dgm:bulletEnabled val="1"/>
        </dgm:presLayoutVars>
      </dgm:prSet>
      <dgm:spPr/>
    </dgm:pt>
    <dgm:pt modelId="{71900AA6-AA61-204B-A7D5-3700450624FF}" type="pres">
      <dgm:prSet presAssocID="{278D4EDF-B066-4AE3-9474-28536C8741D4}" presName="TwoNodes_2" presStyleLbl="node1" presStyleIdx="1" presStyleCnt="2">
        <dgm:presLayoutVars>
          <dgm:bulletEnabled val="1"/>
        </dgm:presLayoutVars>
      </dgm:prSet>
      <dgm:spPr/>
    </dgm:pt>
    <dgm:pt modelId="{1575A68B-1F25-9140-9824-8E0025E87F03}" type="pres">
      <dgm:prSet presAssocID="{278D4EDF-B066-4AE3-9474-28536C8741D4}" presName="TwoConn_1-2" presStyleLbl="fgAccFollowNode1" presStyleIdx="0" presStyleCnt="1">
        <dgm:presLayoutVars>
          <dgm:bulletEnabled val="1"/>
        </dgm:presLayoutVars>
      </dgm:prSet>
      <dgm:spPr/>
    </dgm:pt>
    <dgm:pt modelId="{4D293FF9-14E3-FF4C-8774-2B981419B1FE}" type="pres">
      <dgm:prSet presAssocID="{278D4EDF-B066-4AE3-9474-28536C8741D4}" presName="TwoNodes_1_text" presStyleLbl="node1" presStyleIdx="1" presStyleCnt="2">
        <dgm:presLayoutVars>
          <dgm:bulletEnabled val="1"/>
        </dgm:presLayoutVars>
      </dgm:prSet>
      <dgm:spPr/>
    </dgm:pt>
    <dgm:pt modelId="{1061BDC3-2FA9-3540-96FC-593EF76CE504}" type="pres">
      <dgm:prSet presAssocID="{278D4EDF-B066-4AE3-9474-28536C8741D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CA4811B-2506-4A42-99C2-EED707093BCF}" type="presOf" srcId="{FD83215E-0FD0-4857-8B3F-CFA06CC426DB}" destId="{1575A68B-1F25-9140-9824-8E0025E87F03}" srcOrd="0" destOrd="0" presId="urn:microsoft.com/office/officeart/2005/8/layout/vProcess5"/>
    <dgm:cxn modelId="{34DA853F-CCDB-0944-A1F2-251B8CE1922C}" type="presOf" srcId="{EF590EDC-AECB-4E95-AFB7-EC8AC1920DB5}" destId="{71900AA6-AA61-204B-A7D5-3700450624FF}" srcOrd="0" destOrd="0" presId="urn:microsoft.com/office/officeart/2005/8/layout/vProcess5"/>
    <dgm:cxn modelId="{A13D0E47-FD18-4698-A173-C57AC3C8B3D9}" srcId="{278D4EDF-B066-4AE3-9474-28536C8741D4}" destId="{794874F0-E858-4E31-A010-ED776B574A0F}" srcOrd="0" destOrd="0" parTransId="{97E3120D-F989-42C4-99F6-3DBFE726F1E0}" sibTransId="{FD83215E-0FD0-4857-8B3F-CFA06CC426DB}"/>
    <dgm:cxn modelId="{A3AE5E6D-95A1-714C-9CE0-971E3382633F}" type="presOf" srcId="{EF590EDC-AECB-4E95-AFB7-EC8AC1920DB5}" destId="{1061BDC3-2FA9-3540-96FC-593EF76CE504}" srcOrd="1" destOrd="0" presId="urn:microsoft.com/office/officeart/2005/8/layout/vProcess5"/>
    <dgm:cxn modelId="{912CEE8A-123F-5D49-A303-8E6F54B9330F}" type="presOf" srcId="{278D4EDF-B066-4AE3-9474-28536C8741D4}" destId="{B1ABD77F-1338-3A45-B88E-E9978D390F5C}" srcOrd="0" destOrd="0" presId="urn:microsoft.com/office/officeart/2005/8/layout/vProcess5"/>
    <dgm:cxn modelId="{10E984A7-6B76-CF42-9C47-85941A7807CF}" type="presOf" srcId="{794874F0-E858-4E31-A010-ED776B574A0F}" destId="{8C94D9F7-51E3-2045-86C5-DB4BA0F46B14}" srcOrd="0" destOrd="0" presId="urn:microsoft.com/office/officeart/2005/8/layout/vProcess5"/>
    <dgm:cxn modelId="{B6EA4BC7-0A5D-4019-BA04-28684863EA7D}" srcId="{278D4EDF-B066-4AE3-9474-28536C8741D4}" destId="{EF590EDC-AECB-4E95-AFB7-EC8AC1920DB5}" srcOrd="1" destOrd="0" parTransId="{C87AE9CA-1CDD-4D62-8BCF-1D430374F33A}" sibTransId="{31F457E3-428B-415A-9FE5-AD6E3A152003}"/>
    <dgm:cxn modelId="{9D22B7F6-8DEA-C648-95E5-C446B442C1B4}" type="presOf" srcId="{794874F0-E858-4E31-A010-ED776B574A0F}" destId="{4D293FF9-14E3-FF4C-8774-2B981419B1FE}" srcOrd="1" destOrd="0" presId="urn:microsoft.com/office/officeart/2005/8/layout/vProcess5"/>
    <dgm:cxn modelId="{242B9AC4-4B99-1C4A-93E1-CEEE61CD6248}" type="presParOf" srcId="{B1ABD77F-1338-3A45-B88E-E9978D390F5C}" destId="{FE050992-36FA-2E46-88AD-C3DEFA44A07F}" srcOrd="0" destOrd="0" presId="urn:microsoft.com/office/officeart/2005/8/layout/vProcess5"/>
    <dgm:cxn modelId="{AF8C0CA2-AA32-334D-AA83-B8A611E51477}" type="presParOf" srcId="{B1ABD77F-1338-3A45-B88E-E9978D390F5C}" destId="{8C94D9F7-51E3-2045-86C5-DB4BA0F46B14}" srcOrd="1" destOrd="0" presId="urn:microsoft.com/office/officeart/2005/8/layout/vProcess5"/>
    <dgm:cxn modelId="{1F99915B-B50E-B841-A847-5A7DB95F3273}" type="presParOf" srcId="{B1ABD77F-1338-3A45-B88E-E9978D390F5C}" destId="{71900AA6-AA61-204B-A7D5-3700450624FF}" srcOrd="2" destOrd="0" presId="urn:microsoft.com/office/officeart/2005/8/layout/vProcess5"/>
    <dgm:cxn modelId="{D1699252-98F4-D84C-8F44-540793FFFD2C}" type="presParOf" srcId="{B1ABD77F-1338-3A45-B88E-E9978D390F5C}" destId="{1575A68B-1F25-9140-9824-8E0025E87F03}" srcOrd="3" destOrd="0" presId="urn:microsoft.com/office/officeart/2005/8/layout/vProcess5"/>
    <dgm:cxn modelId="{8F9E1DE0-3B25-4A46-9C70-920224F75DE0}" type="presParOf" srcId="{B1ABD77F-1338-3A45-B88E-E9978D390F5C}" destId="{4D293FF9-14E3-FF4C-8774-2B981419B1FE}" srcOrd="4" destOrd="0" presId="urn:microsoft.com/office/officeart/2005/8/layout/vProcess5"/>
    <dgm:cxn modelId="{BADA8C21-ED6B-AF4B-839B-F87306ED0DE1}" type="presParOf" srcId="{B1ABD77F-1338-3A45-B88E-E9978D390F5C}" destId="{1061BDC3-2FA9-3540-96FC-593EF76CE50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1BD3260-A5C2-4B7F-9979-A2427676C6F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6FA970-0AE0-4559-984A-D33E51DB3CA5}">
      <dgm:prSet/>
      <dgm:spPr/>
      <dgm:t>
        <a:bodyPr/>
        <a:lstStyle/>
        <a:p>
          <a:r>
            <a:rPr lang="en-GB"/>
            <a:t>Naïve Prompt: "Give me a marketing strategy for a new product."</a:t>
          </a:r>
          <a:endParaRPr lang="en-US"/>
        </a:p>
      </dgm:t>
    </dgm:pt>
    <dgm:pt modelId="{4D6D09B3-EEDF-4A3A-AB79-6142069D247C}" type="parTrans" cxnId="{9D8874B8-A2F4-4243-9C3F-D4897E4BD6DD}">
      <dgm:prSet/>
      <dgm:spPr/>
      <dgm:t>
        <a:bodyPr/>
        <a:lstStyle/>
        <a:p>
          <a:endParaRPr lang="en-US"/>
        </a:p>
      </dgm:t>
    </dgm:pt>
    <dgm:pt modelId="{DD4368DF-2BCE-463D-ADD0-FA3E8A06834C}" type="sibTrans" cxnId="{9D8874B8-A2F4-4243-9C3F-D4897E4BD6DD}">
      <dgm:prSet/>
      <dgm:spPr/>
      <dgm:t>
        <a:bodyPr/>
        <a:lstStyle/>
        <a:p>
          <a:endParaRPr lang="en-US"/>
        </a:p>
      </dgm:t>
    </dgm:pt>
    <dgm:pt modelId="{4BF36860-5887-40CD-A935-415F4B2E692C}">
      <dgm:prSet/>
      <dgm:spPr/>
      <dgm:t>
        <a:bodyPr/>
        <a:lstStyle/>
        <a:p>
          <a:r>
            <a:rPr lang="en-GB"/>
            <a:t>Improved Prompt: "As a digital marketing expert, develop a launch strategy for a new smartphone, including social media and influencer marketing."</a:t>
          </a:r>
          <a:endParaRPr lang="en-US"/>
        </a:p>
      </dgm:t>
    </dgm:pt>
    <dgm:pt modelId="{B557FDC5-B37A-478E-B8AC-81AC3EE4A817}" type="parTrans" cxnId="{29B1B083-EBB6-4140-8ACF-E2040C1FEA59}">
      <dgm:prSet/>
      <dgm:spPr/>
      <dgm:t>
        <a:bodyPr/>
        <a:lstStyle/>
        <a:p>
          <a:endParaRPr lang="en-US"/>
        </a:p>
      </dgm:t>
    </dgm:pt>
    <dgm:pt modelId="{2F8B94BB-E005-497B-9A40-7E070FE316CF}" type="sibTrans" cxnId="{29B1B083-EBB6-4140-8ACF-E2040C1FEA59}">
      <dgm:prSet/>
      <dgm:spPr/>
      <dgm:t>
        <a:bodyPr/>
        <a:lstStyle/>
        <a:p>
          <a:endParaRPr lang="en-US"/>
        </a:p>
      </dgm:t>
    </dgm:pt>
    <dgm:pt modelId="{62569886-52BD-E746-A46C-65AE7343A337}" type="pres">
      <dgm:prSet presAssocID="{01BD3260-A5C2-4B7F-9979-A2427676C6FA}" presName="outerComposite" presStyleCnt="0">
        <dgm:presLayoutVars>
          <dgm:chMax val="5"/>
          <dgm:dir/>
          <dgm:resizeHandles val="exact"/>
        </dgm:presLayoutVars>
      </dgm:prSet>
      <dgm:spPr/>
    </dgm:pt>
    <dgm:pt modelId="{6AA48ED5-B1B8-8E4F-8D62-391B56FF645B}" type="pres">
      <dgm:prSet presAssocID="{01BD3260-A5C2-4B7F-9979-A2427676C6FA}" presName="dummyMaxCanvas" presStyleCnt="0">
        <dgm:presLayoutVars/>
      </dgm:prSet>
      <dgm:spPr/>
    </dgm:pt>
    <dgm:pt modelId="{ECE5E4C1-2B72-9046-AC46-78BC7FFFDC25}" type="pres">
      <dgm:prSet presAssocID="{01BD3260-A5C2-4B7F-9979-A2427676C6FA}" presName="TwoNodes_1" presStyleLbl="node1" presStyleIdx="0" presStyleCnt="2">
        <dgm:presLayoutVars>
          <dgm:bulletEnabled val="1"/>
        </dgm:presLayoutVars>
      </dgm:prSet>
      <dgm:spPr/>
    </dgm:pt>
    <dgm:pt modelId="{55014E61-7756-224E-B1CA-7D87E10EA439}" type="pres">
      <dgm:prSet presAssocID="{01BD3260-A5C2-4B7F-9979-A2427676C6FA}" presName="TwoNodes_2" presStyleLbl="node1" presStyleIdx="1" presStyleCnt="2">
        <dgm:presLayoutVars>
          <dgm:bulletEnabled val="1"/>
        </dgm:presLayoutVars>
      </dgm:prSet>
      <dgm:spPr/>
    </dgm:pt>
    <dgm:pt modelId="{73F4BC99-F201-DE4D-9832-642F2AD000E3}" type="pres">
      <dgm:prSet presAssocID="{01BD3260-A5C2-4B7F-9979-A2427676C6FA}" presName="TwoConn_1-2" presStyleLbl="fgAccFollowNode1" presStyleIdx="0" presStyleCnt="1">
        <dgm:presLayoutVars>
          <dgm:bulletEnabled val="1"/>
        </dgm:presLayoutVars>
      </dgm:prSet>
      <dgm:spPr/>
    </dgm:pt>
    <dgm:pt modelId="{3F79F59E-2C0B-8343-9485-E20EF44EF36A}" type="pres">
      <dgm:prSet presAssocID="{01BD3260-A5C2-4B7F-9979-A2427676C6FA}" presName="TwoNodes_1_text" presStyleLbl="node1" presStyleIdx="1" presStyleCnt="2">
        <dgm:presLayoutVars>
          <dgm:bulletEnabled val="1"/>
        </dgm:presLayoutVars>
      </dgm:prSet>
      <dgm:spPr/>
    </dgm:pt>
    <dgm:pt modelId="{0AB9DC45-4C92-3B4B-9B2E-942DA242CAEC}" type="pres">
      <dgm:prSet presAssocID="{01BD3260-A5C2-4B7F-9979-A2427676C6F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BB3B427-0637-7E41-98B9-023CC069D0D0}" type="presOf" srcId="{DD4368DF-2BCE-463D-ADD0-FA3E8A06834C}" destId="{73F4BC99-F201-DE4D-9832-642F2AD000E3}" srcOrd="0" destOrd="0" presId="urn:microsoft.com/office/officeart/2005/8/layout/vProcess5"/>
    <dgm:cxn modelId="{CE5CD239-C39F-EA4A-B587-902C42F097FB}" type="presOf" srcId="{4A6FA970-0AE0-4559-984A-D33E51DB3CA5}" destId="{ECE5E4C1-2B72-9046-AC46-78BC7FFFDC25}" srcOrd="0" destOrd="0" presId="urn:microsoft.com/office/officeart/2005/8/layout/vProcess5"/>
    <dgm:cxn modelId="{7BDD9060-DCB5-2B4D-A4D9-F1BB323BB5E6}" type="presOf" srcId="{01BD3260-A5C2-4B7F-9979-A2427676C6FA}" destId="{62569886-52BD-E746-A46C-65AE7343A337}" srcOrd="0" destOrd="0" presId="urn:microsoft.com/office/officeart/2005/8/layout/vProcess5"/>
    <dgm:cxn modelId="{BFD25F6D-2946-7E47-AC0E-A54CEF371CB3}" type="presOf" srcId="{4A6FA970-0AE0-4559-984A-D33E51DB3CA5}" destId="{3F79F59E-2C0B-8343-9485-E20EF44EF36A}" srcOrd="1" destOrd="0" presId="urn:microsoft.com/office/officeart/2005/8/layout/vProcess5"/>
    <dgm:cxn modelId="{29B1B083-EBB6-4140-8ACF-E2040C1FEA59}" srcId="{01BD3260-A5C2-4B7F-9979-A2427676C6FA}" destId="{4BF36860-5887-40CD-A935-415F4B2E692C}" srcOrd="1" destOrd="0" parTransId="{B557FDC5-B37A-478E-B8AC-81AC3EE4A817}" sibTransId="{2F8B94BB-E005-497B-9A40-7E070FE316CF}"/>
    <dgm:cxn modelId="{41EF5F85-F1EC-0444-8B1C-37F80B359964}" type="presOf" srcId="{4BF36860-5887-40CD-A935-415F4B2E692C}" destId="{0AB9DC45-4C92-3B4B-9B2E-942DA242CAEC}" srcOrd="1" destOrd="0" presId="urn:microsoft.com/office/officeart/2005/8/layout/vProcess5"/>
    <dgm:cxn modelId="{9D8874B8-A2F4-4243-9C3F-D4897E4BD6DD}" srcId="{01BD3260-A5C2-4B7F-9979-A2427676C6FA}" destId="{4A6FA970-0AE0-4559-984A-D33E51DB3CA5}" srcOrd="0" destOrd="0" parTransId="{4D6D09B3-EEDF-4A3A-AB79-6142069D247C}" sibTransId="{DD4368DF-2BCE-463D-ADD0-FA3E8A06834C}"/>
    <dgm:cxn modelId="{936DC9BB-DFC5-6248-A6FD-3F8955FF0416}" type="presOf" srcId="{4BF36860-5887-40CD-A935-415F4B2E692C}" destId="{55014E61-7756-224E-B1CA-7D87E10EA439}" srcOrd="0" destOrd="0" presId="urn:microsoft.com/office/officeart/2005/8/layout/vProcess5"/>
    <dgm:cxn modelId="{02236582-C068-4443-9750-6AD275E1062E}" type="presParOf" srcId="{62569886-52BD-E746-A46C-65AE7343A337}" destId="{6AA48ED5-B1B8-8E4F-8D62-391B56FF645B}" srcOrd="0" destOrd="0" presId="urn:microsoft.com/office/officeart/2005/8/layout/vProcess5"/>
    <dgm:cxn modelId="{23CF50B0-03DC-6E4C-A70F-06B025A1E09B}" type="presParOf" srcId="{62569886-52BD-E746-A46C-65AE7343A337}" destId="{ECE5E4C1-2B72-9046-AC46-78BC7FFFDC25}" srcOrd="1" destOrd="0" presId="urn:microsoft.com/office/officeart/2005/8/layout/vProcess5"/>
    <dgm:cxn modelId="{C52EE3B3-39E3-E649-BC66-0FE098E6A216}" type="presParOf" srcId="{62569886-52BD-E746-A46C-65AE7343A337}" destId="{55014E61-7756-224E-B1CA-7D87E10EA439}" srcOrd="2" destOrd="0" presId="urn:microsoft.com/office/officeart/2005/8/layout/vProcess5"/>
    <dgm:cxn modelId="{92426A2F-1451-A348-9C48-A37D64B46985}" type="presParOf" srcId="{62569886-52BD-E746-A46C-65AE7343A337}" destId="{73F4BC99-F201-DE4D-9832-642F2AD000E3}" srcOrd="3" destOrd="0" presId="urn:microsoft.com/office/officeart/2005/8/layout/vProcess5"/>
    <dgm:cxn modelId="{29999A48-DDAF-AF48-9B63-0E6DD85BB729}" type="presParOf" srcId="{62569886-52BD-E746-A46C-65AE7343A337}" destId="{3F79F59E-2C0B-8343-9485-E20EF44EF36A}" srcOrd="4" destOrd="0" presId="urn:microsoft.com/office/officeart/2005/8/layout/vProcess5"/>
    <dgm:cxn modelId="{133EFAE8-4565-EB45-A053-C4500043BFFF}" type="presParOf" srcId="{62569886-52BD-E746-A46C-65AE7343A337}" destId="{0AB9DC45-4C92-3B4B-9B2E-942DA242CAE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144266-7A36-47DF-8088-1B5F2C699B4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092295-A19B-4404-A08A-EB2B644A3C0C}">
      <dgm:prSet/>
      <dgm:spPr/>
      <dgm:t>
        <a:bodyPr/>
        <a:lstStyle/>
        <a:p>
          <a:pPr>
            <a:defRPr cap="all"/>
          </a:pPr>
          <a:r>
            <a:rPr lang="en-GB"/>
            <a:t>Adjusting Model Parameters (Temperature, Top-k, Top-p)</a:t>
          </a:r>
          <a:endParaRPr lang="en-US"/>
        </a:p>
      </dgm:t>
    </dgm:pt>
    <dgm:pt modelId="{EA247796-8858-4E3B-9C0B-2DF98B184571}" type="parTrans" cxnId="{8D505AF0-4E7D-4849-BCB7-AD5774103AAC}">
      <dgm:prSet/>
      <dgm:spPr/>
      <dgm:t>
        <a:bodyPr/>
        <a:lstStyle/>
        <a:p>
          <a:endParaRPr lang="en-US"/>
        </a:p>
      </dgm:t>
    </dgm:pt>
    <dgm:pt modelId="{0C59163B-5F56-427B-B245-C88163A317EF}" type="sibTrans" cxnId="{8D505AF0-4E7D-4849-BCB7-AD5774103AAC}">
      <dgm:prSet/>
      <dgm:spPr/>
      <dgm:t>
        <a:bodyPr/>
        <a:lstStyle/>
        <a:p>
          <a:endParaRPr lang="en-US"/>
        </a:p>
      </dgm:t>
    </dgm:pt>
    <dgm:pt modelId="{44C4B479-BF95-4978-BF96-8657A9D6C5EC}">
      <dgm:prSet/>
      <dgm:spPr/>
      <dgm:t>
        <a:bodyPr/>
        <a:lstStyle/>
        <a:p>
          <a:pPr>
            <a:defRPr cap="all"/>
          </a:pPr>
          <a:r>
            <a:rPr lang="en-GB"/>
            <a:t>Providing Structured Input for clarity</a:t>
          </a:r>
          <a:endParaRPr lang="en-US"/>
        </a:p>
      </dgm:t>
    </dgm:pt>
    <dgm:pt modelId="{55C1F758-5478-41E6-BB60-B6D109D1FC1C}" type="parTrans" cxnId="{D2925B19-29FE-4CA3-8040-853387D078FF}">
      <dgm:prSet/>
      <dgm:spPr/>
      <dgm:t>
        <a:bodyPr/>
        <a:lstStyle/>
        <a:p>
          <a:endParaRPr lang="en-US"/>
        </a:p>
      </dgm:t>
    </dgm:pt>
    <dgm:pt modelId="{849F5963-80D0-4C83-98D1-065AA9D8D245}" type="sibTrans" cxnId="{D2925B19-29FE-4CA3-8040-853387D078FF}">
      <dgm:prSet/>
      <dgm:spPr/>
      <dgm:t>
        <a:bodyPr/>
        <a:lstStyle/>
        <a:p>
          <a:endParaRPr lang="en-US"/>
        </a:p>
      </dgm:t>
    </dgm:pt>
    <dgm:pt modelId="{A84165B2-0A6A-4B97-8CF2-1B528F6A3E01}">
      <dgm:prSet/>
      <dgm:spPr/>
      <dgm:t>
        <a:bodyPr/>
        <a:lstStyle/>
        <a:p>
          <a:pPr>
            <a:defRPr cap="all"/>
          </a:pPr>
          <a:r>
            <a:rPr lang="en-GB"/>
            <a:t>Using Iterative Feedback to refine responses</a:t>
          </a:r>
          <a:endParaRPr lang="en-US"/>
        </a:p>
      </dgm:t>
    </dgm:pt>
    <dgm:pt modelId="{581ED207-09EF-4679-843F-CA9B28CCEA05}" type="parTrans" cxnId="{015C41D4-7E8E-4094-97B5-3B210DBB088B}">
      <dgm:prSet/>
      <dgm:spPr/>
      <dgm:t>
        <a:bodyPr/>
        <a:lstStyle/>
        <a:p>
          <a:endParaRPr lang="en-US"/>
        </a:p>
      </dgm:t>
    </dgm:pt>
    <dgm:pt modelId="{571DDC7E-CB66-4738-ACC0-70282D8D5B19}" type="sibTrans" cxnId="{015C41D4-7E8E-4094-97B5-3B210DBB088B}">
      <dgm:prSet/>
      <dgm:spPr/>
      <dgm:t>
        <a:bodyPr/>
        <a:lstStyle/>
        <a:p>
          <a:endParaRPr lang="en-US"/>
        </a:p>
      </dgm:t>
    </dgm:pt>
    <dgm:pt modelId="{A1836549-A98D-4E8B-8F9F-326231B66B1A}" type="pres">
      <dgm:prSet presAssocID="{24144266-7A36-47DF-8088-1B5F2C699B4C}" presName="root" presStyleCnt="0">
        <dgm:presLayoutVars>
          <dgm:dir/>
          <dgm:resizeHandles val="exact"/>
        </dgm:presLayoutVars>
      </dgm:prSet>
      <dgm:spPr/>
    </dgm:pt>
    <dgm:pt modelId="{2D092BDD-8F6C-4A13-9DE8-AB37B9E49109}" type="pres">
      <dgm:prSet presAssocID="{17092295-A19B-4404-A08A-EB2B644A3C0C}" presName="compNode" presStyleCnt="0"/>
      <dgm:spPr/>
    </dgm:pt>
    <dgm:pt modelId="{303EA675-C1FA-4146-B18C-A811AE11A532}" type="pres">
      <dgm:prSet presAssocID="{17092295-A19B-4404-A08A-EB2B644A3C0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7B14DC1-0F69-4523-B20F-045BB9244324}" type="pres">
      <dgm:prSet presAssocID="{17092295-A19B-4404-A08A-EB2B644A3C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6A42B61D-F669-4A22-BDEB-924BE5145D67}" type="pres">
      <dgm:prSet presAssocID="{17092295-A19B-4404-A08A-EB2B644A3C0C}" presName="spaceRect" presStyleCnt="0"/>
      <dgm:spPr/>
    </dgm:pt>
    <dgm:pt modelId="{B5A3AF4D-161C-4F13-AB13-76E1A52D6199}" type="pres">
      <dgm:prSet presAssocID="{17092295-A19B-4404-A08A-EB2B644A3C0C}" presName="textRect" presStyleLbl="revTx" presStyleIdx="0" presStyleCnt="3">
        <dgm:presLayoutVars>
          <dgm:chMax val="1"/>
          <dgm:chPref val="1"/>
        </dgm:presLayoutVars>
      </dgm:prSet>
      <dgm:spPr/>
    </dgm:pt>
    <dgm:pt modelId="{48738AFA-6633-4F29-A48D-0384574AFA8E}" type="pres">
      <dgm:prSet presAssocID="{0C59163B-5F56-427B-B245-C88163A317EF}" presName="sibTrans" presStyleCnt="0"/>
      <dgm:spPr/>
    </dgm:pt>
    <dgm:pt modelId="{97ADE979-A6E3-4C93-9658-5B7B58683095}" type="pres">
      <dgm:prSet presAssocID="{44C4B479-BF95-4978-BF96-8657A9D6C5EC}" presName="compNode" presStyleCnt="0"/>
      <dgm:spPr/>
    </dgm:pt>
    <dgm:pt modelId="{0FF021F5-D162-4C2E-9F1F-93403227AA95}" type="pres">
      <dgm:prSet presAssocID="{44C4B479-BF95-4978-BF96-8657A9D6C5E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CDCE89-367F-4F55-A352-C186931D4A87}" type="pres">
      <dgm:prSet presAssocID="{44C4B479-BF95-4978-BF96-8657A9D6C5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C7B644D-0167-4341-BA49-AF32A4DA9206}" type="pres">
      <dgm:prSet presAssocID="{44C4B479-BF95-4978-BF96-8657A9D6C5EC}" presName="spaceRect" presStyleCnt="0"/>
      <dgm:spPr/>
    </dgm:pt>
    <dgm:pt modelId="{D2089438-6220-4E00-A989-3CF10CA2F659}" type="pres">
      <dgm:prSet presAssocID="{44C4B479-BF95-4978-BF96-8657A9D6C5EC}" presName="textRect" presStyleLbl="revTx" presStyleIdx="1" presStyleCnt="3">
        <dgm:presLayoutVars>
          <dgm:chMax val="1"/>
          <dgm:chPref val="1"/>
        </dgm:presLayoutVars>
      </dgm:prSet>
      <dgm:spPr/>
    </dgm:pt>
    <dgm:pt modelId="{8F0BE12D-3B1D-4C1B-A10D-04C5934B128A}" type="pres">
      <dgm:prSet presAssocID="{849F5963-80D0-4C83-98D1-065AA9D8D245}" presName="sibTrans" presStyleCnt="0"/>
      <dgm:spPr/>
    </dgm:pt>
    <dgm:pt modelId="{218A4E36-96D0-4765-8DB3-0CB35ADED6D4}" type="pres">
      <dgm:prSet presAssocID="{A84165B2-0A6A-4B97-8CF2-1B528F6A3E01}" presName="compNode" presStyleCnt="0"/>
      <dgm:spPr/>
    </dgm:pt>
    <dgm:pt modelId="{08F63818-404D-4945-AEF4-42A32E434263}" type="pres">
      <dgm:prSet presAssocID="{A84165B2-0A6A-4B97-8CF2-1B528F6A3E0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93F36F6-E1F3-400E-A0B4-2CE1AD990332}" type="pres">
      <dgm:prSet presAssocID="{A84165B2-0A6A-4B97-8CF2-1B528F6A3E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CA3546D-A1FD-40E3-93F9-0327F2A73B68}" type="pres">
      <dgm:prSet presAssocID="{A84165B2-0A6A-4B97-8CF2-1B528F6A3E01}" presName="spaceRect" presStyleCnt="0"/>
      <dgm:spPr/>
    </dgm:pt>
    <dgm:pt modelId="{D7F4B006-07FB-44F7-A86E-28850114DA35}" type="pres">
      <dgm:prSet presAssocID="{A84165B2-0A6A-4B97-8CF2-1B528F6A3E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925B19-29FE-4CA3-8040-853387D078FF}" srcId="{24144266-7A36-47DF-8088-1B5F2C699B4C}" destId="{44C4B479-BF95-4978-BF96-8657A9D6C5EC}" srcOrd="1" destOrd="0" parTransId="{55C1F758-5478-41E6-BB60-B6D109D1FC1C}" sibTransId="{849F5963-80D0-4C83-98D1-065AA9D8D245}"/>
    <dgm:cxn modelId="{004EEC25-4114-472E-BDB5-4922F08A55D1}" type="presOf" srcId="{24144266-7A36-47DF-8088-1B5F2C699B4C}" destId="{A1836549-A98D-4E8B-8F9F-326231B66B1A}" srcOrd="0" destOrd="0" presId="urn:microsoft.com/office/officeart/2018/5/layout/IconLeafLabelList"/>
    <dgm:cxn modelId="{13DA3F8D-34E8-4E37-A0F6-C7715C84BFF6}" type="presOf" srcId="{44C4B479-BF95-4978-BF96-8657A9D6C5EC}" destId="{D2089438-6220-4E00-A989-3CF10CA2F659}" srcOrd="0" destOrd="0" presId="urn:microsoft.com/office/officeart/2018/5/layout/IconLeafLabelList"/>
    <dgm:cxn modelId="{4BE1F98E-DAC8-411D-9AF2-23544482E05D}" type="presOf" srcId="{A84165B2-0A6A-4B97-8CF2-1B528F6A3E01}" destId="{D7F4B006-07FB-44F7-A86E-28850114DA35}" srcOrd="0" destOrd="0" presId="urn:microsoft.com/office/officeart/2018/5/layout/IconLeafLabelList"/>
    <dgm:cxn modelId="{015C41D4-7E8E-4094-97B5-3B210DBB088B}" srcId="{24144266-7A36-47DF-8088-1B5F2C699B4C}" destId="{A84165B2-0A6A-4B97-8CF2-1B528F6A3E01}" srcOrd="2" destOrd="0" parTransId="{581ED207-09EF-4679-843F-CA9B28CCEA05}" sibTransId="{571DDC7E-CB66-4738-ACC0-70282D8D5B19}"/>
    <dgm:cxn modelId="{E6279DD9-AA47-4107-98E8-264904C4AD2B}" type="presOf" srcId="{17092295-A19B-4404-A08A-EB2B644A3C0C}" destId="{B5A3AF4D-161C-4F13-AB13-76E1A52D6199}" srcOrd="0" destOrd="0" presId="urn:microsoft.com/office/officeart/2018/5/layout/IconLeafLabelList"/>
    <dgm:cxn modelId="{8D505AF0-4E7D-4849-BCB7-AD5774103AAC}" srcId="{24144266-7A36-47DF-8088-1B5F2C699B4C}" destId="{17092295-A19B-4404-A08A-EB2B644A3C0C}" srcOrd="0" destOrd="0" parTransId="{EA247796-8858-4E3B-9C0B-2DF98B184571}" sibTransId="{0C59163B-5F56-427B-B245-C88163A317EF}"/>
    <dgm:cxn modelId="{811A744C-F8B0-411F-A846-626FF4D43848}" type="presParOf" srcId="{A1836549-A98D-4E8B-8F9F-326231B66B1A}" destId="{2D092BDD-8F6C-4A13-9DE8-AB37B9E49109}" srcOrd="0" destOrd="0" presId="urn:microsoft.com/office/officeart/2018/5/layout/IconLeafLabelList"/>
    <dgm:cxn modelId="{31827DA3-B95A-4322-8755-7B1776CE45DD}" type="presParOf" srcId="{2D092BDD-8F6C-4A13-9DE8-AB37B9E49109}" destId="{303EA675-C1FA-4146-B18C-A811AE11A532}" srcOrd="0" destOrd="0" presId="urn:microsoft.com/office/officeart/2018/5/layout/IconLeafLabelList"/>
    <dgm:cxn modelId="{FCFE3BAC-68E6-457C-B4B9-E68FFBB6FE57}" type="presParOf" srcId="{2D092BDD-8F6C-4A13-9DE8-AB37B9E49109}" destId="{37B14DC1-0F69-4523-B20F-045BB9244324}" srcOrd="1" destOrd="0" presId="urn:microsoft.com/office/officeart/2018/5/layout/IconLeafLabelList"/>
    <dgm:cxn modelId="{3E85AA5E-F95D-4D05-95D4-19B6650B078F}" type="presParOf" srcId="{2D092BDD-8F6C-4A13-9DE8-AB37B9E49109}" destId="{6A42B61D-F669-4A22-BDEB-924BE5145D67}" srcOrd="2" destOrd="0" presId="urn:microsoft.com/office/officeart/2018/5/layout/IconLeafLabelList"/>
    <dgm:cxn modelId="{ED22E04F-8325-427D-86BB-0C7737D29F5C}" type="presParOf" srcId="{2D092BDD-8F6C-4A13-9DE8-AB37B9E49109}" destId="{B5A3AF4D-161C-4F13-AB13-76E1A52D6199}" srcOrd="3" destOrd="0" presId="urn:microsoft.com/office/officeart/2018/5/layout/IconLeafLabelList"/>
    <dgm:cxn modelId="{422DFD00-7CFB-4942-BF74-BBD4EC84E46A}" type="presParOf" srcId="{A1836549-A98D-4E8B-8F9F-326231B66B1A}" destId="{48738AFA-6633-4F29-A48D-0384574AFA8E}" srcOrd="1" destOrd="0" presId="urn:microsoft.com/office/officeart/2018/5/layout/IconLeafLabelList"/>
    <dgm:cxn modelId="{78046F2B-9B59-4579-B3C2-821E32EA8C84}" type="presParOf" srcId="{A1836549-A98D-4E8B-8F9F-326231B66B1A}" destId="{97ADE979-A6E3-4C93-9658-5B7B58683095}" srcOrd="2" destOrd="0" presId="urn:microsoft.com/office/officeart/2018/5/layout/IconLeafLabelList"/>
    <dgm:cxn modelId="{D4D78EB9-07E9-4E74-A47F-B13E7C79FC74}" type="presParOf" srcId="{97ADE979-A6E3-4C93-9658-5B7B58683095}" destId="{0FF021F5-D162-4C2E-9F1F-93403227AA95}" srcOrd="0" destOrd="0" presId="urn:microsoft.com/office/officeart/2018/5/layout/IconLeafLabelList"/>
    <dgm:cxn modelId="{C406B071-CBC4-49BD-9BB1-C1281263E8AD}" type="presParOf" srcId="{97ADE979-A6E3-4C93-9658-5B7B58683095}" destId="{48CDCE89-367F-4F55-A352-C186931D4A87}" srcOrd="1" destOrd="0" presId="urn:microsoft.com/office/officeart/2018/5/layout/IconLeafLabelList"/>
    <dgm:cxn modelId="{45C316FB-9419-4D42-98F5-28D68AF9C013}" type="presParOf" srcId="{97ADE979-A6E3-4C93-9658-5B7B58683095}" destId="{0C7B644D-0167-4341-BA49-AF32A4DA9206}" srcOrd="2" destOrd="0" presId="urn:microsoft.com/office/officeart/2018/5/layout/IconLeafLabelList"/>
    <dgm:cxn modelId="{40E85C10-7F84-4488-AD53-1D7973D64411}" type="presParOf" srcId="{97ADE979-A6E3-4C93-9658-5B7B58683095}" destId="{D2089438-6220-4E00-A989-3CF10CA2F659}" srcOrd="3" destOrd="0" presId="urn:microsoft.com/office/officeart/2018/5/layout/IconLeafLabelList"/>
    <dgm:cxn modelId="{1ED7A88B-CA3F-4CAF-8FDA-7BE686BAC279}" type="presParOf" srcId="{A1836549-A98D-4E8B-8F9F-326231B66B1A}" destId="{8F0BE12D-3B1D-4C1B-A10D-04C5934B128A}" srcOrd="3" destOrd="0" presId="urn:microsoft.com/office/officeart/2018/5/layout/IconLeafLabelList"/>
    <dgm:cxn modelId="{5051D268-EC68-4E38-A7C7-65E61C66E8D9}" type="presParOf" srcId="{A1836549-A98D-4E8B-8F9F-326231B66B1A}" destId="{218A4E36-96D0-4765-8DB3-0CB35ADED6D4}" srcOrd="4" destOrd="0" presId="urn:microsoft.com/office/officeart/2018/5/layout/IconLeafLabelList"/>
    <dgm:cxn modelId="{A71A4873-D4F1-48AA-ADB1-CEBCA1F738EA}" type="presParOf" srcId="{218A4E36-96D0-4765-8DB3-0CB35ADED6D4}" destId="{08F63818-404D-4945-AEF4-42A32E434263}" srcOrd="0" destOrd="0" presId="urn:microsoft.com/office/officeart/2018/5/layout/IconLeafLabelList"/>
    <dgm:cxn modelId="{3D9F9461-E8B3-4D1D-A260-C882469D721F}" type="presParOf" srcId="{218A4E36-96D0-4765-8DB3-0CB35ADED6D4}" destId="{293F36F6-E1F3-400E-A0B4-2CE1AD990332}" srcOrd="1" destOrd="0" presId="urn:microsoft.com/office/officeart/2018/5/layout/IconLeafLabelList"/>
    <dgm:cxn modelId="{B6B9380B-9A6B-4F30-9328-C4CEE560546B}" type="presParOf" srcId="{218A4E36-96D0-4765-8DB3-0CB35ADED6D4}" destId="{3CA3546D-A1FD-40E3-93F9-0327F2A73B68}" srcOrd="2" destOrd="0" presId="urn:microsoft.com/office/officeart/2018/5/layout/IconLeafLabelList"/>
    <dgm:cxn modelId="{49833EB0-3439-4CE7-B67C-3A6DC736E9AC}" type="presParOf" srcId="{218A4E36-96D0-4765-8DB3-0CB35ADED6D4}" destId="{D7F4B006-07FB-44F7-A86E-28850114DA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D6AB9A7-5A0B-495E-8D02-C10AE4FEAF7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68F62D-94B4-4614-8096-261EF8EEF118}">
      <dgm:prSet/>
      <dgm:spPr/>
      <dgm:t>
        <a:bodyPr/>
        <a:lstStyle/>
        <a:p>
          <a:r>
            <a:rPr lang="en-GB"/>
            <a:t>IBM Watsonx.ai – Experiment with different AI models.</a:t>
          </a:r>
          <a:endParaRPr lang="en-US"/>
        </a:p>
      </dgm:t>
    </dgm:pt>
    <dgm:pt modelId="{9E03F52E-18F0-4DED-8633-C0A1BD81D96D}" type="parTrans" cxnId="{E91C4693-11E8-414C-A84D-367E0978AEAE}">
      <dgm:prSet/>
      <dgm:spPr/>
      <dgm:t>
        <a:bodyPr/>
        <a:lstStyle/>
        <a:p>
          <a:endParaRPr lang="en-US"/>
        </a:p>
      </dgm:t>
    </dgm:pt>
    <dgm:pt modelId="{4C947D6F-32C6-494C-A0BB-31C504C03D19}" type="sibTrans" cxnId="{E91C4693-11E8-414C-A84D-367E0978AEAE}">
      <dgm:prSet/>
      <dgm:spPr/>
      <dgm:t>
        <a:bodyPr/>
        <a:lstStyle/>
        <a:p>
          <a:endParaRPr lang="en-US"/>
        </a:p>
      </dgm:t>
    </dgm:pt>
    <dgm:pt modelId="{D72C1A97-BA5B-49B7-8868-552F6D5DEFF9}">
      <dgm:prSet/>
      <dgm:spPr/>
      <dgm:t>
        <a:bodyPr/>
        <a:lstStyle/>
        <a:p>
          <a:r>
            <a:rPr lang="en-GB"/>
            <a:t>Spellbook by Scale AI – IDE for prompt testing.</a:t>
          </a:r>
          <a:endParaRPr lang="en-US"/>
        </a:p>
      </dgm:t>
    </dgm:pt>
    <dgm:pt modelId="{5B04BEC5-645A-4C0C-A7BA-174F3E1F02EC}" type="parTrans" cxnId="{9279962D-4DC6-4964-A930-85804B533FEB}">
      <dgm:prSet/>
      <dgm:spPr/>
      <dgm:t>
        <a:bodyPr/>
        <a:lstStyle/>
        <a:p>
          <a:endParaRPr lang="en-US"/>
        </a:p>
      </dgm:t>
    </dgm:pt>
    <dgm:pt modelId="{65DC89AE-BBFB-4DC2-B7F5-8687EC5E9101}" type="sibTrans" cxnId="{9279962D-4DC6-4964-A930-85804B533FEB}">
      <dgm:prSet/>
      <dgm:spPr/>
      <dgm:t>
        <a:bodyPr/>
        <a:lstStyle/>
        <a:p>
          <a:endParaRPr lang="en-US"/>
        </a:p>
      </dgm:t>
    </dgm:pt>
    <dgm:pt modelId="{F9C8DA5D-0ED2-4854-80E6-EC216047083D}">
      <dgm:prSet/>
      <dgm:spPr/>
      <dgm:t>
        <a:bodyPr/>
        <a:lstStyle/>
        <a:p>
          <a:r>
            <a:rPr lang="en-GB"/>
            <a:t>PromptPerfect – Optimizes prompts for different AI models.</a:t>
          </a:r>
          <a:endParaRPr lang="en-US"/>
        </a:p>
      </dgm:t>
    </dgm:pt>
    <dgm:pt modelId="{8E247695-055D-4C95-8444-9750116A4ADE}" type="parTrans" cxnId="{EB093BC2-A609-472B-8592-7456A028B13C}">
      <dgm:prSet/>
      <dgm:spPr/>
      <dgm:t>
        <a:bodyPr/>
        <a:lstStyle/>
        <a:p>
          <a:endParaRPr lang="en-US"/>
        </a:p>
      </dgm:t>
    </dgm:pt>
    <dgm:pt modelId="{1409479F-C234-4579-9E03-7BE0C06DCF2E}" type="sibTrans" cxnId="{EB093BC2-A609-472B-8592-7456A028B13C}">
      <dgm:prSet/>
      <dgm:spPr/>
      <dgm:t>
        <a:bodyPr/>
        <a:lstStyle/>
        <a:p>
          <a:endParaRPr lang="en-US"/>
        </a:p>
      </dgm:t>
    </dgm:pt>
    <dgm:pt modelId="{3BF61634-8CD6-4B35-8AF0-DF9E9D52F491}">
      <dgm:prSet/>
      <dgm:spPr/>
      <dgm:t>
        <a:bodyPr/>
        <a:lstStyle/>
        <a:p>
          <a:r>
            <a:rPr lang="en-GB"/>
            <a:t>LangChain – Python library for chaining AI prompts.</a:t>
          </a:r>
          <a:endParaRPr lang="en-US"/>
        </a:p>
      </dgm:t>
    </dgm:pt>
    <dgm:pt modelId="{A023D4FC-E982-4154-8400-507C9DA1AD66}" type="parTrans" cxnId="{CAAE552F-E39C-4A7F-BC94-0D1000B240D9}">
      <dgm:prSet/>
      <dgm:spPr/>
      <dgm:t>
        <a:bodyPr/>
        <a:lstStyle/>
        <a:p>
          <a:endParaRPr lang="en-US"/>
        </a:p>
      </dgm:t>
    </dgm:pt>
    <dgm:pt modelId="{2FD37AB5-2ABA-4D20-A49A-EF2B07F954CD}" type="sibTrans" cxnId="{CAAE552F-E39C-4A7F-BC94-0D1000B240D9}">
      <dgm:prSet/>
      <dgm:spPr/>
      <dgm:t>
        <a:bodyPr/>
        <a:lstStyle/>
        <a:p>
          <a:endParaRPr lang="en-US"/>
        </a:p>
      </dgm:t>
    </dgm:pt>
    <dgm:pt modelId="{DADBEEC0-DCDD-CC4E-82F1-A8FC9E13734C}" type="pres">
      <dgm:prSet presAssocID="{2D6AB9A7-5A0B-495E-8D02-C10AE4FEAF7D}" presName="outerComposite" presStyleCnt="0">
        <dgm:presLayoutVars>
          <dgm:chMax val="5"/>
          <dgm:dir/>
          <dgm:resizeHandles val="exact"/>
        </dgm:presLayoutVars>
      </dgm:prSet>
      <dgm:spPr/>
    </dgm:pt>
    <dgm:pt modelId="{3FC4B4E1-D809-F24B-9517-DF83F285860A}" type="pres">
      <dgm:prSet presAssocID="{2D6AB9A7-5A0B-495E-8D02-C10AE4FEAF7D}" presName="dummyMaxCanvas" presStyleCnt="0">
        <dgm:presLayoutVars/>
      </dgm:prSet>
      <dgm:spPr/>
    </dgm:pt>
    <dgm:pt modelId="{A899009B-169D-AB4A-BCB9-CA96E04496AE}" type="pres">
      <dgm:prSet presAssocID="{2D6AB9A7-5A0B-495E-8D02-C10AE4FEAF7D}" presName="FourNodes_1" presStyleLbl="node1" presStyleIdx="0" presStyleCnt="4">
        <dgm:presLayoutVars>
          <dgm:bulletEnabled val="1"/>
        </dgm:presLayoutVars>
      </dgm:prSet>
      <dgm:spPr/>
    </dgm:pt>
    <dgm:pt modelId="{F28472BB-4699-0E45-8615-785F35CC98B9}" type="pres">
      <dgm:prSet presAssocID="{2D6AB9A7-5A0B-495E-8D02-C10AE4FEAF7D}" presName="FourNodes_2" presStyleLbl="node1" presStyleIdx="1" presStyleCnt="4">
        <dgm:presLayoutVars>
          <dgm:bulletEnabled val="1"/>
        </dgm:presLayoutVars>
      </dgm:prSet>
      <dgm:spPr/>
    </dgm:pt>
    <dgm:pt modelId="{C04C3445-3CBD-7F4C-A933-DDF02FB56D1B}" type="pres">
      <dgm:prSet presAssocID="{2D6AB9A7-5A0B-495E-8D02-C10AE4FEAF7D}" presName="FourNodes_3" presStyleLbl="node1" presStyleIdx="2" presStyleCnt="4">
        <dgm:presLayoutVars>
          <dgm:bulletEnabled val="1"/>
        </dgm:presLayoutVars>
      </dgm:prSet>
      <dgm:spPr/>
    </dgm:pt>
    <dgm:pt modelId="{9AB148E5-9FB6-2444-9B89-A066422EDDC5}" type="pres">
      <dgm:prSet presAssocID="{2D6AB9A7-5A0B-495E-8D02-C10AE4FEAF7D}" presName="FourNodes_4" presStyleLbl="node1" presStyleIdx="3" presStyleCnt="4">
        <dgm:presLayoutVars>
          <dgm:bulletEnabled val="1"/>
        </dgm:presLayoutVars>
      </dgm:prSet>
      <dgm:spPr/>
    </dgm:pt>
    <dgm:pt modelId="{3BD6002A-5801-D44A-84BC-FD666CB60968}" type="pres">
      <dgm:prSet presAssocID="{2D6AB9A7-5A0B-495E-8D02-C10AE4FEAF7D}" presName="FourConn_1-2" presStyleLbl="fgAccFollowNode1" presStyleIdx="0" presStyleCnt="3">
        <dgm:presLayoutVars>
          <dgm:bulletEnabled val="1"/>
        </dgm:presLayoutVars>
      </dgm:prSet>
      <dgm:spPr/>
    </dgm:pt>
    <dgm:pt modelId="{A3D2E124-1651-064B-9502-289E7E4B4647}" type="pres">
      <dgm:prSet presAssocID="{2D6AB9A7-5A0B-495E-8D02-C10AE4FEAF7D}" presName="FourConn_2-3" presStyleLbl="fgAccFollowNode1" presStyleIdx="1" presStyleCnt="3">
        <dgm:presLayoutVars>
          <dgm:bulletEnabled val="1"/>
        </dgm:presLayoutVars>
      </dgm:prSet>
      <dgm:spPr/>
    </dgm:pt>
    <dgm:pt modelId="{A8B866CA-4D7B-BA48-AE73-D33B2A543C65}" type="pres">
      <dgm:prSet presAssocID="{2D6AB9A7-5A0B-495E-8D02-C10AE4FEAF7D}" presName="FourConn_3-4" presStyleLbl="fgAccFollowNode1" presStyleIdx="2" presStyleCnt="3">
        <dgm:presLayoutVars>
          <dgm:bulletEnabled val="1"/>
        </dgm:presLayoutVars>
      </dgm:prSet>
      <dgm:spPr/>
    </dgm:pt>
    <dgm:pt modelId="{7721C18B-A25B-8B46-8055-3458771A334A}" type="pres">
      <dgm:prSet presAssocID="{2D6AB9A7-5A0B-495E-8D02-C10AE4FEAF7D}" presName="FourNodes_1_text" presStyleLbl="node1" presStyleIdx="3" presStyleCnt="4">
        <dgm:presLayoutVars>
          <dgm:bulletEnabled val="1"/>
        </dgm:presLayoutVars>
      </dgm:prSet>
      <dgm:spPr/>
    </dgm:pt>
    <dgm:pt modelId="{C40ABD19-4401-4F43-A886-3BF5B488F341}" type="pres">
      <dgm:prSet presAssocID="{2D6AB9A7-5A0B-495E-8D02-C10AE4FEAF7D}" presName="FourNodes_2_text" presStyleLbl="node1" presStyleIdx="3" presStyleCnt="4">
        <dgm:presLayoutVars>
          <dgm:bulletEnabled val="1"/>
        </dgm:presLayoutVars>
      </dgm:prSet>
      <dgm:spPr/>
    </dgm:pt>
    <dgm:pt modelId="{DE114665-2E72-8441-A32D-3F1AB7E252E5}" type="pres">
      <dgm:prSet presAssocID="{2D6AB9A7-5A0B-495E-8D02-C10AE4FEAF7D}" presName="FourNodes_3_text" presStyleLbl="node1" presStyleIdx="3" presStyleCnt="4">
        <dgm:presLayoutVars>
          <dgm:bulletEnabled val="1"/>
        </dgm:presLayoutVars>
      </dgm:prSet>
      <dgm:spPr/>
    </dgm:pt>
    <dgm:pt modelId="{F2BC13FC-57E2-3D4D-9B11-7B4A50C9F0A9}" type="pres">
      <dgm:prSet presAssocID="{2D6AB9A7-5A0B-495E-8D02-C10AE4FEAF7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AD0FD11-77E9-9D43-8BBA-C3F6CBCEC6DA}" type="presOf" srcId="{4C947D6F-32C6-494C-A0BB-31C504C03D19}" destId="{3BD6002A-5801-D44A-84BC-FD666CB60968}" srcOrd="0" destOrd="0" presId="urn:microsoft.com/office/officeart/2005/8/layout/vProcess5"/>
    <dgm:cxn modelId="{CC921219-CF0A-F942-8331-4A6A65D11403}" type="presOf" srcId="{2D6AB9A7-5A0B-495E-8D02-C10AE4FEAF7D}" destId="{DADBEEC0-DCDD-CC4E-82F1-A8FC9E13734C}" srcOrd="0" destOrd="0" presId="urn:microsoft.com/office/officeart/2005/8/layout/vProcess5"/>
    <dgm:cxn modelId="{64CE9221-1BFF-E94D-A356-FE6B7D735C28}" type="presOf" srcId="{3BF61634-8CD6-4B35-8AF0-DF9E9D52F491}" destId="{9AB148E5-9FB6-2444-9B89-A066422EDDC5}" srcOrd="0" destOrd="0" presId="urn:microsoft.com/office/officeart/2005/8/layout/vProcess5"/>
    <dgm:cxn modelId="{AEB6CF2B-2309-FC4B-9960-CEA1ABD7BA4A}" type="presOf" srcId="{F568F62D-94B4-4614-8096-261EF8EEF118}" destId="{A899009B-169D-AB4A-BCB9-CA96E04496AE}" srcOrd="0" destOrd="0" presId="urn:microsoft.com/office/officeart/2005/8/layout/vProcess5"/>
    <dgm:cxn modelId="{9279962D-4DC6-4964-A930-85804B533FEB}" srcId="{2D6AB9A7-5A0B-495E-8D02-C10AE4FEAF7D}" destId="{D72C1A97-BA5B-49B7-8868-552F6D5DEFF9}" srcOrd="1" destOrd="0" parTransId="{5B04BEC5-645A-4C0C-A7BA-174F3E1F02EC}" sibTransId="{65DC89AE-BBFB-4DC2-B7F5-8687EC5E9101}"/>
    <dgm:cxn modelId="{CAAE552F-E39C-4A7F-BC94-0D1000B240D9}" srcId="{2D6AB9A7-5A0B-495E-8D02-C10AE4FEAF7D}" destId="{3BF61634-8CD6-4B35-8AF0-DF9E9D52F491}" srcOrd="3" destOrd="0" parTransId="{A023D4FC-E982-4154-8400-507C9DA1AD66}" sibTransId="{2FD37AB5-2ABA-4D20-A49A-EF2B07F954CD}"/>
    <dgm:cxn modelId="{F641A43C-F7A0-5D49-8A5F-CE2E41EE14F8}" type="presOf" srcId="{F9C8DA5D-0ED2-4854-80E6-EC216047083D}" destId="{C04C3445-3CBD-7F4C-A933-DDF02FB56D1B}" srcOrd="0" destOrd="0" presId="urn:microsoft.com/office/officeart/2005/8/layout/vProcess5"/>
    <dgm:cxn modelId="{3796FE53-0221-A146-881A-C89F0116B791}" type="presOf" srcId="{F9C8DA5D-0ED2-4854-80E6-EC216047083D}" destId="{DE114665-2E72-8441-A32D-3F1AB7E252E5}" srcOrd="1" destOrd="0" presId="urn:microsoft.com/office/officeart/2005/8/layout/vProcess5"/>
    <dgm:cxn modelId="{86322B79-DF11-9F4B-BD7E-D84061A4776F}" type="presOf" srcId="{3BF61634-8CD6-4B35-8AF0-DF9E9D52F491}" destId="{F2BC13FC-57E2-3D4D-9B11-7B4A50C9F0A9}" srcOrd="1" destOrd="0" presId="urn:microsoft.com/office/officeart/2005/8/layout/vProcess5"/>
    <dgm:cxn modelId="{F4D5418A-6DAA-8247-B5DB-0B51DB9F0429}" type="presOf" srcId="{F568F62D-94B4-4614-8096-261EF8EEF118}" destId="{7721C18B-A25B-8B46-8055-3458771A334A}" srcOrd="1" destOrd="0" presId="urn:microsoft.com/office/officeart/2005/8/layout/vProcess5"/>
    <dgm:cxn modelId="{E8F7B991-DC57-8D49-BF82-D63CCB11640C}" type="presOf" srcId="{1409479F-C234-4579-9E03-7BE0C06DCF2E}" destId="{A8B866CA-4D7B-BA48-AE73-D33B2A543C65}" srcOrd="0" destOrd="0" presId="urn:microsoft.com/office/officeart/2005/8/layout/vProcess5"/>
    <dgm:cxn modelId="{E91C4693-11E8-414C-A84D-367E0978AEAE}" srcId="{2D6AB9A7-5A0B-495E-8D02-C10AE4FEAF7D}" destId="{F568F62D-94B4-4614-8096-261EF8EEF118}" srcOrd="0" destOrd="0" parTransId="{9E03F52E-18F0-4DED-8633-C0A1BD81D96D}" sibTransId="{4C947D6F-32C6-494C-A0BB-31C504C03D19}"/>
    <dgm:cxn modelId="{E32410B6-1A77-5D49-B64E-38E8CE5ED1B6}" type="presOf" srcId="{65DC89AE-BBFB-4DC2-B7F5-8687EC5E9101}" destId="{A3D2E124-1651-064B-9502-289E7E4B4647}" srcOrd="0" destOrd="0" presId="urn:microsoft.com/office/officeart/2005/8/layout/vProcess5"/>
    <dgm:cxn modelId="{214CA0B8-E09D-5F47-9817-9BB020AE8B29}" type="presOf" srcId="{D72C1A97-BA5B-49B7-8868-552F6D5DEFF9}" destId="{F28472BB-4699-0E45-8615-785F35CC98B9}" srcOrd="0" destOrd="0" presId="urn:microsoft.com/office/officeart/2005/8/layout/vProcess5"/>
    <dgm:cxn modelId="{863481C0-5B75-0346-8CBF-0FE536AE8C1E}" type="presOf" srcId="{D72C1A97-BA5B-49B7-8868-552F6D5DEFF9}" destId="{C40ABD19-4401-4F43-A886-3BF5B488F341}" srcOrd="1" destOrd="0" presId="urn:microsoft.com/office/officeart/2005/8/layout/vProcess5"/>
    <dgm:cxn modelId="{EB093BC2-A609-472B-8592-7456A028B13C}" srcId="{2D6AB9A7-5A0B-495E-8D02-C10AE4FEAF7D}" destId="{F9C8DA5D-0ED2-4854-80E6-EC216047083D}" srcOrd="2" destOrd="0" parTransId="{8E247695-055D-4C95-8444-9750116A4ADE}" sibTransId="{1409479F-C234-4579-9E03-7BE0C06DCF2E}"/>
    <dgm:cxn modelId="{C0599B03-A1AE-E84A-A167-25211F938DDE}" type="presParOf" srcId="{DADBEEC0-DCDD-CC4E-82F1-A8FC9E13734C}" destId="{3FC4B4E1-D809-F24B-9517-DF83F285860A}" srcOrd="0" destOrd="0" presId="urn:microsoft.com/office/officeart/2005/8/layout/vProcess5"/>
    <dgm:cxn modelId="{85ECBEE0-A22F-5145-83B8-68CD4B2F463B}" type="presParOf" srcId="{DADBEEC0-DCDD-CC4E-82F1-A8FC9E13734C}" destId="{A899009B-169D-AB4A-BCB9-CA96E04496AE}" srcOrd="1" destOrd="0" presId="urn:microsoft.com/office/officeart/2005/8/layout/vProcess5"/>
    <dgm:cxn modelId="{330A04EC-233B-7F4B-871C-6CF7873FA13C}" type="presParOf" srcId="{DADBEEC0-DCDD-CC4E-82F1-A8FC9E13734C}" destId="{F28472BB-4699-0E45-8615-785F35CC98B9}" srcOrd="2" destOrd="0" presId="urn:microsoft.com/office/officeart/2005/8/layout/vProcess5"/>
    <dgm:cxn modelId="{1D620FEA-89BA-9B46-8355-2C46B9DECA8A}" type="presParOf" srcId="{DADBEEC0-DCDD-CC4E-82F1-A8FC9E13734C}" destId="{C04C3445-3CBD-7F4C-A933-DDF02FB56D1B}" srcOrd="3" destOrd="0" presId="urn:microsoft.com/office/officeart/2005/8/layout/vProcess5"/>
    <dgm:cxn modelId="{7A16D6B0-0C1C-3A44-BF86-699AAEF0F285}" type="presParOf" srcId="{DADBEEC0-DCDD-CC4E-82F1-A8FC9E13734C}" destId="{9AB148E5-9FB6-2444-9B89-A066422EDDC5}" srcOrd="4" destOrd="0" presId="urn:microsoft.com/office/officeart/2005/8/layout/vProcess5"/>
    <dgm:cxn modelId="{F92C7D9E-BED4-DA41-8D8E-561EE65495C5}" type="presParOf" srcId="{DADBEEC0-DCDD-CC4E-82F1-A8FC9E13734C}" destId="{3BD6002A-5801-D44A-84BC-FD666CB60968}" srcOrd="5" destOrd="0" presId="urn:microsoft.com/office/officeart/2005/8/layout/vProcess5"/>
    <dgm:cxn modelId="{39B8FE88-5FB7-854D-BC7E-1149E08F1788}" type="presParOf" srcId="{DADBEEC0-DCDD-CC4E-82F1-A8FC9E13734C}" destId="{A3D2E124-1651-064B-9502-289E7E4B4647}" srcOrd="6" destOrd="0" presId="urn:microsoft.com/office/officeart/2005/8/layout/vProcess5"/>
    <dgm:cxn modelId="{E892EFA3-5793-6945-ABF7-B1E8007BB48C}" type="presParOf" srcId="{DADBEEC0-DCDD-CC4E-82F1-A8FC9E13734C}" destId="{A8B866CA-4D7B-BA48-AE73-D33B2A543C65}" srcOrd="7" destOrd="0" presId="urn:microsoft.com/office/officeart/2005/8/layout/vProcess5"/>
    <dgm:cxn modelId="{DD40231A-6B14-BE4B-BDCE-9F3B9A6F2020}" type="presParOf" srcId="{DADBEEC0-DCDD-CC4E-82F1-A8FC9E13734C}" destId="{7721C18B-A25B-8B46-8055-3458771A334A}" srcOrd="8" destOrd="0" presId="urn:microsoft.com/office/officeart/2005/8/layout/vProcess5"/>
    <dgm:cxn modelId="{AE1CC9B9-BD69-A34D-A1E6-CBD289963725}" type="presParOf" srcId="{DADBEEC0-DCDD-CC4E-82F1-A8FC9E13734C}" destId="{C40ABD19-4401-4F43-A886-3BF5B488F341}" srcOrd="9" destOrd="0" presId="urn:microsoft.com/office/officeart/2005/8/layout/vProcess5"/>
    <dgm:cxn modelId="{87DE045B-B6CC-AB45-A698-D4223267983B}" type="presParOf" srcId="{DADBEEC0-DCDD-CC4E-82F1-A8FC9E13734C}" destId="{DE114665-2E72-8441-A32D-3F1AB7E252E5}" srcOrd="10" destOrd="0" presId="urn:microsoft.com/office/officeart/2005/8/layout/vProcess5"/>
    <dgm:cxn modelId="{4430ABDC-24B2-674A-8305-E3C43F59986A}" type="presParOf" srcId="{DADBEEC0-DCDD-CC4E-82F1-A8FC9E13734C}" destId="{F2BC13FC-57E2-3D4D-9B11-7B4A50C9F0A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C80A444-763D-4F26-8A8D-949FD6DC0D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EDF9B2-8246-4300-A20D-093134C49C65}">
      <dgm:prSet/>
      <dgm:spPr/>
      <dgm:t>
        <a:bodyPr/>
        <a:lstStyle/>
        <a:p>
          <a:r>
            <a:rPr lang="en-GB"/>
            <a:t>AI models will require more structured and ethical prompting.</a:t>
          </a:r>
          <a:endParaRPr lang="en-US"/>
        </a:p>
      </dgm:t>
    </dgm:pt>
    <dgm:pt modelId="{8FA159E3-238F-48FE-9099-667F67D595D5}" type="parTrans" cxnId="{F5C47051-4CD2-4431-BB2A-D4267BD0B5FF}">
      <dgm:prSet/>
      <dgm:spPr/>
      <dgm:t>
        <a:bodyPr/>
        <a:lstStyle/>
        <a:p>
          <a:endParaRPr lang="en-US"/>
        </a:p>
      </dgm:t>
    </dgm:pt>
    <dgm:pt modelId="{C0EC1DF0-5FE6-4C19-A8BC-8EE5FD0EB423}" type="sibTrans" cxnId="{F5C47051-4CD2-4431-BB2A-D4267BD0B5FF}">
      <dgm:prSet/>
      <dgm:spPr/>
      <dgm:t>
        <a:bodyPr/>
        <a:lstStyle/>
        <a:p>
          <a:endParaRPr lang="en-US"/>
        </a:p>
      </dgm:t>
    </dgm:pt>
    <dgm:pt modelId="{D5A4F111-1D85-4A5E-8750-49D02B683358}">
      <dgm:prSet/>
      <dgm:spPr/>
      <dgm:t>
        <a:bodyPr/>
        <a:lstStyle/>
        <a:p>
          <a:r>
            <a:rPr lang="en-GB"/>
            <a:t>Integration of human feedback loops will improve AI accuracy.</a:t>
          </a:r>
          <a:endParaRPr lang="en-US"/>
        </a:p>
      </dgm:t>
    </dgm:pt>
    <dgm:pt modelId="{DCB2E32B-5C60-472A-BD37-ED8FB069332C}" type="parTrans" cxnId="{3AAF7390-A111-467A-9C66-BECBF0F8D946}">
      <dgm:prSet/>
      <dgm:spPr/>
      <dgm:t>
        <a:bodyPr/>
        <a:lstStyle/>
        <a:p>
          <a:endParaRPr lang="en-US"/>
        </a:p>
      </dgm:t>
    </dgm:pt>
    <dgm:pt modelId="{13972F0D-3D34-4194-A87B-EE3F8AFAE24C}" type="sibTrans" cxnId="{3AAF7390-A111-467A-9C66-BECBF0F8D946}">
      <dgm:prSet/>
      <dgm:spPr/>
      <dgm:t>
        <a:bodyPr/>
        <a:lstStyle/>
        <a:p>
          <a:endParaRPr lang="en-US"/>
        </a:p>
      </dgm:t>
    </dgm:pt>
    <dgm:pt modelId="{B2C56756-B79A-4D7B-A951-2E18BB14A9BA}">
      <dgm:prSet/>
      <dgm:spPr/>
      <dgm:t>
        <a:bodyPr/>
        <a:lstStyle/>
        <a:p>
          <a:r>
            <a:rPr lang="en-GB"/>
            <a:t>Advanced multi-modal prompts (text, images, audio) will expand AI capabilities.</a:t>
          </a:r>
          <a:endParaRPr lang="en-US"/>
        </a:p>
      </dgm:t>
    </dgm:pt>
    <dgm:pt modelId="{2B1C59F4-6FC8-4335-BB9B-CDA1D1B613F7}" type="parTrans" cxnId="{7EFA1013-0BC7-43C1-B6EA-F2F9D592F677}">
      <dgm:prSet/>
      <dgm:spPr/>
      <dgm:t>
        <a:bodyPr/>
        <a:lstStyle/>
        <a:p>
          <a:endParaRPr lang="en-US"/>
        </a:p>
      </dgm:t>
    </dgm:pt>
    <dgm:pt modelId="{1C34B323-B7C6-4521-BE29-8E94FE930CAB}" type="sibTrans" cxnId="{7EFA1013-0BC7-43C1-B6EA-F2F9D592F677}">
      <dgm:prSet/>
      <dgm:spPr/>
      <dgm:t>
        <a:bodyPr/>
        <a:lstStyle/>
        <a:p>
          <a:endParaRPr lang="en-US"/>
        </a:p>
      </dgm:t>
    </dgm:pt>
    <dgm:pt modelId="{B9313D7E-78A4-4B04-B7AF-6037E7A7343B}" type="pres">
      <dgm:prSet presAssocID="{EC80A444-763D-4F26-8A8D-949FD6DC0DAA}" presName="root" presStyleCnt="0">
        <dgm:presLayoutVars>
          <dgm:dir/>
          <dgm:resizeHandles val="exact"/>
        </dgm:presLayoutVars>
      </dgm:prSet>
      <dgm:spPr/>
    </dgm:pt>
    <dgm:pt modelId="{95A42672-3F34-498D-B727-F4CA3DE806E7}" type="pres">
      <dgm:prSet presAssocID="{51EDF9B2-8246-4300-A20D-093134C49C65}" presName="compNode" presStyleCnt="0"/>
      <dgm:spPr/>
    </dgm:pt>
    <dgm:pt modelId="{7BA7DDA4-253D-4F44-B872-ADC2E5600880}" type="pres">
      <dgm:prSet presAssocID="{51EDF9B2-8246-4300-A20D-093134C49C65}" presName="bgRect" presStyleLbl="bgShp" presStyleIdx="0" presStyleCnt="3"/>
      <dgm:spPr/>
    </dgm:pt>
    <dgm:pt modelId="{0A31436A-5C1D-40D0-8334-F15F7CAE59F6}" type="pres">
      <dgm:prSet presAssocID="{51EDF9B2-8246-4300-A20D-093134C49C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CD13C9-0E8A-443D-BBED-CC532F040766}" type="pres">
      <dgm:prSet presAssocID="{51EDF9B2-8246-4300-A20D-093134C49C65}" presName="spaceRect" presStyleCnt="0"/>
      <dgm:spPr/>
    </dgm:pt>
    <dgm:pt modelId="{D67A154D-06DA-4D86-860A-19680B2EC494}" type="pres">
      <dgm:prSet presAssocID="{51EDF9B2-8246-4300-A20D-093134C49C65}" presName="parTx" presStyleLbl="revTx" presStyleIdx="0" presStyleCnt="3">
        <dgm:presLayoutVars>
          <dgm:chMax val="0"/>
          <dgm:chPref val="0"/>
        </dgm:presLayoutVars>
      </dgm:prSet>
      <dgm:spPr/>
    </dgm:pt>
    <dgm:pt modelId="{ADADA67C-BFCE-4369-9E17-B6B5EC630696}" type="pres">
      <dgm:prSet presAssocID="{C0EC1DF0-5FE6-4C19-A8BC-8EE5FD0EB423}" presName="sibTrans" presStyleCnt="0"/>
      <dgm:spPr/>
    </dgm:pt>
    <dgm:pt modelId="{5C953999-6374-4C5D-80C8-79322C714A1C}" type="pres">
      <dgm:prSet presAssocID="{D5A4F111-1D85-4A5E-8750-49D02B683358}" presName="compNode" presStyleCnt="0"/>
      <dgm:spPr/>
    </dgm:pt>
    <dgm:pt modelId="{3CDE1C39-1E8F-4E4F-868A-7EFAF7AB1745}" type="pres">
      <dgm:prSet presAssocID="{D5A4F111-1D85-4A5E-8750-49D02B683358}" presName="bgRect" presStyleLbl="bgShp" presStyleIdx="1" presStyleCnt="3"/>
      <dgm:spPr/>
    </dgm:pt>
    <dgm:pt modelId="{F9B0E0D8-655D-4DBA-8DCC-240B078EFCDD}" type="pres">
      <dgm:prSet presAssocID="{D5A4F111-1D85-4A5E-8750-49D02B6833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0FD143-8FF5-4950-AC9A-E88450339F11}" type="pres">
      <dgm:prSet presAssocID="{D5A4F111-1D85-4A5E-8750-49D02B683358}" presName="spaceRect" presStyleCnt="0"/>
      <dgm:spPr/>
    </dgm:pt>
    <dgm:pt modelId="{E409B13F-EB50-47C4-BC4A-D16635C3E72C}" type="pres">
      <dgm:prSet presAssocID="{D5A4F111-1D85-4A5E-8750-49D02B683358}" presName="parTx" presStyleLbl="revTx" presStyleIdx="1" presStyleCnt="3">
        <dgm:presLayoutVars>
          <dgm:chMax val="0"/>
          <dgm:chPref val="0"/>
        </dgm:presLayoutVars>
      </dgm:prSet>
      <dgm:spPr/>
    </dgm:pt>
    <dgm:pt modelId="{7D361CE7-E5DB-4CAB-A2B7-A8B52C9AF08C}" type="pres">
      <dgm:prSet presAssocID="{13972F0D-3D34-4194-A87B-EE3F8AFAE24C}" presName="sibTrans" presStyleCnt="0"/>
      <dgm:spPr/>
    </dgm:pt>
    <dgm:pt modelId="{735AAADC-7B98-40AC-A35E-7AD05643D440}" type="pres">
      <dgm:prSet presAssocID="{B2C56756-B79A-4D7B-A951-2E18BB14A9BA}" presName="compNode" presStyleCnt="0"/>
      <dgm:spPr/>
    </dgm:pt>
    <dgm:pt modelId="{8AB278C6-277D-453A-99DA-D367EA310489}" type="pres">
      <dgm:prSet presAssocID="{B2C56756-B79A-4D7B-A951-2E18BB14A9BA}" presName="bgRect" presStyleLbl="bgShp" presStyleIdx="2" presStyleCnt="3"/>
      <dgm:spPr/>
    </dgm:pt>
    <dgm:pt modelId="{F9C003C4-9252-4D02-9061-836A35464285}" type="pres">
      <dgm:prSet presAssocID="{B2C56756-B79A-4D7B-A951-2E18BB14A9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11BE8B9-EEE4-4EA3-9C6D-5ED8A8BED122}" type="pres">
      <dgm:prSet presAssocID="{B2C56756-B79A-4D7B-A951-2E18BB14A9BA}" presName="spaceRect" presStyleCnt="0"/>
      <dgm:spPr/>
    </dgm:pt>
    <dgm:pt modelId="{36FCA841-399E-4DB5-B90C-AB77677F4710}" type="pres">
      <dgm:prSet presAssocID="{B2C56756-B79A-4D7B-A951-2E18BB14A9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FA1013-0BC7-43C1-B6EA-F2F9D592F677}" srcId="{EC80A444-763D-4F26-8A8D-949FD6DC0DAA}" destId="{B2C56756-B79A-4D7B-A951-2E18BB14A9BA}" srcOrd="2" destOrd="0" parTransId="{2B1C59F4-6FC8-4335-BB9B-CDA1D1B613F7}" sibTransId="{1C34B323-B7C6-4521-BE29-8E94FE930CAB}"/>
    <dgm:cxn modelId="{F5C47051-4CD2-4431-BB2A-D4267BD0B5FF}" srcId="{EC80A444-763D-4F26-8A8D-949FD6DC0DAA}" destId="{51EDF9B2-8246-4300-A20D-093134C49C65}" srcOrd="0" destOrd="0" parTransId="{8FA159E3-238F-48FE-9099-667F67D595D5}" sibTransId="{C0EC1DF0-5FE6-4C19-A8BC-8EE5FD0EB423}"/>
    <dgm:cxn modelId="{3AAF7390-A111-467A-9C66-BECBF0F8D946}" srcId="{EC80A444-763D-4F26-8A8D-949FD6DC0DAA}" destId="{D5A4F111-1D85-4A5E-8750-49D02B683358}" srcOrd="1" destOrd="0" parTransId="{DCB2E32B-5C60-472A-BD37-ED8FB069332C}" sibTransId="{13972F0D-3D34-4194-A87B-EE3F8AFAE24C}"/>
    <dgm:cxn modelId="{63FBA4BA-E79F-41B9-AD10-35D3F1F7CDEC}" type="presOf" srcId="{B2C56756-B79A-4D7B-A951-2E18BB14A9BA}" destId="{36FCA841-399E-4DB5-B90C-AB77677F4710}" srcOrd="0" destOrd="0" presId="urn:microsoft.com/office/officeart/2018/2/layout/IconVerticalSolidList"/>
    <dgm:cxn modelId="{CF04EFBA-1683-4F34-B12D-248AB3C5EEAB}" type="presOf" srcId="{EC80A444-763D-4F26-8A8D-949FD6DC0DAA}" destId="{B9313D7E-78A4-4B04-B7AF-6037E7A7343B}" srcOrd="0" destOrd="0" presId="urn:microsoft.com/office/officeart/2018/2/layout/IconVerticalSolidList"/>
    <dgm:cxn modelId="{2BF140EB-F545-4579-BE0D-12FAE248B1B4}" type="presOf" srcId="{51EDF9B2-8246-4300-A20D-093134C49C65}" destId="{D67A154D-06DA-4D86-860A-19680B2EC494}" srcOrd="0" destOrd="0" presId="urn:microsoft.com/office/officeart/2018/2/layout/IconVerticalSolidList"/>
    <dgm:cxn modelId="{A217ECF1-EA2C-4608-A02D-7DE1C810E924}" type="presOf" srcId="{D5A4F111-1D85-4A5E-8750-49D02B683358}" destId="{E409B13F-EB50-47C4-BC4A-D16635C3E72C}" srcOrd="0" destOrd="0" presId="urn:microsoft.com/office/officeart/2018/2/layout/IconVerticalSolidList"/>
    <dgm:cxn modelId="{C1573FD9-7262-45D5-A9BD-20A3E1F0EA4F}" type="presParOf" srcId="{B9313D7E-78A4-4B04-B7AF-6037E7A7343B}" destId="{95A42672-3F34-498D-B727-F4CA3DE806E7}" srcOrd="0" destOrd="0" presId="urn:microsoft.com/office/officeart/2018/2/layout/IconVerticalSolidList"/>
    <dgm:cxn modelId="{31B643A2-5DCB-4BDE-B721-4A1677005185}" type="presParOf" srcId="{95A42672-3F34-498D-B727-F4CA3DE806E7}" destId="{7BA7DDA4-253D-4F44-B872-ADC2E5600880}" srcOrd="0" destOrd="0" presId="urn:microsoft.com/office/officeart/2018/2/layout/IconVerticalSolidList"/>
    <dgm:cxn modelId="{995B4894-A148-4D9E-9031-CBA96A4445EC}" type="presParOf" srcId="{95A42672-3F34-498D-B727-F4CA3DE806E7}" destId="{0A31436A-5C1D-40D0-8334-F15F7CAE59F6}" srcOrd="1" destOrd="0" presId="urn:microsoft.com/office/officeart/2018/2/layout/IconVerticalSolidList"/>
    <dgm:cxn modelId="{139F1FE7-D178-49A0-A0BF-565EF5A3A73E}" type="presParOf" srcId="{95A42672-3F34-498D-B727-F4CA3DE806E7}" destId="{E2CD13C9-0E8A-443D-BBED-CC532F040766}" srcOrd="2" destOrd="0" presId="urn:microsoft.com/office/officeart/2018/2/layout/IconVerticalSolidList"/>
    <dgm:cxn modelId="{3A08B768-F750-4DA8-B14F-33F834C19B28}" type="presParOf" srcId="{95A42672-3F34-498D-B727-F4CA3DE806E7}" destId="{D67A154D-06DA-4D86-860A-19680B2EC494}" srcOrd="3" destOrd="0" presId="urn:microsoft.com/office/officeart/2018/2/layout/IconVerticalSolidList"/>
    <dgm:cxn modelId="{7017A9CF-D9CC-4C4C-A903-622713E62493}" type="presParOf" srcId="{B9313D7E-78A4-4B04-B7AF-6037E7A7343B}" destId="{ADADA67C-BFCE-4369-9E17-B6B5EC630696}" srcOrd="1" destOrd="0" presId="urn:microsoft.com/office/officeart/2018/2/layout/IconVerticalSolidList"/>
    <dgm:cxn modelId="{9DA41CED-E762-47E4-AE7D-B41FFED8D62A}" type="presParOf" srcId="{B9313D7E-78A4-4B04-B7AF-6037E7A7343B}" destId="{5C953999-6374-4C5D-80C8-79322C714A1C}" srcOrd="2" destOrd="0" presId="urn:microsoft.com/office/officeart/2018/2/layout/IconVerticalSolidList"/>
    <dgm:cxn modelId="{434D9472-F092-4E74-9811-74D65A43523E}" type="presParOf" srcId="{5C953999-6374-4C5D-80C8-79322C714A1C}" destId="{3CDE1C39-1E8F-4E4F-868A-7EFAF7AB1745}" srcOrd="0" destOrd="0" presId="urn:microsoft.com/office/officeart/2018/2/layout/IconVerticalSolidList"/>
    <dgm:cxn modelId="{869FF52A-8B95-4A13-AAD5-DC7C13025A83}" type="presParOf" srcId="{5C953999-6374-4C5D-80C8-79322C714A1C}" destId="{F9B0E0D8-655D-4DBA-8DCC-240B078EFCDD}" srcOrd="1" destOrd="0" presId="urn:microsoft.com/office/officeart/2018/2/layout/IconVerticalSolidList"/>
    <dgm:cxn modelId="{4BD81684-5739-4F06-92C1-AC0475E03729}" type="presParOf" srcId="{5C953999-6374-4C5D-80C8-79322C714A1C}" destId="{8B0FD143-8FF5-4950-AC9A-E88450339F11}" srcOrd="2" destOrd="0" presId="urn:microsoft.com/office/officeart/2018/2/layout/IconVerticalSolidList"/>
    <dgm:cxn modelId="{B0591AC0-CA06-4CF0-934B-7F40ADD59348}" type="presParOf" srcId="{5C953999-6374-4C5D-80C8-79322C714A1C}" destId="{E409B13F-EB50-47C4-BC4A-D16635C3E72C}" srcOrd="3" destOrd="0" presId="urn:microsoft.com/office/officeart/2018/2/layout/IconVerticalSolidList"/>
    <dgm:cxn modelId="{DB3DA020-FF71-4BF3-8EC8-05CBC0BC2BD7}" type="presParOf" srcId="{B9313D7E-78A4-4B04-B7AF-6037E7A7343B}" destId="{7D361CE7-E5DB-4CAB-A2B7-A8B52C9AF08C}" srcOrd="3" destOrd="0" presId="urn:microsoft.com/office/officeart/2018/2/layout/IconVerticalSolidList"/>
    <dgm:cxn modelId="{75D4BDD5-5057-4D17-8AEB-7F004B18B077}" type="presParOf" srcId="{B9313D7E-78A4-4B04-B7AF-6037E7A7343B}" destId="{735AAADC-7B98-40AC-A35E-7AD05643D440}" srcOrd="4" destOrd="0" presId="urn:microsoft.com/office/officeart/2018/2/layout/IconVerticalSolidList"/>
    <dgm:cxn modelId="{4AE1F3B4-B92B-4B05-8B70-24C9B8F1B686}" type="presParOf" srcId="{735AAADC-7B98-40AC-A35E-7AD05643D440}" destId="{8AB278C6-277D-453A-99DA-D367EA310489}" srcOrd="0" destOrd="0" presId="urn:microsoft.com/office/officeart/2018/2/layout/IconVerticalSolidList"/>
    <dgm:cxn modelId="{92D25684-C9B8-4579-BA26-53152E9ABB7C}" type="presParOf" srcId="{735AAADC-7B98-40AC-A35E-7AD05643D440}" destId="{F9C003C4-9252-4D02-9061-836A35464285}" srcOrd="1" destOrd="0" presId="urn:microsoft.com/office/officeart/2018/2/layout/IconVerticalSolidList"/>
    <dgm:cxn modelId="{8E950488-8717-4A54-B060-5406E952065E}" type="presParOf" srcId="{735AAADC-7B98-40AC-A35E-7AD05643D440}" destId="{E11BE8B9-EEE4-4EA3-9C6D-5ED8A8BED122}" srcOrd="2" destOrd="0" presId="urn:microsoft.com/office/officeart/2018/2/layout/IconVerticalSolidList"/>
    <dgm:cxn modelId="{7A5B26E1-FA25-478F-B35A-42CFC8D997C0}" type="presParOf" srcId="{735AAADC-7B98-40AC-A35E-7AD05643D440}" destId="{36FCA841-399E-4DB5-B90C-AB77677F4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4036B-6B3C-41CE-B9A4-E4A78754DD0E}" type="doc">
      <dgm:prSet loTypeId="urn:microsoft.com/office/officeart/2005/8/layout/arrow5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D1E601-1D07-4D5D-9AE2-FFC26A9E732F}">
      <dgm:prSet/>
      <dgm:spPr/>
      <dgm:t>
        <a:bodyPr/>
        <a:lstStyle/>
        <a:p>
          <a:r>
            <a:rPr lang="en-GB"/>
            <a:t>Ensures relevant, context-aware, and high-quality AI responses.</a:t>
          </a:r>
          <a:endParaRPr lang="en-US"/>
        </a:p>
      </dgm:t>
    </dgm:pt>
    <dgm:pt modelId="{E1AD1A62-815D-4E20-B48D-94A6FBD900B0}" type="parTrans" cxnId="{EED91416-8761-45E1-B518-6BC8BEC4F9E3}">
      <dgm:prSet/>
      <dgm:spPr/>
      <dgm:t>
        <a:bodyPr/>
        <a:lstStyle/>
        <a:p>
          <a:endParaRPr lang="en-US"/>
        </a:p>
      </dgm:t>
    </dgm:pt>
    <dgm:pt modelId="{75DB2088-DC80-4BEF-94F7-4A14729F2781}" type="sibTrans" cxnId="{EED91416-8761-45E1-B518-6BC8BEC4F9E3}">
      <dgm:prSet/>
      <dgm:spPr/>
      <dgm:t>
        <a:bodyPr/>
        <a:lstStyle/>
        <a:p>
          <a:endParaRPr lang="en-US"/>
        </a:p>
      </dgm:t>
    </dgm:pt>
    <dgm:pt modelId="{72B6C5B2-86B8-4CBA-8263-EF7A3B1F1049}">
      <dgm:prSet/>
      <dgm:spPr/>
      <dgm:t>
        <a:bodyPr/>
        <a:lstStyle/>
        <a:p>
          <a:r>
            <a:rPr lang="en-GB"/>
            <a:t>Poorly structured prompts lead to vague or irrelevant outputs.</a:t>
          </a:r>
          <a:endParaRPr lang="en-US"/>
        </a:p>
      </dgm:t>
    </dgm:pt>
    <dgm:pt modelId="{C467FDE0-FFC6-44BB-BA2F-4B1E1D9121DD}" type="parTrans" cxnId="{13F72DCE-4BF0-4254-92CE-2229A6645911}">
      <dgm:prSet/>
      <dgm:spPr/>
      <dgm:t>
        <a:bodyPr/>
        <a:lstStyle/>
        <a:p>
          <a:endParaRPr lang="en-US"/>
        </a:p>
      </dgm:t>
    </dgm:pt>
    <dgm:pt modelId="{A64A5241-B0EF-4CE5-B7BC-465B485D3B3F}" type="sibTrans" cxnId="{13F72DCE-4BF0-4254-92CE-2229A6645911}">
      <dgm:prSet/>
      <dgm:spPr/>
      <dgm:t>
        <a:bodyPr/>
        <a:lstStyle/>
        <a:p>
          <a:endParaRPr lang="en-US"/>
        </a:p>
      </dgm:t>
    </dgm:pt>
    <dgm:pt modelId="{F40EAA01-E3A8-4261-9FDB-E2AAE98E9103}">
      <dgm:prSet/>
      <dgm:spPr/>
      <dgm:t>
        <a:bodyPr/>
        <a:lstStyle/>
        <a:p>
          <a:r>
            <a:rPr lang="en-GB"/>
            <a:t>Helps AI models perform complex tasks with accuracy.</a:t>
          </a:r>
          <a:endParaRPr lang="en-US"/>
        </a:p>
      </dgm:t>
    </dgm:pt>
    <dgm:pt modelId="{ADB75EC1-2821-4A2F-8DE4-98CBE696F089}" type="parTrans" cxnId="{023BD51D-0563-43F0-9E9C-9BC4FBC0EB32}">
      <dgm:prSet/>
      <dgm:spPr/>
      <dgm:t>
        <a:bodyPr/>
        <a:lstStyle/>
        <a:p>
          <a:endParaRPr lang="en-US"/>
        </a:p>
      </dgm:t>
    </dgm:pt>
    <dgm:pt modelId="{0ABCDCA6-169A-4F1B-AE5E-6C931F476114}" type="sibTrans" cxnId="{023BD51D-0563-43F0-9E9C-9BC4FBC0EB32}">
      <dgm:prSet/>
      <dgm:spPr/>
      <dgm:t>
        <a:bodyPr/>
        <a:lstStyle/>
        <a:p>
          <a:endParaRPr lang="en-US"/>
        </a:p>
      </dgm:t>
    </dgm:pt>
    <dgm:pt modelId="{9F696DF0-9CA6-C340-9BB9-E45A25B80D9D}" type="pres">
      <dgm:prSet presAssocID="{2374036B-6B3C-41CE-B9A4-E4A78754DD0E}" presName="diagram" presStyleCnt="0">
        <dgm:presLayoutVars>
          <dgm:dir/>
          <dgm:resizeHandles val="exact"/>
        </dgm:presLayoutVars>
      </dgm:prSet>
      <dgm:spPr/>
    </dgm:pt>
    <dgm:pt modelId="{E718F57C-0EC9-C147-B91B-829B4E8E3725}" type="pres">
      <dgm:prSet presAssocID="{F0D1E601-1D07-4D5D-9AE2-FFC26A9E732F}" presName="arrow" presStyleLbl="node1" presStyleIdx="0" presStyleCnt="3">
        <dgm:presLayoutVars>
          <dgm:bulletEnabled val="1"/>
        </dgm:presLayoutVars>
      </dgm:prSet>
      <dgm:spPr/>
    </dgm:pt>
    <dgm:pt modelId="{E6928175-A2BF-9842-9206-B0D2AD6CD0BC}" type="pres">
      <dgm:prSet presAssocID="{72B6C5B2-86B8-4CBA-8263-EF7A3B1F1049}" presName="arrow" presStyleLbl="node1" presStyleIdx="1" presStyleCnt="3">
        <dgm:presLayoutVars>
          <dgm:bulletEnabled val="1"/>
        </dgm:presLayoutVars>
      </dgm:prSet>
      <dgm:spPr/>
    </dgm:pt>
    <dgm:pt modelId="{8CF32C97-B984-3242-AEB9-F460372E2D97}" type="pres">
      <dgm:prSet presAssocID="{F40EAA01-E3A8-4261-9FDB-E2AAE98E9103}" presName="arrow" presStyleLbl="node1" presStyleIdx="2" presStyleCnt="3">
        <dgm:presLayoutVars>
          <dgm:bulletEnabled val="1"/>
        </dgm:presLayoutVars>
      </dgm:prSet>
      <dgm:spPr/>
    </dgm:pt>
  </dgm:ptLst>
  <dgm:cxnLst>
    <dgm:cxn modelId="{EED91416-8761-45E1-B518-6BC8BEC4F9E3}" srcId="{2374036B-6B3C-41CE-B9A4-E4A78754DD0E}" destId="{F0D1E601-1D07-4D5D-9AE2-FFC26A9E732F}" srcOrd="0" destOrd="0" parTransId="{E1AD1A62-815D-4E20-B48D-94A6FBD900B0}" sibTransId="{75DB2088-DC80-4BEF-94F7-4A14729F2781}"/>
    <dgm:cxn modelId="{023BD51D-0563-43F0-9E9C-9BC4FBC0EB32}" srcId="{2374036B-6B3C-41CE-B9A4-E4A78754DD0E}" destId="{F40EAA01-E3A8-4261-9FDB-E2AAE98E9103}" srcOrd="2" destOrd="0" parTransId="{ADB75EC1-2821-4A2F-8DE4-98CBE696F089}" sibTransId="{0ABCDCA6-169A-4F1B-AE5E-6C931F476114}"/>
    <dgm:cxn modelId="{9588F985-A40C-6C45-98AC-295CFAC84622}" type="presOf" srcId="{2374036B-6B3C-41CE-B9A4-E4A78754DD0E}" destId="{9F696DF0-9CA6-C340-9BB9-E45A25B80D9D}" srcOrd="0" destOrd="0" presId="urn:microsoft.com/office/officeart/2005/8/layout/arrow5"/>
    <dgm:cxn modelId="{B2696B96-F95A-D147-AC2C-CBB5C8D38A61}" type="presOf" srcId="{F40EAA01-E3A8-4261-9FDB-E2AAE98E9103}" destId="{8CF32C97-B984-3242-AEB9-F460372E2D97}" srcOrd="0" destOrd="0" presId="urn:microsoft.com/office/officeart/2005/8/layout/arrow5"/>
    <dgm:cxn modelId="{E9163C98-B36F-4646-863E-34A5805C9EED}" type="presOf" srcId="{F0D1E601-1D07-4D5D-9AE2-FFC26A9E732F}" destId="{E718F57C-0EC9-C147-B91B-829B4E8E3725}" srcOrd="0" destOrd="0" presId="urn:microsoft.com/office/officeart/2005/8/layout/arrow5"/>
    <dgm:cxn modelId="{13F72DCE-4BF0-4254-92CE-2229A6645911}" srcId="{2374036B-6B3C-41CE-B9A4-E4A78754DD0E}" destId="{72B6C5B2-86B8-4CBA-8263-EF7A3B1F1049}" srcOrd="1" destOrd="0" parTransId="{C467FDE0-FFC6-44BB-BA2F-4B1E1D9121DD}" sibTransId="{A64A5241-B0EF-4CE5-B7BC-465B485D3B3F}"/>
    <dgm:cxn modelId="{AAA147E3-1443-BB49-B5CC-FD16C7649E3C}" type="presOf" srcId="{72B6C5B2-86B8-4CBA-8263-EF7A3B1F1049}" destId="{E6928175-A2BF-9842-9206-B0D2AD6CD0BC}" srcOrd="0" destOrd="0" presId="urn:microsoft.com/office/officeart/2005/8/layout/arrow5"/>
    <dgm:cxn modelId="{8EB787FA-0F9D-2245-AE30-B29908BEF3F8}" type="presParOf" srcId="{9F696DF0-9CA6-C340-9BB9-E45A25B80D9D}" destId="{E718F57C-0EC9-C147-B91B-829B4E8E3725}" srcOrd="0" destOrd="0" presId="urn:microsoft.com/office/officeart/2005/8/layout/arrow5"/>
    <dgm:cxn modelId="{18882A5B-C8A5-FC47-AD5C-3D553B945981}" type="presParOf" srcId="{9F696DF0-9CA6-C340-9BB9-E45A25B80D9D}" destId="{E6928175-A2BF-9842-9206-B0D2AD6CD0BC}" srcOrd="1" destOrd="0" presId="urn:microsoft.com/office/officeart/2005/8/layout/arrow5"/>
    <dgm:cxn modelId="{46ABBF07-11D5-0242-9D7E-D685BF7F767C}" type="presParOf" srcId="{9F696DF0-9CA6-C340-9BB9-E45A25B80D9D}" destId="{8CF32C97-B984-3242-AEB9-F460372E2D97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AF32F8-D6AC-42E5-B20A-9B3569853F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A20C9F-F12C-4913-BCA2-FC405D2A1B03}">
      <dgm:prSet/>
      <dgm:spPr/>
      <dgm:t>
        <a:bodyPr/>
        <a:lstStyle/>
        <a:p>
          <a:r>
            <a:rPr lang="en-GB"/>
            <a:t>Naïve Prompting – Simple and vague queries.</a:t>
          </a:r>
          <a:endParaRPr lang="en-US"/>
        </a:p>
      </dgm:t>
    </dgm:pt>
    <dgm:pt modelId="{0B64DBD2-D59F-4422-AF19-533F49F54AD6}" type="parTrans" cxnId="{A7530867-8915-4C5C-8EA9-DDFE11C23458}">
      <dgm:prSet/>
      <dgm:spPr/>
      <dgm:t>
        <a:bodyPr/>
        <a:lstStyle/>
        <a:p>
          <a:endParaRPr lang="en-US"/>
        </a:p>
      </dgm:t>
    </dgm:pt>
    <dgm:pt modelId="{C19B08D1-E27A-4F8C-9FDE-884751E0F370}" type="sibTrans" cxnId="{A7530867-8915-4C5C-8EA9-DDFE11C23458}">
      <dgm:prSet/>
      <dgm:spPr/>
      <dgm:t>
        <a:bodyPr/>
        <a:lstStyle/>
        <a:p>
          <a:endParaRPr lang="en-US"/>
        </a:p>
      </dgm:t>
    </dgm:pt>
    <dgm:pt modelId="{196ED4F9-CFB3-44B2-A569-993608249351}">
      <dgm:prSet/>
      <dgm:spPr/>
      <dgm:t>
        <a:bodyPr/>
        <a:lstStyle/>
        <a:p>
          <a:r>
            <a:rPr lang="en-GB"/>
            <a:t>Structured Prompting – Clear and well-defined instructions.</a:t>
          </a:r>
          <a:endParaRPr lang="en-US"/>
        </a:p>
      </dgm:t>
    </dgm:pt>
    <dgm:pt modelId="{35A18879-6D10-41AC-BF1A-5BCE767715C9}" type="parTrans" cxnId="{A011C49C-63C1-4A44-A0DD-294D90450769}">
      <dgm:prSet/>
      <dgm:spPr/>
      <dgm:t>
        <a:bodyPr/>
        <a:lstStyle/>
        <a:p>
          <a:endParaRPr lang="en-US"/>
        </a:p>
      </dgm:t>
    </dgm:pt>
    <dgm:pt modelId="{A0BA2877-D058-40D7-AEEC-9877AE41B064}" type="sibTrans" cxnId="{A011C49C-63C1-4A44-A0DD-294D90450769}">
      <dgm:prSet/>
      <dgm:spPr/>
      <dgm:t>
        <a:bodyPr/>
        <a:lstStyle/>
        <a:p>
          <a:endParaRPr lang="en-US"/>
        </a:p>
      </dgm:t>
    </dgm:pt>
    <dgm:pt modelId="{495B69F2-0DC3-4D77-9CBE-F7EA7A58F62D}">
      <dgm:prSet/>
      <dgm:spPr/>
      <dgm:t>
        <a:bodyPr/>
        <a:lstStyle/>
        <a:p>
          <a:r>
            <a:rPr lang="en-GB"/>
            <a:t>Detailed Image Prompting – Provides explicit details for AI-generated visuals.</a:t>
          </a:r>
          <a:endParaRPr lang="en-US"/>
        </a:p>
      </dgm:t>
    </dgm:pt>
    <dgm:pt modelId="{A364082B-28D3-4B34-9C1F-FEFECDF406CB}" type="parTrans" cxnId="{F2580F10-6711-4C05-A27E-DF2846A18136}">
      <dgm:prSet/>
      <dgm:spPr/>
      <dgm:t>
        <a:bodyPr/>
        <a:lstStyle/>
        <a:p>
          <a:endParaRPr lang="en-US"/>
        </a:p>
      </dgm:t>
    </dgm:pt>
    <dgm:pt modelId="{E2CE5505-B8C5-43A6-8F47-0A6C55AD3152}" type="sibTrans" cxnId="{F2580F10-6711-4C05-A27E-DF2846A18136}">
      <dgm:prSet/>
      <dgm:spPr/>
      <dgm:t>
        <a:bodyPr/>
        <a:lstStyle/>
        <a:p>
          <a:endParaRPr lang="en-US"/>
        </a:p>
      </dgm:t>
    </dgm:pt>
    <dgm:pt modelId="{23395C66-8D0A-4DB3-851F-0ADF0B60A882}" type="pres">
      <dgm:prSet presAssocID="{65AF32F8-D6AC-42E5-B20A-9B3569853F1F}" presName="root" presStyleCnt="0">
        <dgm:presLayoutVars>
          <dgm:dir/>
          <dgm:resizeHandles val="exact"/>
        </dgm:presLayoutVars>
      </dgm:prSet>
      <dgm:spPr/>
    </dgm:pt>
    <dgm:pt modelId="{66A413A4-A469-46D0-A986-CAF5F351406B}" type="pres">
      <dgm:prSet presAssocID="{74A20C9F-F12C-4913-BCA2-FC405D2A1B03}" presName="compNode" presStyleCnt="0"/>
      <dgm:spPr/>
    </dgm:pt>
    <dgm:pt modelId="{0DC365C7-F5D5-4581-8AE7-217A4D82999D}" type="pres">
      <dgm:prSet presAssocID="{74A20C9F-F12C-4913-BCA2-FC405D2A1B03}" presName="bgRect" presStyleLbl="bgShp" presStyleIdx="0" presStyleCnt="3"/>
      <dgm:spPr/>
    </dgm:pt>
    <dgm:pt modelId="{338B3551-F7E7-4193-B818-F0BC478A9730}" type="pres">
      <dgm:prSet presAssocID="{74A20C9F-F12C-4913-BCA2-FC405D2A1B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6952AC8-9D74-43BF-B7C4-781E4C2A0F6C}" type="pres">
      <dgm:prSet presAssocID="{74A20C9F-F12C-4913-BCA2-FC405D2A1B03}" presName="spaceRect" presStyleCnt="0"/>
      <dgm:spPr/>
    </dgm:pt>
    <dgm:pt modelId="{569164A7-C090-4245-BDD6-61268593F007}" type="pres">
      <dgm:prSet presAssocID="{74A20C9F-F12C-4913-BCA2-FC405D2A1B03}" presName="parTx" presStyleLbl="revTx" presStyleIdx="0" presStyleCnt="3">
        <dgm:presLayoutVars>
          <dgm:chMax val="0"/>
          <dgm:chPref val="0"/>
        </dgm:presLayoutVars>
      </dgm:prSet>
      <dgm:spPr/>
    </dgm:pt>
    <dgm:pt modelId="{BB8A5AAB-B0B4-48A7-B3E5-57098217086E}" type="pres">
      <dgm:prSet presAssocID="{C19B08D1-E27A-4F8C-9FDE-884751E0F370}" presName="sibTrans" presStyleCnt="0"/>
      <dgm:spPr/>
    </dgm:pt>
    <dgm:pt modelId="{E5DBD534-43F2-4879-8F0C-9ACAC731968F}" type="pres">
      <dgm:prSet presAssocID="{196ED4F9-CFB3-44B2-A569-993608249351}" presName="compNode" presStyleCnt="0"/>
      <dgm:spPr/>
    </dgm:pt>
    <dgm:pt modelId="{A8DD39E3-4646-410F-85A3-BEC8C58084D6}" type="pres">
      <dgm:prSet presAssocID="{196ED4F9-CFB3-44B2-A569-993608249351}" presName="bgRect" presStyleLbl="bgShp" presStyleIdx="1" presStyleCnt="3"/>
      <dgm:spPr/>
    </dgm:pt>
    <dgm:pt modelId="{A985441A-7BB5-4463-A6E5-799708E37C1A}" type="pres">
      <dgm:prSet presAssocID="{196ED4F9-CFB3-44B2-A569-993608249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477E7B5-6EBC-4F34-A21C-E9B46A35F55E}" type="pres">
      <dgm:prSet presAssocID="{196ED4F9-CFB3-44B2-A569-993608249351}" presName="spaceRect" presStyleCnt="0"/>
      <dgm:spPr/>
    </dgm:pt>
    <dgm:pt modelId="{F4E99DAE-23DB-4BEB-BB98-929E800BDDE7}" type="pres">
      <dgm:prSet presAssocID="{196ED4F9-CFB3-44B2-A569-993608249351}" presName="parTx" presStyleLbl="revTx" presStyleIdx="1" presStyleCnt="3">
        <dgm:presLayoutVars>
          <dgm:chMax val="0"/>
          <dgm:chPref val="0"/>
        </dgm:presLayoutVars>
      </dgm:prSet>
      <dgm:spPr/>
    </dgm:pt>
    <dgm:pt modelId="{6C97AE47-F494-4F63-808C-0200F6B3E82C}" type="pres">
      <dgm:prSet presAssocID="{A0BA2877-D058-40D7-AEEC-9877AE41B064}" presName="sibTrans" presStyleCnt="0"/>
      <dgm:spPr/>
    </dgm:pt>
    <dgm:pt modelId="{CB62B6C3-7305-4098-A91F-296B1AAA3A04}" type="pres">
      <dgm:prSet presAssocID="{495B69F2-0DC3-4D77-9CBE-F7EA7A58F62D}" presName="compNode" presStyleCnt="0"/>
      <dgm:spPr/>
    </dgm:pt>
    <dgm:pt modelId="{367ACB7E-D658-453D-A527-9EB156A204E6}" type="pres">
      <dgm:prSet presAssocID="{495B69F2-0DC3-4D77-9CBE-F7EA7A58F62D}" presName="bgRect" presStyleLbl="bgShp" presStyleIdx="2" presStyleCnt="3"/>
      <dgm:spPr/>
    </dgm:pt>
    <dgm:pt modelId="{F53D1EF2-EBF5-4B9C-8B72-4E7905217324}" type="pres">
      <dgm:prSet presAssocID="{495B69F2-0DC3-4D77-9CBE-F7EA7A58F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2FF8406-CEFB-4DC6-9AF4-F5B38CFFC976}" type="pres">
      <dgm:prSet presAssocID="{495B69F2-0DC3-4D77-9CBE-F7EA7A58F62D}" presName="spaceRect" presStyleCnt="0"/>
      <dgm:spPr/>
    </dgm:pt>
    <dgm:pt modelId="{9D41D5C3-449F-4040-AA45-EB3C7CB18DB6}" type="pres">
      <dgm:prSet presAssocID="{495B69F2-0DC3-4D77-9CBE-F7EA7A58F6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580F10-6711-4C05-A27E-DF2846A18136}" srcId="{65AF32F8-D6AC-42E5-B20A-9B3569853F1F}" destId="{495B69F2-0DC3-4D77-9CBE-F7EA7A58F62D}" srcOrd="2" destOrd="0" parTransId="{A364082B-28D3-4B34-9C1F-FEFECDF406CB}" sibTransId="{E2CE5505-B8C5-43A6-8F47-0A6C55AD3152}"/>
    <dgm:cxn modelId="{23B46930-9CC4-48E0-9457-69F536EC36AD}" type="presOf" srcId="{65AF32F8-D6AC-42E5-B20A-9B3569853F1F}" destId="{23395C66-8D0A-4DB3-851F-0ADF0B60A882}" srcOrd="0" destOrd="0" presId="urn:microsoft.com/office/officeart/2018/2/layout/IconVerticalSolidList"/>
    <dgm:cxn modelId="{685B444B-E033-4FFC-B389-3D51CFF891F9}" type="presOf" srcId="{196ED4F9-CFB3-44B2-A569-993608249351}" destId="{F4E99DAE-23DB-4BEB-BB98-929E800BDDE7}" srcOrd="0" destOrd="0" presId="urn:microsoft.com/office/officeart/2018/2/layout/IconVerticalSolidList"/>
    <dgm:cxn modelId="{A7530867-8915-4C5C-8EA9-DDFE11C23458}" srcId="{65AF32F8-D6AC-42E5-B20A-9B3569853F1F}" destId="{74A20C9F-F12C-4913-BCA2-FC405D2A1B03}" srcOrd="0" destOrd="0" parTransId="{0B64DBD2-D59F-4422-AF19-533F49F54AD6}" sibTransId="{C19B08D1-E27A-4F8C-9FDE-884751E0F370}"/>
    <dgm:cxn modelId="{754BF46A-7459-437E-86F7-C09E912C98D4}" type="presOf" srcId="{495B69F2-0DC3-4D77-9CBE-F7EA7A58F62D}" destId="{9D41D5C3-449F-4040-AA45-EB3C7CB18DB6}" srcOrd="0" destOrd="0" presId="urn:microsoft.com/office/officeart/2018/2/layout/IconVerticalSolidList"/>
    <dgm:cxn modelId="{5F1AD98D-1541-46D4-9F0D-198B72BB7638}" type="presOf" srcId="{74A20C9F-F12C-4913-BCA2-FC405D2A1B03}" destId="{569164A7-C090-4245-BDD6-61268593F007}" srcOrd="0" destOrd="0" presId="urn:microsoft.com/office/officeart/2018/2/layout/IconVerticalSolidList"/>
    <dgm:cxn modelId="{A011C49C-63C1-4A44-A0DD-294D90450769}" srcId="{65AF32F8-D6AC-42E5-B20A-9B3569853F1F}" destId="{196ED4F9-CFB3-44B2-A569-993608249351}" srcOrd="1" destOrd="0" parTransId="{35A18879-6D10-41AC-BF1A-5BCE767715C9}" sibTransId="{A0BA2877-D058-40D7-AEEC-9877AE41B064}"/>
    <dgm:cxn modelId="{6D5E6851-4F56-4B0C-B017-370F6A6180BC}" type="presParOf" srcId="{23395C66-8D0A-4DB3-851F-0ADF0B60A882}" destId="{66A413A4-A469-46D0-A986-CAF5F351406B}" srcOrd="0" destOrd="0" presId="urn:microsoft.com/office/officeart/2018/2/layout/IconVerticalSolidList"/>
    <dgm:cxn modelId="{CD69E279-87B5-445C-B035-87CF6DBAAFD2}" type="presParOf" srcId="{66A413A4-A469-46D0-A986-CAF5F351406B}" destId="{0DC365C7-F5D5-4581-8AE7-217A4D82999D}" srcOrd="0" destOrd="0" presId="urn:microsoft.com/office/officeart/2018/2/layout/IconVerticalSolidList"/>
    <dgm:cxn modelId="{DE61C0C7-F458-43BA-B6B9-E97E72F70447}" type="presParOf" srcId="{66A413A4-A469-46D0-A986-CAF5F351406B}" destId="{338B3551-F7E7-4193-B818-F0BC478A9730}" srcOrd="1" destOrd="0" presId="urn:microsoft.com/office/officeart/2018/2/layout/IconVerticalSolidList"/>
    <dgm:cxn modelId="{1B52521B-10AF-4ECD-95AB-F2FAB4D9B151}" type="presParOf" srcId="{66A413A4-A469-46D0-A986-CAF5F351406B}" destId="{16952AC8-9D74-43BF-B7C4-781E4C2A0F6C}" srcOrd="2" destOrd="0" presId="urn:microsoft.com/office/officeart/2018/2/layout/IconVerticalSolidList"/>
    <dgm:cxn modelId="{EAF5D8F7-DABE-46C4-AE2C-4F466606CB93}" type="presParOf" srcId="{66A413A4-A469-46D0-A986-CAF5F351406B}" destId="{569164A7-C090-4245-BDD6-61268593F007}" srcOrd="3" destOrd="0" presId="urn:microsoft.com/office/officeart/2018/2/layout/IconVerticalSolidList"/>
    <dgm:cxn modelId="{E4910ECA-8A4A-4514-A905-E0F5B38DEAE2}" type="presParOf" srcId="{23395C66-8D0A-4DB3-851F-0ADF0B60A882}" destId="{BB8A5AAB-B0B4-48A7-B3E5-57098217086E}" srcOrd="1" destOrd="0" presId="urn:microsoft.com/office/officeart/2018/2/layout/IconVerticalSolidList"/>
    <dgm:cxn modelId="{BE62B4EA-FC4B-4C39-A38C-353D85CD47FF}" type="presParOf" srcId="{23395C66-8D0A-4DB3-851F-0ADF0B60A882}" destId="{E5DBD534-43F2-4879-8F0C-9ACAC731968F}" srcOrd="2" destOrd="0" presId="urn:microsoft.com/office/officeart/2018/2/layout/IconVerticalSolidList"/>
    <dgm:cxn modelId="{246ABB93-8860-4F52-8DD4-B8F7C6D7068F}" type="presParOf" srcId="{E5DBD534-43F2-4879-8F0C-9ACAC731968F}" destId="{A8DD39E3-4646-410F-85A3-BEC8C58084D6}" srcOrd="0" destOrd="0" presId="urn:microsoft.com/office/officeart/2018/2/layout/IconVerticalSolidList"/>
    <dgm:cxn modelId="{755FF8B4-BD9D-40D6-A22F-E08F9F350090}" type="presParOf" srcId="{E5DBD534-43F2-4879-8F0C-9ACAC731968F}" destId="{A985441A-7BB5-4463-A6E5-799708E37C1A}" srcOrd="1" destOrd="0" presId="urn:microsoft.com/office/officeart/2018/2/layout/IconVerticalSolidList"/>
    <dgm:cxn modelId="{83BCAD78-51BF-4AE0-B946-46608B026F20}" type="presParOf" srcId="{E5DBD534-43F2-4879-8F0C-9ACAC731968F}" destId="{1477E7B5-6EBC-4F34-A21C-E9B46A35F55E}" srcOrd="2" destOrd="0" presId="urn:microsoft.com/office/officeart/2018/2/layout/IconVerticalSolidList"/>
    <dgm:cxn modelId="{8722D975-3B75-4587-869A-CDD99FF65A34}" type="presParOf" srcId="{E5DBD534-43F2-4879-8F0C-9ACAC731968F}" destId="{F4E99DAE-23DB-4BEB-BB98-929E800BDDE7}" srcOrd="3" destOrd="0" presId="urn:microsoft.com/office/officeart/2018/2/layout/IconVerticalSolidList"/>
    <dgm:cxn modelId="{A1110B76-7B68-4DE0-83C2-9072CEFBA9E0}" type="presParOf" srcId="{23395C66-8D0A-4DB3-851F-0ADF0B60A882}" destId="{6C97AE47-F494-4F63-808C-0200F6B3E82C}" srcOrd="3" destOrd="0" presId="urn:microsoft.com/office/officeart/2018/2/layout/IconVerticalSolidList"/>
    <dgm:cxn modelId="{18BB50D8-4831-410E-AC20-48492AE7C3E4}" type="presParOf" srcId="{23395C66-8D0A-4DB3-851F-0ADF0B60A882}" destId="{CB62B6C3-7305-4098-A91F-296B1AAA3A04}" srcOrd="4" destOrd="0" presId="urn:microsoft.com/office/officeart/2018/2/layout/IconVerticalSolidList"/>
    <dgm:cxn modelId="{5CA42EAD-7C5A-452C-8CBB-0B728EA128ED}" type="presParOf" srcId="{CB62B6C3-7305-4098-A91F-296B1AAA3A04}" destId="{367ACB7E-D658-453D-A527-9EB156A204E6}" srcOrd="0" destOrd="0" presId="urn:microsoft.com/office/officeart/2018/2/layout/IconVerticalSolidList"/>
    <dgm:cxn modelId="{C6713F19-5395-4414-A67F-1FC7A4DF4F61}" type="presParOf" srcId="{CB62B6C3-7305-4098-A91F-296B1AAA3A04}" destId="{F53D1EF2-EBF5-4B9C-8B72-4E7905217324}" srcOrd="1" destOrd="0" presId="urn:microsoft.com/office/officeart/2018/2/layout/IconVerticalSolidList"/>
    <dgm:cxn modelId="{9FAAEAE8-5C18-49B4-BC9C-0F8DD71BF603}" type="presParOf" srcId="{CB62B6C3-7305-4098-A91F-296B1AAA3A04}" destId="{22FF8406-CEFB-4DC6-9AF4-F5B38CFFC976}" srcOrd="2" destOrd="0" presId="urn:microsoft.com/office/officeart/2018/2/layout/IconVerticalSolidList"/>
    <dgm:cxn modelId="{41D5E076-88A1-4442-A40C-C26754F7FAFE}" type="presParOf" srcId="{CB62B6C3-7305-4098-A91F-296B1AAA3A04}" destId="{9D41D5C3-449F-4040-AA45-EB3C7CB18D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12BF9-BFE6-4C3D-A670-154EE515C54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A58CA7-62FE-421E-894D-9761FEE3212E}">
      <dgm:prSet/>
      <dgm:spPr/>
      <dgm:t>
        <a:bodyPr/>
        <a:lstStyle/>
        <a:p>
          <a:r>
            <a:rPr lang="en-GB" b="1"/>
            <a:t>Instructions</a:t>
          </a:r>
          <a:r>
            <a:rPr lang="en-GB"/>
            <a:t> – Clear guidelines for the AI model.</a:t>
          </a:r>
          <a:endParaRPr lang="en-US"/>
        </a:p>
      </dgm:t>
    </dgm:pt>
    <dgm:pt modelId="{F513BBA0-4B3A-41B5-9517-6247BE22E36F}" type="parTrans" cxnId="{B7991AEC-48A5-42E8-BC54-297EB285D563}">
      <dgm:prSet/>
      <dgm:spPr/>
      <dgm:t>
        <a:bodyPr/>
        <a:lstStyle/>
        <a:p>
          <a:endParaRPr lang="en-US"/>
        </a:p>
      </dgm:t>
    </dgm:pt>
    <dgm:pt modelId="{8467BD12-532C-4530-82E0-4BF2C86C45FF}" type="sibTrans" cxnId="{B7991AEC-48A5-42E8-BC54-297EB285D563}">
      <dgm:prSet/>
      <dgm:spPr/>
      <dgm:t>
        <a:bodyPr/>
        <a:lstStyle/>
        <a:p>
          <a:endParaRPr lang="en-US"/>
        </a:p>
      </dgm:t>
    </dgm:pt>
    <dgm:pt modelId="{FFFB64F7-CD3B-4FFD-8865-298F1788E4AC}">
      <dgm:prSet/>
      <dgm:spPr/>
      <dgm:t>
        <a:bodyPr/>
        <a:lstStyle/>
        <a:p>
          <a:r>
            <a:rPr lang="en-GB" b="1"/>
            <a:t>Context</a:t>
          </a:r>
          <a:r>
            <a:rPr lang="en-GB"/>
            <a:t> – Background information to enhance understanding.</a:t>
          </a:r>
          <a:endParaRPr lang="en-US"/>
        </a:p>
      </dgm:t>
    </dgm:pt>
    <dgm:pt modelId="{2541E027-2E4F-4E3C-84EC-AE76D75E960C}" type="parTrans" cxnId="{8C953E8F-56A6-4326-84F0-7A5958B775FA}">
      <dgm:prSet/>
      <dgm:spPr/>
      <dgm:t>
        <a:bodyPr/>
        <a:lstStyle/>
        <a:p>
          <a:endParaRPr lang="en-US"/>
        </a:p>
      </dgm:t>
    </dgm:pt>
    <dgm:pt modelId="{ED52BDB4-62E0-4CCC-B0D2-2AE813CF4AEA}" type="sibTrans" cxnId="{8C953E8F-56A6-4326-84F0-7A5958B775FA}">
      <dgm:prSet/>
      <dgm:spPr/>
      <dgm:t>
        <a:bodyPr/>
        <a:lstStyle/>
        <a:p>
          <a:endParaRPr lang="en-US"/>
        </a:p>
      </dgm:t>
    </dgm:pt>
    <dgm:pt modelId="{9097A6DB-ED41-466E-B2BC-208AE27EF1F9}">
      <dgm:prSet/>
      <dgm:spPr/>
      <dgm:t>
        <a:bodyPr/>
        <a:lstStyle/>
        <a:p>
          <a:r>
            <a:rPr lang="en-GB" b="1"/>
            <a:t>Input Data</a:t>
          </a:r>
          <a:r>
            <a:rPr lang="en-GB"/>
            <a:t> – Specific details to refine the response.</a:t>
          </a:r>
          <a:endParaRPr lang="en-US"/>
        </a:p>
      </dgm:t>
    </dgm:pt>
    <dgm:pt modelId="{AF4DBCD9-60DC-4957-8090-6CE776B65706}" type="parTrans" cxnId="{F6D7EC46-CE16-4D95-91BC-3C105501F94D}">
      <dgm:prSet/>
      <dgm:spPr/>
      <dgm:t>
        <a:bodyPr/>
        <a:lstStyle/>
        <a:p>
          <a:endParaRPr lang="en-US"/>
        </a:p>
      </dgm:t>
    </dgm:pt>
    <dgm:pt modelId="{1725BBAD-F971-45B9-9E6A-FDD58303EF10}" type="sibTrans" cxnId="{F6D7EC46-CE16-4D95-91BC-3C105501F94D}">
      <dgm:prSet/>
      <dgm:spPr/>
      <dgm:t>
        <a:bodyPr/>
        <a:lstStyle/>
        <a:p>
          <a:endParaRPr lang="en-US"/>
        </a:p>
      </dgm:t>
    </dgm:pt>
    <dgm:pt modelId="{B4528F8C-A5F1-40E7-B2E9-754808B83CE1}">
      <dgm:prSet/>
      <dgm:spPr/>
      <dgm:t>
        <a:bodyPr/>
        <a:lstStyle/>
        <a:p>
          <a:r>
            <a:rPr lang="en-GB" b="1"/>
            <a:t>Output Indicators</a:t>
          </a:r>
          <a:r>
            <a:rPr lang="en-GB"/>
            <a:t> – Defines style, tone, and structure.</a:t>
          </a:r>
          <a:endParaRPr lang="en-US"/>
        </a:p>
      </dgm:t>
    </dgm:pt>
    <dgm:pt modelId="{ED097C8E-9DE9-4A3E-8D0B-A456A8D32C1C}" type="parTrans" cxnId="{88E4F30F-B1B0-43E3-866D-C21A2B1D50A6}">
      <dgm:prSet/>
      <dgm:spPr/>
      <dgm:t>
        <a:bodyPr/>
        <a:lstStyle/>
        <a:p>
          <a:endParaRPr lang="en-US"/>
        </a:p>
      </dgm:t>
    </dgm:pt>
    <dgm:pt modelId="{308C034E-6BEE-4015-9F4F-6C9B368F5236}" type="sibTrans" cxnId="{88E4F30F-B1B0-43E3-866D-C21A2B1D50A6}">
      <dgm:prSet/>
      <dgm:spPr/>
      <dgm:t>
        <a:bodyPr/>
        <a:lstStyle/>
        <a:p>
          <a:endParaRPr lang="en-US"/>
        </a:p>
      </dgm:t>
    </dgm:pt>
    <dgm:pt modelId="{B7939FEB-4622-774C-868F-E58705261D18}" type="pres">
      <dgm:prSet presAssocID="{03412BF9-BFE6-4C3D-A670-154EE515C54F}" presName="matrix" presStyleCnt="0">
        <dgm:presLayoutVars>
          <dgm:chMax val="1"/>
          <dgm:dir/>
          <dgm:resizeHandles val="exact"/>
        </dgm:presLayoutVars>
      </dgm:prSet>
      <dgm:spPr/>
    </dgm:pt>
    <dgm:pt modelId="{62CB4443-37DB-B347-9428-611C705A99B4}" type="pres">
      <dgm:prSet presAssocID="{03412BF9-BFE6-4C3D-A670-154EE515C54F}" presName="diamond" presStyleLbl="bgShp" presStyleIdx="0" presStyleCnt="1"/>
      <dgm:spPr/>
    </dgm:pt>
    <dgm:pt modelId="{6F4687E5-5F6A-594E-B07A-031E2523D4EF}" type="pres">
      <dgm:prSet presAssocID="{03412BF9-BFE6-4C3D-A670-154EE515C54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1D3CA94-1C80-0F48-9F94-EF3DB6A2D926}" type="pres">
      <dgm:prSet presAssocID="{03412BF9-BFE6-4C3D-A670-154EE515C54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CA8F2BA-4BCF-D04B-9D03-952178D18051}" type="pres">
      <dgm:prSet presAssocID="{03412BF9-BFE6-4C3D-A670-154EE515C54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337F81-A6CA-E340-BA76-8E4DB3C9E05F}" type="pres">
      <dgm:prSet presAssocID="{03412BF9-BFE6-4C3D-A670-154EE515C54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E4F30F-B1B0-43E3-866D-C21A2B1D50A6}" srcId="{03412BF9-BFE6-4C3D-A670-154EE515C54F}" destId="{B4528F8C-A5F1-40E7-B2E9-754808B83CE1}" srcOrd="3" destOrd="0" parTransId="{ED097C8E-9DE9-4A3E-8D0B-A456A8D32C1C}" sibTransId="{308C034E-6BEE-4015-9F4F-6C9B368F5236}"/>
    <dgm:cxn modelId="{777FAF22-9D56-964A-8E63-0ED64716A377}" type="presOf" srcId="{03412BF9-BFE6-4C3D-A670-154EE515C54F}" destId="{B7939FEB-4622-774C-868F-E58705261D18}" srcOrd="0" destOrd="0" presId="urn:microsoft.com/office/officeart/2005/8/layout/matrix3"/>
    <dgm:cxn modelId="{A2FC1F2C-5C16-9A4D-A0A3-7A37ECD9B521}" type="presOf" srcId="{88A58CA7-62FE-421E-894D-9761FEE3212E}" destId="{6F4687E5-5F6A-594E-B07A-031E2523D4EF}" srcOrd="0" destOrd="0" presId="urn:microsoft.com/office/officeart/2005/8/layout/matrix3"/>
    <dgm:cxn modelId="{AA4FE835-CB16-2B43-9081-E706B4357830}" type="presOf" srcId="{B4528F8C-A5F1-40E7-B2E9-754808B83CE1}" destId="{3F337F81-A6CA-E340-BA76-8E4DB3C9E05F}" srcOrd="0" destOrd="0" presId="urn:microsoft.com/office/officeart/2005/8/layout/matrix3"/>
    <dgm:cxn modelId="{FB9B2236-45F9-8843-B71D-5C97E18F7B37}" type="presOf" srcId="{FFFB64F7-CD3B-4FFD-8865-298F1788E4AC}" destId="{41D3CA94-1C80-0F48-9F94-EF3DB6A2D926}" srcOrd="0" destOrd="0" presId="urn:microsoft.com/office/officeart/2005/8/layout/matrix3"/>
    <dgm:cxn modelId="{F6D7EC46-CE16-4D95-91BC-3C105501F94D}" srcId="{03412BF9-BFE6-4C3D-A670-154EE515C54F}" destId="{9097A6DB-ED41-466E-B2BC-208AE27EF1F9}" srcOrd="2" destOrd="0" parTransId="{AF4DBCD9-60DC-4957-8090-6CE776B65706}" sibTransId="{1725BBAD-F971-45B9-9E6A-FDD58303EF10}"/>
    <dgm:cxn modelId="{8C02BD54-D365-CF4F-8382-7877070C7FFF}" type="presOf" srcId="{9097A6DB-ED41-466E-B2BC-208AE27EF1F9}" destId="{ACA8F2BA-4BCF-D04B-9D03-952178D18051}" srcOrd="0" destOrd="0" presId="urn:microsoft.com/office/officeart/2005/8/layout/matrix3"/>
    <dgm:cxn modelId="{8C953E8F-56A6-4326-84F0-7A5958B775FA}" srcId="{03412BF9-BFE6-4C3D-A670-154EE515C54F}" destId="{FFFB64F7-CD3B-4FFD-8865-298F1788E4AC}" srcOrd="1" destOrd="0" parTransId="{2541E027-2E4F-4E3C-84EC-AE76D75E960C}" sibTransId="{ED52BDB4-62E0-4CCC-B0D2-2AE813CF4AEA}"/>
    <dgm:cxn modelId="{B7991AEC-48A5-42E8-BC54-297EB285D563}" srcId="{03412BF9-BFE6-4C3D-A670-154EE515C54F}" destId="{88A58CA7-62FE-421E-894D-9761FEE3212E}" srcOrd="0" destOrd="0" parTransId="{F513BBA0-4B3A-41B5-9517-6247BE22E36F}" sibTransId="{8467BD12-532C-4530-82E0-4BF2C86C45FF}"/>
    <dgm:cxn modelId="{D6D38565-1CE9-B64C-9965-0A5C5872E426}" type="presParOf" srcId="{B7939FEB-4622-774C-868F-E58705261D18}" destId="{62CB4443-37DB-B347-9428-611C705A99B4}" srcOrd="0" destOrd="0" presId="urn:microsoft.com/office/officeart/2005/8/layout/matrix3"/>
    <dgm:cxn modelId="{137ABA69-AA27-1B40-99A9-6584ECF46EDD}" type="presParOf" srcId="{B7939FEB-4622-774C-868F-E58705261D18}" destId="{6F4687E5-5F6A-594E-B07A-031E2523D4EF}" srcOrd="1" destOrd="0" presId="urn:microsoft.com/office/officeart/2005/8/layout/matrix3"/>
    <dgm:cxn modelId="{FBCAA7FA-CEFF-F748-A1E5-1658696588CB}" type="presParOf" srcId="{B7939FEB-4622-774C-868F-E58705261D18}" destId="{41D3CA94-1C80-0F48-9F94-EF3DB6A2D926}" srcOrd="2" destOrd="0" presId="urn:microsoft.com/office/officeart/2005/8/layout/matrix3"/>
    <dgm:cxn modelId="{B83978AD-3836-D047-B99B-762BB2D87452}" type="presParOf" srcId="{B7939FEB-4622-774C-868F-E58705261D18}" destId="{ACA8F2BA-4BCF-D04B-9D03-952178D18051}" srcOrd="3" destOrd="0" presId="urn:microsoft.com/office/officeart/2005/8/layout/matrix3"/>
    <dgm:cxn modelId="{68BB57AC-35A3-7A44-ABAF-8E94E1739898}" type="presParOf" srcId="{B7939FEB-4622-774C-868F-E58705261D18}" destId="{3F337F81-A6CA-E340-BA76-8E4DB3C9E05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A91CF8-3D82-463B-9688-215302897D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4D17E3-C0CD-4F5D-BE04-B185E0531CF5}">
      <dgm:prSet/>
      <dgm:spPr/>
      <dgm:t>
        <a:bodyPr/>
        <a:lstStyle/>
        <a:p>
          <a:r>
            <a:rPr lang="en-GB"/>
            <a:t>Prompt Engineering is the process of designing effective prompts for AI models to ensure accurate, relevant, and high-quality responses.</a:t>
          </a:r>
          <a:endParaRPr lang="en-US"/>
        </a:p>
      </dgm:t>
    </dgm:pt>
    <dgm:pt modelId="{490BB7DF-44F5-467A-B59C-D4F5704C60E9}" type="parTrans" cxnId="{29F9CB5C-CAE3-4122-8920-2E541A5C2532}">
      <dgm:prSet/>
      <dgm:spPr/>
      <dgm:t>
        <a:bodyPr/>
        <a:lstStyle/>
        <a:p>
          <a:endParaRPr lang="en-US"/>
        </a:p>
      </dgm:t>
    </dgm:pt>
    <dgm:pt modelId="{84E267B4-3BB5-4CEF-AFE1-D6456DF769E7}" type="sibTrans" cxnId="{29F9CB5C-CAE3-4122-8920-2E541A5C2532}">
      <dgm:prSet/>
      <dgm:spPr/>
      <dgm:t>
        <a:bodyPr/>
        <a:lstStyle/>
        <a:p>
          <a:endParaRPr lang="en-US"/>
        </a:p>
      </dgm:t>
    </dgm:pt>
    <dgm:pt modelId="{1D4029B2-779E-4669-906F-F9B2CE3D98B0}">
      <dgm:prSet/>
      <dgm:spPr/>
      <dgm:t>
        <a:bodyPr/>
        <a:lstStyle/>
        <a:p>
          <a:r>
            <a:rPr lang="en-GB"/>
            <a:t>It goes beyond asking questions—it involves framing them with context and clarity.</a:t>
          </a:r>
          <a:endParaRPr lang="en-US"/>
        </a:p>
      </dgm:t>
    </dgm:pt>
    <dgm:pt modelId="{FB85C070-38E8-47C5-8919-A0BD76505F09}" type="parTrans" cxnId="{18CD5E9D-1D4F-4820-B04F-B6A231738C04}">
      <dgm:prSet/>
      <dgm:spPr/>
      <dgm:t>
        <a:bodyPr/>
        <a:lstStyle/>
        <a:p>
          <a:endParaRPr lang="en-US"/>
        </a:p>
      </dgm:t>
    </dgm:pt>
    <dgm:pt modelId="{8F67930E-EAD6-43C8-95E0-AFF2C9DCEACE}" type="sibTrans" cxnId="{18CD5E9D-1D4F-4820-B04F-B6A231738C04}">
      <dgm:prSet/>
      <dgm:spPr/>
      <dgm:t>
        <a:bodyPr/>
        <a:lstStyle/>
        <a:p>
          <a:endParaRPr lang="en-US"/>
        </a:p>
      </dgm:t>
    </dgm:pt>
    <dgm:pt modelId="{A00C7257-9546-FC4A-ACCB-255EB052A0BB}" type="pres">
      <dgm:prSet presAssocID="{F3A91CF8-3D82-463B-9688-215302897D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E0D020-0449-2942-94A8-31D7843ABE88}" type="pres">
      <dgm:prSet presAssocID="{BC4D17E3-C0CD-4F5D-BE04-B185E0531CF5}" presName="hierRoot1" presStyleCnt="0"/>
      <dgm:spPr/>
    </dgm:pt>
    <dgm:pt modelId="{E02E0108-A418-2246-BC9F-A76C910D1AC8}" type="pres">
      <dgm:prSet presAssocID="{BC4D17E3-C0CD-4F5D-BE04-B185E0531CF5}" presName="composite" presStyleCnt="0"/>
      <dgm:spPr/>
    </dgm:pt>
    <dgm:pt modelId="{02E3F2C0-D69F-D540-A48E-1A477500007B}" type="pres">
      <dgm:prSet presAssocID="{BC4D17E3-C0CD-4F5D-BE04-B185E0531CF5}" presName="background" presStyleLbl="node0" presStyleIdx="0" presStyleCnt="2"/>
      <dgm:spPr/>
    </dgm:pt>
    <dgm:pt modelId="{E205CD6F-3445-D84C-B6A0-A2CDBEA21AA4}" type="pres">
      <dgm:prSet presAssocID="{BC4D17E3-C0CD-4F5D-BE04-B185E0531CF5}" presName="text" presStyleLbl="fgAcc0" presStyleIdx="0" presStyleCnt="2">
        <dgm:presLayoutVars>
          <dgm:chPref val="3"/>
        </dgm:presLayoutVars>
      </dgm:prSet>
      <dgm:spPr/>
    </dgm:pt>
    <dgm:pt modelId="{709712B3-FF93-CC4E-BC62-297019743923}" type="pres">
      <dgm:prSet presAssocID="{BC4D17E3-C0CD-4F5D-BE04-B185E0531CF5}" presName="hierChild2" presStyleCnt="0"/>
      <dgm:spPr/>
    </dgm:pt>
    <dgm:pt modelId="{AFB2FBAC-C78D-FC48-B926-3400EAA38866}" type="pres">
      <dgm:prSet presAssocID="{1D4029B2-779E-4669-906F-F9B2CE3D98B0}" presName="hierRoot1" presStyleCnt="0"/>
      <dgm:spPr/>
    </dgm:pt>
    <dgm:pt modelId="{46099286-04FD-F74E-AB58-08CBF0C9DBF8}" type="pres">
      <dgm:prSet presAssocID="{1D4029B2-779E-4669-906F-F9B2CE3D98B0}" presName="composite" presStyleCnt="0"/>
      <dgm:spPr/>
    </dgm:pt>
    <dgm:pt modelId="{B89C36E3-C203-E64D-8776-614286F8CE94}" type="pres">
      <dgm:prSet presAssocID="{1D4029B2-779E-4669-906F-F9B2CE3D98B0}" presName="background" presStyleLbl="node0" presStyleIdx="1" presStyleCnt="2"/>
      <dgm:spPr/>
    </dgm:pt>
    <dgm:pt modelId="{7F595E0B-991E-1D48-B49D-A1803896B7FD}" type="pres">
      <dgm:prSet presAssocID="{1D4029B2-779E-4669-906F-F9B2CE3D98B0}" presName="text" presStyleLbl="fgAcc0" presStyleIdx="1" presStyleCnt="2">
        <dgm:presLayoutVars>
          <dgm:chPref val="3"/>
        </dgm:presLayoutVars>
      </dgm:prSet>
      <dgm:spPr/>
    </dgm:pt>
    <dgm:pt modelId="{A1A7EB39-1C0A-4243-9BFD-773F20686009}" type="pres">
      <dgm:prSet presAssocID="{1D4029B2-779E-4669-906F-F9B2CE3D98B0}" presName="hierChild2" presStyleCnt="0"/>
      <dgm:spPr/>
    </dgm:pt>
  </dgm:ptLst>
  <dgm:cxnLst>
    <dgm:cxn modelId="{1D840901-2B38-8348-9E76-3AEDD797A7E1}" type="presOf" srcId="{BC4D17E3-C0CD-4F5D-BE04-B185E0531CF5}" destId="{E205CD6F-3445-D84C-B6A0-A2CDBEA21AA4}" srcOrd="0" destOrd="0" presId="urn:microsoft.com/office/officeart/2005/8/layout/hierarchy1"/>
    <dgm:cxn modelId="{29F9CB5C-CAE3-4122-8920-2E541A5C2532}" srcId="{F3A91CF8-3D82-463B-9688-215302897D77}" destId="{BC4D17E3-C0CD-4F5D-BE04-B185E0531CF5}" srcOrd="0" destOrd="0" parTransId="{490BB7DF-44F5-467A-B59C-D4F5704C60E9}" sibTransId="{84E267B4-3BB5-4CEF-AFE1-D6456DF769E7}"/>
    <dgm:cxn modelId="{30119F77-DE25-814E-9FC8-227D1AF2A89C}" type="presOf" srcId="{1D4029B2-779E-4669-906F-F9B2CE3D98B0}" destId="{7F595E0B-991E-1D48-B49D-A1803896B7FD}" srcOrd="0" destOrd="0" presId="urn:microsoft.com/office/officeart/2005/8/layout/hierarchy1"/>
    <dgm:cxn modelId="{F679CA9A-22D6-EC42-9D58-FEF884469516}" type="presOf" srcId="{F3A91CF8-3D82-463B-9688-215302897D77}" destId="{A00C7257-9546-FC4A-ACCB-255EB052A0BB}" srcOrd="0" destOrd="0" presId="urn:microsoft.com/office/officeart/2005/8/layout/hierarchy1"/>
    <dgm:cxn modelId="{18CD5E9D-1D4F-4820-B04F-B6A231738C04}" srcId="{F3A91CF8-3D82-463B-9688-215302897D77}" destId="{1D4029B2-779E-4669-906F-F9B2CE3D98B0}" srcOrd="1" destOrd="0" parTransId="{FB85C070-38E8-47C5-8919-A0BD76505F09}" sibTransId="{8F67930E-EAD6-43C8-95E0-AFF2C9DCEACE}"/>
    <dgm:cxn modelId="{B525494F-8584-C74E-90D6-E4DCA9CFFFF7}" type="presParOf" srcId="{A00C7257-9546-FC4A-ACCB-255EB052A0BB}" destId="{78E0D020-0449-2942-94A8-31D7843ABE88}" srcOrd="0" destOrd="0" presId="urn:microsoft.com/office/officeart/2005/8/layout/hierarchy1"/>
    <dgm:cxn modelId="{C0C5F1C4-3F76-A440-B08C-5F95288AD690}" type="presParOf" srcId="{78E0D020-0449-2942-94A8-31D7843ABE88}" destId="{E02E0108-A418-2246-BC9F-A76C910D1AC8}" srcOrd="0" destOrd="0" presId="urn:microsoft.com/office/officeart/2005/8/layout/hierarchy1"/>
    <dgm:cxn modelId="{C41B2031-ADCE-984B-B6ED-5C915ED0D55E}" type="presParOf" srcId="{E02E0108-A418-2246-BC9F-A76C910D1AC8}" destId="{02E3F2C0-D69F-D540-A48E-1A477500007B}" srcOrd="0" destOrd="0" presId="urn:microsoft.com/office/officeart/2005/8/layout/hierarchy1"/>
    <dgm:cxn modelId="{90EC740B-7327-DD45-80F0-276AD7546A09}" type="presParOf" srcId="{E02E0108-A418-2246-BC9F-A76C910D1AC8}" destId="{E205CD6F-3445-D84C-B6A0-A2CDBEA21AA4}" srcOrd="1" destOrd="0" presId="urn:microsoft.com/office/officeart/2005/8/layout/hierarchy1"/>
    <dgm:cxn modelId="{3767B251-68DD-7B4D-8339-B01069E9FDAF}" type="presParOf" srcId="{78E0D020-0449-2942-94A8-31D7843ABE88}" destId="{709712B3-FF93-CC4E-BC62-297019743923}" srcOrd="1" destOrd="0" presId="urn:microsoft.com/office/officeart/2005/8/layout/hierarchy1"/>
    <dgm:cxn modelId="{7A67D6A9-227F-B049-A30C-63F53842C471}" type="presParOf" srcId="{A00C7257-9546-FC4A-ACCB-255EB052A0BB}" destId="{AFB2FBAC-C78D-FC48-B926-3400EAA38866}" srcOrd="1" destOrd="0" presId="urn:microsoft.com/office/officeart/2005/8/layout/hierarchy1"/>
    <dgm:cxn modelId="{58B69C70-EDD7-9A48-9E54-5D542118EFF1}" type="presParOf" srcId="{AFB2FBAC-C78D-FC48-B926-3400EAA38866}" destId="{46099286-04FD-F74E-AB58-08CBF0C9DBF8}" srcOrd="0" destOrd="0" presId="urn:microsoft.com/office/officeart/2005/8/layout/hierarchy1"/>
    <dgm:cxn modelId="{EEC7543E-AD44-B34B-B2D9-C8360E1DDB03}" type="presParOf" srcId="{46099286-04FD-F74E-AB58-08CBF0C9DBF8}" destId="{B89C36E3-C203-E64D-8776-614286F8CE94}" srcOrd="0" destOrd="0" presId="urn:microsoft.com/office/officeart/2005/8/layout/hierarchy1"/>
    <dgm:cxn modelId="{27FB4C4D-E091-4345-B95D-B5CC18933ABA}" type="presParOf" srcId="{46099286-04FD-F74E-AB58-08CBF0C9DBF8}" destId="{7F595E0B-991E-1D48-B49D-A1803896B7FD}" srcOrd="1" destOrd="0" presId="urn:microsoft.com/office/officeart/2005/8/layout/hierarchy1"/>
    <dgm:cxn modelId="{CBBA4378-F866-6B41-BDB8-0FBC8724BE56}" type="presParOf" srcId="{AFB2FBAC-C78D-FC48-B926-3400EAA38866}" destId="{A1A7EB39-1C0A-4243-9BFD-773F206860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1DD8BA-6B78-45AF-95D0-A31D1714CB2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9EB267-7948-4227-B4C8-44814AD8067B}">
      <dgm:prSet/>
      <dgm:spPr/>
      <dgm:t>
        <a:bodyPr/>
        <a:lstStyle/>
        <a:p>
          <a:pPr>
            <a:defRPr cap="all"/>
          </a:pPr>
          <a:r>
            <a:rPr lang="en-GB"/>
            <a:t>Define the Goal – Establish the objective of the prompt.</a:t>
          </a:r>
          <a:endParaRPr lang="en-US"/>
        </a:p>
      </dgm:t>
    </dgm:pt>
    <dgm:pt modelId="{E37DDED8-936C-4F9F-A6E3-DD6EFFF9F69A}" type="parTrans" cxnId="{09525816-EE1D-4308-97E9-DA343987878E}">
      <dgm:prSet/>
      <dgm:spPr/>
      <dgm:t>
        <a:bodyPr/>
        <a:lstStyle/>
        <a:p>
          <a:endParaRPr lang="en-US"/>
        </a:p>
      </dgm:t>
    </dgm:pt>
    <dgm:pt modelId="{AC37C3EC-70E8-40B2-B0B2-EF37F957431B}" type="sibTrans" cxnId="{09525816-EE1D-4308-97E9-DA343987878E}">
      <dgm:prSet/>
      <dgm:spPr/>
      <dgm:t>
        <a:bodyPr/>
        <a:lstStyle/>
        <a:p>
          <a:endParaRPr lang="en-US"/>
        </a:p>
      </dgm:t>
    </dgm:pt>
    <dgm:pt modelId="{5EBE5D88-4EFD-44B9-B4D7-16707097584D}">
      <dgm:prSet/>
      <dgm:spPr/>
      <dgm:t>
        <a:bodyPr/>
        <a:lstStyle/>
        <a:p>
          <a:pPr>
            <a:defRPr cap="all"/>
          </a:pPr>
          <a:r>
            <a:rPr lang="en-GB"/>
            <a:t>Craft the Initial Prompt – Write the first draft.</a:t>
          </a:r>
          <a:endParaRPr lang="en-US"/>
        </a:p>
      </dgm:t>
    </dgm:pt>
    <dgm:pt modelId="{69AC6115-A8C1-43DE-8F89-BC0291D69CA7}" type="parTrans" cxnId="{5B537661-F6D5-4550-8060-72334062D169}">
      <dgm:prSet/>
      <dgm:spPr/>
      <dgm:t>
        <a:bodyPr/>
        <a:lstStyle/>
        <a:p>
          <a:endParaRPr lang="en-US"/>
        </a:p>
      </dgm:t>
    </dgm:pt>
    <dgm:pt modelId="{86C3FE96-3E87-46B2-B99D-E0B7704B0FBC}" type="sibTrans" cxnId="{5B537661-F6D5-4550-8060-72334062D169}">
      <dgm:prSet/>
      <dgm:spPr/>
      <dgm:t>
        <a:bodyPr/>
        <a:lstStyle/>
        <a:p>
          <a:endParaRPr lang="en-US"/>
        </a:p>
      </dgm:t>
    </dgm:pt>
    <dgm:pt modelId="{D45D57AD-847C-40D1-857D-D62647955F2E}">
      <dgm:prSet/>
      <dgm:spPr/>
      <dgm:t>
        <a:bodyPr/>
        <a:lstStyle/>
        <a:p>
          <a:pPr>
            <a:defRPr cap="all"/>
          </a:pPr>
          <a:r>
            <a:rPr lang="en-GB"/>
            <a:t>Test the Prompt – Analyse the AI's response.</a:t>
          </a:r>
          <a:endParaRPr lang="en-US"/>
        </a:p>
      </dgm:t>
    </dgm:pt>
    <dgm:pt modelId="{8B152820-50C3-4931-AE08-8849F2D0D883}" type="parTrans" cxnId="{9D9FBD04-CD74-430D-AD93-CD2A89B39BB0}">
      <dgm:prSet/>
      <dgm:spPr/>
      <dgm:t>
        <a:bodyPr/>
        <a:lstStyle/>
        <a:p>
          <a:endParaRPr lang="en-US"/>
        </a:p>
      </dgm:t>
    </dgm:pt>
    <dgm:pt modelId="{4A8FA985-76A7-47FE-B27F-4B68672ECA31}" type="sibTrans" cxnId="{9D9FBD04-CD74-430D-AD93-CD2A89B39BB0}">
      <dgm:prSet/>
      <dgm:spPr/>
      <dgm:t>
        <a:bodyPr/>
        <a:lstStyle/>
        <a:p>
          <a:endParaRPr lang="en-US"/>
        </a:p>
      </dgm:t>
    </dgm:pt>
    <dgm:pt modelId="{6658CF45-59AD-4F71-B6CD-B0A89EAEE77C}">
      <dgm:prSet/>
      <dgm:spPr/>
      <dgm:t>
        <a:bodyPr/>
        <a:lstStyle/>
        <a:p>
          <a:pPr>
            <a:defRPr cap="all"/>
          </a:pPr>
          <a:r>
            <a:rPr lang="en-GB"/>
            <a:t>Refine and Iterate – Adjust for clarity and specificity.</a:t>
          </a:r>
          <a:endParaRPr lang="en-US"/>
        </a:p>
      </dgm:t>
    </dgm:pt>
    <dgm:pt modelId="{F2FC729E-AA52-4DF6-8036-89CCD04A4548}" type="parTrans" cxnId="{710B3D93-ADDA-447E-98FC-65D91420D4CA}">
      <dgm:prSet/>
      <dgm:spPr/>
      <dgm:t>
        <a:bodyPr/>
        <a:lstStyle/>
        <a:p>
          <a:endParaRPr lang="en-US"/>
        </a:p>
      </dgm:t>
    </dgm:pt>
    <dgm:pt modelId="{09285798-97C5-497F-929C-18F9B3645A38}" type="sibTrans" cxnId="{710B3D93-ADDA-447E-98FC-65D91420D4CA}">
      <dgm:prSet/>
      <dgm:spPr/>
      <dgm:t>
        <a:bodyPr/>
        <a:lstStyle/>
        <a:p>
          <a:endParaRPr lang="en-US"/>
        </a:p>
      </dgm:t>
    </dgm:pt>
    <dgm:pt modelId="{7798706E-ADDE-4F0E-9374-1AC5287EA481}" type="pres">
      <dgm:prSet presAssocID="{BC1DD8BA-6B78-45AF-95D0-A31D1714CB26}" presName="root" presStyleCnt="0">
        <dgm:presLayoutVars>
          <dgm:dir/>
          <dgm:resizeHandles val="exact"/>
        </dgm:presLayoutVars>
      </dgm:prSet>
      <dgm:spPr/>
    </dgm:pt>
    <dgm:pt modelId="{1F25478C-F3B0-49B1-8906-2CC7097CD0F2}" type="pres">
      <dgm:prSet presAssocID="{309EB267-7948-4227-B4C8-44814AD8067B}" presName="compNode" presStyleCnt="0"/>
      <dgm:spPr/>
    </dgm:pt>
    <dgm:pt modelId="{D27366D1-90BA-44C2-A606-F80A21795B54}" type="pres">
      <dgm:prSet presAssocID="{309EB267-7948-4227-B4C8-44814AD8067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965432-371A-4F71-8D72-4C70998F5177}" type="pres">
      <dgm:prSet presAssocID="{309EB267-7948-4227-B4C8-44814AD806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428DC5F-34E6-4C7D-A0FE-5BF4733F5CEB}" type="pres">
      <dgm:prSet presAssocID="{309EB267-7948-4227-B4C8-44814AD8067B}" presName="spaceRect" presStyleCnt="0"/>
      <dgm:spPr/>
    </dgm:pt>
    <dgm:pt modelId="{553B64D5-3D7E-4CFF-BE30-8085C6F6656C}" type="pres">
      <dgm:prSet presAssocID="{309EB267-7948-4227-B4C8-44814AD8067B}" presName="textRect" presStyleLbl="revTx" presStyleIdx="0" presStyleCnt="4">
        <dgm:presLayoutVars>
          <dgm:chMax val="1"/>
          <dgm:chPref val="1"/>
        </dgm:presLayoutVars>
      </dgm:prSet>
      <dgm:spPr/>
    </dgm:pt>
    <dgm:pt modelId="{DA28D7BA-1515-4B07-872F-C144007DCBBE}" type="pres">
      <dgm:prSet presAssocID="{AC37C3EC-70E8-40B2-B0B2-EF37F957431B}" presName="sibTrans" presStyleCnt="0"/>
      <dgm:spPr/>
    </dgm:pt>
    <dgm:pt modelId="{AA078381-C1E6-471B-8469-1EBC38314C18}" type="pres">
      <dgm:prSet presAssocID="{5EBE5D88-4EFD-44B9-B4D7-16707097584D}" presName="compNode" presStyleCnt="0"/>
      <dgm:spPr/>
    </dgm:pt>
    <dgm:pt modelId="{C938C45D-6544-4438-9905-A86FCF309E7E}" type="pres">
      <dgm:prSet presAssocID="{5EBE5D88-4EFD-44B9-B4D7-1670709758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A30454E-7643-4069-AFE6-B7E107963241}" type="pres">
      <dgm:prSet presAssocID="{5EBE5D88-4EFD-44B9-B4D7-1670709758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54F11F30-8AB0-4FDC-A281-F83F4817C437}" type="pres">
      <dgm:prSet presAssocID="{5EBE5D88-4EFD-44B9-B4D7-16707097584D}" presName="spaceRect" presStyleCnt="0"/>
      <dgm:spPr/>
    </dgm:pt>
    <dgm:pt modelId="{3B28F4ED-E438-40DB-8F79-8363EA859219}" type="pres">
      <dgm:prSet presAssocID="{5EBE5D88-4EFD-44B9-B4D7-16707097584D}" presName="textRect" presStyleLbl="revTx" presStyleIdx="1" presStyleCnt="4">
        <dgm:presLayoutVars>
          <dgm:chMax val="1"/>
          <dgm:chPref val="1"/>
        </dgm:presLayoutVars>
      </dgm:prSet>
      <dgm:spPr/>
    </dgm:pt>
    <dgm:pt modelId="{7AD701EE-28F2-4086-B9C1-C6E5865C7C33}" type="pres">
      <dgm:prSet presAssocID="{86C3FE96-3E87-46B2-B99D-E0B7704B0FBC}" presName="sibTrans" presStyleCnt="0"/>
      <dgm:spPr/>
    </dgm:pt>
    <dgm:pt modelId="{2275BADB-D24B-4E78-A287-59B163F61AC5}" type="pres">
      <dgm:prSet presAssocID="{D45D57AD-847C-40D1-857D-D62647955F2E}" presName="compNode" presStyleCnt="0"/>
      <dgm:spPr/>
    </dgm:pt>
    <dgm:pt modelId="{0509371B-42EF-45AA-BA68-35A19683D1A7}" type="pres">
      <dgm:prSet presAssocID="{D45D57AD-847C-40D1-857D-D62647955F2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D1AF4E1-8449-409C-9E27-C3BC45AD70E1}" type="pres">
      <dgm:prSet presAssocID="{D45D57AD-847C-40D1-857D-D62647955F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B7B66F-960A-4A7B-BE9C-66EA36BCEBCA}" type="pres">
      <dgm:prSet presAssocID="{D45D57AD-847C-40D1-857D-D62647955F2E}" presName="spaceRect" presStyleCnt="0"/>
      <dgm:spPr/>
    </dgm:pt>
    <dgm:pt modelId="{DC57D737-348B-4765-BCE2-E3A5920DAB80}" type="pres">
      <dgm:prSet presAssocID="{D45D57AD-847C-40D1-857D-D62647955F2E}" presName="textRect" presStyleLbl="revTx" presStyleIdx="2" presStyleCnt="4">
        <dgm:presLayoutVars>
          <dgm:chMax val="1"/>
          <dgm:chPref val="1"/>
        </dgm:presLayoutVars>
      </dgm:prSet>
      <dgm:spPr/>
    </dgm:pt>
    <dgm:pt modelId="{BAF1D90C-80DE-4352-BDEC-FC47C96BB09E}" type="pres">
      <dgm:prSet presAssocID="{4A8FA985-76A7-47FE-B27F-4B68672ECA31}" presName="sibTrans" presStyleCnt="0"/>
      <dgm:spPr/>
    </dgm:pt>
    <dgm:pt modelId="{FAC4C608-1C66-4AC6-A31B-397B7176ECD8}" type="pres">
      <dgm:prSet presAssocID="{6658CF45-59AD-4F71-B6CD-B0A89EAEE77C}" presName="compNode" presStyleCnt="0"/>
      <dgm:spPr/>
    </dgm:pt>
    <dgm:pt modelId="{22835F57-2B71-4688-8988-DBB44B3C8A28}" type="pres">
      <dgm:prSet presAssocID="{6658CF45-59AD-4F71-B6CD-B0A89EAEE77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764EE5-2C99-4B83-BB91-43D77065AC42}" type="pres">
      <dgm:prSet presAssocID="{6658CF45-59AD-4F71-B6CD-B0A89EAEE7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E9BAC8D-327F-41D0-9308-C8B8F61E4578}" type="pres">
      <dgm:prSet presAssocID="{6658CF45-59AD-4F71-B6CD-B0A89EAEE77C}" presName="spaceRect" presStyleCnt="0"/>
      <dgm:spPr/>
    </dgm:pt>
    <dgm:pt modelId="{E1804CFA-FF6E-4CCB-8834-3677A763E923}" type="pres">
      <dgm:prSet presAssocID="{6658CF45-59AD-4F71-B6CD-B0A89EAEE7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9FBD04-CD74-430D-AD93-CD2A89B39BB0}" srcId="{BC1DD8BA-6B78-45AF-95D0-A31D1714CB26}" destId="{D45D57AD-847C-40D1-857D-D62647955F2E}" srcOrd="2" destOrd="0" parTransId="{8B152820-50C3-4931-AE08-8849F2D0D883}" sibTransId="{4A8FA985-76A7-47FE-B27F-4B68672ECA31}"/>
    <dgm:cxn modelId="{09525816-EE1D-4308-97E9-DA343987878E}" srcId="{BC1DD8BA-6B78-45AF-95D0-A31D1714CB26}" destId="{309EB267-7948-4227-B4C8-44814AD8067B}" srcOrd="0" destOrd="0" parTransId="{E37DDED8-936C-4F9F-A6E3-DD6EFFF9F69A}" sibTransId="{AC37C3EC-70E8-40B2-B0B2-EF37F957431B}"/>
    <dgm:cxn modelId="{0BB4511A-4006-41B7-9D4B-6C831BC52ABE}" type="presOf" srcId="{6658CF45-59AD-4F71-B6CD-B0A89EAEE77C}" destId="{E1804CFA-FF6E-4CCB-8834-3677A763E923}" srcOrd="0" destOrd="0" presId="urn:microsoft.com/office/officeart/2018/5/layout/IconLeafLabelList"/>
    <dgm:cxn modelId="{4C58EB1A-E134-4EC7-953F-25BA8EE6A45C}" type="presOf" srcId="{309EB267-7948-4227-B4C8-44814AD8067B}" destId="{553B64D5-3D7E-4CFF-BE30-8085C6F6656C}" srcOrd="0" destOrd="0" presId="urn:microsoft.com/office/officeart/2018/5/layout/IconLeafLabelList"/>
    <dgm:cxn modelId="{5417D11E-8064-4487-9409-FCAF33FD5EA1}" type="presOf" srcId="{5EBE5D88-4EFD-44B9-B4D7-16707097584D}" destId="{3B28F4ED-E438-40DB-8F79-8363EA859219}" srcOrd="0" destOrd="0" presId="urn:microsoft.com/office/officeart/2018/5/layout/IconLeafLabelList"/>
    <dgm:cxn modelId="{F1BD6C4E-4D80-4634-9F8D-6E6D76267E2F}" type="presOf" srcId="{D45D57AD-847C-40D1-857D-D62647955F2E}" destId="{DC57D737-348B-4765-BCE2-E3A5920DAB80}" srcOrd="0" destOrd="0" presId="urn:microsoft.com/office/officeart/2018/5/layout/IconLeafLabelList"/>
    <dgm:cxn modelId="{5B537661-F6D5-4550-8060-72334062D169}" srcId="{BC1DD8BA-6B78-45AF-95D0-A31D1714CB26}" destId="{5EBE5D88-4EFD-44B9-B4D7-16707097584D}" srcOrd="1" destOrd="0" parTransId="{69AC6115-A8C1-43DE-8F89-BC0291D69CA7}" sibTransId="{86C3FE96-3E87-46B2-B99D-E0B7704B0FBC}"/>
    <dgm:cxn modelId="{0E4DF66C-1ADD-41F7-8461-8295973C1E83}" type="presOf" srcId="{BC1DD8BA-6B78-45AF-95D0-A31D1714CB26}" destId="{7798706E-ADDE-4F0E-9374-1AC5287EA481}" srcOrd="0" destOrd="0" presId="urn:microsoft.com/office/officeart/2018/5/layout/IconLeafLabelList"/>
    <dgm:cxn modelId="{710B3D93-ADDA-447E-98FC-65D91420D4CA}" srcId="{BC1DD8BA-6B78-45AF-95D0-A31D1714CB26}" destId="{6658CF45-59AD-4F71-B6CD-B0A89EAEE77C}" srcOrd="3" destOrd="0" parTransId="{F2FC729E-AA52-4DF6-8036-89CCD04A4548}" sibTransId="{09285798-97C5-497F-929C-18F9B3645A38}"/>
    <dgm:cxn modelId="{517EB0DC-A9C8-4DA3-8168-3B9ACC6B9893}" type="presParOf" srcId="{7798706E-ADDE-4F0E-9374-1AC5287EA481}" destId="{1F25478C-F3B0-49B1-8906-2CC7097CD0F2}" srcOrd="0" destOrd="0" presId="urn:microsoft.com/office/officeart/2018/5/layout/IconLeafLabelList"/>
    <dgm:cxn modelId="{75B226FB-CB79-4BDC-974A-5E5B5F3050FE}" type="presParOf" srcId="{1F25478C-F3B0-49B1-8906-2CC7097CD0F2}" destId="{D27366D1-90BA-44C2-A606-F80A21795B54}" srcOrd="0" destOrd="0" presId="urn:microsoft.com/office/officeart/2018/5/layout/IconLeafLabelList"/>
    <dgm:cxn modelId="{881CE993-19F1-464C-8F41-E483800543E4}" type="presParOf" srcId="{1F25478C-F3B0-49B1-8906-2CC7097CD0F2}" destId="{F6965432-371A-4F71-8D72-4C70998F5177}" srcOrd="1" destOrd="0" presId="urn:microsoft.com/office/officeart/2018/5/layout/IconLeafLabelList"/>
    <dgm:cxn modelId="{4BD7A4BC-E5B6-4758-826A-C1714DF16B73}" type="presParOf" srcId="{1F25478C-F3B0-49B1-8906-2CC7097CD0F2}" destId="{1428DC5F-34E6-4C7D-A0FE-5BF4733F5CEB}" srcOrd="2" destOrd="0" presId="urn:microsoft.com/office/officeart/2018/5/layout/IconLeafLabelList"/>
    <dgm:cxn modelId="{A304A164-184F-4D15-90EA-C2C347FCB428}" type="presParOf" srcId="{1F25478C-F3B0-49B1-8906-2CC7097CD0F2}" destId="{553B64D5-3D7E-4CFF-BE30-8085C6F6656C}" srcOrd="3" destOrd="0" presId="urn:microsoft.com/office/officeart/2018/5/layout/IconLeafLabelList"/>
    <dgm:cxn modelId="{80CAC5C9-E58C-4D80-9AE0-C7F108726E29}" type="presParOf" srcId="{7798706E-ADDE-4F0E-9374-1AC5287EA481}" destId="{DA28D7BA-1515-4B07-872F-C144007DCBBE}" srcOrd="1" destOrd="0" presId="urn:microsoft.com/office/officeart/2018/5/layout/IconLeafLabelList"/>
    <dgm:cxn modelId="{AD251A99-26BB-4BD8-A0AA-9FF6526FAEFC}" type="presParOf" srcId="{7798706E-ADDE-4F0E-9374-1AC5287EA481}" destId="{AA078381-C1E6-471B-8469-1EBC38314C18}" srcOrd="2" destOrd="0" presId="urn:microsoft.com/office/officeart/2018/5/layout/IconLeafLabelList"/>
    <dgm:cxn modelId="{3E415C8B-2534-42FB-ADCE-A9EDD87179D3}" type="presParOf" srcId="{AA078381-C1E6-471B-8469-1EBC38314C18}" destId="{C938C45D-6544-4438-9905-A86FCF309E7E}" srcOrd="0" destOrd="0" presId="urn:microsoft.com/office/officeart/2018/5/layout/IconLeafLabelList"/>
    <dgm:cxn modelId="{14A5B22B-83A5-491C-90CE-939745459943}" type="presParOf" srcId="{AA078381-C1E6-471B-8469-1EBC38314C18}" destId="{CA30454E-7643-4069-AFE6-B7E107963241}" srcOrd="1" destOrd="0" presId="urn:microsoft.com/office/officeart/2018/5/layout/IconLeafLabelList"/>
    <dgm:cxn modelId="{6ADFCEAD-5A15-4A5E-AFC6-756CA4AAF79A}" type="presParOf" srcId="{AA078381-C1E6-471B-8469-1EBC38314C18}" destId="{54F11F30-8AB0-4FDC-A281-F83F4817C437}" srcOrd="2" destOrd="0" presId="urn:microsoft.com/office/officeart/2018/5/layout/IconLeafLabelList"/>
    <dgm:cxn modelId="{E7AC7071-F86A-4F65-BB5F-D8DAEE7433B4}" type="presParOf" srcId="{AA078381-C1E6-471B-8469-1EBC38314C18}" destId="{3B28F4ED-E438-40DB-8F79-8363EA859219}" srcOrd="3" destOrd="0" presId="urn:microsoft.com/office/officeart/2018/5/layout/IconLeafLabelList"/>
    <dgm:cxn modelId="{760AF282-B8C9-427A-B160-E638BC06EF73}" type="presParOf" srcId="{7798706E-ADDE-4F0E-9374-1AC5287EA481}" destId="{7AD701EE-28F2-4086-B9C1-C6E5865C7C33}" srcOrd="3" destOrd="0" presId="urn:microsoft.com/office/officeart/2018/5/layout/IconLeafLabelList"/>
    <dgm:cxn modelId="{0799898B-31DF-4C7B-9235-25114AF08B30}" type="presParOf" srcId="{7798706E-ADDE-4F0E-9374-1AC5287EA481}" destId="{2275BADB-D24B-4E78-A287-59B163F61AC5}" srcOrd="4" destOrd="0" presId="urn:microsoft.com/office/officeart/2018/5/layout/IconLeafLabelList"/>
    <dgm:cxn modelId="{8CBF6D19-11C5-4DEA-9082-A65FAB6C6667}" type="presParOf" srcId="{2275BADB-D24B-4E78-A287-59B163F61AC5}" destId="{0509371B-42EF-45AA-BA68-35A19683D1A7}" srcOrd="0" destOrd="0" presId="urn:microsoft.com/office/officeart/2018/5/layout/IconLeafLabelList"/>
    <dgm:cxn modelId="{7BD37DE7-6607-447F-B3B1-FC8A53E1DCE0}" type="presParOf" srcId="{2275BADB-D24B-4E78-A287-59B163F61AC5}" destId="{3D1AF4E1-8449-409C-9E27-C3BC45AD70E1}" srcOrd="1" destOrd="0" presId="urn:microsoft.com/office/officeart/2018/5/layout/IconLeafLabelList"/>
    <dgm:cxn modelId="{790CD918-E649-40F1-AC70-263A61C06836}" type="presParOf" srcId="{2275BADB-D24B-4E78-A287-59B163F61AC5}" destId="{E5B7B66F-960A-4A7B-BE9C-66EA36BCEBCA}" srcOrd="2" destOrd="0" presId="urn:microsoft.com/office/officeart/2018/5/layout/IconLeafLabelList"/>
    <dgm:cxn modelId="{F41E1C89-D9AB-48FB-9202-158D2518CF12}" type="presParOf" srcId="{2275BADB-D24B-4E78-A287-59B163F61AC5}" destId="{DC57D737-348B-4765-BCE2-E3A5920DAB80}" srcOrd="3" destOrd="0" presId="urn:microsoft.com/office/officeart/2018/5/layout/IconLeafLabelList"/>
    <dgm:cxn modelId="{D08AF872-E155-4821-8038-E1DE8D5B659F}" type="presParOf" srcId="{7798706E-ADDE-4F0E-9374-1AC5287EA481}" destId="{BAF1D90C-80DE-4352-BDEC-FC47C96BB09E}" srcOrd="5" destOrd="0" presId="urn:microsoft.com/office/officeart/2018/5/layout/IconLeafLabelList"/>
    <dgm:cxn modelId="{3B02708D-C21F-40DC-B993-EAB8D31DE539}" type="presParOf" srcId="{7798706E-ADDE-4F0E-9374-1AC5287EA481}" destId="{FAC4C608-1C66-4AC6-A31B-397B7176ECD8}" srcOrd="6" destOrd="0" presId="urn:microsoft.com/office/officeart/2018/5/layout/IconLeafLabelList"/>
    <dgm:cxn modelId="{4A06A5A6-BDBE-4B94-866E-217CE8674F31}" type="presParOf" srcId="{FAC4C608-1C66-4AC6-A31B-397B7176ECD8}" destId="{22835F57-2B71-4688-8988-DBB44B3C8A28}" srcOrd="0" destOrd="0" presId="urn:microsoft.com/office/officeart/2018/5/layout/IconLeafLabelList"/>
    <dgm:cxn modelId="{798A9570-AA53-458D-9E31-8AFCADEA3D62}" type="presParOf" srcId="{FAC4C608-1C66-4AC6-A31B-397B7176ECD8}" destId="{7E764EE5-2C99-4B83-BB91-43D77065AC42}" srcOrd="1" destOrd="0" presId="urn:microsoft.com/office/officeart/2018/5/layout/IconLeafLabelList"/>
    <dgm:cxn modelId="{3C4B2C3B-65D5-43C1-80D1-711ABA12AF70}" type="presParOf" srcId="{FAC4C608-1C66-4AC6-A31B-397B7176ECD8}" destId="{4E9BAC8D-327F-41D0-9308-C8B8F61E4578}" srcOrd="2" destOrd="0" presId="urn:microsoft.com/office/officeart/2018/5/layout/IconLeafLabelList"/>
    <dgm:cxn modelId="{0F9C10D2-3510-4283-91A4-54726829ECFA}" type="presParOf" srcId="{FAC4C608-1C66-4AC6-A31B-397B7176ECD8}" destId="{E1804CFA-FF6E-4CCB-8834-3677A763E92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C921B2-46D7-48AA-8F28-1AA52D85D4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07D8FB-CDFC-4402-A5F8-9C7CD001E4B2}">
      <dgm:prSet/>
      <dgm:spPr/>
      <dgm:t>
        <a:bodyPr/>
        <a:lstStyle/>
        <a:p>
          <a:r>
            <a:rPr lang="en-GB"/>
            <a:t>Clarity – Use simple, direct language.</a:t>
          </a:r>
          <a:endParaRPr lang="en-US"/>
        </a:p>
      </dgm:t>
    </dgm:pt>
    <dgm:pt modelId="{4815933F-28F7-4ED6-BE9F-C81510D08174}" type="parTrans" cxnId="{F7C8AC7D-50AC-4B8A-AB77-E51ECDEAE1C7}">
      <dgm:prSet/>
      <dgm:spPr/>
      <dgm:t>
        <a:bodyPr/>
        <a:lstStyle/>
        <a:p>
          <a:endParaRPr lang="en-US"/>
        </a:p>
      </dgm:t>
    </dgm:pt>
    <dgm:pt modelId="{70F0DFE5-17A7-4861-B1E0-34945C6FA8E7}" type="sibTrans" cxnId="{F7C8AC7D-50AC-4B8A-AB77-E51ECDEAE1C7}">
      <dgm:prSet/>
      <dgm:spPr/>
      <dgm:t>
        <a:bodyPr/>
        <a:lstStyle/>
        <a:p>
          <a:endParaRPr lang="en-US"/>
        </a:p>
      </dgm:t>
    </dgm:pt>
    <dgm:pt modelId="{5A2B0A02-6C1B-42AC-8197-EA28D69DA49F}">
      <dgm:prSet/>
      <dgm:spPr/>
      <dgm:t>
        <a:bodyPr/>
        <a:lstStyle/>
        <a:p>
          <a:r>
            <a:rPr lang="en-GB"/>
            <a:t>Context – Provide background information.</a:t>
          </a:r>
          <a:endParaRPr lang="en-US"/>
        </a:p>
      </dgm:t>
    </dgm:pt>
    <dgm:pt modelId="{1BFC9A20-D101-4D17-A639-2D2D17706E14}" type="parTrans" cxnId="{58BA6726-AE25-4E8E-82F9-DB6E8133621C}">
      <dgm:prSet/>
      <dgm:spPr/>
      <dgm:t>
        <a:bodyPr/>
        <a:lstStyle/>
        <a:p>
          <a:endParaRPr lang="en-US"/>
        </a:p>
      </dgm:t>
    </dgm:pt>
    <dgm:pt modelId="{FF231511-67C9-4A21-A3A0-BDC00BFB97A6}" type="sibTrans" cxnId="{58BA6726-AE25-4E8E-82F9-DB6E8133621C}">
      <dgm:prSet/>
      <dgm:spPr/>
      <dgm:t>
        <a:bodyPr/>
        <a:lstStyle/>
        <a:p>
          <a:endParaRPr lang="en-US"/>
        </a:p>
      </dgm:t>
    </dgm:pt>
    <dgm:pt modelId="{94E18799-ACEC-404D-A8B3-028F81FB9049}">
      <dgm:prSet/>
      <dgm:spPr/>
      <dgm:t>
        <a:bodyPr/>
        <a:lstStyle/>
        <a:p>
          <a:r>
            <a:rPr lang="en-GB"/>
            <a:t>Precision – Be specific and avoid ambiguity.</a:t>
          </a:r>
          <a:endParaRPr lang="en-US"/>
        </a:p>
      </dgm:t>
    </dgm:pt>
    <dgm:pt modelId="{73CF1988-4DED-42B8-8733-7831D7AFCF4B}" type="parTrans" cxnId="{02A2AAB7-D4D0-4E9D-8A5A-4436DF7BBCA4}">
      <dgm:prSet/>
      <dgm:spPr/>
      <dgm:t>
        <a:bodyPr/>
        <a:lstStyle/>
        <a:p>
          <a:endParaRPr lang="en-US"/>
        </a:p>
      </dgm:t>
    </dgm:pt>
    <dgm:pt modelId="{E18A3872-8043-425A-A97B-9EC4C35972A5}" type="sibTrans" cxnId="{02A2AAB7-D4D0-4E9D-8A5A-4436DF7BBCA4}">
      <dgm:prSet/>
      <dgm:spPr/>
      <dgm:t>
        <a:bodyPr/>
        <a:lstStyle/>
        <a:p>
          <a:endParaRPr lang="en-US"/>
        </a:p>
      </dgm:t>
    </dgm:pt>
    <dgm:pt modelId="{8E223BBE-073A-4D6A-AD11-C56CE4FB10B8}">
      <dgm:prSet/>
      <dgm:spPr/>
      <dgm:t>
        <a:bodyPr/>
        <a:lstStyle/>
        <a:p>
          <a:r>
            <a:rPr lang="en-GB"/>
            <a:t>Role Play – Assign personas for better responses.</a:t>
          </a:r>
          <a:endParaRPr lang="en-US"/>
        </a:p>
      </dgm:t>
    </dgm:pt>
    <dgm:pt modelId="{5EF688D8-6483-48E9-899D-B70EEA0CB74D}" type="parTrans" cxnId="{43F57AF4-9AC7-4B63-A506-78F421ACA6FE}">
      <dgm:prSet/>
      <dgm:spPr/>
      <dgm:t>
        <a:bodyPr/>
        <a:lstStyle/>
        <a:p>
          <a:endParaRPr lang="en-US"/>
        </a:p>
      </dgm:t>
    </dgm:pt>
    <dgm:pt modelId="{652503C0-0D2A-4DA6-8DCF-34D02D8FBB01}" type="sibTrans" cxnId="{43F57AF4-9AC7-4B63-A506-78F421ACA6FE}">
      <dgm:prSet/>
      <dgm:spPr/>
      <dgm:t>
        <a:bodyPr/>
        <a:lstStyle/>
        <a:p>
          <a:endParaRPr lang="en-US"/>
        </a:p>
      </dgm:t>
    </dgm:pt>
    <dgm:pt modelId="{4A64F23E-EB45-A246-901A-C19EAF34A249}" type="pres">
      <dgm:prSet presAssocID="{09C921B2-46D7-48AA-8F28-1AA52D85D491}" presName="linear" presStyleCnt="0">
        <dgm:presLayoutVars>
          <dgm:animLvl val="lvl"/>
          <dgm:resizeHandles val="exact"/>
        </dgm:presLayoutVars>
      </dgm:prSet>
      <dgm:spPr/>
    </dgm:pt>
    <dgm:pt modelId="{166F6AEF-3B88-A64D-B924-72A6F2FBFA24}" type="pres">
      <dgm:prSet presAssocID="{D507D8FB-CDFC-4402-A5F8-9C7CD001E4B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A0F63-2712-6A45-A17D-C5D8E1147B27}" type="pres">
      <dgm:prSet presAssocID="{70F0DFE5-17A7-4861-B1E0-34945C6FA8E7}" presName="spacer" presStyleCnt="0"/>
      <dgm:spPr/>
    </dgm:pt>
    <dgm:pt modelId="{5A9C32E0-BA31-2642-A807-E476815C90C0}" type="pres">
      <dgm:prSet presAssocID="{5A2B0A02-6C1B-42AC-8197-EA28D69DA4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2E7057-A2CF-4742-9A9D-F2CE26C5BD60}" type="pres">
      <dgm:prSet presAssocID="{FF231511-67C9-4A21-A3A0-BDC00BFB97A6}" presName="spacer" presStyleCnt="0"/>
      <dgm:spPr/>
    </dgm:pt>
    <dgm:pt modelId="{91D0DF33-6DB2-B446-B2CD-412B207C43A7}" type="pres">
      <dgm:prSet presAssocID="{94E18799-ACEC-404D-A8B3-028F81FB90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BECA543-9925-3844-AF78-C9C384CFA830}" type="pres">
      <dgm:prSet presAssocID="{E18A3872-8043-425A-A97B-9EC4C35972A5}" presName="spacer" presStyleCnt="0"/>
      <dgm:spPr/>
    </dgm:pt>
    <dgm:pt modelId="{A55B95FA-7ABA-624C-BC5D-9686CDF1BA06}" type="pres">
      <dgm:prSet presAssocID="{8E223BBE-073A-4D6A-AD11-C56CE4FB10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9E9E0E-B209-F840-9C47-F5996A0508AA}" type="presOf" srcId="{09C921B2-46D7-48AA-8F28-1AA52D85D491}" destId="{4A64F23E-EB45-A246-901A-C19EAF34A249}" srcOrd="0" destOrd="0" presId="urn:microsoft.com/office/officeart/2005/8/layout/vList2"/>
    <dgm:cxn modelId="{E41F1110-B57D-BB42-B90B-C90EA2BD641E}" type="presOf" srcId="{5A2B0A02-6C1B-42AC-8197-EA28D69DA49F}" destId="{5A9C32E0-BA31-2642-A807-E476815C90C0}" srcOrd="0" destOrd="0" presId="urn:microsoft.com/office/officeart/2005/8/layout/vList2"/>
    <dgm:cxn modelId="{58BA6726-AE25-4E8E-82F9-DB6E8133621C}" srcId="{09C921B2-46D7-48AA-8F28-1AA52D85D491}" destId="{5A2B0A02-6C1B-42AC-8197-EA28D69DA49F}" srcOrd="1" destOrd="0" parTransId="{1BFC9A20-D101-4D17-A639-2D2D17706E14}" sibTransId="{FF231511-67C9-4A21-A3A0-BDC00BFB97A6}"/>
    <dgm:cxn modelId="{F7C8AC7D-50AC-4B8A-AB77-E51ECDEAE1C7}" srcId="{09C921B2-46D7-48AA-8F28-1AA52D85D491}" destId="{D507D8FB-CDFC-4402-A5F8-9C7CD001E4B2}" srcOrd="0" destOrd="0" parTransId="{4815933F-28F7-4ED6-BE9F-C81510D08174}" sibTransId="{70F0DFE5-17A7-4861-B1E0-34945C6FA8E7}"/>
    <dgm:cxn modelId="{0E1401A2-5B5D-884B-B56C-EC0A846C4D4A}" type="presOf" srcId="{8E223BBE-073A-4D6A-AD11-C56CE4FB10B8}" destId="{A55B95FA-7ABA-624C-BC5D-9686CDF1BA06}" srcOrd="0" destOrd="0" presId="urn:microsoft.com/office/officeart/2005/8/layout/vList2"/>
    <dgm:cxn modelId="{02A2AAB7-D4D0-4E9D-8A5A-4436DF7BBCA4}" srcId="{09C921B2-46D7-48AA-8F28-1AA52D85D491}" destId="{94E18799-ACEC-404D-A8B3-028F81FB9049}" srcOrd="2" destOrd="0" parTransId="{73CF1988-4DED-42B8-8733-7831D7AFCF4B}" sibTransId="{E18A3872-8043-425A-A97B-9EC4C35972A5}"/>
    <dgm:cxn modelId="{7550A0C9-963F-D24F-9665-FAC1495A05DB}" type="presOf" srcId="{D507D8FB-CDFC-4402-A5F8-9C7CD001E4B2}" destId="{166F6AEF-3B88-A64D-B924-72A6F2FBFA24}" srcOrd="0" destOrd="0" presId="urn:microsoft.com/office/officeart/2005/8/layout/vList2"/>
    <dgm:cxn modelId="{43F57AF4-9AC7-4B63-A506-78F421ACA6FE}" srcId="{09C921B2-46D7-48AA-8F28-1AA52D85D491}" destId="{8E223BBE-073A-4D6A-AD11-C56CE4FB10B8}" srcOrd="3" destOrd="0" parTransId="{5EF688D8-6483-48E9-899D-B70EEA0CB74D}" sibTransId="{652503C0-0D2A-4DA6-8DCF-34D02D8FBB01}"/>
    <dgm:cxn modelId="{AAE422FD-BB51-6143-99F3-37A2CDD2CDEB}" type="presOf" srcId="{94E18799-ACEC-404D-A8B3-028F81FB9049}" destId="{91D0DF33-6DB2-B446-B2CD-412B207C43A7}" srcOrd="0" destOrd="0" presId="urn:microsoft.com/office/officeart/2005/8/layout/vList2"/>
    <dgm:cxn modelId="{AFE30B2A-8F7D-C849-971A-E81DD718F33F}" type="presParOf" srcId="{4A64F23E-EB45-A246-901A-C19EAF34A249}" destId="{166F6AEF-3B88-A64D-B924-72A6F2FBFA24}" srcOrd="0" destOrd="0" presId="urn:microsoft.com/office/officeart/2005/8/layout/vList2"/>
    <dgm:cxn modelId="{C0352AE9-5A57-BF48-9E9E-D55BCE5E8854}" type="presParOf" srcId="{4A64F23E-EB45-A246-901A-C19EAF34A249}" destId="{D31A0F63-2712-6A45-A17D-C5D8E1147B27}" srcOrd="1" destOrd="0" presId="urn:microsoft.com/office/officeart/2005/8/layout/vList2"/>
    <dgm:cxn modelId="{EC3AAFAA-A38F-3945-89E1-EE1888DCB541}" type="presParOf" srcId="{4A64F23E-EB45-A246-901A-C19EAF34A249}" destId="{5A9C32E0-BA31-2642-A807-E476815C90C0}" srcOrd="2" destOrd="0" presId="urn:microsoft.com/office/officeart/2005/8/layout/vList2"/>
    <dgm:cxn modelId="{778FE71C-5850-094F-AD5B-37D2FFF12891}" type="presParOf" srcId="{4A64F23E-EB45-A246-901A-C19EAF34A249}" destId="{672E7057-A2CF-4742-9A9D-F2CE26C5BD60}" srcOrd="3" destOrd="0" presId="urn:microsoft.com/office/officeart/2005/8/layout/vList2"/>
    <dgm:cxn modelId="{C690B707-726C-8847-B52B-96D8FF5DA475}" type="presParOf" srcId="{4A64F23E-EB45-A246-901A-C19EAF34A249}" destId="{91D0DF33-6DB2-B446-B2CD-412B207C43A7}" srcOrd="4" destOrd="0" presId="urn:microsoft.com/office/officeart/2005/8/layout/vList2"/>
    <dgm:cxn modelId="{6B37DB62-869D-7742-A6BE-0052B1CF818A}" type="presParOf" srcId="{4A64F23E-EB45-A246-901A-C19EAF34A249}" destId="{5BECA543-9925-3844-AF78-C9C384CFA830}" srcOrd="5" destOrd="0" presId="urn:microsoft.com/office/officeart/2005/8/layout/vList2"/>
    <dgm:cxn modelId="{310E686B-3B69-AE42-A590-3CB39FC2E529}" type="presParOf" srcId="{4A64F23E-EB45-A246-901A-C19EAF34A249}" destId="{A55B95FA-7ABA-624C-BC5D-9686CDF1BA0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20E241-A312-47BC-BA8A-5727580FFC9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D779D7-E99F-4E2E-BA11-BE6A013DC7A6}">
      <dgm:prSet/>
      <dgm:spPr/>
      <dgm:t>
        <a:bodyPr/>
        <a:lstStyle/>
        <a:p>
          <a:r>
            <a:rPr lang="en-GB"/>
            <a:t>Zero-Shot Prompting – Querying AI without examples.</a:t>
          </a:r>
          <a:endParaRPr lang="en-US"/>
        </a:p>
      </dgm:t>
    </dgm:pt>
    <dgm:pt modelId="{889368C5-4CE5-4532-B795-FB2EB82C5986}" type="parTrans" cxnId="{AAC6F7EC-34F3-4017-B92C-BD9CC0BC42A6}">
      <dgm:prSet/>
      <dgm:spPr/>
      <dgm:t>
        <a:bodyPr/>
        <a:lstStyle/>
        <a:p>
          <a:endParaRPr lang="en-US"/>
        </a:p>
      </dgm:t>
    </dgm:pt>
    <dgm:pt modelId="{5FFEC9ED-223D-47E3-9F8D-78339E54F15D}" type="sibTrans" cxnId="{AAC6F7EC-34F3-4017-B92C-BD9CC0BC42A6}">
      <dgm:prSet/>
      <dgm:spPr/>
      <dgm:t>
        <a:bodyPr/>
        <a:lstStyle/>
        <a:p>
          <a:endParaRPr lang="en-US"/>
        </a:p>
      </dgm:t>
    </dgm:pt>
    <dgm:pt modelId="{587F4BA5-8388-40E5-BF59-7D35385BC2E5}">
      <dgm:prSet/>
      <dgm:spPr/>
      <dgm:t>
        <a:bodyPr/>
        <a:lstStyle/>
        <a:p>
          <a:r>
            <a:rPr lang="en-GB"/>
            <a:t>Few-Shot Prompting – Providing sample responses to guide AI.</a:t>
          </a:r>
          <a:endParaRPr lang="en-US"/>
        </a:p>
      </dgm:t>
    </dgm:pt>
    <dgm:pt modelId="{377BD926-9551-429E-92B8-14237D4CFBB4}" type="parTrans" cxnId="{93149EDC-EFAC-4C6F-AB16-5BBEF6718696}">
      <dgm:prSet/>
      <dgm:spPr/>
      <dgm:t>
        <a:bodyPr/>
        <a:lstStyle/>
        <a:p>
          <a:endParaRPr lang="en-US"/>
        </a:p>
      </dgm:t>
    </dgm:pt>
    <dgm:pt modelId="{A651BB70-4040-4BEE-9B75-67DE43068D8D}" type="sibTrans" cxnId="{93149EDC-EFAC-4C6F-AB16-5BBEF6718696}">
      <dgm:prSet/>
      <dgm:spPr/>
      <dgm:t>
        <a:bodyPr/>
        <a:lstStyle/>
        <a:p>
          <a:endParaRPr lang="en-US"/>
        </a:p>
      </dgm:t>
    </dgm:pt>
    <dgm:pt modelId="{D96844C9-4971-48E2-AB87-2DC13E1D2598}">
      <dgm:prSet/>
      <dgm:spPr/>
      <dgm:t>
        <a:bodyPr/>
        <a:lstStyle/>
        <a:p>
          <a:r>
            <a:rPr lang="en-GB"/>
            <a:t>Chain-of-Thought Prompting – Breaking down tasks into logical steps.</a:t>
          </a:r>
          <a:endParaRPr lang="en-US"/>
        </a:p>
      </dgm:t>
    </dgm:pt>
    <dgm:pt modelId="{6B9C300B-DED8-47CE-8877-9846426B823A}" type="parTrans" cxnId="{A069D881-2D4B-4009-B355-49EE31A940C9}">
      <dgm:prSet/>
      <dgm:spPr/>
      <dgm:t>
        <a:bodyPr/>
        <a:lstStyle/>
        <a:p>
          <a:endParaRPr lang="en-US"/>
        </a:p>
      </dgm:t>
    </dgm:pt>
    <dgm:pt modelId="{1ED339F6-EF0B-4F37-AE23-68B84B039435}" type="sibTrans" cxnId="{A069D881-2D4B-4009-B355-49EE31A940C9}">
      <dgm:prSet/>
      <dgm:spPr/>
      <dgm:t>
        <a:bodyPr/>
        <a:lstStyle/>
        <a:p>
          <a:endParaRPr lang="en-US"/>
        </a:p>
      </dgm:t>
    </dgm:pt>
    <dgm:pt modelId="{8CCE3FDF-B71B-479D-B685-9E238A83389A}">
      <dgm:prSet/>
      <dgm:spPr/>
      <dgm:t>
        <a:bodyPr/>
        <a:lstStyle/>
        <a:p>
          <a:r>
            <a:rPr lang="en-GB"/>
            <a:t>Role-Based Prompting – Assigning AI a persona for specialized responses.</a:t>
          </a:r>
          <a:endParaRPr lang="en-US"/>
        </a:p>
      </dgm:t>
    </dgm:pt>
    <dgm:pt modelId="{E9B356D9-FB31-494D-BE38-384AE1033772}" type="parTrans" cxnId="{8D2EE6D2-67CC-4FD0-90C0-E622F8B3B559}">
      <dgm:prSet/>
      <dgm:spPr/>
      <dgm:t>
        <a:bodyPr/>
        <a:lstStyle/>
        <a:p>
          <a:endParaRPr lang="en-US"/>
        </a:p>
      </dgm:t>
    </dgm:pt>
    <dgm:pt modelId="{282A56B1-6C45-4534-B69F-8C31FAE5DF9C}" type="sibTrans" cxnId="{8D2EE6D2-67CC-4FD0-90C0-E622F8B3B559}">
      <dgm:prSet/>
      <dgm:spPr/>
      <dgm:t>
        <a:bodyPr/>
        <a:lstStyle/>
        <a:p>
          <a:endParaRPr lang="en-US"/>
        </a:p>
      </dgm:t>
    </dgm:pt>
    <dgm:pt modelId="{586C5F15-5352-EC48-B80F-CD620882A346}" type="pres">
      <dgm:prSet presAssocID="{BF20E241-A312-47BC-BA8A-5727580FFC90}" presName="matrix" presStyleCnt="0">
        <dgm:presLayoutVars>
          <dgm:chMax val="1"/>
          <dgm:dir/>
          <dgm:resizeHandles val="exact"/>
        </dgm:presLayoutVars>
      </dgm:prSet>
      <dgm:spPr/>
    </dgm:pt>
    <dgm:pt modelId="{7AFE8142-D901-B846-BFD5-C43CF328CF92}" type="pres">
      <dgm:prSet presAssocID="{BF20E241-A312-47BC-BA8A-5727580FFC90}" presName="diamond" presStyleLbl="bgShp" presStyleIdx="0" presStyleCnt="1"/>
      <dgm:spPr/>
    </dgm:pt>
    <dgm:pt modelId="{6D6254E2-B2D7-A248-A506-0D904F3B6FD6}" type="pres">
      <dgm:prSet presAssocID="{BF20E241-A312-47BC-BA8A-5727580FFC9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706F39A-7EAB-F945-A728-DBD189FC6B83}" type="pres">
      <dgm:prSet presAssocID="{BF20E241-A312-47BC-BA8A-5727580FFC9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5FA75B-9D4F-6348-AF00-7E6EF9D719B8}" type="pres">
      <dgm:prSet presAssocID="{BF20E241-A312-47BC-BA8A-5727580FFC9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533E1C-9384-C944-8AC5-5682153E9DCA}" type="pres">
      <dgm:prSet presAssocID="{BF20E241-A312-47BC-BA8A-5727580FFC9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5CDE0D-51AE-8B43-A219-C0FEC623A844}" type="presOf" srcId="{8CCE3FDF-B71B-479D-B685-9E238A83389A}" destId="{12533E1C-9384-C944-8AC5-5682153E9DCA}" srcOrd="0" destOrd="0" presId="urn:microsoft.com/office/officeart/2005/8/layout/matrix3"/>
    <dgm:cxn modelId="{5FA14146-1124-A54A-B768-C96D90EE1DF1}" type="presOf" srcId="{587F4BA5-8388-40E5-BF59-7D35385BC2E5}" destId="{A706F39A-7EAB-F945-A728-DBD189FC6B83}" srcOrd="0" destOrd="0" presId="urn:microsoft.com/office/officeart/2005/8/layout/matrix3"/>
    <dgm:cxn modelId="{42FE0A63-ECF2-C647-899E-5E1DB2710160}" type="presOf" srcId="{34D779D7-E99F-4E2E-BA11-BE6A013DC7A6}" destId="{6D6254E2-B2D7-A248-A506-0D904F3B6FD6}" srcOrd="0" destOrd="0" presId="urn:microsoft.com/office/officeart/2005/8/layout/matrix3"/>
    <dgm:cxn modelId="{A069D881-2D4B-4009-B355-49EE31A940C9}" srcId="{BF20E241-A312-47BC-BA8A-5727580FFC90}" destId="{D96844C9-4971-48E2-AB87-2DC13E1D2598}" srcOrd="2" destOrd="0" parTransId="{6B9C300B-DED8-47CE-8877-9846426B823A}" sibTransId="{1ED339F6-EF0B-4F37-AE23-68B84B039435}"/>
    <dgm:cxn modelId="{A5CCE49A-1796-0F4D-8247-2A9CE69C78B4}" type="presOf" srcId="{BF20E241-A312-47BC-BA8A-5727580FFC90}" destId="{586C5F15-5352-EC48-B80F-CD620882A346}" srcOrd="0" destOrd="0" presId="urn:microsoft.com/office/officeart/2005/8/layout/matrix3"/>
    <dgm:cxn modelId="{8D2EE6D2-67CC-4FD0-90C0-E622F8B3B559}" srcId="{BF20E241-A312-47BC-BA8A-5727580FFC90}" destId="{8CCE3FDF-B71B-479D-B685-9E238A83389A}" srcOrd="3" destOrd="0" parTransId="{E9B356D9-FB31-494D-BE38-384AE1033772}" sibTransId="{282A56B1-6C45-4534-B69F-8C31FAE5DF9C}"/>
    <dgm:cxn modelId="{AECF98D6-9C26-D44C-8A78-F6DEEB34CF24}" type="presOf" srcId="{D96844C9-4971-48E2-AB87-2DC13E1D2598}" destId="{7C5FA75B-9D4F-6348-AF00-7E6EF9D719B8}" srcOrd="0" destOrd="0" presId="urn:microsoft.com/office/officeart/2005/8/layout/matrix3"/>
    <dgm:cxn modelId="{93149EDC-EFAC-4C6F-AB16-5BBEF6718696}" srcId="{BF20E241-A312-47BC-BA8A-5727580FFC90}" destId="{587F4BA5-8388-40E5-BF59-7D35385BC2E5}" srcOrd="1" destOrd="0" parTransId="{377BD926-9551-429E-92B8-14237D4CFBB4}" sibTransId="{A651BB70-4040-4BEE-9B75-67DE43068D8D}"/>
    <dgm:cxn modelId="{AAC6F7EC-34F3-4017-B92C-BD9CC0BC42A6}" srcId="{BF20E241-A312-47BC-BA8A-5727580FFC90}" destId="{34D779D7-E99F-4E2E-BA11-BE6A013DC7A6}" srcOrd="0" destOrd="0" parTransId="{889368C5-4CE5-4532-B795-FB2EB82C5986}" sibTransId="{5FFEC9ED-223D-47E3-9F8D-78339E54F15D}"/>
    <dgm:cxn modelId="{AC4A8C12-2191-A44B-A0BC-02B3D7472F4B}" type="presParOf" srcId="{586C5F15-5352-EC48-B80F-CD620882A346}" destId="{7AFE8142-D901-B846-BFD5-C43CF328CF92}" srcOrd="0" destOrd="0" presId="urn:microsoft.com/office/officeart/2005/8/layout/matrix3"/>
    <dgm:cxn modelId="{FDD20DEA-0B1E-C44B-8A55-2EE598A14D92}" type="presParOf" srcId="{586C5F15-5352-EC48-B80F-CD620882A346}" destId="{6D6254E2-B2D7-A248-A506-0D904F3B6FD6}" srcOrd="1" destOrd="0" presId="urn:microsoft.com/office/officeart/2005/8/layout/matrix3"/>
    <dgm:cxn modelId="{E5D69F35-62CF-3C42-B728-0DA3308B33F2}" type="presParOf" srcId="{586C5F15-5352-EC48-B80F-CD620882A346}" destId="{A706F39A-7EAB-F945-A728-DBD189FC6B83}" srcOrd="2" destOrd="0" presId="urn:microsoft.com/office/officeart/2005/8/layout/matrix3"/>
    <dgm:cxn modelId="{253313C1-1B37-0545-AC5F-E8310A34B492}" type="presParOf" srcId="{586C5F15-5352-EC48-B80F-CD620882A346}" destId="{7C5FA75B-9D4F-6348-AF00-7E6EF9D719B8}" srcOrd="3" destOrd="0" presId="urn:microsoft.com/office/officeart/2005/8/layout/matrix3"/>
    <dgm:cxn modelId="{B1F88D4E-6C34-7D4C-BFE6-DC95DF7694FF}" type="presParOf" srcId="{586C5F15-5352-EC48-B80F-CD620882A346}" destId="{12533E1C-9384-C944-8AC5-5682153E9DC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BE1E1D-874F-417F-9BA6-3781C8C815CC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BF40E2-EFB0-4054-878B-B1759B1E40D4}">
      <dgm:prSet/>
      <dgm:spPr/>
      <dgm:t>
        <a:bodyPr/>
        <a:lstStyle/>
        <a:p>
          <a:r>
            <a:rPr lang="en-GB"/>
            <a:t>Naïve Prompt: "Tell me about AI in healthcare."</a:t>
          </a:r>
          <a:endParaRPr lang="en-US"/>
        </a:p>
      </dgm:t>
    </dgm:pt>
    <dgm:pt modelId="{5AEBE7DC-0C10-4339-8F53-CAA4D23770E9}" type="parTrans" cxnId="{0784D737-D27B-4328-A56B-BDCAB5CEF277}">
      <dgm:prSet/>
      <dgm:spPr/>
      <dgm:t>
        <a:bodyPr/>
        <a:lstStyle/>
        <a:p>
          <a:endParaRPr lang="en-US"/>
        </a:p>
      </dgm:t>
    </dgm:pt>
    <dgm:pt modelId="{16A0747B-982A-4CA7-9524-10DA8B34F60E}" type="sibTrans" cxnId="{0784D737-D27B-4328-A56B-BDCAB5CEF277}">
      <dgm:prSet/>
      <dgm:spPr/>
      <dgm:t>
        <a:bodyPr/>
        <a:lstStyle/>
        <a:p>
          <a:endParaRPr lang="en-US"/>
        </a:p>
      </dgm:t>
    </dgm:pt>
    <dgm:pt modelId="{A2C86581-3E8A-4415-B3B4-18E9C4D8A337}">
      <dgm:prSet/>
      <dgm:spPr/>
      <dgm:t>
        <a:bodyPr/>
        <a:lstStyle/>
        <a:p>
          <a:r>
            <a:rPr lang="en-GB"/>
            <a:t>Improved Prompt: "Explain how AI is used in healthcare, focusing on diagnostics, patient care, and drug discovery."</a:t>
          </a:r>
          <a:endParaRPr lang="en-US"/>
        </a:p>
      </dgm:t>
    </dgm:pt>
    <dgm:pt modelId="{884FCD73-C965-489A-9E0C-473B52125884}" type="parTrans" cxnId="{B62D03BA-A064-4E9B-92C2-F0AD2A3C8C0A}">
      <dgm:prSet/>
      <dgm:spPr/>
      <dgm:t>
        <a:bodyPr/>
        <a:lstStyle/>
        <a:p>
          <a:endParaRPr lang="en-US"/>
        </a:p>
      </dgm:t>
    </dgm:pt>
    <dgm:pt modelId="{CAEAE2FA-B792-44B2-A43B-660BE6472511}" type="sibTrans" cxnId="{B62D03BA-A064-4E9B-92C2-F0AD2A3C8C0A}">
      <dgm:prSet/>
      <dgm:spPr/>
      <dgm:t>
        <a:bodyPr/>
        <a:lstStyle/>
        <a:p>
          <a:endParaRPr lang="en-US"/>
        </a:p>
      </dgm:t>
    </dgm:pt>
    <dgm:pt modelId="{43772C9F-2AF2-264B-A2AD-F8DFDBED705E}" type="pres">
      <dgm:prSet presAssocID="{CFBE1E1D-874F-417F-9BA6-3781C8C815CC}" presName="outerComposite" presStyleCnt="0">
        <dgm:presLayoutVars>
          <dgm:chMax val="5"/>
          <dgm:dir/>
          <dgm:resizeHandles val="exact"/>
        </dgm:presLayoutVars>
      </dgm:prSet>
      <dgm:spPr/>
    </dgm:pt>
    <dgm:pt modelId="{9332EE0B-02BC-E34A-8CE0-955C1A0BBB2A}" type="pres">
      <dgm:prSet presAssocID="{CFBE1E1D-874F-417F-9BA6-3781C8C815CC}" presName="dummyMaxCanvas" presStyleCnt="0">
        <dgm:presLayoutVars/>
      </dgm:prSet>
      <dgm:spPr/>
    </dgm:pt>
    <dgm:pt modelId="{098F21C2-321C-EE47-9645-D8130FF0FD26}" type="pres">
      <dgm:prSet presAssocID="{CFBE1E1D-874F-417F-9BA6-3781C8C815CC}" presName="TwoNodes_1" presStyleLbl="node1" presStyleIdx="0" presStyleCnt="2">
        <dgm:presLayoutVars>
          <dgm:bulletEnabled val="1"/>
        </dgm:presLayoutVars>
      </dgm:prSet>
      <dgm:spPr/>
    </dgm:pt>
    <dgm:pt modelId="{FC4493A1-6F0B-2B4B-8F45-0FB4BA5061BA}" type="pres">
      <dgm:prSet presAssocID="{CFBE1E1D-874F-417F-9BA6-3781C8C815CC}" presName="TwoNodes_2" presStyleLbl="node1" presStyleIdx="1" presStyleCnt="2">
        <dgm:presLayoutVars>
          <dgm:bulletEnabled val="1"/>
        </dgm:presLayoutVars>
      </dgm:prSet>
      <dgm:spPr/>
    </dgm:pt>
    <dgm:pt modelId="{03469B53-B2F0-9740-AAF0-CA678AB1C9BE}" type="pres">
      <dgm:prSet presAssocID="{CFBE1E1D-874F-417F-9BA6-3781C8C815CC}" presName="TwoConn_1-2" presStyleLbl="fgAccFollowNode1" presStyleIdx="0" presStyleCnt="1">
        <dgm:presLayoutVars>
          <dgm:bulletEnabled val="1"/>
        </dgm:presLayoutVars>
      </dgm:prSet>
      <dgm:spPr/>
    </dgm:pt>
    <dgm:pt modelId="{59DDE5B9-18BB-6F46-9C71-9484F253E832}" type="pres">
      <dgm:prSet presAssocID="{CFBE1E1D-874F-417F-9BA6-3781C8C815CC}" presName="TwoNodes_1_text" presStyleLbl="node1" presStyleIdx="1" presStyleCnt="2">
        <dgm:presLayoutVars>
          <dgm:bulletEnabled val="1"/>
        </dgm:presLayoutVars>
      </dgm:prSet>
      <dgm:spPr/>
    </dgm:pt>
    <dgm:pt modelId="{864B4D35-02A6-4D45-9B90-A90C2138D3F3}" type="pres">
      <dgm:prSet presAssocID="{CFBE1E1D-874F-417F-9BA6-3781C8C815C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EBA7630-8EF3-B644-B262-80E75D1A4E2E}" type="presOf" srcId="{1EBF40E2-EFB0-4054-878B-B1759B1E40D4}" destId="{098F21C2-321C-EE47-9645-D8130FF0FD26}" srcOrd="0" destOrd="0" presId="urn:microsoft.com/office/officeart/2005/8/layout/vProcess5"/>
    <dgm:cxn modelId="{0784D737-D27B-4328-A56B-BDCAB5CEF277}" srcId="{CFBE1E1D-874F-417F-9BA6-3781C8C815CC}" destId="{1EBF40E2-EFB0-4054-878B-B1759B1E40D4}" srcOrd="0" destOrd="0" parTransId="{5AEBE7DC-0C10-4339-8F53-CAA4D23770E9}" sibTransId="{16A0747B-982A-4CA7-9524-10DA8B34F60E}"/>
    <dgm:cxn modelId="{24C0BD69-59A8-D046-88A4-EE3CC51FD864}" type="presOf" srcId="{A2C86581-3E8A-4415-B3B4-18E9C4D8A337}" destId="{FC4493A1-6F0B-2B4B-8F45-0FB4BA5061BA}" srcOrd="0" destOrd="0" presId="urn:microsoft.com/office/officeart/2005/8/layout/vProcess5"/>
    <dgm:cxn modelId="{6E14F36E-E17F-F142-B94C-469A513AA751}" type="presOf" srcId="{CFBE1E1D-874F-417F-9BA6-3781C8C815CC}" destId="{43772C9F-2AF2-264B-A2AD-F8DFDBED705E}" srcOrd="0" destOrd="0" presId="urn:microsoft.com/office/officeart/2005/8/layout/vProcess5"/>
    <dgm:cxn modelId="{59E49771-AC1D-D44A-87CF-11EDB988F879}" type="presOf" srcId="{1EBF40E2-EFB0-4054-878B-B1759B1E40D4}" destId="{59DDE5B9-18BB-6F46-9C71-9484F253E832}" srcOrd="1" destOrd="0" presId="urn:microsoft.com/office/officeart/2005/8/layout/vProcess5"/>
    <dgm:cxn modelId="{B62D03BA-A064-4E9B-92C2-F0AD2A3C8C0A}" srcId="{CFBE1E1D-874F-417F-9BA6-3781C8C815CC}" destId="{A2C86581-3E8A-4415-B3B4-18E9C4D8A337}" srcOrd="1" destOrd="0" parTransId="{884FCD73-C965-489A-9E0C-473B52125884}" sibTransId="{CAEAE2FA-B792-44B2-A43B-660BE6472511}"/>
    <dgm:cxn modelId="{6D64C6C8-A28A-7F43-8613-6547B97100B4}" type="presOf" srcId="{16A0747B-982A-4CA7-9524-10DA8B34F60E}" destId="{03469B53-B2F0-9740-AAF0-CA678AB1C9BE}" srcOrd="0" destOrd="0" presId="urn:microsoft.com/office/officeart/2005/8/layout/vProcess5"/>
    <dgm:cxn modelId="{47299CC9-12BE-1440-933C-E44909A5AF87}" type="presOf" srcId="{A2C86581-3E8A-4415-B3B4-18E9C4D8A337}" destId="{864B4D35-02A6-4D45-9B90-A90C2138D3F3}" srcOrd="1" destOrd="0" presId="urn:microsoft.com/office/officeart/2005/8/layout/vProcess5"/>
    <dgm:cxn modelId="{8B084933-DD8E-2946-B58B-16FA74DF0054}" type="presParOf" srcId="{43772C9F-2AF2-264B-A2AD-F8DFDBED705E}" destId="{9332EE0B-02BC-E34A-8CE0-955C1A0BBB2A}" srcOrd="0" destOrd="0" presId="urn:microsoft.com/office/officeart/2005/8/layout/vProcess5"/>
    <dgm:cxn modelId="{D58AB712-F95E-3949-9293-8B365365EC25}" type="presParOf" srcId="{43772C9F-2AF2-264B-A2AD-F8DFDBED705E}" destId="{098F21C2-321C-EE47-9645-D8130FF0FD26}" srcOrd="1" destOrd="0" presId="urn:microsoft.com/office/officeart/2005/8/layout/vProcess5"/>
    <dgm:cxn modelId="{E77D4AB7-3684-DE45-BABC-0754774A1C32}" type="presParOf" srcId="{43772C9F-2AF2-264B-A2AD-F8DFDBED705E}" destId="{FC4493A1-6F0B-2B4B-8F45-0FB4BA5061BA}" srcOrd="2" destOrd="0" presId="urn:microsoft.com/office/officeart/2005/8/layout/vProcess5"/>
    <dgm:cxn modelId="{2313DE5E-E5A2-6D49-92C0-1A002A7EADF4}" type="presParOf" srcId="{43772C9F-2AF2-264B-A2AD-F8DFDBED705E}" destId="{03469B53-B2F0-9740-AAF0-CA678AB1C9BE}" srcOrd="3" destOrd="0" presId="urn:microsoft.com/office/officeart/2005/8/layout/vProcess5"/>
    <dgm:cxn modelId="{18E4CA2D-8F04-4041-98BA-D9E7FA781B3F}" type="presParOf" srcId="{43772C9F-2AF2-264B-A2AD-F8DFDBED705E}" destId="{59DDE5B9-18BB-6F46-9C71-9484F253E832}" srcOrd="4" destOrd="0" presId="urn:microsoft.com/office/officeart/2005/8/layout/vProcess5"/>
    <dgm:cxn modelId="{25648EF6-D467-FF41-8437-A7F795B64FB9}" type="presParOf" srcId="{43772C9F-2AF2-264B-A2AD-F8DFDBED705E}" destId="{864B4D35-02A6-4D45-9B90-A90C2138D3F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FF307-2F2F-4B40-B0D3-C60CC6F6FC5A}">
      <dsp:nvSpPr>
        <dsp:cNvPr id="0" name=""/>
        <dsp:cNvSpPr/>
      </dsp:nvSpPr>
      <dsp:spPr>
        <a:xfrm>
          <a:off x="2933408" y="1146829"/>
          <a:ext cx="644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18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8629" y="1189175"/>
        <a:ext cx="33739" cy="6747"/>
      </dsp:txXfrm>
    </dsp:sp>
    <dsp:sp modelId="{FABC86A4-D670-6246-A208-95813733246D}">
      <dsp:nvSpPr>
        <dsp:cNvPr id="0" name=""/>
        <dsp:cNvSpPr/>
      </dsp:nvSpPr>
      <dsp:spPr>
        <a:xfrm>
          <a:off x="1374" y="312399"/>
          <a:ext cx="2933834" cy="17603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760" tIns="150902" rIns="143760" bIns="15090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 prompt is an input given to a generative AI model to produce an output. It acts as an instruction that guides AI responses.</a:t>
          </a:r>
          <a:endParaRPr lang="en-US" sz="1900" kern="1200"/>
        </a:p>
      </dsp:txBody>
      <dsp:txXfrm>
        <a:off x="1374" y="312399"/>
        <a:ext cx="2933834" cy="1760300"/>
      </dsp:txXfrm>
    </dsp:sp>
    <dsp:sp modelId="{D0D70B71-C540-4A4E-9E0F-DEEF4855C592}">
      <dsp:nvSpPr>
        <dsp:cNvPr id="0" name=""/>
        <dsp:cNvSpPr/>
      </dsp:nvSpPr>
      <dsp:spPr>
        <a:xfrm>
          <a:off x="1468291" y="2070900"/>
          <a:ext cx="3608616" cy="644181"/>
        </a:xfrm>
        <a:custGeom>
          <a:avLst/>
          <a:gdLst/>
          <a:ahLst/>
          <a:cxnLst/>
          <a:rect l="0" t="0" r="0" b="0"/>
          <a:pathLst>
            <a:path>
              <a:moveTo>
                <a:pt x="3608616" y="0"/>
              </a:moveTo>
              <a:lnTo>
                <a:pt x="3608616" y="339190"/>
              </a:lnTo>
              <a:lnTo>
                <a:pt x="0" y="339190"/>
              </a:lnTo>
              <a:lnTo>
                <a:pt x="0" y="644181"/>
              </a:lnTo>
            </a:path>
          </a:pathLst>
        </a:custGeom>
        <a:noFill/>
        <a:ln w="9525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80820" y="2389617"/>
        <a:ext cx="183558" cy="6747"/>
      </dsp:txXfrm>
    </dsp:sp>
    <dsp:sp modelId="{F58D73F0-EE76-2D43-84F3-C1EF01C0061A}">
      <dsp:nvSpPr>
        <dsp:cNvPr id="0" name=""/>
        <dsp:cNvSpPr/>
      </dsp:nvSpPr>
      <dsp:spPr>
        <a:xfrm>
          <a:off x="3609990" y="312399"/>
          <a:ext cx="2933834" cy="1760300"/>
        </a:xfrm>
        <a:prstGeom prst="rect">
          <a:avLst/>
        </a:prstGeom>
        <a:gradFill rotWithShape="0">
          <a:gsLst>
            <a:gs pos="0">
              <a:schemeClr val="accent5">
                <a:hueOff val="-668312"/>
                <a:satOff val="367"/>
                <a:lumOff val="1765"/>
                <a:alphaOff val="0"/>
                <a:tint val="98000"/>
                <a:lumMod val="100000"/>
              </a:schemeClr>
            </a:gs>
            <a:gs pos="100000">
              <a:schemeClr val="accent5">
                <a:hueOff val="-668312"/>
                <a:satOff val="367"/>
                <a:lumOff val="176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760" tIns="150902" rIns="143760" bIns="15090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Examples:</a:t>
          </a:r>
          <a:endParaRPr lang="en-US" sz="1900" kern="1200"/>
        </a:p>
      </dsp:txBody>
      <dsp:txXfrm>
        <a:off x="3609990" y="312399"/>
        <a:ext cx="2933834" cy="1760300"/>
      </dsp:txXfrm>
    </dsp:sp>
    <dsp:sp modelId="{92700AC7-80DE-374D-A106-87275119476C}">
      <dsp:nvSpPr>
        <dsp:cNvPr id="0" name=""/>
        <dsp:cNvSpPr/>
      </dsp:nvSpPr>
      <dsp:spPr>
        <a:xfrm>
          <a:off x="2933408" y="3581912"/>
          <a:ext cx="644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181" y="45720"/>
              </a:lnTo>
            </a:path>
          </a:pathLst>
        </a:custGeom>
        <a:noFill/>
        <a:ln w="9525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8629" y="3624258"/>
        <a:ext cx="33739" cy="6747"/>
      </dsp:txXfrm>
    </dsp:sp>
    <dsp:sp modelId="{F55DF7B6-DA6C-D345-BA0A-03FDDAA11787}">
      <dsp:nvSpPr>
        <dsp:cNvPr id="0" name=""/>
        <dsp:cNvSpPr/>
      </dsp:nvSpPr>
      <dsp:spPr>
        <a:xfrm>
          <a:off x="1374" y="2747481"/>
          <a:ext cx="2933834" cy="1760300"/>
        </a:xfrm>
        <a:prstGeom prst="rect">
          <a:avLst/>
        </a:prstGeom>
        <a:gradFill rotWithShape="0">
          <a:gsLst>
            <a:gs pos="0">
              <a:schemeClr val="accent5">
                <a:hueOff val="-1336625"/>
                <a:satOff val="735"/>
                <a:lumOff val="3529"/>
                <a:alphaOff val="0"/>
                <a:tint val="98000"/>
                <a:lumMod val="100000"/>
              </a:schemeClr>
            </a:gs>
            <a:gs pos="100000">
              <a:schemeClr val="accent5">
                <a:hueOff val="-1336625"/>
                <a:satOff val="735"/>
                <a:lumOff val="3529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760" tIns="150902" rIns="143760" bIns="15090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"Write a short story about space travel."</a:t>
          </a:r>
          <a:endParaRPr lang="en-US" sz="1900" kern="1200"/>
        </a:p>
      </dsp:txBody>
      <dsp:txXfrm>
        <a:off x="1374" y="2747481"/>
        <a:ext cx="2933834" cy="1760300"/>
      </dsp:txXfrm>
    </dsp:sp>
    <dsp:sp modelId="{F0F97A55-181D-F54C-B49B-FD4E35210C47}">
      <dsp:nvSpPr>
        <dsp:cNvPr id="0" name=""/>
        <dsp:cNvSpPr/>
      </dsp:nvSpPr>
      <dsp:spPr>
        <a:xfrm>
          <a:off x="3609990" y="2747481"/>
          <a:ext cx="2933834" cy="1760300"/>
        </a:xfrm>
        <a:prstGeom prst="rect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760" tIns="150902" rIns="143760" bIns="15090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"Generate HTML code for a contact form."</a:t>
          </a:r>
          <a:endParaRPr lang="en-US" sz="1900" kern="1200"/>
        </a:p>
      </dsp:txBody>
      <dsp:txXfrm>
        <a:off x="3609990" y="2747481"/>
        <a:ext cx="2933834" cy="17603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4D9F7-51E3-2045-86C5-DB4BA0F46B14}">
      <dsp:nvSpPr>
        <dsp:cNvPr id="0" name=""/>
        <dsp:cNvSpPr/>
      </dsp:nvSpPr>
      <dsp:spPr>
        <a:xfrm>
          <a:off x="0" y="0"/>
          <a:ext cx="5003347" cy="22127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Naïve Prompt: "Solve 24 ÷ 6 × 4"</a:t>
          </a:r>
          <a:endParaRPr lang="en-US" sz="2200" kern="1200"/>
        </a:p>
      </dsp:txBody>
      <dsp:txXfrm>
        <a:off x="64809" y="64809"/>
        <a:ext cx="2716303" cy="2083126"/>
      </dsp:txXfrm>
    </dsp:sp>
    <dsp:sp modelId="{71900AA6-AA61-204B-A7D5-3700450624FF}">
      <dsp:nvSpPr>
        <dsp:cNvPr id="0" name=""/>
        <dsp:cNvSpPr/>
      </dsp:nvSpPr>
      <dsp:spPr>
        <a:xfrm>
          <a:off x="882943" y="2704466"/>
          <a:ext cx="5003347" cy="2212744"/>
        </a:xfrm>
        <a:prstGeom prst="roundRect">
          <a:avLst>
            <a:gd name="adj" fmla="val 1000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Improved Prompt: "First, divide 24 by 6, then multiply by 4. Think step by step and provide the final answer."</a:t>
          </a:r>
          <a:endParaRPr lang="en-US" sz="2200" kern="1200"/>
        </a:p>
      </dsp:txBody>
      <dsp:txXfrm>
        <a:off x="947752" y="2769275"/>
        <a:ext cx="2552501" cy="2083126"/>
      </dsp:txXfrm>
    </dsp:sp>
    <dsp:sp modelId="{1575A68B-1F25-9140-9824-8E0025E87F03}">
      <dsp:nvSpPr>
        <dsp:cNvPr id="0" name=""/>
        <dsp:cNvSpPr/>
      </dsp:nvSpPr>
      <dsp:spPr>
        <a:xfrm>
          <a:off x="3565063" y="1739463"/>
          <a:ext cx="1438284" cy="14382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88677" y="1739463"/>
        <a:ext cx="791056" cy="10823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5E4C1-2B72-9046-AC46-78BC7FFFDC25}">
      <dsp:nvSpPr>
        <dsp:cNvPr id="0" name=""/>
        <dsp:cNvSpPr/>
      </dsp:nvSpPr>
      <dsp:spPr>
        <a:xfrm>
          <a:off x="0" y="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Naïve Prompt: "Give me a marketing strategy for a new product."</a:t>
          </a:r>
          <a:endParaRPr lang="en-US" sz="2100" kern="1200"/>
        </a:p>
      </dsp:txBody>
      <dsp:txXfrm>
        <a:off x="63530" y="63530"/>
        <a:ext cx="3321504" cy="2042021"/>
      </dsp:txXfrm>
    </dsp:sp>
    <dsp:sp modelId="{55014E61-7756-224E-B1CA-7D87E10EA439}">
      <dsp:nvSpPr>
        <dsp:cNvPr id="0" name=""/>
        <dsp:cNvSpPr/>
      </dsp:nvSpPr>
      <dsp:spPr>
        <a:xfrm>
          <a:off x="981779" y="265110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Improved Prompt: "As a digital marketing expert, develop a launch strategy for a new smartphone, including social media and influencer marketing."</a:t>
          </a:r>
          <a:endParaRPr lang="en-US" sz="2100" kern="1200"/>
        </a:p>
      </dsp:txBody>
      <dsp:txXfrm>
        <a:off x="1045309" y="2714630"/>
        <a:ext cx="3044676" cy="2042021"/>
      </dsp:txXfrm>
    </dsp:sp>
    <dsp:sp modelId="{73F4BC99-F201-DE4D-9832-642F2AD000E3}">
      <dsp:nvSpPr>
        <dsp:cNvPr id="0" name=""/>
        <dsp:cNvSpPr/>
      </dsp:nvSpPr>
      <dsp:spPr>
        <a:xfrm>
          <a:off x="4153515" y="1705139"/>
          <a:ext cx="1409903" cy="1409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0743" y="1705139"/>
        <a:ext cx="775447" cy="10609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EA675-C1FA-4146-B18C-A811AE11A532}">
      <dsp:nvSpPr>
        <dsp:cNvPr id="0" name=""/>
        <dsp:cNvSpPr/>
      </dsp:nvSpPr>
      <dsp:spPr>
        <a:xfrm>
          <a:off x="653462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14DC1-0F69-4523-B20F-045BB9244324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3AF4D-161C-4F13-AB13-76E1A52D6199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Adjusting Model Parameters (Temperature, Top-k, Top-p)</a:t>
          </a:r>
          <a:endParaRPr lang="en-US" sz="1700" kern="1200"/>
        </a:p>
      </dsp:txBody>
      <dsp:txXfrm>
        <a:off x="72118" y="2524899"/>
        <a:ext cx="2981250" cy="720000"/>
      </dsp:txXfrm>
    </dsp:sp>
    <dsp:sp modelId="{0FF021F5-D162-4C2E-9F1F-93403227AA95}">
      <dsp:nvSpPr>
        <dsp:cNvPr id="0" name=""/>
        <dsp:cNvSpPr/>
      </dsp:nvSpPr>
      <dsp:spPr>
        <a:xfrm>
          <a:off x="4156431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DCE89-367F-4F55-A352-C186931D4A87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9438-6220-4E00-A989-3CF10CA2F659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Providing Structured Input for clarity</a:t>
          </a:r>
          <a:endParaRPr lang="en-US" sz="1700" kern="1200"/>
        </a:p>
      </dsp:txBody>
      <dsp:txXfrm>
        <a:off x="3575087" y="2524899"/>
        <a:ext cx="2981250" cy="720000"/>
      </dsp:txXfrm>
    </dsp:sp>
    <dsp:sp modelId="{08F63818-404D-4945-AEF4-42A32E434263}">
      <dsp:nvSpPr>
        <dsp:cNvPr id="0" name=""/>
        <dsp:cNvSpPr/>
      </dsp:nvSpPr>
      <dsp:spPr>
        <a:xfrm>
          <a:off x="7659400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F36F6-E1F3-400E-A0B4-2CE1AD990332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B006-07FB-44F7-A86E-28850114DA35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Using Iterative Feedback to refine responses</a:t>
          </a:r>
          <a:endParaRPr lang="en-US" sz="1700" kern="1200"/>
        </a:p>
      </dsp:txBody>
      <dsp:txXfrm>
        <a:off x="7078056" y="2524899"/>
        <a:ext cx="298125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9009B-169D-AB4A-BCB9-CA96E04496AE}">
      <dsp:nvSpPr>
        <dsp:cNvPr id="0" name=""/>
        <dsp:cNvSpPr/>
      </dsp:nvSpPr>
      <dsp:spPr>
        <a:xfrm>
          <a:off x="0" y="0"/>
          <a:ext cx="4593227" cy="11376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IBM Watsonx.ai – Experiment with different AI models.</a:t>
          </a:r>
          <a:endParaRPr lang="en-US" sz="2100" kern="1200"/>
        </a:p>
      </dsp:txBody>
      <dsp:txXfrm>
        <a:off x="33320" y="33320"/>
        <a:ext cx="3269521" cy="1070976"/>
      </dsp:txXfrm>
    </dsp:sp>
    <dsp:sp modelId="{F28472BB-4699-0E45-8615-785F35CC98B9}">
      <dsp:nvSpPr>
        <dsp:cNvPr id="0" name=""/>
        <dsp:cNvSpPr/>
      </dsp:nvSpPr>
      <dsp:spPr>
        <a:xfrm>
          <a:off x="384682" y="1344455"/>
          <a:ext cx="4593227" cy="1137616"/>
        </a:xfrm>
        <a:prstGeom prst="roundRect">
          <a:avLst>
            <a:gd name="adj" fmla="val 10000"/>
          </a:avLst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Spellbook by Scale AI – IDE for prompt testing.</a:t>
          </a:r>
          <a:endParaRPr lang="en-US" sz="2100" kern="1200"/>
        </a:p>
      </dsp:txBody>
      <dsp:txXfrm>
        <a:off x="418002" y="1377775"/>
        <a:ext cx="3402453" cy="1070976"/>
      </dsp:txXfrm>
    </dsp:sp>
    <dsp:sp modelId="{C04C3445-3CBD-7F4C-A933-DDF02FB56D1B}">
      <dsp:nvSpPr>
        <dsp:cNvPr id="0" name=""/>
        <dsp:cNvSpPr/>
      </dsp:nvSpPr>
      <dsp:spPr>
        <a:xfrm>
          <a:off x="763624" y="2688911"/>
          <a:ext cx="4593227" cy="1137616"/>
        </a:xfrm>
        <a:prstGeom prst="roundRect">
          <a:avLst>
            <a:gd name="adj" fmla="val 10000"/>
          </a:avLst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PromptPerfect – Optimizes prompts for different AI models.</a:t>
          </a:r>
          <a:endParaRPr lang="en-US" sz="2100" kern="1200"/>
        </a:p>
      </dsp:txBody>
      <dsp:txXfrm>
        <a:off x="796944" y="2722231"/>
        <a:ext cx="3408195" cy="1070976"/>
      </dsp:txXfrm>
    </dsp:sp>
    <dsp:sp modelId="{9AB148E5-9FB6-2444-9B89-A066422EDDC5}">
      <dsp:nvSpPr>
        <dsp:cNvPr id="0" name=""/>
        <dsp:cNvSpPr/>
      </dsp:nvSpPr>
      <dsp:spPr>
        <a:xfrm>
          <a:off x="1148306" y="4033366"/>
          <a:ext cx="4593227" cy="1137616"/>
        </a:xfrm>
        <a:prstGeom prst="roundRect">
          <a:avLst>
            <a:gd name="adj" fmla="val 1000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LangChain – Python library for chaining AI prompts.</a:t>
          </a:r>
          <a:endParaRPr lang="en-US" sz="2100" kern="1200"/>
        </a:p>
      </dsp:txBody>
      <dsp:txXfrm>
        <a:off x="1181626" y="4066686"/>
        <a:ext cx="3402453" cy="1070976"/>
      </dsp:txXfrm>
    </dsp:sp>
    <dsp:sp modelId="{3BD6002A-5801-D44A-84BC-FD666CB60968}">
      <dsp:nvSpPr>
        <dsp:cNvPr id="0" name=""/>
        <dsp:cNvSpPr/>
      </dsp:nvSpPr>
      <dsp:spPr>
        <a:xfrm>
          <a:off x="3853776" y="871310"/>
          <a:ext cx="739450" cy="7394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020152" y="871310"/>
        <a:ext cx="406698" cy="556436"/>
      </dsp:txXfrm>
    </dsp:sp>
    <dsp:sp modelId="{A3D2E124-1651-064B-9502-289E7E4B4647}">
      <dsp:nvSpPr>
        <dsp:cNvPr id="0" name=""/>
        <dsp:cNvSpPr/>
      </dsp:nvSpPr>
      <dsp:spPr>
        <a:xfrm>
          <a:off x="4238459" y="2215766"/>
          <a:ext cx="739450" cy="7394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404835" y="2215766"/>
        <a:ext cx="406698" cy="556436"/>
      </dsp:txXfrm>
    </dsp:sp>
    <dsp:sp modelId="{A8B866CA-4D7B-BA48-AE73-D33B2A543C65}">
      <dsp:nvSpPr>
        <dsp:cNvPr id="0" name=""/>
        <dsp:cNvSpPr/>
      </dsp:nvSpPr>
      <dsp:spPr>
        <a:xfrm>
          <a:off x="4617400" y="3560221"/>
          <a:ext cx="739450" cy="7394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783776" y="3560221"/>
        <a:ext cx="406698" cy="5564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7DDA4-253D-4F44-B872-ADC2E5600880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1436A-5C1D-40D0-8334-F15F7CAE59F6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A154D-06DA-4D86-860A-19680B2EC494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AI models will require more structured and ethical prompting.</a:t>
          </a:r>
          <a:endParaRPr lang="en-US" sz="2500" kern="1200"/>
        </a:p>
      </dsp:txBody>
      <dsp:txXfrm>
        <a:off x="1622283" y="600"/>
        <a:ext cx="4264007" cy="1404574"/>
      </dsp:txXfrm>
    </dsp:sp>
    <dsp:sp modelId="{3CDE1C39-1E8F-4E4F-868A-7EFAF7AB1745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0E0D8-655D-4DBA-8DCC-240B078EFCDD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9B13F-EB50-47C4-BC4A-D16635C3E72C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Integration of human feedback loops will improve AI accuracy.</a:t>
          </a:r>
          <a:endParaRPr lang="en-US" sz="2500" kern="1200"/>
        </a:p>
      </dsp:txBody>
      <dsp:txXfrm>
        <a:off x="1622283" y="1756318"/>
        <a:ext cx="4264007" cy="1404574"/>
      </dsp:txXfrm>
    </dsp:sp>
    <dsp:sp modelId="{8AB278C6-277D-453A-99DA-D367EA310489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003C4-9252-4D02-9061-836A35464285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CA841-399E-4DB5-B90C-AB77677F4710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Advanced multi-modal prompts (text, images, audio) will expand AI capabilities.</a:t>
          </a:r>
          <a:endParaRPr lang="en-US" sz="2500" kern="1200"/>
        </a:p>
      </dsp:txBody>
      <dsp:txXfrm>
        <a:off x="1622283" y="3512036"/>
        <a:ext cx="4264007" cy="140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8F57C-0EC9-C147-B91B-829B4E8E3725}">
      <dsp:nvSpPr>
        <dsp:cNvPr id="0" name=""/>
        <dsp:cNvSpPr/>
      </dsp:nvSpPr>
      <dsp:spPr>
        <a:xfrm>
          <a:off x="1578361" y="357"/>
          <a:ext cx="2584811" cy="258481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Ensures relevant, context-aware, and high-quality AI responses.</a:t>
          </a:r>
          <a:endParaRPr lang="en-US" sz="1800" kern="1200"/>
        </a:p>
      </dsp:txBody>
      <dsp:txXfrm>
        <a:off x="2224564" y="357"/>
        <a:ext cx="1292405" cy="2132469"/>
      </dsp:txXfrm>
    </dsp:sp>
    <dsp:sp modelId="{E6928175-A2BF-9842-9206-B0D2AD6CD0BC}">
      <dsp:nvSpPr>
        <dsp:cNvPr id="0" name=""/>
        <dsp:cNvSpPr/>
      </dsp:nvSpPr>
      <dsp:spPr>
        <a:xfrm rot="7200000">
          <a:off x="3071075" y="2585813"/>
          <a:ext cx="2584811" cy="258481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Poorly structured prompts lead to vague or irrelevant outputs.</a:t>
          </a:r>
          <a:endParaRPr lang="en-US" sz="1800" kern="1200"/>
        </a:p>
      </dsp:txBody>
      <dsp:txXfrm rot="-5400000">
        <a:off x="3493116" y="3345102"/>
        <a:ext cx="2132469" cy="1292405"/>
      </dsp:txXfrm>
    </dsp:sp>
    <dsp:sp modelId="{8CF32C97-B984-3242-AEB9-F460372E2D97}">
      <dsp:nvSpPr>
        <dsp:cNvPr id="0" name=""/>
        <dsp:cNvSpPr/>
      </dsp:nvSpPr>
      <dsp:spPr>
        <a:xfrm rot="14400000">
          <a:off x="85647" y="2585813"/>
          <a:ext cx="2584811" cy="2584811"/>
        </a:xfrm>
        <a:prstGeom prst="downArrow">
          <a:avLst>
            <a:gd name="adj1" fmla="val 50000"/>
            <a:gd name="adj2" fmla="val 35000"/>
          </a:avLst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Helps AI models perform complex tasks with accuracy.</a:t>
          </a:r>
          <a:endParaRPr lang="en-US" sz="1800" kern="1200"/>
        </a:p>
      </dsp:txBody>
      <dsp:txXfrm rot="5400000">
        <a:off x="115948" y="3345102"/>
        <a:ext cx="2132469" cy="1292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365C7-F5D5-4581-8AE7-217A4D82999D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B3551-F7E7-4193-B818-F0BC478A9730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164A7-C090-4245-BDD6-61268593F007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Naïve Prompting – Simple and vague queries.</a:t>
          </a:r>
          <a:endParaRPr lang="en-US" sz="2500" kern="1200"/>
        </a:p>
      </dsp:txBody>
      <dsp:txXfrm>
        <a:off x="1622283" y="600"/>
        <a:ext cx="4264007" cy="1404574"/>
      </dsp:txXfrm>
    </dsp:sp>
    <dsp:sp modelId="{A8DD39E3-4646-410F-85A3-BEC8C58084D6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5441A-7BB5-4463-A6E5-799708E37C1A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9DAE-23DB-4BEB-BB98-929E800BDDE7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Structured Prompting – Clear and well-defined instructions.</a:t>
          </a:r>
          <a:endParaRPr lang="en-US" sz="2500" kern="1200"/>
        </a:p>
      </dsp:txBody>
      <dsp:txXfrm>
        <a:off x="1622283" y="1756318"/>
        <a:ext cx="4264007" cy="1404574"/>
      </dsp:txXfrm>
    </dsp:sp>
    <dsp:sp modelId="{367ACB7E-D658-453D-A527-9EB156A204E6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D1EF2-EBF5-4B9C-8B72-4E7905217324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1D5C3-449F-4040-AA45-EB3C7CB18DB6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Detailed Image Prompting – Provides explicit details for AI-generated visuals.</a:t>
          </a:r>
          <a:endParaRPr lang="en-US" sz="2500" kern="1200"/>
        </a:p>
      </dsp:txBody>
      <dsp:txXfrm>
        <a:off x="1622283" y="3512036"/>
        <a:ext cx="4264007" cy="140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B4443-37DB-B347-9428-611C705A99B4}">
      <dsp:nvSpPr>
        <dsp:cNvPr id="0" name=""/>
        <dsp:cNvSpPr/>
      </dsp:nvSpPr>
      <dsp:spPr>
        <a:xfrm>
          <a:off x="484540" y="0"/>
          <a:ext cx="4917211" cy="491721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687E5-5F6A-594E-B07A-031E2523D4EF}">
      <dsp:nvSpPr>
        <dsp:cNvPr id="0" name=""/>
        <dsp:cNvSpPr/>
      </dsp:nvSpPr>
      <dsp:spPr>
        <a:xfrm>
          <a:off x="951675" y="467135"/>
          <a:ext cx="1917712" cy="19177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Instructions</a:t>
          </a:r>
          <a:r>
            <a:rPr lang="en-GB" sz="2000" kern="1200"/>
            <a:t> – Clear guidelines for the AI model.</a:t>
          </a:r>
          <a:endParaRPr lang="en-US" sz="2000" kern="1200"/>
        </a:p>
      </dsp:txBody>
      <dsp:txXfrm>
        <a:off x="1045290" y="560750"/>
        <a:ext cx="1730482" cy="1730482"/>
      </dsp:txXfrm>
    </dsp:sp>
    <dsp:sp modelId="{41D3CA94-1C80-0F48-9F94-EF3DB6A2D926}">
      <dsp:nvSpPr>
        <dsp:cNvPr id="0" name=""/>
        <dsp:cNvSpPr/>
      </dsp:nvSpPr>
      <dsp:spPr>
        <a:xfrm>
          <a:off x="3016903" y="467135"/>
          <a:ext cx="1917712" cy="19177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Context</a:t>
          </a:r>
          <a:r>
            <a:rPr lang="en-GB" sz="2000" kern="1200"/>
            <a:t> – Background information to enhance understanding.</a:t>
          </a:r>
          <a:endParaRPr lang="en-US" sz="2000" kern="1200"/>
        </a:p>
      </dsp:txBody>
      <dsp:txXfrm>
        <a:off x="3110518" y="560750"/>
        <a:ext cx="1730482" cy="1730482"/>
      </dsp:txXfrm>
    </dsp:sp>
    <dsp:sp modelId="{ACA8F2BA-4BCF-D04B-9D03-952178D18051}">
      <dsp:nvSpPr>
        <dsp:cNvPr id="0" name=""/>
        <dsp:cNvSpPr/>
      </dsp:nvSpPr>
      <dsp:spPr>
        <a:xfrm>
          <a:off x="951675" y="2532363"/>
          <a:ext cx="1917712" cy="19177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Input Data</a:t>
          </a:r>
          <a:r>
            <a:rPr lang="en-GB" sz="2000" kern="1200"/>
            <a:t> – Specific details to refine the response.</a:t>
          </a:r>
          <a:endParaRPr lang="en-US" sz="2000" kern="1200"/>
        </a:p>
      </dsp:txBody>
      <dsp:txXfrm>
        <a:off x="1045290" y="2625978"/>
        <a:ext cx="1730482" cy="1730482"/>
      </dsp:txXfrm>
    </dsp:sp>
    <dsp:sp modelId="{3F337F81-A6CA-E340-BA76-8E4DB3C9E05F}">
      <dsp:nvSpPr>
        <dsp:cNvPr id="0" name=""/>
        <dsp:cNvSpPr/>
      </dsp:nvSpPr>
      <dsp:spPr>
        <a:xfrm>
          <a:off x="3016903" y="2532363"/>
          <a:ext cx="1917712" cy="19177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Output Indicators</a:t>
          </a:r>
          <a:r>
            <a:rPr lang="en-GB" sz="2000" kern="1200"/>
            <a:t> – Defines style, tone, and structure.</a:t>
          </a:r>
          <a:endParaRPr lang="en-US" sz="2000" kern="1200"/>
        </a:p>
      </dsp:txBody>
      <dsp:txXfrm>
        <a:off x="3110518" y="2625978"/>
        <a:ext cx="1730482" cy="1730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3F2C0-D69F-D540-A48E-1A477500007B}">
      <dsp:nvSpPr>
        <dsp:cNvPr id="0" name=""/>
        <dsp:cNvSpPr/>
      </dsp:nvSpPr>
      <dsp:spPr>
        <a:xfrm>
          <a:off x="1236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5CD6F-3445-D84C-B6A0-A2CDBEA21AA4}">
      <dsp:nvSpPr>
        <dsp:cNvPr id="0" name=""/>
        <dsp:cNvSpPr/>
      </dsp:nvSpPr>
      <dsp:spPr>
        <a:xfrm>
          <a:off x="483567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Prompt Engineering is the process of designing effective prompts for AI models to ensure accurate, relevant, and high-quality responses.</a:t>
          </a:r>
          <a:endParaRPr lang="en-US" sz="2800" kern="1200"/>
        </a:p>
      </dsp:txBody>
      <dsp:txXfrm>
        <a:off x="564303" y="623981"/>
        <a:ext cx="4179507" cy="2595049"/>
      </dsp:txXfrm>
    </dsp:sp>
    <dsp:sp modelId="{B89C36E3-C203-E64D-8776-614286F8CE94}">
      <dsp:nvSpPr>
        <dsp:cNvPr id="0" name=""/>
        <dsp:cNvSpPr/>
      </dsp:nvSpPr>
      <dsp:spPr>
        <a:xfrm>
          <a:off x="5306878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5E0B-991E-1D48-B49D-A1803896B7FD}">
      <dsp:nvSpPr>
        <dsp:cNvPr id="0" name=""/>
        <dsp:cNvSpPr/>
      </dsp:nvSpPr>
      <dsp:spPr>
        <a:xfrm>
          <a:off x="5789209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It goes beyond asking questions—it involves framing them with context and clarity.</a:t>
          </a:r>
          <a:endParaRPr lang="en-US" sz="2800" kern="1200"/>
        </a:p>
      </dsp:txBody>
      <dsp:txXfrm>
        <a:off x="5869945" y="623981"/>
        <a:ext cx="4179507" cy="25950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366D1-90BA-44C2-A606-F80A21795B54}">
      <dsp:nvSpPr>
        <dsp:cNvPr id="0" name=""/>
        <dsp:cNvSpPr/>
      </dsp:nvSpPr>
      <dsp:spPr>
        <a:xfrm>
          <a:off x="805924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65432-371A-4F71-8D72-4C70998F5177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B64D5-3D7E-4CFF-BE30-8085C6F6656C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Define the Goal – Establish the objective of the prompt.</a:t>
          </a:r>
          <a:endParaRPr lang="en-US" sz="1500" kern="1200"/>
        </a:p>
      </dsp:txBody>
      <dsp:txXfrm>
        <a:off x="404154" y="2156542"/>
        <a:ext cx="2060357" cy="720000"/>
      </dsp:txXfrm>
    </dsp:sp>
    <dsp:sp modelId="{C938C45D-6544-4438-9905-A86FCF309E7E}">
      <dsp:nvSpPr>
        <dsp:cNvPr id="0" name=""/>
        <dsp:cNvSpPr/>
      </dsp:nvSpPr>
      <dsp:spPr>
        <a:xfrm>
          <a:off x="3226843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0454E-7643-4069-AFE6-B7E107963241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F4ED-E438-40DB-8F79-8363EA859219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Craft the Initial Prompt – Write the first draft.</a:t>
          </a:r>
          <a:endParaRPr lang="en-US" sz="1500" kern="1200"/>
        </a:p>
      </dsp:txBody>
      <dsp:txXfrm>
        <a:off x="2825074" y="2156542"/>
        <a:ext cx="2060357" cy="720000"/>
      </dsp:txXfrm>
    </dsp:sp>
    <dsp:sp modelId="{0509371B-42EF-45AA-BA68-35A19683D1A7}">
      <dsp:nvSpPr>
        <dsp:cNvPr id="0" name=""/>
        <dsp:cNvSpPr/>
      </dsp:nvSpPr>
      <dsp:spPr>
        <a:xfrm>
          <a:off x="5647763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AF4E1-8449-409C-9E27-C3BC45AD70E1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7D737-348B-4765-BCE2-E3A5920DAB80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Test the Prompt – Analyse the AI's response.</a:t>
          </a:r>
          <a:endParaRPr lang="en-US" sz="1500" kern="1200"/>
        </a:p>
      </dsp:txBody>
      <dsp:txXfrm>
        <a:off x="5245993" y="2156542"/>
        <a:ext cx="2060357" cy="720000"/>
      </dsp:txXfrm>
    </dsp:sp>
    <dsp:sp modelId="{22835F57-2B71-4688-8988-DBB44B3C8A28}">
      <dsp:nvSpPr>
        <dsp:cNvPr id="0" name=""/>
        <dsp:cNvSpPr/>
      </dsp:nvSpPr>
      <dsp:spPr>
        <a:xfrm>
          <a:off x="8068682" y="508256"/>
          <a:ext cx="1256817" cy="12568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64EE5-2C99-4B83-BB91-43D77065AC42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04CFA-FF6E-4CCB-8834-3677A763E923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Refine and Iterate – Adjust for clarity and specificity.</a:t>
          </a:r>
          <a:endParaRPr lang="en-US" sz="1500" kern="1200"/>
        </a:p>
      </dsp:txBody>
      <dsp:txXfrm>
        <a:off x="7666913" y="2156542"/>
        <a:ext cx="2060357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F6AEF-3B88-A64D-B924-72A6F2FBFA24}">
      <dsp:nvSpPr>
        <dsp:cNvPr id="0" name=""/>
        <dsp:cNvSpPr/>
      </dsp:nvSpPr>
      <dsp:spPr>
        <a:xfrm>
          <a:off x="0" y="29266"/>
          <a:ext cx="5886291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Clarity – Use simple, direct language.</a:t>
          </a:r>
          <a:endParaRPr lang="en-US" sz="2900" kern="1200"/>
        </a:p>
      </dsp:txBody>
      <dsp:txXfrm>
        <a:off x="56237" y="85503"/>
        <a:ext cx="5773817" cy="1039555"/>
      </dsp:txXfrm>
    </dsp:sp>
    <dsp:sp modelId="{5A9C32E0-BA31-2642-A807-E476815C90C0}">
      <dsp:nvSpPr>
        <dsp:cNvPr id="0" name=""/>
        <dsp:cNvSpPr/>
      </dsp:nvSpPr>
      <dsp:spPr>
        <a:xfrm>
          <a:off x="0" y="1264815"/>
          <a:ext cx="5886291" cy="1152029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Context – Provide background information.</a:t>
          </a:r>
          <a:endParaRPr lang="en-US" sz="2900" kern="1200"/>
        </a:p>
      </dsp:txBody>
      <dsp:txXfrm>
        <a:off x="56237" y="1321052"/>
        <a:ext cx="5773817" cy="1039555"/>
      </dsp:txXfrm>
    </dsp:sp>
    <dsp:sp modelId="{91D0DF33-6DB2-B446-B2CD-412B207C43A7}">
      <dsp:nvSpPr>
        <dsp:cNvPr id="0" name=""/>
        <dsp:cNvSpPr/>
      </dsp:nvSpPr>
      <dsp:spPr>
        <a:xfrm>
          <a:off x="0" y="2500365"/>
          <a:ext cx="5886291" cy="1152029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Precision – Be specific and avoid ambiguity.</a:t>
          </a:r>
          <a:endParaRPr lang="en-US" sz="2900" kern="1200"/>
        </a:p>
      </dsp:txBody>
      <dsp:txXfrm>
        <a:off x="56237" y="2556602"/>
        <a:ext cx="5773817" cy="1039555"/>
      </dsp:txXfrm>
    </dsp:sp>
    <dsp:sp modelId="{A55B95FA-7ABA-624C-BC5D-9686CDF1BA06}">
      <dsp:nvSpPr>
        <dsp:cNvPr id="0" name=""/>
        <dsp:cNvSpPr/>
      </dsp:nvSpPr>
      <dsp:spPr>
        <a:xfrm>
          <a:off x="0" y="3735915"/>
          <a:ext cx="5886291" cy="1152029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Role Play – Assign personas for better responses.</a:t>
          </a:r>
          <a:endParaRPr lang="en-US" sz="2900" kern="1200"/>
        </a:p>
      </dsp:txBody>
      <dsp:txXfrm>
        <a:off x="56237" y="3792152"/>
        <a:ext cx="5773817" cy="10395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E8142-D901-B846-BFD5-C43CF328CF92}">
      <dsp:nvSpPr>
        <dsp:cNvPr id="0" name=""/>
        <dsp:cNvSpPr/>
      </dsp:nvSpPr>
      <dsp:spPr>
        <a:xfrm>
          <a:off x="484540" y="0"/>
          <a:ext cx="4917211" cy="491721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254E2-B2D7-A248-A506-0D904F3B6FD6}">
      <dsp:nvSpPr>
        <dsp:cNvPr id="0" name=""/>
        <dsp:cNvSpPr/>
      </dsp:nvSpPr>
      <dsp:spPr>
        <a:xfrm>
          <a:off x="951675" y="467135"/>
          <a:ext cx="1917712" cy="19177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Zero-Shot Prompting – Querying AI without examples.</a:t>
          </a:r>
          <a:endParaRPr lang="en-US" sz="1800" kern="1200"/>
        </a:p>
      </dsp:txBody>
      <dsp:txXfrm>
        <a:off x="1045290" y="560750"/>
        <a:ext cx="1730482" cy="1730482"/>
      </dsp:txXfrm>
    </dsp:sp>
    <dsp:sp modelId="{A706F39A-7EAB-F945-A728-DBD189FC6B83}">
      <dsp:nvSpPr>
        <dsp:cNvPr id="0" name=""/>
        <dsp:cNvSpPr/>
      </dsp:nvSpPr>
      <dsp:spPr>
        <a:xfrm>
          <a:off x="3016903" y="467135"/>
          <a:ext cx="1917712" cy="19177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Few-Shot Prompting – Providing sample responses to guide AI.</a:t>
          </a:r>
          <a:endParaRPr lang="en-US" sz="1800" kern="1200"/>
        </a:p>
      </dsp:txBody>
      <dsp:txXfrm>
        <a:off x="3110518" y="560750"/>
        <a:ext cx="1730482" cy="1730482"/>
      </dsp:txXfrm>
    </dsp:sp>
    <dsp:sp modelId="{7C5FA75B-9D4F-6348-AF00-7E6EF9D719B8}">
      <dsp:nvSpPr>
        <dsp:cNvPr id="0" name=""/>
        <dsp:cNvSpPr/>
      </dsp:nvSpPr>
      <dsp:spPr>
        <a:xfrm>
          <a:off x="951675" y="2532363"/>
          <a:ext cx="1917712" cy="19177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Chain-of-Thought Prompting – Breaking down tasks into logical steps.</a:t>
          </a:r>
          <a:endParaRPr lang="en-US" sz="1800" kern="1200"/>
        </a:p>
      </dsp:txBody>
      <dsp:txXfrm>
        <a:off x="1045290" y="2625978"/>
        <a:ext cx="1730482" cy="1730482"/>
      </dsp:txXfrm>
    </dsp:sp>
    <dsp:sp modelId="{12533E1C-9384-C944-8AC5-5682153E9DCA}">
      <dsp:nvSpPr>
        <dsp:cNvPr id="0" name=""/>
        <dsp:cNvSpPr/>
      </dsp:nvSpPr>
      <dsp:spPr>
        <a:xfrm>
          <a:off x="3016903" y="2532363"/>
          <a:ext cx="1917712" cy="19177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Role-Based Prompting – Assigning AI a persona for specialized responses.</a:t>
          </a:r>
          <a:endParaRPr lang="en-US" sz="1800" kern="1200"/>
        </a:p>
      </dsp:txBody>
      <dsp:txXfrm>
        <a:off x="3110518" y="2625978"/>
        <a:ext cx="1730482" cy="1730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F21C2-321C-EE47-9645-D8130FF0FD26}">
      <dsp:nvSpPr>
        <dsp:cNvPr id="0" name=""/>
        <dsp:cNvSpPr/>
      </dsp:nvSpPr>
      <dsp:spPr>
        <a:xfrm>
          <a:off x="0" y="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Naïve Prompt: "Tell me about AI in healthcare."</a:t>
          </a:r>
          <a:endParaRPr lang="en-US" sz="2200" kern="1200"/>
        </a:p>
      </dsp:txBody>
      <dsp:txXfrm>
        <a:off x="63530" y="63530"/>
        <a:ext cx="3321504" cy="2042021"/>
      </dsp:txXfrm>
    </dsp:sp>
    <dsp:sp modelId="{FC4493A1-6F0B-2B4B-8F45-0FB4BA5061BA}">
      <dsp:nvSpPr>
        <dsp:cNvPr id="0" name=""/>
        <dsp:cNvSpPr/>
      </dsp:nvSpPr>
      <dsp:spPr>
        <a:xfrm>
          <a:off x="981779" y="265110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Improved Prompt: "Explain how AI is used in healthcare, focusing on diagnostics, patient care, and drug discovery."</a:t>
          </a:r>
          <a:endParaRPr lang="en-US" sz="2200" kern="1200"/>
        </a:p>
      </dsp:txBody>
      <dsp:txXfrm>
        <a:off x="1045309" y="2714630"/>
        <a:ext cx="3044676" cy="2042021"/>
      </dsp:txXfrm>
    </dsp:sp>
    <dsp:sp modelId="{03469B53-B2F0-9740-AAF0-CA678AB1C9BE}">
      <dsp:nvSpPr>
        <dsp:cNvPr id="0" name=""/>
        <dsp:cNvSpPr/>
      </dsp:nvSpPr>
      <dsp:spPr>
        <a:xfrm>
          <a:off x="4153515" y="1705139"/>
          <a:ext cx="1409903" cy="1409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0743" y="1705139"/>
        <a:ext cx="775447" cy="1060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.png"/><Relationship Id="rId9" Type="http://schemas.microsoft.com/office/2007/relationships/diagramDrawing" Target="../diagrams/drawin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.png"/><Relationship Id="rId9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C946AC-2072-4946-A2B8-39F09D094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48C8C8-F348-4D00-852A-26DD9EBC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55"/>
          <a:stretch/>
        </p:blipFill>
        <p:spPr>
          <a:xfrm>
            <a:off x="0" y="0"/>
            <a:ext cx="6026763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99F9B-3B5E-7297-4EF9-4F6F3288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Mastering Prompt Engineering: The Key to Unlocking AI's Full Potential</a:t>
            </a:r>
            <a:br>
              <a:rPr lang="en-GB" sz="3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sz="3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B25A3-2296-E375-0CB0-F72D766C2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848" y="4677227"/>
            <a:ext cx="4513792" cy="914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this skill, and you'll never struggle with AI outputs again!</a:t>
            </a:r>
            <a:endParaRPr lang="en-GB"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1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dive in!</a:t>
            </a:r>
            <a:r>
              <a:rPr lang="en-GB" sz="1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K"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PK" sz="1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6" name="Freeform 5">
            <a:extLst>
              <a:ext uri="{FF2B5EF4-FFF2-40B4-BE49-F238E27FC236}">
                <a16:creationId xmlns:a16="http://schemas.microsoft.com/office/drawing/2014/main" id="{559FD8B5-8CC4-4CFE-BD2A-1216B1F2C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ECF13F4-3D2A-4F2E-9BBD-3038670D2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660E16-DCC0-4B6C-8E84-4C292580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130F79-611E-4458-B53E-36A25721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EA78691-46E9-469A-921B-9D16933E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4AA196-3090-4283-ADF0-893F81085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D33794-9D71-4B08-AE11-8B589EFBA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AFBF0E-867E-4181-93DF-9A13F334B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EA8258-0459-4037-BABC-B1A0A5D70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BB355F-363A-4046-90AF-3DDB7AA1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334308-B9EC-41CF-8B6C-23FB134B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781133-0656-4918-BE6A-703C148E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4F93AD-8044-447B-8CAC-8A069716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A78689-5B7A-4420-A3DC-0EA08158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9CC934-4D78-4334-8B7F-4D0C13D6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8DA411-6F43-42CF-8A08-B2871E38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17563A-04A5-4952-AA6D-E503558C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A41B232-E630-4AC7-9A97-763529D7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ABA1A2-F7BA-4FB5-AD0A-A4DBBCF6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A99E51-908F-4D65-AC2B-A8E75A1F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2D126B-7D1C-4D2C-97D5-2D8C686B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B20164-1C4E-4FA3-A2E5-389E7407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4E7AD9-228F-47CD-A598-CB579B489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D2B81A-6082-4668-8AA7-F2757C8EC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69BD5F-3BFE-4BA0-A24F-7F80A73B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24D532A-F49F-4BB9-AAA6-8B2B89CB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2224AE-40A4-483D-991E-9490A01B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D3DE117-F3FA-4657-B4A7-40DE4123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5EA1EB-1126-463C-AD87-4FB126C6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0336723-7646-4B25-9EE9-519CC8334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2B6D8B-5579-4262-9376-B702382B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07893BD-D1AE-48C1-91A9-D47879376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C6FEEA5-8E66-4C31-92AD-01305FF4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3E18335-591C-4354-9390-DD371BB3F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1098D0-C2B4-4D61-92D5-C81DDBDA2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EACD9C3-3E01-47CF-BC68-BDAE22E30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0A5C950-6480-44E0-9D50-F193147D5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8F1BDE-24EB-4308-AB69-F353C8598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83E12EF-845B-41E6-BA82-F6CD46C0F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646EE72-4D70-46B4-B655-74722AAC2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BB073B-89FD-4B47-814B-A8EE7A1EE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EE25488-63A9-43E5-A03F-2E628C3B2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E7FDEE-BD70-4D8F-B5CE-4D03F1D00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39673A-8522-4BFC-B8B2-7F2FEAED4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AB08C4-AF01-4D1D-90EA-A4113CFF9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8E7B06-FF45-4365-9DF4-E8E315A5B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F00765-F5EC-427C-A7A1-CDFA040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E1EF8A-C81D-4879-9142-3697CA0BC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80C0B62-6F07-4DD2-B308-F3C29F29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C7C8CB-2D13-4138-B3C1-B78EC19B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EB1BC7E-04BC-423C-843D-7C149C25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BA62C3-B17C-4AD0-B585-1C42ED74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B6F8BD1-22F9-4EE2-93C7-F859F3B99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173F2AA-33AE-4A43-AFA9-50C60D6F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6339DB1-5BB0-42C5-B12D-7555AD40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13BF1A-CE02-41EB-8977-EBE39AE0D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899680C-3DC7-4B71-8D34-7EE8306FE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B57EA5-419A-4EE0-BB93-356B12F6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7A79B15-73B1-417F-A985-25FBC893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66DE9DC-92E2-44D8-B7D0-D1295DD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9A1F3CD-685D-4541-8715-91E39B1E2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3E90F9-BD80-4805-A68E-CA56D5249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014402D-979B-4D18-9E85-4D8F6C986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04AE49-4B0B-4908-B1DB-480F568D2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293E6AC-4EF0-4B88-AC7E-BCB11201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344B49D-AFCD-4426-AC08-F3128282C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B776AB-0884-47E4-AC8D-69A19A610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1EC5397-87DB-4803-855B-44DFE9BBB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EF0075-59DA-4C16-BF01-C65EE2DD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ABF3642-CC62-4EA5-8A59-1AFF97A56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15913-AE6D-4FFC-A6EC-E7EE027D2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78CB6-17D0-445E-A523-FD18D3BE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83E7655-41DA-4DFA-9DEC-FD37064F0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E953697-F897-4DE0-B735-80C721129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C7CED19-0566-4D81-A59A-5A3561F1B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247A59-B18F-4331-BC8D-07C3DA5E8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1C3132-6A07-4EB5-A00C-2176067C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67D677-3FA9-4187-B1CA-F6298A917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2E9FC80-B3E8-47CE-862C-9F6E9E59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D383F3C-A57C-472A-9E05-CCD8A4F8E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34D376-6ABA-4DF9-BBEA-EB5A8818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E8D4B25C-DBD3-43E5-7685-63185A5C4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5001" y="2191639"/>
            <a:ext cx="3686910" cy="3686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96D9C-3C33-5B96-2CF9-BEADFAFC8D6B}"/>
              </a:ext>
            </a:extLst>
          </p:cNvPr>
          <p:cNvSpPr txBox="1"/>
          <p:nvPr/>
        </p:nvSpPr>
        <p:spPr>
          <a:xfrm>
            <a:off x="2628465" y="6470931"/>
            <a:ext cx="3466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B</a:t>
            </a:r>
            <a:r>
              <a:rPr lang="en-PK" b="1" dirty="0">
                <a:solidFill>
                  <a:schemeClr val="bg2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y KASHIF MAQBOOL JOIYA</a:t>
            </a:r>
          </a:p>
        </p:txBody>
      </p:sp>
    </p:spTree>
    <p:extLst>
      <p:ext uri="{BB962C8B-B14F-4D97-AF65-F5344CB8AC3E}">
        <p14:creationId xmlns:p14="http://schemas.microsoft.com/office/powerpoint/2010/main" val="81305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EE34-A35B-82AA-A542-149DA84D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Structured Prompting</a:t>
            </a:r>
            <a:endParaRPr lang="en-PK" sz="25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8B18D4-5E28-0157-1432-7F44C9F73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88499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759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E68A10-5669-8C33-A62D-3ED1C073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Chain-of-Thought Prompting</a:t>
            </a:r>
            <a:endParaRPr lang="en-PK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3161DEC-1DB0-9E07-8B12-8A72E0702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21186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6127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774A-C667-7983-7D4F-59C2EF6C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sz="28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Role-Based Prompting</a:t>
            </a:r>
            <a:endParaRPr lang="en-PK" sz="28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C56682-3B8D-A39F-0DDA-3EA608E10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817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7848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A2B9-7431-1677-C8C1-0ECF523F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Optimizing AI Model Outputs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8EE33-9B5B-CD1C-0744-825AC43CE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99687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3922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601ACE-D65A-C59D-B5AF-5F32AA50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sz="31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Prompt Engineering Tools</a:t>
            </a:r>
            <a:endParaRPr lang="en-PK" sz="3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D29204-1784-531D-1B5F-32E5CA45E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2065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8924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D67DC-F116-81B8-E7E9-256CCEBE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Prompt Engineering</a:t>
            </a:r>
            <a:endParaRPr lang="en-PK" sz="33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EE9AA2D-32F4-45FC-742A-B1C9D9631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87666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91447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CBC3-76B3-AC6D-CFB4-873C7548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Prompt?</a:t>
            </a:r>
            <a:endParaRPr lang="en-PK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5B897EC-E53C-1FC8-A9A3-CE1910B40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39093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6829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A228CF-12FD-79E4-6928-C7CE981D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Effective Prompting Matters?</a:t>
            </a:r>
            <a:b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02423A-4099-D035-0089-0B8555A90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122219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292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92861-94F3-C053-336A-9EDAEED3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Prompting</a:t>
            </a:r>
            <a:b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DB12A3-A87A-63C5-918E-C5E24F163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12129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27632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DCD8A5-B2A9-419D-92CF-F0EEEE1B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Key Elements of a Strong Prompt</a:t>
            </a:r>
            <a:b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2B9B89-2185-B896-20A0-AF020862E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6145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13235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730-C072-DEB9-E140-0435BFF2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Prompt Engineering?</a:t>
            </a:r>
            <a:b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0EB45-50C2-6356-AE00-53EA4409D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183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636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B79-2F66-8496-47B8-C9D14640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Prompt Engineering Process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B38EE-6EBD-79DB-DB36-563EC2F86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64143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12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B3DCC-54CF-E3C5-7B84-B8C8513B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Prompt Writing</a:t>
            </a:r>
            <a:endParaRPr lang="en-PK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0C067C-032B-6DB8-BED1-03E7349FD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81900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4826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12205C-53C5-4694-D290-4AF03DCB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Prompting Techniques</a:t>
            </a:r>
            <a:endParaRPr lang="en-PK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30F6F8E-A06F-B175-E130-5256F3181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94298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86167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0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1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3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4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5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6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7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8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9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595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ADLaM Display</vt:lpstr>
      <vt:lpstr>Arial</vt:lpstr>
      <vt:lpstr>Calibri</vt:lpstr>
      <vt:lpstr>Calibri Light</vt:lpstr>
      <vt:lpstr>Times New Roman</vt:lpstr>
      <vt:lpstr>Celestial</vt:lpstr>
      <vt:lpstr>Mastering Prompt Engineering: The Key to Unlocking AI's Full Potential </vt:lpstr>
      <vt:lpstr>What Is a Prompt?</vt:lpstr>
      <vt:lpstr>Why Effective Prompting Matters? </vt:lpstr>
      <vt:lpstr>Types of Prompting </vt:lpstr>
      <vt:lpstr>4 Key Elements of a Strong Prompt </vt:lpstr>
      <vt:lpstr>What is Prompt Engineering? </vt:lpstr>
      <vt:lpstr>The Prompt Engineering Process</vt:lpstr>
      <vt:lpstr>Best Practices for Prompt Writing</vt:lpstr>
      <vt:lpstr>Types of Prompting Techniques</vt:lpstr>
      <vt:lpstr>Example: Structured Prompting</vt:lpstr>
      <vt:lpstr>Example: Chain-of-Thought Prompting</vt:lpstr>
      <vt:lpstr>Example: Role-Based Prompting</vt:lpstr>
      <vt:lpstr>Optimizing AI Model Outputs</vt:lpstr>
      <vt:lpstr>Common Prompt Engineering Tools</vt:lpstr>
      <vt:lpstr>The Future of Prompt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Aromatic Benzeen</dc:creator>
  <cp:lastModifiedBy>Aromatic Benzeen</cp:lastModifiedBy>
  <cp:revision>5</cp:revision>
  <dcterms:created xsi:type="dcterms:W3CDTF">2025-02-24T03:24:36Z</dcterms:created>
  <dcterms:modified xsi:type="dcterms:W3CDTF">2025-02-24T05:04:03Z</dcterms:modified>
</cp:coreProperties>
</file>