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/>
    <p:restoredTop sz="94659"/>
  </p:normalViewPr>
  <p:slideViewPr>
    <p:cSldViewPr snapToGrid="0" snapToObjects="1">
      <p:cViewPr varScale="1">
        <p:scale>
          <a:sx n="146" d="100"/>
          <a:sy n="146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4EFA1-3ADE-405D-B524-2C70D1DF91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FFEC2F-4132-44A4-8C94-66C5C9588F6A}">
      <dgm:prSet/>
      <dgm:spPr/>
      <dgm:t>
        <a:bodyPr/>
        <a:lstStyle/>
        <a:p>
          <a:r>
            <a:rPr lang="en-US"/>
            <a:t>AI simulates human intelligence by learning from vast </a:t>
          </a:r>
          <a:r>
            <a:rPr lang="en-GB"/>
            <a:t>amounts of </a:t>
          </a:r>
          <a:r>
            <a:rPr lang="en-US"/>
            <a:t>data.</a:t>
          </a:r>
        </a:p>
      </dgm:t>
    </dgm:pt>
    <dgm:pt modelId="{89D79A4F-0244-456E-9CE1-21BB61F89DD4}" type="parTrans" cxnId="{76E70F1F-F055-4B80-B021-AEACADCBE9BF}">
      <dgm:prSet/>
      <dgm:spPr/>
      <dgm:t>
        <a:bodyPr/>
        <a:lstStyle/>
        <a:p>
          <a:endParaRPr lang="en-US"/>
        </a:p>
      </dgm:t>
    </dgm:pt>
    <dgm:pt modelId="{D41C381D-3836-4258-AEA2-EC6E04C670A5}" type="sibTrans" cxnId="{76E70F1F-F055-4B80-B021-AEACADCBE9BF}">
      <dgm:prSet/>
      <dgm:spPr/>
      <dgm:t>
        <a:bodyPr/>
        <a:lstStyle/>
        <a:p>
          <a:endParaRPr lang="en-US"/>
        </a:p>
      </dgm:t>
    </dgm:pt>
    <dgm:pt modelId="{0F67A788-12C6-491E-8A7B-C777735E9B8C}">
      <dgm:prSet/>
      <dgm:spPr/>
      <dgm:t>
        <a:bodyPr/>
        <a:lstStyle/>
        <a:p>
          <a:r>
            <a:rPr lang="en-US"/>
            <a:t>Discriminative AI: Classifies data (e.g., spam filters).</a:t>
          </a:r>
        </a:p>
      </dgm:t>
    </dgm:pt>
    <dgm:pt modelId="{9D7A53F5-E396-42C1-B062-D1BA6FF10A11}" type="parTrans" cxnId="{A685E4E0-DF81-4E27-BF6E-E8D479C46D7E}">
      <dgm:prSet/>
      <dgm:spPr/>
      <dgm:t>
        <a:bodyPr/>
        <a:lstStyle/>
        <a:p>
          <a:endParaRPr lang="en-US"/>
        </a:p>
      </dgm:t>
    </dgm:pt>
    <dgm:pt modelId="{DC3F9389-1B73-43F6-ABB8-4F7FFD099C6E}" type="sibTrans" cxnId="{A685E4E0-DF81-4E27-BF6E-E8D479C46D7E}">
      <dgm:prSet/>
      <dgm:spPr/>
      <dgm:t>
        <a:bodyPr/>
        <a:lstStyle/>
        <a:p>
          <a:endParaRPr lang="en-US"/>
        </a:p>
      </dgm:t>
    </dgm:pt>
    <dgm:pt modelId="{383FA1FF-5CB1-4692-B60C-9E4AFB403EA8}">
      <dgm:prSet/>
      <dgm:spPr/>
      <dgm:t>
        <a:bodyPr/>
        <a:lstStyle/>
        <a:p>
          <a:r>
            <a:rPr lang="en-US"/>
            <a:t>Generative AI: Creates new data, such as text, images, and code.</a:t>
          </a:r>
        </a:p>
      </dgm:t>
    </dgm:pt>
    <dgm:pt modelId="{9706A384-C05E-4BBD-8ED9-3C25D9DFA7EE}" type="parTrans" cxnId="{77C6D758-D310-49C7-8B4E-A80D6954FEEF}">
      <dgm:prSet/>
      <dgm:spPr/>
      <dgm:t>
        <a:bodyPr/>
        <a:lstStyle/>
        <a:p>
          <a:endParaRPr lang="en-US"/>
        </a:p>
      </dgm:t>
    </dgm:pt>
    <dgm:pt modelId="{15844FA9-E80A-450C-BB26-BD8AA2F404E8}" type="sibTrans" cxnId="{77C6D758-D310-49C7-8B4E-A80D6954FEEF}">
      <dgm:prSet/>
      <dgm:spPr/>
      <dgm:t>
        <a:bodyPr/>
        <a:lstStyle/>
        <a:p>
          <a:endParaRPr lang="en-US"/>
        </a:p>
      </dgm:t>
    </dgm:pt>
    <dgm:pt modelId="{D6A062D1-73F4-407C-8DA7-628CB144CA71}">
      <dgm:prSet/>
      <dgm:spPr/>
      <dgm:t>
        <a:bodyPr/>
        <a:lstStyle/>
        <a:p>
          <a:r>
            <a:rPr lang="en-US"/>
            <a:t>Example:</a:t>
          </a:r>
        </a:p>
      </dgm:t>
    </dgm:pt>
    <dgm:pt modelId="{0DBBE220-1CEB-4181-92C2-C348829CDAD4}" type="parTrans" cxnId="{5051C071-A0BD-487A-8AFF-3752261FE4E0}">
      <dgm:prSet/>
      <dgm:spPr/>
      <dgm:t>
        <a:bodyPr/>
        <a:lstStyle/>
        <a:p>
          <a:endParaRPr lang="en-US"/>
        </a:p>
      </dgm:t>
    </dgm:pt>
    <dgm:pt modelId="{BE4AF5BC-1C1F-4AD6-9285-93E71762E947}" type="sibTrans" cxnId="{5051C071-A0BD-487A-8AFF-3752261FE4E0}">
      <dgm:prSet/>
      <dgm:spPr/>
      <dgm:t>
        <a:bodyPr/>
        <a:lstStyle/>
        <a:p>
          <a:endParaRPr lang="en-US"/>
        </a:p>
      </dgm:t>
    </dgm:pt>
    <dgm:pt modelId="{29ACB0A8-E0DD-4011-BB2B-C806ACCE11D3}">
      <dgm:prSet/>
      <dgm:spPr/>
      <dgm:t>
        <a:bodyPr/>
        <a:lstStyle/>
        <a:p>
          <a:r>
            <a:rPr lang="en-US"/>
            <a:t>Discriminative AI: Is this an image of a nest or an egg?</a:t>
          </a:r>
        </a:p>
      </dgm:t>
    </dgm:pt>
    <dgm:pt modelId="{0EFECF55-A6D1-415C-9526-601B78FD8FA8}" type="parTrans" cxnId="{B23667CD-EC17-4361-B515-E727560DDCFF}">
      <dgm:prSet/>
      <dgm:spPr/>
      <dgm:t>
        <a:bodyPr/>
        <a:lstStyle/>
        <a:p>
          <a:endParaRPr lang="en-US"/>
        </a:p>
      </dgm:t>
    </dgm:pt>
    <dgm:pt modelId="{CF716E43-F7F1-4C9E-AAC9-D9B89CC8B00A}" type="sibTrans" cxnId="{B23667CD-EC17-4361-B515-E727560DDCFF}">
      <dgm:prSet/>
      <dgm:spPr/>
      <dgm:t>
        <a:bodyPr/>
        <a:lstStyle/>
        <a:p>
          <a:endParaRPr lang="en-US"/>
        </a:p>
      </dgm:t>
    </dgm:pt>
    <dgm:pt modelId="{77B1F0AB-4A83-475A-A3AA-F76F4666B84F}">
      <dgm:prSet/>
      <dgm:spPr/>
      <dgm:t>
        <a:bodyPr/>
        <a:lstStyle/>
        <a:p>
          <a:r>
            <a:rPr lang="en-US"/>
            <a:t>Generative AI: Draw an image of a nest with three eggs in it.</a:t>
          </a:r>
        </a:p>
      </dgm:t>
    </dgm:pt>
    <dgm:pt modelId="{B34B0705-5252-430F-91C5-7A2D08182EAE}" type="parTrans" cxnId="{3C00E55B-19C5-42C9-A0A4-CA9D15E1AE6F}">
      <dgm:prSet/>
      <dgm:spPr/>
      <dgm:t>
        <a:bodyPr/>
        <a:lstStyle/>
        <a:p>
          <a:endParaRPr lang="en-US"/>
        </a:p>
      </dgm:t>
    </dgm:pt>
    <dgm:pt modelId="{5DFA2758-9C36-410E-8B47-D3BB5B7D3000}" type="sibTrans" cxnId="{3C00E55B-19C5-42C9-A0A4-CA9D15E1AE6F}">
      <dgm:prSet/>
      <dgm:spPr/>
      <dgm:t>
        <a:bodyPr/>
        <a:lstStyle/>
        <a:p>
          <a:endParaRPr lang="en-US"/>
        </a:p>
      </dgm:t>
    </dgm:pt>
    <dgm:pt modelId="{4E3D1C8A-31A5-46D8-8626-C93F3869C657}" type="pres">
      <dgm:prSet presAssocID="{9934EFA1-3ADE-405D-B524-2C70D1DF9165}" presName="root" presStyleCnt="0">
        <dgm:presLayoutVars>
          <dgm:dir/>
          <dgm:resizeHandles val="exact"/>
        </dgm:presLayoutVars>
      </dgm:prSet>
      <dgm:spPr/>
    </dgm:pt>
    <dgm:pt modelId="{2E5C6B73-7A57-42BC-9E27-55A17717928D}" type="pres">
      <dgm:prSet presAssocID="{F3FFEC2F-4132-44A4-8C94-66C5C9588F6A}" presName="compNode" presStyleCnt="0"/>
      <dgm:spPr/>
    </dgm:pt>
    <dgm:pt modelId="{8A9077E3-6D8C-4103-B38B-09BD99AD88AF}" type="pres">
      <dgm:prSet presAssocID="{F3FFEC2F-4132-44A4-8C94-66C5C9588F6A}" presName="bgRect" presStyleLbl="bgShp" presStyleIdx="0" presStyleCnt="6"/>
      <dgm:spPr/>
    </dgm:pt>
    <dgm:pt modelId="{65BC34E0-C656-42F3-BBCF-2D18DBF86645}" type="pres">
      <dgm:prSet presAssocID="{F3FFEC2F-4132-44A4-8C94-66C5C9588F6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F243EA-61A7-4AF5-A8AC-245E22F0E961}" type="pres">
      <dgm:prSet presAssocID="{F3FFEC2F-4132-44A4-8C94-66C5C9588F6A}" presName="spaceRect" presStyleCnt="0"/>
      <dgm:spPr/>
    </dgm:pt>
    <dgm:pt modelId="{57FF8320-E649-464D-BBD8-5D68DD782B19}" type="pres">
      <dgm:prSet presAssocID="{F3FFEC2F-4132-44A4-8C94-66C5C9588F6A}" presName="parTx" presStyleLbl="revTx" presStyleIdx="0" presStyleCnt="6">
        <dgm:presLayoutVars>
          <dgm:chMax val="0"/>
          <dgm:chPref val="0"/>
        </dgm:presLayoutVars>
      </dgm:prSet>
      <dgm:spPr/>
    </dgm:pt>
    <dgm:pt modelId="{DB21AD76-3FDA-44AF-9223-B4C415AAA789}" type="pres">
      <dgm:prSet presAssocID="{D41C381D-3836-4258-AEA2-EC6E04C670A5}" presName="sibTrans" presStyleCnt="0"/>
      <dgm:spPr/>
    </dgm:pt>
    <dgm:pt modelId="{483C768D-11C6-42D3-95D7-7A879C241E6D}" type="pres">
      <dgm:prSet presAssocID="{0F67A788-12C6-491E-8A7B-C777735E9B8C}" presName="compNode" presStyleCnt="0"/>
      <dgm:spPr/>
    </dgm:pt>
    <dgm:pt modelId="{7735D62C-CF7E-462E-B152-F4E68B3798DC}" type="pres">
      <dgm:prSet presAssocID="{0F67A788-12C6-491E-8A7B-C777735E9B8C}" presName="bgRect" presStyleLbl="bgShp" presStyleIdx="1" presStyleCnt="6"/>
      <dgm:spPr/>
    </dgm:pt>
    <dgm:pt modelId="{CE6C615A-525C-4B00-9138-9C0C2DD9C050}" type="pres">
      <dgm:prSet presAssocID="{0F67A788-12C6-491E-8A7B-C777735E9B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E5121D3-024F-479E-80F2-19CE9A1E5D0B}" type="pres">
      <dgm:prSet presAssocID="{0F67A788-12C6-491E-8A7B-C777735E9B8C}" presName="spaceRect" presStyleCnt="0"/>
      <dgm:spPr/>
    </dgm:pt>
    <dgm:pt modelId="{8956FFE5-B296-4E8F-AE40-C0B15D22A9E7}" type="pres">
      <dgm:prSet presAssocID="{0F67A788-12C6-491E-8A7B-C777735E9B8C}" presName="parTx" presStyleLbl="revTx" presStyleIdx="1" presStyleCnt="6">
        <dgm:presLayoutVars>
          <dgm:chMax val="0"/>
          <dgm:chPref val="0"/>
        </dgm:presLayoutVars>
      </dgm:prSet>
      <dgm:spPr/>
    </dgm:pt>
    <dgm:pt modelId="{32F3F7C6-E228-42C6-9653-D5878C5271CA}" type="pres">
      <dgm:prSet presAssocID="{DC3F9389-1B73-43F6-ABB8-4F7FFD099C6E}" presName="sibTrans" presStyleCnt="0"/>
      <dgm:spPr/>
    </dgm:pt>
    <dgm:pt modelId="{3B554A82-54DF-42A8-8BBF-B32468972452}" type="pres">
      <dgm:prSet presAssocID="{383FA1FF-5CB1-4692-B60C-9E4AFB403EA8}" presName="compNode" presStyleCnt="0"/>
      <dgm:spPr/>
    </dgm:pt>
    <dgm:pt modelId="{33855B31-6615-4445-9CE7-2779597D3705}" type="pres">
      <dgm:prSet presAssocID="{383FA1FF-5CB1-4692-B60C-9E4AFB403EA8}" presName="bgRect" presStyleLbl="bgShp" presStyleIdx="2" presStyleCnt="6"/>
      <dgm:spPr/>
    </dgm:pt>
    <dgm:pt modelId="{1196A868-DD05-4A57-8805-E3958E125241}" type="pres">
      <dgm:prSet presAssocID="{383FA1FF-5CB1-4692-B60C-9E4AFB403E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044A622-4136-4FDF-BE11-2E22A2C7BE97}" type="pres">
      <dgm:prSet presAssocID="{383FA1FF-5CB1-4692-B60C-9E4AFB403EA8}" presName="spaceRect" presStyleCnt="0"/>
      <dgm:spPr/>
    </dgm:pt>
    <dgm:pt modelId="{E90C09FC-7D63-410C-B4E3-F5734703669B}" type="pres">
      <dgm:prSet presAssocID="{383FA1FF-5CB1-4692-B60C-9E4AFB403EA8}" presName="parTx" presStyleLbl="revTx" presStyleIdx="2" presStyleCnt="6">
        <dgm:presLayoutVars>
          <dgm:chMax val="0"/>
          <dgm:chPref val="0"/>
        </dgm:presLayoutVars>
      </dgm:prSet>
      <dgm:spPr/>
    </dgm:pt>
    <dgm:pt modelId="{518A7A7E-5B12-4B54-92F0-FFA497F700B8}" type="pres">
      <dgm:prSet presAssocID="{15844FA9-E80A-450C-BB26-BD8AA2F404E8}" presName="sibTrans" presStyleCnt="0"/>
      <dgm:spPr/>
    </dgm:pt>
    <dgm:pt modelId="{0FDDFAE0-9125-4F26-975E-3365DCEF5644}" type="pres">
      <dgm:prSet presAssocID="{D6A062D1-73F4-407C-8DA7-628CB144CA71}" presName="compNode" presStyleCnt="0"/>
      <dgm:spPr/>
    </dgm:pt>
    <dgm:pt modelId="{4A940F98-81A3-4EA5-8A2F-3C995011C9B6}" type="pres">
      <dgm:prSet presAssocID="{D6A062D1-73F4-407C-8DA7-628CB144CA71}" presName="bgRect" presStyleLbl="bgShp" presStyleIdx="3" presStyleCnt="6"/>
      <dgm:spPr/>
    </dgm:pt>
    <dgm:pt modelId="{29A0CAED-E751-436A-A846-F39BC11AB787}" type="pres">
      <dgm:prSet presAssocID="{D6A062D1-73F4-407C-8DA7-628CB144CA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16E5E1-BC69-46F4-AF88-552405725C56}" type="pres">
      <dgm:prSet presAssocID="{D6A062D1-73F4-407C-8DA7-628CB144CA71}" presName="spaceRect" presStyleCnt="0"/>
      <dgm:spPr/>
    </dgm:pt>
    <dgm:pt modelId="{4E0486EA-F0DD-4B9D-8557-CCE1A0441FF0}" type="pres">
      <dgm:prSet presAssocID="{D6A062D1-73F4-407C-8DA7-628CB144CA71}" presName="parTx" presStyleLbl="revTx" presStyleIdx="3" presStyleCnt="6">
        <dgm:presLayoutVars>
          <dgm:chMax val="0"/>
          <dgm:chPref val="0"/>
        </dgm:presLayoutVars>
      </dgm:prSet>
      <dgm:spPr/>
    </dgm:pt>
    <dgm:pt modelId="{30E4207C-8F82-49B2-BF4C-D24A1CBAD974}" type="pres">
      <dgm:prSet presAssocID="{BE4AF5BC-1C1F-4AD6-9285-93E71762E947}" presName="sibTrans" presStyleCnt="0"/>
      <dgm:spPr/>
    </dgm:pt>
    <dgm:pt modelId="{DB67FB7E-C43C-4B2E-B53D-835221B9546A}" type="pres">
      <dgm:prSet presAssocID="{29ACB0A8-E0DD-4011-BB2B-C806ACCE11D3}" presName="compNode" presStyleCnt="0"/>
      <dgm:spPr/>
    </dgm:pt>
    <dgm:pt modelId="{446E8D7F-1239-45FF-B561-3026647C0745}" type="pres">
      <dgm:prSet presAssocID="{29ACB0A8-E0DD-4011-BB2B-C806ACCE11D3}" presName="bgRect" presStyleLbl="bgShp" presStyleIdx="4" presStyleCnt="6"/>
      <dgm:spPr/>
    </dgm:pt>
    <dgm:pt modelId="{6C8283EF-6CAF-4AA3-9F19-55284B97EB97}" type="pres">
      <dgm:prSet presAssocID="{29ACB0A8-E0DD-4011-BB2B-C806ACCE11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7178E829-16B9-4DEA-A836-9C55A31C4423}" type="pres">
      <dgm:prSet presAssocID="{29ACB0A8-E0DD-4011-BB2B-C806ACCE11D3}" presName="spaceRect" presStyleCnt="0"/>
      <dgm:spPr/>
    </dgm:pt>
    <dgm:pt modelId="{E1BF9244-8225-4584-A93D-68415E4C42FE}" type="pres">
      <dgm:prSet presAssocID="{29ACB0A8-E0DD-4011-BB2B-C806ACCE11D3}" presName="parTx" presStyleLbl="revTx" presStyleIdx="4" presStyleCnt="6">
        <dgm:presLayoutVars>
          <dgm:chMax val="0"/>
          <dgm:chPref val="0"/>
        </dgm:presLayoutVars>
      </dgm:prSet>
      <dgm:spPr/>
    </dgm:pt>
    <dgm:pt modelId="{8169CE44-2EEC-461B-8382-79E70D641618}" type="pres">
      <dgm:prSet presAssocID="{CF716E43-F7F1-4C9E-AAC9-D9B89CC8B00A}" presName="sibTrans" presStyleCnt="0"/>
      <dgm:spPr/>
    </dgm:pt>
    <dgm:pt modelId="{35376A3B-6389-46FE-9B84-F32C91302125}" type="pres">
      <dgm:prSet presAssocID="{77B1F0AB-4A83-475A-A3AA-F76F4666B84F}" presName="compNode" presStyleCnt="0"/>
      <dgm:spPr/>
    </dgm:pt>
    <dgm:pt modelId="{3098CE55-C5AE-44CD-A7A5-0291D12F290D}" type="pres">
      <dgm:prSet presAssocID="{77B1F0AB-4A83-475A-A3AA-F76F4666B84F}" presName="bgRect" presStyleLbl="bgShp" presStyleIdx="5" presStyleCnt="6"/>
      <dgm:spPr/>
    </dgm:pt>
    <dgm:pt modelId="{2A8C5C0D-40FC-4A24-8AF1-87B90A715D82}" type="pres">
      <dgm:prSet presAssocID="{77B1F0AB-4A83-475A-A3AA-F76F4666B8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42377D18-D1FD-4CC0-883C-84C1450B7032}" type="pres">
      <dgm:prSet presAssocID="{77B1F0AB-4A83-475A-A3AA-F76F4666B84F}" presName="spaceRect" presStyleCnt="0"/>
      <dgm:spPr/>
    </dgm:pt>
    <dgm:pt modelId="{4E679806-D54C-4FC8-AFA0-1F10BC90AE03}" type="pres">
      <dgm:prSet presAssocID="{77B1F0AB-4A83-475A-A3AA-F76F4666B84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B4D941D-8621-4B50-AA0F-20428BB3DD6D}" type="presOf" srcId="{29ACB0A8-E0DD-4011-BB2B-C806ACCE11D3}" destId="{E1BF9244-8225-4584-A93D-68415E4C42FE}" srcOrd="0" destOrd="0" presId="urn:microsoft.com/office/officeart/2018/2/layout/IconVerticalSolidList"/>
    <dgm:cxn modelId="{76E70F1F-F055-4B80-B021-AEACADCBE9BF}" srcId="{9934EFA1-3ADE-405D-B524-2C70D1DF9165}" destId="{F3FFEC2F-4132-44A4-8C94-66C5C9588F6A}" srcOrd="0" destOrd="0" parTransId="{89D79A4F-0244-456E-9CE1-21BB61F89DD4}" sibTransId="{D41C381D-3836-4258-AEA2-EC6E04C670A5}"/>
    <dgm:cxn modelId="{77C6D758-D310-49C7-8B4E-A80D6954FEEF}" srcId="{9934EFA1-3ADE-405D-B524-2C70D1DF9165}" destId="{383FA1FF-5CB1-4692-B60C-9E4AFB403EA8}" srcOrd="2" destOrd="0" parTransId="{9706A384-C05E-4BBD-8ED9-3C25D9DFA7EE}" sibTransId="{15844FA9-E80A-450C-BB26-BD8AA2F404E8}"/>
    <dgm:cxn modelId="{3C00E55B-19C5-42C9-A0A4-CA9D15E1AE6F}" srcId="{9934EFA1-3ADE-405D-B524-2C70D1DF9165}" destId="{77B1F0AB-4A83-475A-A3AA-F76F4666B84F}" srcOrd="5" destOrd="0" parTransId="{B34B0705-5252-430F-91C5-7A2D08182EAE}" sibTransId="{5DFA2758-9C36-410E-8B47-D3BB5B7D3000}"/>
    <dgm:cxn modelId="{65943564-B913-45FE-94CA-AFA329CFEA8C}" type="presOf" srcId="{F3FFEC2F-4132-44A4-8C94-66C5C9588F6A}" destId="{57FF8320-E649-464D-BBD8-5D68DD782B19}" srcOrd="0" destOrd="0" presId="urn:microsoft.com/office/officeart/2018/2/layout/IconVerticalSolidList"/>
    <dgm:cxn modelId="{0C55AD71-4BC4-428E-9895-A4D1E1C08F06}" type="presOf" srcId="{0F67A788-12C6-491E-8A7B-C777735E9B8C}" destId="{8956FFE5-B296-4E8F-AE40-C0B15D22A9E7}" srcOrd="0" destOrd="0" presId="urn:microsoft.com/office/officeart/2018/2/layout/IconVerticalSolidList"/>
    <dgm:cxn modelId="{5051C071-A0BD-487A-8AFF-3752261FE4E0}" srcId="{9934EFA1-3ADE-405D-B524-2C70D1DF9165}" destId="{D6A062D1-73F4-407C-8DA7-628CB144CA71}" srcOrd="3" destOrd="0" parTransId="{0DBBE220-1CEB-4181-92C2-C348829CDAD4}" sibTransId="{BE4AF5BC-1C1F-4AD6-9285-93E71762E947}"/>
    <dgm:cxn modelId="{018965A7-7A1B-4FD4-80F5-3599A684F641}" type="presOf" srcId="{383FA1FF-5CB1-4692-B60C-9E4AFB403EA8}" destId="{E90C09FC-7D63-410C-B4E3-F5734703669B}" srcOrd="0" destOrd="0" presId="urn:microsoft.com/office/officeart/2018/2/layout/IconVerticalSolidList"/>
    <dgm:cxn modelId="{B23667CD-EC17-4361-B515-E727560DDCFF}" srcId="{9934EFA1-3ADE-405D-B524-2C70D1DF9165}" destId="{29ACB0A8-E0DD-4011-BB2B-C806ACCE11D3}" srcOrd="4" destOrd="0" parTransId="{0EFECF55-A6D1-415C-9526-601B78FD8FA8}" sibTransId="{CF716E43-F7F1-4C9E-AAC9-D9B89CC8B00A}"/>
    <dgm:cxn modelId="{079EADD2-831D-4325-904E-11CDF5394CD0}" type="presOf" srcId="{D6A062D1-73F4-407C-8DA7-628CB144CA71}" destId="{4E0486EA-F0DD-4B9D-8557-CCE1A0441FF0}" srcOrd="0" destOrd="0" presId="urn:microsoft.com/office/officeart/2018/2/layout/IconVerticalSolidList"/>
    <dgm:cxn modelId="{15A650E0-90B2-43E9-A5DE-703197D981D4}" type="presOf" srcId="{9934EFA1-3ADE-405D-B524-2C70D1DF9165}" destId="{4E3D1C8A-31A5-46D8-8626-C93F3869C657}" srcOrd="0" destOrd="0" presId="urn:microsoft.com/office/officeart/2018/2/layout/IconVerticalSolidList"/>
    <dgm:cxn modelId="{A685E4E0-DF81-4E27-BF6E-E8D479C46D7E}" srcId="{9934EFA1-3ADE-405D-B524-2C70D1DF9165}" destId="{0F67A788-12C6-491E-8A7B-C777735E9B8C}" srcOrd="1" destOrd="0" parTransId="{9D7A53F5-E396-42C1-B062-D1BA6FF10A11}" sibTransId="{DC3F9389-1B73-43F6-ABB8-4F7FFD099C6E}"/>
    <dgm:cxn modelId="{48C986E3-2A0B-48EA-A7F1-1C7DEE227702}" type="presOf" srcId="{77B1F0AB-4A83-475A-A3AA-F76F4666B84F}" destId="{4E679806-D54C-4FC8-AFA0-1F10BC90AE03}" srcOrd="0" destOrd="0" presId="urn:microsoft.com/office/officeart/2018/2/layout/IconVerticalSolidList"/>
    <dgm:cxn modelId="{91A25589-2F29-4CBC-826B-CD89BECB81F9}" type="presParOf" srcId="{4E3D1C8A-31A5-46D8-8626-C93F3869C657}" destId="{2E5C6B73-7A57-42BC-9E27-55A17717928D}" srcOrd="0" destOrd="0" presId="urn:microsoft.com/office/officeart/2018/2/layout/IconVerticalSolidList"/>
    <dgm:cxn modelId="{5687ACF2-C081-4961-AFA8-56D1E9A89CBE}" type="presParOf" srcId="{2E5C6B73-7A57-42BC-9E27-55A17717928D}" destId="{8A9077E3-6D8C-4103-B38B-09BD99AD88AF}" srcOrd="0" destOrd="0" presId="urn:microsoft.com/office/officeart/2018/2/layout/IconVerticalSolidList"/>
    <dgm:cxn modelId="{68C48451-EEFA-4630-911A-DC6607C9303A}" type="presParOf" srcId="{2E5C6B73-7A57-42BC-9E27-55A17717928D}" destId="{65BC34E0-C656-42F3-BBCF-2D18DBF86645}" srcOrd="1" destOrd="0" presId="urn:microsoft.com/office/officeart/2018/2/layout/IconVerticalSolidList"/>
    <dgm:cxn modelId="{690BE7DF-1E77-42CA-AED0-7A268A195D25}" type="presParOf" srcId="{2E5C6B73-7A57-42BC-9E27-55A17717928D}" destId="{A6F243EA-61A7-4AF5-A8AC-245E22F0E961}" srcOrd="2" destOrd="0" presId="urn:microsoft.com/office/officeart/2018/2/layout/IconVerticalSolidList"/>
    <dgm:cxn modelId="{185B4DD8-945C-492C-A80F-F55ADEA8BD16}" type="presParOf" srcId="{2E5C6B73-7A57-42BC-9E27-55A17717928D}" destId="{57FF8320-E649-464D-BBD8-5D68DD782B19}" srcOrd="3" destOrd="0" presId="urn:microsoft.com/office/officeart/2018/2/layout/IconVerticalSolidList"/>
    <dgm:cxn modelId="{E29E5134-4D9E-4920-8189-E95134191D22}" type="presParOf" srcId="{4E3D1C8A-31A5-46D8-8626-C93F3869C657}" destId="{DB21AD76-3FDA-44AF-9223-B4C415AAA789}" srcOrd="1" destOrd="0" presId="urn:microsoft.com/office/officeart/2018/2/layout/IconVerticalSolidList"/>
    <dgm:cxn modelId="{B12FFF25-C8D6-466B-ADA7-F34DDE4A4B21}" type="presParOf" srcId="{4E3D1C8A-31A5-46D8-8626-C93F3869C657}" destId="{483C768D-11C6-42D3-95D7-7A879C241E6D}" srcOrd="2" destOrd="0" presId="urn:microsoft.com/office/officeart/2018/2/layout/IconVerticalSolidList"/>
    <dgm:cxn modelId="{10FC6F12-2305-479F-BED7-EB6CBC3843F9}" type="presParOf" srcId="{483C768D-11C6-42D3-95D7-7A879C241E6D}" destId="{7735D62C-CF7E-462E-B152-F4E68B3798DC}" srcOrd="0" destOrd="0" presId="urn:microsoft.com/office/officeart/2018/2/layout/IconVerticalSolidList"/>
    <dgm:cxn modelId="{D34BB831-4F63-42B3-A36B-6A697666B358}" type="presParOf" srcId="{483C768D-11C6-42D3-95D7-7A879C241E6D}" destId="{CE6C615A-525C-4B00-9138-9C0C2DD9C050}" srcOrd="1" destOrd="0" presId="urn:microsoft.com/office/officeart/2018/2/layout/IconVerticalSolidList"/>
    <dgm:cxn modelId="{3B42B887-99BA-4D5B-BC9C-55485730CD8F}" type="presParOf" srcId="{483C768D-11C6-42D3-95D7-7A879C241E6D}" destId="{2E5121D3-024F-479E-80F2-19CE9A1E5D0B}" srcOrd="2" destOrd="0" presId="urn:microsoft.com/office/officeart/2018/2/layout/IconVerticalSolidList"/>
    <dgm:cxn modelId="{416AFB34-A4B8-4D09-9354-7C7E091A132C}" type="presParOf" srcId="{483C768D-11C6-42D3-95D7-7A879C241E6D}" destId="{8956FFE5-B296-4E8F-AE40-C0B15D22A9E7}" srcOrd="3" destOrd="0" presId="urn:microsoft.com/office/officeart/2018/2/layout/IconVerticalSolidList"/>
    <dgm:cxn modelId="{0B00F83F-4082-498A-90EC-5A8A1E604139}" type="presParOf" srcId="{4E3D1C8A-31A5-46D8-8626-C93F3869C657}" destId="{32F3F7C6-E228-42C6-9653-D5878C5271CA}" srcOrd="3" destOrd="0" presId="urn:microsoft.com/office/officeart/2018/2/layout/IconVerticalSolidList"/>
    <dgm:cxn modelId="{97855251-AB38-4DF8-93E8-2579C9BE82CC}" type="presParOf" srcId="{4E3D1C8A-31A5-46D8-8626-C93F3869C657}" destId="{3B554A82-54DF-42A8-8BBF-B32468972452}" srcOrd="4" destOrd="0" presId="urn:microsoft.com/office/officeart/2018/2/layout/IconVerticalSolidList"/>
    <dgm:cxn modelId="{2A8124EF-CBFD-43D9-86D4-CA518EEB3EC9}" type="presParOf" srcId="{3B554A82-54DF-42A8-8BBF-B32468972452}" destId="{33855B31-6615-4445-9CE7-2779597D3705}" srcOrd="0" destOrd="0" presId="urn:microsoft.com/office/officeart/2018/2/layout/IconVerticalSolidList"/>
    <dgm:cxn modelId="{752DAF91-240E-49AC-A438-E78A65A62163}" type="presParOf" srcId="{3B554A82-54DF-42A8-8BBF-B32468972452}" destId="{1196A868-DD05-4A57-8805-E3958E125241}" srcOrd="1" destOrd="0" presId="urn:microsoft.com/office/officeart/2018/2/layout/IconVerticalSolidList"/>
    <dgm:cxn modelId="{D16F52A9-D8A2-4799-9472-B948E097FBC3}" type="presParOf" srcId="{3B554A82-54DF-42A8-8BBF-B32468972452}" destId="{F044A622-4136-4FDF-BE11-2E22A2C7BE97}" srcOrd="2" destOrd="0" presId="urn:microsoft.com/office/officeart/2018/2/layout/IconVerticalSolidList"/>
    <dgm:cxn modelId="{2E63EF27-897B-4ADB-8259-CC6D5A1009B8}" type="presParOf" srcId="{3B554A82-54DF-42A8-8BBF-B32468972452}" destId="{E90C09FC-7D63-410C-B4E3-F5734703669B}" srcOrd="3" destOrd="0" presId="urn:microsoft.com/office/officeart/2018/2/layout/IconVerticalSolidList"/>
    <dgm:cxn modelId="{F1E10EFB-4DF1-4698-B39C-0DB814640412}" type="presParOf" srcId="{4E3D1C8A-31A5-46D8-8626-C93F3869C657}" destId="{518A7A7E-5B12-4B54-92F0-FFA497F700B8}" srcOrd="5" destOrd="0" presId="urn:microsoft.com/office/officeart/2018/2/layout/IconVerticalSolidList"/>
    <dgm:cxn modelId="{5B160187-0A0F-4944-8031-7B8ABA533A66}" type="presParOf" srcId="{4E3D1C8A-31A5-46D8-8626-C93F3869C657}" destId="{0FDDFAE0-9125-4F26-975E-3365DCEF5644}" srcOrd="6" destOrd="0" presId="urn:microsoft.com/office/officeart/2018/2/layout/IconVerticalSolidList"/>
    <dgm:cxn modelId="{D67FD691-5ACF-4ED0-A241-1921A6BA3629}" type="presParOf" srcId="{0FDDFAE0-9125-4F26-975E-3365DCEF5644}" destId="{4A940F98-81A3-4EA5-8A2F-3C995011C9B6}" srcOrd="0" destOrd="0" presId="urn:microsoft.com/office/officeart/2018/2/layout/IconVerticalSolidList"/>
    <dgm:cxn modelId="{99919B49-6A68-4F35-83F7-B9ED9279A0E5}" type="presParOf" srcId="{0FDDFAE0-9125-4F26-975E-3365DCEF5644}" destId="{29A0CAED-E751-436A-A846-F39BC11AB787}" srcOrd="1" destOrd="0" presId="urn:microsoft.com/office/officeart/2018/2/layout/IconVerticalSolidList"/>
    <dgm:cxn modelId="{A6B1188E-9E15-4DAD-BA49-6583D8B9B00B}" type="presParOf" srcId="{0FDDFAE0-9125-4F26-975E-3365DCEF5644}" destId="{D316E5E1-BC69-46F4-AF88-552405725C56}" srcOrd="2" destOrd="0" presId="urn:microsoft.com/office/officeart/2018/2/layout/IconVerticalSolidList"/>
    <dgm:cxn modelId="{9D05BCEE-9F4B-451F-85EE-765E93F73D83}" type="presParOf" srcId="{0FDDFAE0-9125-4F26-975E-3365DCEF5644}" destId="{4E0486EA-F0DD-4B9D-8557-CCE1A0441FF0}" srcOrd="3" destOrd="0" presId="urn:microsoft.com/office/officeart/2018/2/layout/IconVerticalSolidList"/>
    <dgm:cxn modelId="{9C59BBCA-BCC0-4DD4-A62C-8137E1A09D8A}" type="presParOf" srcId="{4E3D1C8A-31A5-46D8-8626-C93F3869C657}" destId="{30E4207C-8F82-49B2-BF4C-D24A1CBAD974}" srcOrd="7" destOrd="0" presId="urn:microsoft.com/office/officeart/2018/2/layout/IconVerticalSolidList"/>
    <dgm:cxn modelId="{874DD193-5002-4A40-9C53-B7BCD83D8263}" type="presParOf" srcId="{4E3D1C8A-31A5-46D8-8626-C93F3869C657}" destId="{DB67FB7E-C43C-4B2E-B53D-835221B9546A}" srcOrd="8" destOrd="0" presId="urn:microsoft.com/office/officeart/2018/2/layout/IconVerticalSolidList"/>
    <dgm:cxn modelId="{8542F4BD-7E38-4EC0-A4A3-37CB526E6CCE}" type="presParOf" srcId="{DB67FB7E-C43C-4B2E-B53D-835221B9546A}" destId="{446E8D7F-1239-45FF-B561-3026647C0745}" srcOrd="0" destOrd="0" presId="urn:microsoft.com/office/officeart/2018/2/layout/IconVerticalSolidList"/>
    <dgm:cxn modelId="{6AD482EB-FEF3-4560-B021-7776D946C04E}" type="presParOf" srcId="{DB67FB7E-C43C-4B2E-B53D-835221B9546A}" destId="{6C8283EF-6CAF-4AA3-9F19-55284B97EB97}" srcOrd="1" destOrd="0" presId="urn:microsoft.com/office/officeart/2018/2/layout/IconVerticalSolidList"/>
    <dgm:cxn modelId="{0F2BB1EE-6FFE-47C6-B282-055DA92B7E7D}" type="presParOf" srcId="{DB67FB7E-C43C-4B2E-B53D-835221B9546A}" destId="{7178E829-16B9-4DEA-A836-9C55A31C4423}" srcOrd="2" destOrd="0" presId="urn:microsoft.com/office/officeart/2018/2/layout/IconVerticalSolidList"/>
    <dgm:cxn modelId="{DB3D8065-8C90-4DBE-A771-770EEF4FCE0B}" type="presParOf" srcId="{DB67FB7E-C43C-4B2E-B53D-835221B9546A}" destId="{E1BF9244-8225-4584-A93D-68415E4C42FE}" srcOrd="3" destOrd="0" presId="urn:microsoft.com/office/officeart/2018/2/layout/IconVerticalSolidList"/>
    <dgm:cxn modelId="{DC549BEF-2C18-4858-ACDA-3A369846B144}" type="presParOf" srcId="{4E3D1C8A-31A5-46D8-8626-C93F3869C657}" destId="{8169CE44-2EEC-461B-8382-79E70D641618}" srcOrd="9" destOrd="0" presId="urn:microsoft.com/office/officeart/2018/2/layout/IconVerticalSolidList"/>
    <dgm:cxn modelId="{8E5E027A-83AD-4D18-AF0F-21D8CC81F164}" type="presParOf" srcId="{4E3D1C8A-31A5-46D8-8626-C93F3869C657}" destId="{35376A3B-6389-46FE-9B84-F32C91302125}" srcOrd="10" destOrd="0" presId="urn:microsoft.com/office/officeart/2018/2/layout/IconVerticalSolidList"/>
    <dgm:cxn modelId="{30E889E3-9C1A-4F34-9D4A-23C1D59E9177}" type="presParOf" srcId="{35376A3B-6389-46FE-9B84-F32C91302125}" destId="{3098CE55-C5AE-44CD-A7A5-0291D12F290D}" srcOrd="0" destOrd="0" presId="urn:microsoft.com/office/officeart/2018/2/layout/IconVerticalSolidList"/>
    <dgm:cxn modelId="{3FBA66C2-436A-405F-92EB-A21CCCAD8070}" type="presParOf" srcId="{35376A3B-6389-46FE-9B84-F32C91302125}" destId="{2A8C5C0D-40FC-4A24-8AF1-87B90A715D82}" srcOrd="1" destOrd="0" presId="urn:microsoft.com/office/officeart/2018/2/layout/IconVerticalSolidList"/>
    <dgm:cxn modelId="{494AAB21-B142-421C-A150-C9DA50E651B1}" type="presParOf" srcId="{35376A3B-6389-46FE-9B84-F32C91302125}" destId="{42377D18-D1FD-4CC0-883C-84C1450B7032}" srcOrd="2" destOrd="0" presId="urn:microsoft.com/office/officeart/2018/2/layout/IconVerticalSolidList"/>
    <dgm:cxn modelId="{9009562C-25EE-41F8-BAB0-6048338F5C5A}" type="presParOf" srcId="{35376A3B-6389-46FE-9B84-F32C91302125}" destId="{4E679806-D54C-4FC8-AFA0-1F10BC90AE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9B4A8F1-4565-47ED-B60B-72604E6B04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14A1A1-AD22-498F-8F2D-FD6AAD12856F}">
      <dgm:prSet/>
      <dgm:spPr/>
      <dgm:t>
        <a:bodyPr/>
        <a:lstStyle/>
        <a:p>
          <a:pPr>
            <a:defRPr cap="all"/>
          </a:pPr>
          <a:r>
            <a:rPr lang="en-US"/>
            <a:t>AI enhances medical diagnostics with synthetic images.</a:t>
          </a:r>
        </a:p>
      </dgm:t>
    </dgm:pt>
    <dgm:pt modelId="{51440C3F-2A6D-47A0-81D3-8B464B426470}" type="parTrans" cxnId="{B12A8B0E-8B10-4672-94EB-47A0CFABF645}">
      <dgm:prSet/>
      <dgm:spPr/>
      <dgm:t>
        <a:bodyPr/>
        <a:lstStyle/>
        <a:p>
          <a:endParaRPr lang="en-US"/>
        </a:p>
      </dgm:t>
    </dgm:pt>
    <dgm:pt modelId="{3BB7D252-93CF-4B0E-98A9-4FACAC537B84}" type="sibTrans" cxnId="{B12A8B0E-8B10-4672-94EB-47A0CFABF645}">
      <dgm:prSet/>
      <dgm:spPr/>
      <dgm:t>
        <a:bodyPr/>
        <a:lstStyle/>
        <a:p>
          <a:endParaRPr lang="en-US"/>
        </a:p>
      </dgm:t>
    </dgm:pt>
    <dgm:pt modelId="{A2434712-FB2F-4842-8D09-1DF04C64FAD2}">
      <dgm:prSet/>
      <dgm:spPr/>
      <dgm:t>
        <a:bodyPr/>
        <a:lstStyle/>
        <a:p>
          <a:pPr>
            <a:defRPr cap="all"/>
          </a:pPr>
          <a:r>
            <a:rPr lang="en-US"/>
            <a:t>AI speeds up drug discovery.</a:t>
          </a:r>
        </a:p>
      </dgm:t>
    </dgm:pt>
    <dgm:pt modelId="{78775F3A-EA48-444D-AE9B-A335BC441413}" type="parTrans" cxnId="{F559FAE5-5DFE-43D5-B068-CC037BC74E28}">
      <dgm:prSet/>
      <dgm:spPr/>
      <dgm:t>
        <a:bodyPr/>
        <a:lstStyle/>
        <a:p>
          <a:endParaRPr lang="en-US"/>
        </a:p>
      </dgm:t>
    </dgm:pt>
    <dgm:pt modelId="{BD48DD66-D4FF-4E39-9D76-E960B244CEAD}" type="sibTrans" cxnId="{F559FAE5-5DFE-43D5-B068-CC037BC74E28}">
      <dgm:prSet/>
      <dgm:spPr/>
      <dgm:t>
        <a:bodyPr/>
        <a:lstStyle/>
        <a:p>
          <a:endParaRPr lang="en-US"/>
        </a:p>
      </dgm:t>
    </dgm:pt>
    <dgm:pt modelId="{37C2B5CA-7628-49B2-9B44-812838D7BC6C}">
      <dgm:prSet/>
      <dgm:spPr/>
      <dgm:t>
        <a:bodyPr/>
        <a:lstStyle/>
        <a:p>
          <a:pPr>
            <a:defRPr cap="all"/>
          </a:pPr>
          <a:r>
            <a:rPr lang="en-US"/>
            <a:t>AI virtual doctors assist in telemedicine.</a:t>
          </a:r>
        </a:p>
      </dgm:t>
    </dgm:pt>
    <dgm:pt modelId="{3F4506C6-C3D6-4603-855C-6D0850ABD6A8}" type="parTrans" cxnId="{5C899EBE-1F3B-415F-9522-FE85C99B6B83}">
      <dgm:prSet/>
      <dgm:spPr/>
      <dgm:t>
        <a:bodyPr/>
        <a:lstStyle/>
        <a:p>
          <a:endParaRPr lang="en-US"/>
        </a:p>
      </dgm:t>
    </dgm:pt>
    <dgm:pt modelId="{F84ABF1D-2C98-492E-9A54-97EF9A1A61F4}" type="sibTrans" cxnId="{5C899EBE-1F3B-415F-9522-FE85C99B6B83}">
      <dgm:prSet/>
      <dgm:spPr/>
      <dgm:t>
        <a:bodyPr/>
        <a:lstStyle/>
        <a:p>
          <a:endParaRPr lang="en-US"/>
        </a:p>
      </dgm:t>
    </dgm:pt>
    <dgm:pt modelId="{5C09CA7C-4559-4BD5-9928-F0FC6B0989D6}" type="pres">
      <dgm:prSet presAssocID="{F9B4A8F1-4565-47ED-B60B-72604E6B04BF}" presName="root" presStyleCnt="0">
        <dgm:presLayoutVars>
          <dgm:dir/>
          <dgm:resizeHandles val="exact"/>
        </dgm:presLayoutVars>
      </dgm:prSet>
      <dgm:spPr/>
    </dgm:pt>
    <dgm:pt modelId="{5FFAEB27-3A0B-464D-82B9-B00E5B287ADA}" type="pres">
      <dgm:prSet presAssocID="{6D14A1A1-AD22-498F-8F2D-FD6AAD12856F}" presName="compNode" presStyleCnt="0"/>
      <dgm:spPr/>
    </dgm:pt>
    <dgm:pt modelId="{47FDA908-A26D-4E8C-B498-1516536A4CF0}" type="pres">
      <dgm:prSet presAssocID="{6D14A1A1-AD22-498F-8F2D-FD6AAD12856F}" presName="iconBgRect" presStyleLbl="bgShp" presStyleIdx="0" presStyleCnt="3"/>
      <dgm:spPr/>
    </dgm:pt>
    <dgm:pt modelId="{ACAC72D8-C2F9-41DE-9E49-C887BC261BEC}" type="pres">
      <dgm:prSet presAssocID="{6D14A1A1-AD22-498F-8F2D-FD6AAD1285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2FA12A4-4C82-4A53-BD57-E0ACC36AF7EA}" type="pres">
      <dgm:prSet presAssocID="{6D14A1A1-AD22-498F-8F2D-FD6AAD12856F}" presName="spaceRect" presStyleCnt="0"/>
      <dgm:spPr/>
    </dgm:pt>
    <dgm:pt modelId="{2CCF5358-3606-4131-BF76-2C0979B78A59}" type="pres">
      <dgm:prSet presAssocID="{6D14A1A1-AD22-498F-8F2D-FD6AAD12856F}" presName="textRect" presStyleLbl="revTx" presStyleIdx="0" presStyleCnt="3">
        <dgm:presLayoutVars>
          <dgm:chMax val="1"/>
          <dgm:chPref val="1"/>
        </dgm:presLayoutVars>
      </dgm:prSet>
      <dgm:spPr/>
    </dgm:pt>
    <dgm:pt modelId="{B8B53B23-21B4-46CA-A645-4315D571C5B4}" type="pres">
      <dgm:prSet presAssocID="{3BB7D252-93CF-4B0E-98A9-4FACAC537B84}" presName="sibTrans" presStyleCnt="0"/>
      <dgm:spPr/>
    </dgm:pt>
    <dgm:pt modelId="{BF0A9126-09EB-401F-8FFD-E934B567F784}" type="pres">
      <dgm:prSet presAssocID="{A2434712-FB2F-4842-8D09-1DF04C64FAD2}" presName="compNode" presStyleCnt="0"/>
      <dgm:spPr/>
    </dgm:pt>
    <dgm:pt modelId="{81AA171A-BFF2-4BAE-9F9D-017ED65F2656}" type="pres">
      <dgm:prSet presAssocID="{A2434712-FB2F-4842-8D09-1DF04C64FAD2}" presName="iconBgRect" presStyleLbl="bgShp" presStyleIdx="1" presStyleCnt="3"/>
      <dgm:spPr/>
    </dgm:pt>
    <dgm:pt modelId="{33E98887-CD77-42B2-B443-BA6F9170AB59}" type="pres">
      <dgm:prSet presAssocID="{A2434712-FB2F-4842-8D09-1DF04C64F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20EF644-CC72-43D1-9605-9BE3203E098D}" type="pres">
      <dgm:prSet presAssocID="{A2434712-FB2F-4842-8D09-1DF04C64FAD2}" presName="spaceRect" presStyleCnt="0"/>
      <dgm:spPr/>
    </dgm:pt>
    <dgm:pt modelId="{B9D47B8D-72FC-4AFB-96C0-D2BF06300D50}" type="pres">
      <dgm:prSet presAssocID="{A2434712-FB2F-4842-8D09-1DF04C64FAD2}" presName="textRect" presStyleLbl="revTx" presStyleIdx="1" presStyleCnt="3">
        <dgm:presLayoutVars>
          <dgm:chMax val="1"/>
          <dgm:chPref val="1"/>
        </dgm:presLayoutVars>
      </dgm:prSet>
      <dgm:spPr/>
    </dgm:pt>
    <dgm:pt modelId="{DB0B7B72-A60E-488A-8E1C-D73BA7154A08}" type="pres">
      <dgm:prSet presAssocID="{BD48DD66-D4FF-4E39-9D76-E960B244CEAD}" presName="sibTrans" presStyleCnt="0"/>
      <dgm:spPr/>
    </dgm:pt>
    <dgm:pt modelId="{3C629689-40EF-42F9-B854-D3C5D1279DCB}" type="pres">
      <dgm:prSet presAssocID="{37C2B5CA-7628-49B2-9B44-812838D7BC6C}" presName="compNode" presStyleCnt="0"/>
      <dgm:spPr/>
    </dgm:pt>
    <dgm:pt modelId="{7AB44191-380E-4A94-83C4-235E8A1D3A5D}" type="pres">
      <dgm:prSet presAssocID="{37C2B5CA-7628-49B2-9B44-812838D7BC6C}" presName="iconBgRect" presStyleLbl="bgShp" presStyleIdx="2" presStyleCnt="3"/>
      <dgm:spPr/>
    </dgm:pt>
    <dgm:pt modelId="{9F31B7E0-A927-4FFA-9D5D-4F0B26433E0C}" type="pres">
      <dgm:prSet presAssocID="{37C2B5CA-7628-49B2-9B44-812838D7BC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11CFB0F-09D3-450A-A3C0-6D32EE65E2A6}" type="pres">
      <dgm:prSet presAssocID="{37C2B5CA-7628-49B2-9B44-812838D7BC6C}" presName="spaceRect" presStyleCnt="0"/>
      <dgm:spPr/>
    </dgm:pt>
    <dgm:pt modelId="{C7CC9E49-8E95-4527-8943-41E257BD2825}" type="pres">
      <dgm:prSet presAssocID="{37C2B5CA-7628-49B2-9B44-812838D7BC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436D02-1EED-410D-9B70-4E70C2B6ABFC}" type="presOf" srcId="{37C2B5CA-7628-49B2-9B44-812838D7BC6C}" destId="{C7CC9E49-8E95-4527-8943-41E257BD2825}" srcOrd="0" destOrd="0" presId="urn:microsoft.com/office/officeart/2018/5/layout/IconCircleLabelList"/>
    <dgm:cxn modelId="{4638F509-C730-475F-9049-F28BD84AE7BB}" type="presOf" srcId="{A2434712-FB2F-4842-8D09-1DF04C64FAD2}" destId="{B9D47B8D-72FC-4AFB-96C0-D2BF06300D50}" srcOrd="0" destOrd="0" presId="urn:microsoft.com/office/officeart/2018/5/layout/IconCircleLabelList"/>
    <dgm:cxn modelId="{B12A8B0E-8B10-4672-94EB-47A0CFABF645}" srcId="{F9B4A8F1-4565-47ED-B60B-72604E6B04BF}" destId="{6D14A1A1-AD22-498F-8F2D-FD6AAD12856F}" srcOrd="0" destOrd="0" parTransId="{51440C3F-2A6D-47A0-81D3-8B464B426470}" sibTransId="{3BB7D252-93CF-4B0E-98A9-4FACAC537B84}"/>
    <dgm:cxn modelId="{14A97E65-0BA3-4ED6-8CBE-A3E4057FAD64}" type="presOf" srcId="{6D14A1A1-AD22-498F-8F2D-FD6AAD12856F}" destId="{2CCF5358-3606-4131-BF76-2C0979B78A59}" srcOrd="0" destOrd="0" presId="urn:microsoft.com/office/officeart/2018/5/layout/IconCircleLabelList"/>
    <dgm:cxn modelId="{7AF0086E-DF19-4A36-A004-A1B18F3DFB50}" type="presOf" srcId="{F9B4A8F1-4565-47ED-B60B-72604E6B04BF}" destId="{5C09CA7C-4559-4BD5-9928-F0FC6B0989D6}" srcOrd="0" destOrd="0" presId="urn:microsoft.com/office/officeart/2018/5/layout/IconCircleLabelList"/>
    <dgm:cxn modelId="{5C899EBE-1F3B-415F-9522-FE85C99B6B83}" srcId="{F9B4A8F1-4565-47ED-B60B-72604E6B04BF}" destId="{37C2B5CA-7628-49B2-9B44-812838D7BC6C}" srcOrd="2" destOrd="0" parTransId="{3F4506C6-C3D6-4603-855C-6D0850ABD6A8}" sibTransId="{F84ABF1D-2C98-492E-9A54-97EF9A1A61F4}"/>
    <dgm:cxn modelId="{F559FAE5-5DFE-43D5-B068-CC037BC74E28}" srcId="{F9B4A8F1-4565-47ED-B60B-72604E6B04BF}" destId="{A2434712-FB2F-4842-8D09-1DF04C64FAD2}" srcOrd="1" destOrd="0" parTransId="{78775F3A-EA48-444D-AE9B-A335BC441413}" sibTransId="{BD48DD66-D4FF-4E39-9D76-E960B244CEAD}"/>
    <dgm:cxn modelId="{355F377C-7026-44B2-A00C-34FDA6B71C30}" type="presParOf" srcId="{5C09CA7C-4559-4BD5-9928-F0FC6B0989D6}" destId="{5FFAEB27-3A0B-464D-82B9-B00E5B287ADA}" srcOrd="0" destOrd="0" presId="urn:microsoft.com/office/officeart/2018/5/layout/IconCircleLabelList"/>
    <dgm:cxn modelId="{0CFDA538-74BA-4394-AA94-64D15CC4BE1D}" type="presParOf" srcId="{5FFAEB27-3A0B-464D-82B9-B00E5B287ADA}" destId="{47FDA908-A26D-4E8C-B498-1516536A4CF0}" srcOrd="0" destOrd="0" presId="urn:microsoft.com/office/officeart/2018/5/layout/IconCircleLabelList"/>
    <dgm:cxn modelId="{F272C65F-F6D0-4431-A265-54FEAAAFBC9D}" type="presParOf" srcId="{5FFAEB27-3A0B-464D-82B9-B00E5B287ADA}" destId="{ACAC72D8-C2F9-41DE-9E49-C887BC261BEC}" srcOrd="1" destOrd="0" presId="urn:microsoft.com/office/officeart/2018/5/layout/IconCircleLabelList"/>
    <dgm:cxn modelId="{3158B2CA-38D0-4626-9795-588587B1366D}" type="presParOf" srcId="{5FFAEB27-3A0B-464D-82B9-B00E5B287ADA}" destId="{42FA12A4-4C82-4A53-BD57-E0ACC36AF7EA}" srcOrd="2" destOrd="0" presId="urn:microsoft.com/office/officeart/2018/5/layout/IconCircleLabelList"/>
    <dgm:cxn modelId="{EB584A03-7727-40C3-9B29-E36627C40AE0}" type="presParOf" srcId="{5FFAEB27-3A0B-464D-82B9-B00E5B287ADA}" destId="{2CCF5358-3606-4131-BF76-2C0979B78A59}" srcOrd="3" destOrd="0" presId="urn:microsoft.com/office/officeart/2018/5/layout/IconCircleLabelList"/>
    <dgm:cxn modelId="{9C68C4DA-124D-40BE-86AF-BD3D71A11D85}" type="presParOf" srcId="{5C09CA7C-4559-4BD5-9928-F0FC6B0989D6}" destId="{B8B53B23-21B4-46CA-A645-4315D571C5B4}" srcOrd="1" destOrd="0" presId="urn:microsoft.com/office/officeart/2018/5/layout/IconCircleLabelList"/>
    <dgm:cxn modelId="{8C81B4DC-9465-42D1-A0D4-13AD1BC30ECF}" type="presParOf" srcId="{5C09CA7C-4559-4BD5-9928-F0FC6B0989D6}" destId="{BF0A9126-09EB-401F-8FFD-E934B567F784}" srcOrd="2" destOrd="0" presId="urn:microsoft.com/office/officeart/2018/5/layout/IconCircleLabelList"/>
    <dgm:cxn modelId="{48E4C8BB-DDF4-4E69-995E-7F1E93D959B6}" type="presParOf" srcId="{BF0A9126-09EB-401F-8FFD-E934B567F784}" destId="{81AA171A-BFF2-4BAE-9F9D-017ED65F2656}" srcOrd="0" destOrd="0" presId="urn:microsoft.com/office/officeart/2018/5/layout/IconCircleLabelList"/>
    <dgm:cxn modelId="{CE3CE88F-2E1A-4F30-9C06-3383A6A23260}" type="presParOf" srcId="{BF0A9126-09EB-401F-8FFD-E934B567F784}" destId="{33E98887-CD77-42B2-B443-BA6F9170AB59}" srcOrd="1" destOrd="0" presId="urn:microsoft.com/office/officeart/2018/5/layout/IconCircleLabelList"/>
    <dgm:cxn modelId="{79266686-9D34-4D8C-8103-53042DC40D69}" type="presParOf" srcId="{BF0A9126-09EB-401F-8FFD-E934B567F784}" destId="{E20EF644-CC72-43D1-9605-9BE3203E098D}" srcOrd="2" destOrd="0" presId="urn:microsoft.com/office/officeart/2018/5/layout/IconCircleLabelList"/>
    <dgm:cxn modelId="{54F83925-440F-4391-B627-486BAAB31965}" type="presParOf" srcId="{BF0A9126-09EB-401F-8FFD-E934B567F784}" destId="{B9D47B8D-72FC-4AFB-96C0-D2BF06300D50}" srcOrd="3" destOrd="0" presId="urn:microsoft.com/office/officeart/2018/5/layout/IconCircleLabelList"/>
    <dgm:cxn modelId="{DC4F1DE3-D615-4A58-8B90-07CFC0515F48}" type="presParOf" srcId="{5C09CA7C-4559-4BD5-9928-F0FC6B0989D6}" destId="{DB0B7B72-A60E-488A-8E1C-D73BA7154A08}" srcOrd="3" destOrd="0" presId="urn:microsoft.com/office/officeart/2018/5/layout/IconCircleLabelList"/>
    <dgm:cxn modelId="{4F20BE11-012E-45A7-B4D5-EDC8D899130B}" type="presParOf" srcId="{5C09CA7C-4559-4BD5-9928-F0FC6B0989D6}" destId="{3C629689-40EF-42F9-B854-D3C5D1279DCB}" srcOrd="4" destOrd="0" presId="urn:microsoft.com/office/officeart/2018/5/layout/IconCircleLabelList"/>
    <dgm:cxn modelId="{3401FA54-4992-4240-8F12-DFF9D10ADF00}" type="presParOf" srcId="{3C629689-40EF-42F9-B854-D3C5D1279DCB}" destId="{7AB44191-380E-4A94-83C4-235E8A1D3A5D}" srcOrd="0" destOrd="0" presId="urn:microsoft.com/office/officeart/2018/5/layout/IconCircleLabelList"/>
    <dgm:cxn modelId="{646379A0-99A9-4D7B-A4DB-940F71ADC377}" type="presParOf" srcId="{3C629689-40EF-42F9-B854-D3C5D1279DCB}" destId="{9F31B7E0-A927-4FFA-9D5D-4F0B26433E0C}" srcOrd="1" destOrd="0" presId="urn:microsoft.com/office/officeart/2018/5/layout/IconCircleLabelList"/>
    <dgm:cxn modelId="{DD0801AD-7015-4524-8F97-6B6E87D8BA1B}" type="presParOf" srcId="{3C629689-40EF-42F9-B854-D3C5D1279DCB}" destId="{511CFB0F-09D3-450A-A3C0-6D32EE65E2A6}" srcOrd="2" destOrd="0" presId="urn:microsoft.com/office/officeart/2018/5/layout/IconCircleLabelList"/>
    <dgm:cxn modelId="{BBADA27D-04F5-4EE4-B4AF-E35959AD5DD6}" type="presParOf" srcId="{3C629689-40EF-42F9-B854-D3C5D1279DCB}" destId="{C7CC9E49-8E95-4527-8943-41E257BD28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38108E-9AB5-4483-87EC-2BA76D71D6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34CD84-54AD-4DED-96CA-36BC2D324F36}">
      <dgm:prSet/>
      <dgm:spPr/>
      <dgm:t>
        <a:bodyPr/>
        <a:lstStyle/>
        <a:p>
          <a:r>
            <a:rPr lang="en-US"/>
            <a:t>AI automates hiring, screening, and HR tasks.</a:t>
          </a:r>
        </a:p>
      </dgm:t>
    </dgm:pt>
    <dgm:pt modelId="{7C9B45EF-8886-4135-A58D-4AB0D2C0D756}" type="parTrans" cxnId="{690F1B92-DB55-4E68-A5B0-F776BB9018EA}">
      <dgm:prSet/>
      <dgm:spPr/>
      <dgm:t>
        <a:bodyPr/>
        <a:lstStyle/>
        <a:p>
          <a:endParaRPr lang="en-US"/>
        </a:p>
      </dgm:t>
    </dgm:pt>
    <dgm:pt modelId="{76802D75-8E20-4B5A-811F-2C8D4AEA6F57}" type="sibTrans" cxnId="{690F1B92-DB55-4E68-A5B0-F776BB9018EA}">
      <dgm:prSet/>
      <dgm:spPr/>
      <dgm:t>
        <a:bodyPr/>
        <a:lstStyle/>
        <a:p>
          <a:endParaRPr lang="en-US"/>
        </a:p>
      </dgm:t>
    </dgm:pt>
    <dgm:pt modelId="{8A77DDD2-B90D-4436-BEB9-D1D39C00CA10}">
      <dgm:prSet/>
      <dgm:spPr/>
      <dgm:t>
        <a:bodyPr/>
        <a:lstStyle/>
        <a:p>
          <a:r>
            <a:rPr lang="en-US"/>
            <a:t>AI-driven analytics improve employee performance reviews.</a:t>
          </a:r>
        </a:p>
      </dgm:t>
    </dgm:pt>
    <dgm:pt modelId="{AB5F5C3A-3223-436A-8529-1E100887445F}" type="parTrans" cxnId="{2323A617-3BBA-40AD-9855-355069E16161}">
      <dgm:prSet/>
      <dgm:spPr/>
      <dgm:t>
        <a:bodyPr/>
        <a:lstStyle/>
        <a:p>
          <a:endParaRPr lang="en-US"/>
        </a:p>
      </dgm:t>
    </dgm:pt>
    <dgm:pt modelId="{90B4116C-843B-4923-AE92-F7EE5FB816E7}" type="sibTrans" cxnId="{2323A617-3BBA-40AD-9855-355069E16161}">
      <dgm:prSet/>
      <dgm:spPr/>
      <dgm:t>
        <a:bodyPr/>
        <a:lstStyle/>
        <a:p>
          <a:endParaRPr lang="en-US"/>
        </a:p>
      </dgm:t>
    </dgm:pt>
    <dgm:pt modelId="{A46A6335-ACD8-46F4-A25E-8A1EECB1DBCD}">
      <dgm:prSet/>
      <dgm:spPr/>
      <dgm:t>
        <a:bodyPr/>
        <a:lstStyle/>
        <a:p>
          <a:r>
            <a:rPr lang="en-US"/>
            <a:t>Future automation could replace 60-70% of tasks by 2060.</a:t>
          </a:r>
        </a:p>
      </dgm:t>
    </dgm:pt>
    <dgm:pt modelId="{6EC16EC9-2381-42D3-9FA6-9241728DCE70}" type="parTrans" cxnId="{F13212C9-F901-4D35-8E7D-74BE9D85A9A0}">
      <dgm:prSet/>
      <dgm:spPr/>
      <dgm:t>
        <a:bodyPr/>
        <a:lstStyle/>
        <a:p>
          <a:endParaRPr lang="en-US"/>
        </a:p>
      </dgm:t>
    </dgm:pt>
    <dgm:pt modelId="{2D8AD580-8AB0-4248-BC9C-D0ADFDD6F600}" type="sibTrans" cxnId="{F13212C9-F901-4D35-8E7D-74BE9D85A9A0}">
      <dgm:prSet/>
      <dgm:spPr/>
      <dgm:t>
        <a:bodyPr/>
        <a:lstStyle/>
        <a:p>
          <a:endParaRPr lang="en-US"/>
        </a:p>
      </dgm:t>
    </dgm:pt>
    <dgm:pt modelId="{9E1DA68A-16C1-4198-96E3-2F02D9EA7C13}" type="pres">
      <dgm:prSet presAssocID="{7338108E-9AB5-4483-87EC-2BA76D71D6D1}" presName="root" presStyleCnt="0">
        <dgm:presLayoutVars>
          <dgm:dir/>
          <dgm:resizeHandles val="exact"/>
        </dgm:presLayoutVars>
      </dgm:prSet>
      <dgm:spPr/>
    </dgm:pt>
    <dgm:pt modelId="{9EBAAAB2-26D7-469F-AF96-387867809169}" type="pres">
      <dgm:prSet presAssocID="{7C34CD84-54AD-4DED-96CA-36BC2D324F36}" presName="compNode" presStyleCnt="0"/>
      <dgm:spPr/>
    </dgm:pt>
    <dgm:pt modelId="{361E8268-97FD-41D3-84D1-7DB547108E61}" type="pres">
      <dgm:prSet presAssocID="{7C34CD84-54AD-4DED-96CA-36BC2D324F36}" presName="bgRect" presStyleLbl="bgShp" presStyleIdx="0" presStyleCnt="3"/>
      <dgm:spPr/>
    </dgm:pt>
    <dgm:pt modelId="{E156FE74-5C79-4B04-A9CB-FA1E191F950C}" type="pres">
      <dgm:prSet presAssocID="{7C34CD84-54AD-4DED-96CA-36BC2D324F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1D4BDD7-A637-47BA-95C0-7E102B865D6F}" type="pres">
      <dgm:prSet presAssocID="{7C34CD84-54AD-4DED-96CA-36BC2D324F36}" presName="spaceRect" presStyleCnt="0"/>
      <dgm:spPr/>
    </dgm:pt>
    <dgm:pt modelId="{6D31138B-FB0A-4C65-91FB-A3C7DED35AAD}" type="pres">
      <dgm:prSet presAssocID="{7C34CD84-54AD-4DED-96CA-36BC2D324F36}" presName="parTx" presStyleLbl="revTx" presStyleIdx="0" presStyleCnt="3">
        <dgm:presLayoutVars>
          <dgm:chMax val="0"/>
          <dgm:chPref val="0"/>
        </dgm:presLayoutVars>
      </dgm:prSet>
      <dgm:spPr/>
    </dgm:pt>
    <dgm:pt modelId="{EB3E8D73-A731-41C4-9940-BF9C31D03B2B}" type="pres">
      <dgm:prSet presAssocID="{76802D75-8E20-4B5A-811F-2C8D4AEA6F57}" presName="sibTrans" presStyleCnt="0"/>
      <dgm:spPr/>
    </dgm:pt>
    <dgm:pt modelId="{531863E6-CDDD-47A9-B39D-DB6C06A9EC22}" type="pres">
      <dgm:prSet presAssocID="{8A77DDD2-B90D-4436-BEB9-D1D39C00CA10}" presName="compNode" presStyleCnt="0"/>
      <dgm:spPr/>
    </dgm:pt>
    <dgm:pt modelId="{38B87AB3-54FE-45B3-8468-57CF9FF59CED}" type="pres">
      <dgm:prSet presAssocID="{8A77DDD2-B90D-4436-BEB9-D1D39C00CA10}" presName="bgRect" presStyleLbl="bgShp" presStyleIdx="1" presStyleCnt="3"/>
      <dgm:spPr/>
    </dgm:pt>
    <dgm:pt modelId="{793D55E8-1A12-4B53-BFCD-DA0827A27C4D}" type="pres">
      <dgm:prSet presAssocID="{8A77DDD2-B90D-4436-BEB9-D1D39C00CA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09C570-15BC-4B50-A81B-6BC8CEBBA67D}" type="pres">
      <dgm:prSet presAssocID="{8A77DDD2-B90D-4436-BEB9-D1D39C00CA10}" presName="spaceRect" presStyleCnt="0"/>
      <dgm:spPr/>
    </dgm:pt>
    <dgm:pt modelId="{F31B8E8E-D04C-4518-92C1-E790B9FBD597}" type="pres">
      <dgm:prSet presAssocID="{8A77DDD2-B90D-4436-BEB9-D1D39C00CA10}" presName="parTx" presStyleLbl="revTx" presStyleIdx="1" presStyleCnt="3">
        <dgm:presLayoutVars>
          <dgm:chMax val="0"/>
          <dgm:chPref val="0"/>
        </dgm:presLayoutVars>
      </dgm:prSet>
      <dgm:spPr/>
    </dgm:pt>
    <dgm:pt modelId="{3DDA7E91-C45D-4DC4-90F0-2D2D7E16779F}" type="pres">
      <dgm:prSet presAssocID="{90B4116C-843B-4923-AE92-F7EE5FB816E7}" presName="sibTrans" presStyleCnt="0"/>
      <dgm:spPr/>
    </dgm:pt>
    <dgm:pt modelId="{DF134288-CB24-4108-AEA3-5E998F937AA9}" type="pres">
      <dgm:prSet presAssocID="{A46A6335-ACD8-46F4-A25E-8A1EECB1DBCD}" presName="compNode" presStyleCnt="0"/>
      <dgm:spPr/>
    </dgm:pt>
    <dgm:pt modelId="{8D0A579A-FB68-417B-B739-583E3AB3AB62}" type="pres">
      <dgm:prSet presAssocID="{A46A6335-ACD8-46F4-A25E-8A1EECB1DBCD}" presName="bgRect" presStyleLbl="bgShp" presStyleIdx="2" presStyleCnt="3"/>
      <dgm:spPr/>
    </dgm:pt>
    <dgm:pt modelId="{19BA4A1E-8A63-4003-9EF3-BBF628863B75}" type="pres">
      <dgm:prSet presAssocID="{A46A6335-ACD8-46F4-A25E-8A1EECB1DB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68D253A-9F25-4972-AB86-67B05FA60CB0}" type="pres">
      <dgm:prSet presAssocID="{A46A6335-ACD8-46F4-A25E-8A1EECB1DBCD}" presName="spaceRect" presStyleCnt="0"/>
      <dgm:spPr/>
    </dgm:pt>
    <dgm:pt modelId="{EE146D93-12B5-430B-B542-95B4CCF869D6}" type="pres">
      <dgm:prSet presAssocID="{A46A6335-ACD8-46F4-A25E-8A1EECB1DB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C92706-84B0-4C19-896D-7F75A9E306D6}" type="presOf" srcId="{7338108E-9AB5-4483-87EC-2BA76D71D6D1}" destId="{9E1DA68A-16C1-4198-96E3-2F02D9EA7C13}" srcOrd="0" destOrd="0" presId="urn:microsoft.com/office/officeart/2018/2/layout/IconVerticalSolidList"/>
    <dgm:cxn modelId="{2323A617-3BBA-40AD-9855-355069E16161}" srcId="{7338108E-9AB5-4483-87EC-2BA76D71D6D1}" destId="{8A77DDD2-B90D-4436-BEB9-D1D39C00CA10}" srcOrd="1" destOrd="0" parTransId="{AB5F5C3A-3223-436A-8529-1E100887445F}" sibTransId="{90B4116C-843B-4923-AE92-F7EE5FB816E7}"/>
    <dgm:cxn modelId="{791EF336-369D-4FB7-93A4-873B240CD8D4}" type="presOf" srcId="{7C34CD84-54AD-4DED-96CA-36BC2D324F36}" destId="{6D31138B-FB0A-4C65-91FB-A3C7DED35AAD}" srcOrd="0" destOrd="0" presId="urn:microsoft.com/office/officeart/2018/2/layout/IconVerticalSolidList"/>
    <dgm:cxn modelId="{9CAAEE79-A1CE-4C85-8031-C991285204CB}" type="presOf" srcId="{A46A6335-ACD8-46F4-A25E-8A1EECB1DBCD}" destId="{EE146D93-12B5-430B-B542-95B4CCF869D6}" srcOrd="0" destOrd="0" presId="urn:microsoft.com/office/officeart/2018/2/layout/IconVerticalSolidList"/>
    <dgm:cxn modelId="{531B4D81-05B3-4FA7-9078-74ADFFEE1C1B}" type="presOf" srcId="{8A77DDD2-B90D-4436-BEB9-D1D39C00CA10}" destId="{F31B8E8E-D04C-4518-92C1-E790B9FBD597}" srcOrd="0" destOrd="0" presId="urn:microsoft.com/office/officeart/2018/2/layout/IconVerticalSolidList"/>
    <dgm:cxn modelId="{690F1B92-DB55-4E68-A5B0-F776BB9018EA}" srcId="{7338108E-9AB5-4483-87EC-2BA76D71D6D1}" destId="{7C34CD84-54AD-4DED-96CA-36BC2D324F36}" srcOrd="0" destOrd="0" parTransId="{7C9B45EF-8886-4135-A58D-4AB0D2C0D756}" sibTransId="{76802D75-8E20-4B5A-811F-2C8D4AEA6F57}"/>
    <dgm:cxn modelId="{F13212C9-F901-4D35-8E7D-74BE9D85A9A0}" srcId="{7338108E-9AB5-4483-87EC-2BA76D71D6D1}" destId="{A46A6335-ACD8-46F4-A25E-8A1EECB1DBCD}" srcOrd="2" destOrd="0" parTransId="{6EC16EC9-2381-42D3-9FA6-9241728DCE70}" sibTransId="{2D8AD580-8AB0-4248-BC9C-D0ADFDD6F600}"/>
    <dgm:cxn modelId="{2BBE63D2-D285-4996-8C07-BB5B09ACC6FF}" type="presParOf" srcId="{9E1DA68A-16C1-4198-96E3-2F02D9EA7C13}" destId="{9EBAAAB2-26D7-469F-AF96-387867809169}" srcOrd="0" destOrd="0" presId="urn:microsoft.com/office/officeart/2018/2/layout/IconVerticalSolidList"/>
    <dgm:cxn modelId="{814F3E02-237C-4E56-ACA4-9CDC825A814A}" type="presParOf" srcId="{9EBAAAB2-26D7-469F-AF96-387867809169}" destId="{361E8268-97FD-41D3-84D1-7DB547108E61}" srcOrd="0" destOrd="0" presId="urn:microsoft.com/office/officeart/2018/2/layout/IconVerticalSolidList"/>
    <dgm:cxn modelId="{ED0162A3-7FB0-4CD7-BED4-A29CFEED7252}" type="presParOf" srcId="{9EBAAAB2-26D7-469F-AF96-387867809169}" destId="{E156FE74-5C79-4B04-A9CB-FA1E191F950C}" srcOrd="1" destOrd="0" presId="urn:microsoft.com/office/officeart/2018/2/layout/IconVerticalSolidList"/>
    <dgm:cxn modelId="{EA63CFDA-FFB5-458E-B7DD-37D9E8ACCCD9}" type="presParOf" srcId="{9EBAAAB2-26D7-469F-AF96-387867809169}" destId="{C1D4BDD7-A637-47BA-95C0-7E102B865D6F}" srcOrd="2" destOrd="0" presId="urn:microsoft.com/office/officeart/2018/2/layout/IconVerticalSolidList"/>
    <dgm:cxn modelId="{96D87186-BB2A-4CEE-B43F-73ABFA2CFEB5}" type="presParOf" srcId="{9EBAAAB2-26D7-469F-AF96-387867809169}" destId="{6D31138B-FB0A-4C65-91FB-A3C7DED35AAD}" srcOrd="3" destOrd="0" presId="urn:microsoft.com/office/officeart/2018/2/layout/IconVerticalSolidList"/>
    <dgm:cxn modelId="{B397F90D-8224-47AF-8176-2505BA92981F}" type="presParOf" srcId="{9E1DA68A-16C1-4198-96E3-2F02D9EA7C13}" destId="{EB3E8D73-A731-41C4-9940-BF9C31D03B2B}" srcOrd="1" destOrd="0" presId="urn:microsoft.com/office/officeart/2018/2/layout/IconVerticalSolidList"/>
    <dgm:cxn modelId="{B4D0E8EB-E02E-4939-AA4A-2BB4D5B71E40}" type="presParOf" srcId="{9E1DA68A-16C1-4198-96E3-2F02D9EA7C13}" destId="{531863E6-CDDD-47A9-B39D-DB6C06A9EC22}" srcOrd="2" destOrd="0" presId="urn:microsoft.com/office/officeart/2018/2/layout/IconVerticalSolidList"/>
    <dgm:cxn modelId="{878856C7-B30B-43F1-887D-372CBC5AED3B}" type="presParOf" srcId="{531863E6-CDDD-47A9-B39D-DB6C06A9EC22}" destId="{38B87AB3-54FE-45B3-8468-57CF9FF59CED}" srcOrd="0" destOrd="0" presId="urn:microsoft.com/office/officeart/2018/2/layout/IconVerticalSolidList"/>
    <dgm:cxn modelId="{BBE62C32-EF54-4E65-8F51-D7163A2602CA}" type="presParOf" srcId="{531863E6-CDDD-47A9-B39D-DB6C06A9EC22}" destId="{793D55E8-1A12-4B53-BFCD-DA0827A27C4D}" srcOrd="1" destOrd="0" presId="urn:microsoft.com/office/officeart/2018/2/layout/IconVerticalSolidList"/>
    <dgm:cxn modelId="{C19DA19C-8877-4FC4-ACCD-D011800F3658}" type="presParOf" srcId="{531863E6-CDDD-47A9-B39D-DB6C06A9EC22}" destId="{E609C570-15BC-4B50-A81B-6BC8CEBBA67D}" srcOrd="2" destOrd="0" presId="urn:microsoft.com/office/officeart/2018/2/layout/IconVerticalSolidList"/>
    <dgm:cxn modelId="{F3E878FA-CF47-4A5E-8150-0B5D07B3B156}" type="presParOf" srcId="{531863E6-CDDD-47A9-B39D-DB6C06A9EC22}" destId="{F31B8E8E-D04C-4518-92C1-E790B9FBD597}" srcOrd="3" destOrd="0" presId="urn:microsoft.com/office/officeart/2018/2/layout/IconVerticalSolidList"/>
    <dgm:cxn modelId="{5C879450-1E89-4B62-8765-02967DB272F5}" type="presParOf" srcId="{9E1DA68A-16C1-4198-96E3-2F02D9EA7C13}" destId="{3DDA7E91-C45D-4DC4-90F0-2D2D7E16779F}" srcOrd="3" destOrd="0" presId="urn:microsoft.com/office/officeart/2018/2/layout/IconVerticalSolidList"/>
    <dgm:cxn modelId="{F05C471F-DDC7-4E82-8966-61DC09ADDCBE}" type="presParOf" srcId="{9E1DA68A-16C1-4198-96E3-2F02D9EA7C13}" destId="{DF134288-CB24-4108-AEA3-5E998F937AA9}" srcOrd="4" destOrd="0" presId="urn:microsoft.com/office/officeart/2018/2/layout/IconVerticalSolidList"/>
    <dgm:cxn modelId="{9412A679-4F3D-4546-86A0-456E19084FB9}" type="presParOf" srcId="{DF134288-CB24-4108-AEA3-5E998F937AA9}" destId="{8D0A579A-FB68-417B-B739-583E3AB3AB62}" srcOrd="0" destOrd="0" presId="urn:microsoft.com/office/officeart/2018/2/layout/IconVerticalSolidList"/>
    <dgm:cxn modelId="{08741E48-AA2F-4C5A-A2BD-EAF103F3BC64}" type="presParOf" srcId="{DF134288-CB24-4108-AEA3-5E998F937AA9}" destId="{19BA4A1E-8A63-4003-9EF3-BBF628863B75}" srcOrd="1" destOrd="0" presId="urn:microsoft.com/office/officeart/2018/2/layout/IconVerticalSolidList"/>
    <dgm:cxn modelId="{8AE4152E-084E-4DC2-B5DD-14C8C3084161}" type="presParOf" srcId="{DF134288-CB24-4108-AEA3-5E998F937AA9}" destId="{768D253A-9F25-4972-AB86-67B05FA60CB0}" srcOrd="2" destOrd="0" presId="urn:microsoft.com/office/officeart/2018/2/layout/IconVerticalSolidList"/>
    <dgm:cxn modelId="{B9514B22-5CA3-491E-81C2-654255830B64}" type="presParOf" srcId="{DF134288-CB24-4108-AEA3-5E998F937AA9}" destId="{EE146D93-12B5-430B-B542-95B4CCF869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4709E0-5938-4D23-A50C-12E747FFA5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BA288F-2874-4590-8155-30C606A519C0}">
      <dgm:prSet/>
      <dgm:spPr/>
      <dgm:t>
        <a:bodyPr/>
        <a:lstStyle/>
        <a:p>
          <a:r>
            <a:rPr lang="en-US"/>
            <a:t>Popular Models:</a:t>
          </a:r>
        </a:p>
      </dgm:t>
    </dgm:pt>
    <dgm:pt modelId="{73920695-A6B7-4391-84E3-373EF44FE10F}" type="parTrans" cxnId="{EA1F94B7-0E40-47B7-8DFF-82A045C8E3FD}">
      <dgm:prSet/>
      <dgm:spPr/>
      <dgm:t>
        <a:bodyPr/>
        <a:lstStyle/>
        <a:p>
          <a:endParaRPr lang="en-US"/>
        </a:p>
      </dgm:t>
    </dgm:pt>
    <dgm:pt modelId="{265B8760-94B6-4358-ABEC-5DEE62A380FE}" type="sibTrans" cxnId="{EA1F94B7-0E40-47B7-8DFF-82A045C8E3FD}">
      <dgm:prSet/>
      <dgm:spPr/>
      <dgm:t>
        <a:bodyPr/>
        <a:lstStyle/>
        <a:p>
          <a:endParaRPr lang="en-US"/>
        </a:p>
      </dgm:t>
    </dgm:pt>
    <dgm:pt modelId="{6F61204D-35D3-48BD-938C-ED37EA561D78}">
      <dgm:prSet/>
      <dgm:spPr/>
      <dgm:t>
        <a:bodyPr/>
        <a:lstStyle/>
        <a:p>
          <a:r>
            <a:rPr lang="en-US"/>
            <a:t>GPT (OpenAI), PaLM (Google)</a:t>
          </a:r>
        </a:p>
      </dgm:t>
    </dgm:pt>
    <dgm:pt modelId="{37BC02F7-E53A-4E79-B659-316FF558BAA9}" type="parTrans" cxnId="{F2EF9C78-0986-4D64-B423-1B8FC99044B7}">
      <dgm:prSet/>
      <dgm:spPr/>
      <dgm:t>
        <a:bodyPr/>
        <a:lstStyle/>
        <a:p>
          <a:endParaRPr lang="en-US"/>
        </a:p>
      </dgm:t>
    </dgm:pt>
    <dgm:pt modelId="{04A7E61B-C764-4564-96C1-68218D4C743E}" type="sibTrans" cxnId="{F2EF9C78-0986-4D64-B423-1B8FC99044B7}">
      <dgm:prSet/>
      <dgm:spPr/>
      <dgm:t>
        <a:bodyPr/>
        <a:lstStyle/>
        <a:p>
          <a:endParaRPr lang="en-US"/>
        </a:p>
      </dgm:t>
    </dgm:pt>
    <dgm:pt modelId="{98215C00-7A60-49D1-8E28-BBDC964F28E8}">
      <dgm:prSet/>
      <dgm:spPr/>
      <dgm:t>
        <a:bodyPr/>
        <a:lstStyle/>
        <a:p>
          <a:r>
            <a:rPr lang="en-US"/>
            <a:t>AI Tools:</a:t>
          </a:r>
        </a:p>
      </dgm:t>
    </dgm:pt>
    <dgm:pt modelId="{CED1A5DA-89AE-40F9-80A9-D0FD5BB70540}" type="parTrans" cxnId="{A0E285F7-0504-430A-8F25-ABD0FA303CAB}">
      <dgm:prSet/>
      <dgm:spPr/>
      <dgm:t>
        <a:bodyPr/>
        <a:lstStyle/>
        <a:p>
          <a:endParaRPr lang="en-US"/>
        </a:p>
      </dgm:t>
    </dgm:pt>
    <dgm:pt modelId="{19ED3718-6A1A-4E9D-BE2B-D502B47CA36D}" type="sibTrans" cxnId="{A0E285F7-0504-430A-8F25-ABD0FA303CAB}">
      <dgm:prSet/>
      <dgm:spPr/>
      <dgm:t>
        <a:bodyPr/>
        <a:lstStyle/>
        <a:p>
          <a:endParaRPr lang="en-US"/>
        </a:p>
      </dgm:t>
    </dgm:pt>
    <dgm:pt modelId="{44F150F6-CBD0-41DD-98C4-BD4C2C72FEE7}">
      <dgm:prSet/>
      <dgm:spPr/>
      <dgm:t>
        <a:bodyPr/>
        <a:lstStyle/>
        <a:p>
          <a:r>
            <a:rPr lang="en-US"/>
            <a:t>ChatGPT (conversational AI)</a:t>
          </a:r>
        </a:p>
      </dgm:t>
    </dgm:pt>
    <dgm:pt modelId="{DFDFE090-8D46-4C73-A4E1-EB8CCD579578}" type="parTrans" cxnId="{26F944CB-880C-4141-9723-4607B8C74530}">
      <dgm:prSet/>
      <dgm:spPr/>
      <dgm:t>
        <a:bodyPr/>
        <a:lstStyle/>
        <a:p>
          <a:endParaRPr lang="en-US"/>
        </a:p>
      </dgm:t>
    </dgm:pt>
    <dgm:pt modelId="{70CA6892-C4D7-447F-B99A-13B36A7D1C25}" type="sibTrans" cxnId="{26F944CB-880C-4141-9723-4607B8C74530}">
      <dgm:prSet/>
      <dgm:spPr/>
      <dgm:t>
        <a:bodyPr/>
        <a:lstStyle/>
        <a:p>
          <a:endParaRPr lang="en-US"/>
        </a:p>
      </dgm:t>
    </dgm:pt>
    <dgm:pt modelId="{35DB50C2-EECD-4F72-BD4B-F5141C846F5A}">
      <dgm:prSet/>
      <dgm:spPr/>
      <dgm:t>
        <a:bodyPr/>
        <a:lstStyle/>
        <a:p>
          <a:r>
            <a:rPr lang="en-US"/>
            <a:t>Google Bard (real-time research AI)</a:t>
          </a:r>
        </a:p>
      </dgm:t>
    </dgm:pt>
    <dgm:pt modelId="{15BECB4F-E5DE-45B4-A168-5F3E00C66458}" type="parTrans" cxnId="{2B333C6B-A40E-473A-A216-4EB663D93EA7}">
      <dgm:prSet/>
      <dgm:spPr/>
      <dgm:t>
        <a:bodyPr/>
        <a:lstStyle/>
        <a:p>
          <a:endParaRPr lang="en-US"/>
        </a:p>
      </dgm:t>
    </dgm:pt>
    <dgm:pt modelId="{EEEDBDD5-1FEF-4C14-92F0-C886C491544C}" type="sibTrans" cxnId="{2B333C6B-A40E-473A-A216-4EB663D93EA7}">
      <dgm:prSet/>
      <dgm:spPr/>
      <dgm:t>
        <a:bodyPr/>
        <a:lstStyle/>
        <a:p>
          <a:endParaRPr lang="en-US"/>
        </a:p>
      </dgm:t>
    </dgm:pt>
    <dgm:pt modelId="{3DB13A76-EF08-4B60-95AF-35FCCF70660C}" type="pres">
      <dgm:prSet presAssocID="{E24709E0-5938-4D23-A50C-12E747FFA546}" presName="root" presStyleCnt="0">
        <dgm:presLayoutVars>
          <dgm:dir/>
          <dgm:resizeHandles val="exact"/>
        </dgm:presLayoutVars>
      </dgm:prSet>
      <dgm:spPr/>
    </dgm:pt>
    <dgm:pt modelId="{9822814F-4810-47D5-80E3-2B0DD81EC737}" type="pres">
      <dgm:prSet presAssocID="{11BA288F-2874-4590-8155-30C606A519C0}" presName="compNode" presStyleCnt="0"/>
      <dgm:spPr/>
    </dgm:pt>
    <dgm:pt modelId="{5282DACE-A354-4D02-981D-A39BF7F02957}" type="pres">
      <dgm:prSet presAssocID="{11BA288F-2874-4590-8155-30C606A519C0}" presName="bgRect" presStyleLbl="bgShp" presStyleIdx="0" presStyleCnt="5"/>
      <dgm:spPr/>
    </dgm:pt>
    <dgm:pt modelId="{BDCA1FA3-D5FC-4CA4-9C25-1318F69DE41E}" type="pres">
      <dgm:prSet presAssocID="{11BA288F-2874-4590-8155-30C606A519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C91DC44-527D-407E-A63D-7A7D58A49340}" type="pres">
      <dgm:prSet presAssocID="{11BA288F-2874-4590-8155-30C606A519C0}" presName="spaceRect" presStyleCnt="0"/>
      <dgm:spPr/>
    </dgm:pt>
    <dgm:pt modelId="{751B15D8-D4DE-4A5E-9E07-71DDB2437B59}" type="pres">
      <dgm:prSet presAssocID="{11BA288F-2874-4590-8155-30C606A519C0}" presName="parTx" presStyleLbl="revTx" presStyleIdx="0" presStyleCnt="5">
        <dgm:presLayoutVars>
          <dgm:chMax val="0"/>
          <dgm:chPref val="0"/>
        </dgm:presLayoutVars>
      </dgm:prSet>
      <dgm:spPr/>
    </dgm:pt>
    <dgm:pt modelId="{9A671006-47ED-43D9-946E-A033B04E9B81}" type="pres">
      <dgm:prSet presAssocID="{265B8760-94B6-4358-ABEC-5DEE62A380FE}" presName="sibTrans" presStyleCnt="0"/>
      <dgm:spPr/>
    </dgm:pt>
    <dgm:pt modelId="{17B8CC2A-BF75-484C-BC22-F483C67B4275}" type="pres">
      <dgm:prSet presAssocID="{6F61204D-35D3-48BD-938C-ED37EA561D78}" presName="compNode" presStyleCnt="0"/>
      <dgm:spPr/>
    </dgm:pt>
    <dgm:pt modelId="{FAE74F7A-41E3-413C-AE7F-93BEED4CD1C6}" type="pres">
      <dgm:prSet presAssocID="{6F61204D-35D3-48BD-938C-ED37EA561D78}" presName="bgRect" presStyleLbl="bgShp" presStyleIdx="1" presStyleCnt="5"/>
      <dgm:spPr/>
    </dgm:pt>
    <dgm:pt modelId="{47CE2513-C539-4320-A243-29075E493CD1}" type="pres">
      <dgm:prSet presAssocID="{6F61204D-35D3-48BD-938C-ED37EA561D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879333E-2452-4539-BD11-2CEE712C03CD}" type="pres">
      <dgm:prSet presAssocID="{6F61204D-35D3-48BD-938C-ED37EA561D78}" presName="spaceRect" presStyleCnt="0"/>
      <dgm:spPr/>
    </dgm:pt>
    <dgm:pt modelId="{0D7E76A9-7861-434F-A280-1BDBC646A7D0}" type="pres">
      <dgm:prSet presAssocID="{6F61204D-35D3-48BD-938C-ED37EA561D78}" presName="parTx" presStyleLbl="revTx" presStyleIdx="1" presStyleCnt="5">
        <dgm:presLayoutVars>
          <dgm:chMax val="0"/>
          <dgm:chPref val="0"/>
        </dgm:presLayoutVars>
      </dgm:prSet>
      <dgm:spPr/>
    </dgm:pt>
    <dgm:pt modelId="{7CB1B38C-78A5-4C3A-9C77-4C43A0CB9073}" type="pres">
      <dgm:prSet presAssocID="{04A7E61B-C764-4564-96C1-68218D4C743E}" presName="sibTrans" presStyleCnt="0"/>
      <dgm:spPr/>
    </dgm:pt>
    <dgm:pt modelId="{49501E5D-4DAB-4664-9BDA-A875559C3D10}" type="pres">
      <dgm:prSet presAssocID="{98215C00-7A60-49D1-8E28-BBDC964F28E8}" presName="compNode" presStyleCnt="0"/>
      <dgm:spPr/>
    </dgm:pt>
    <dgm:pt modelId="{9E5FFEAE-8F52-4768-A406-1504E6476ADA}" type="pres">
      <dgm:prSet presAssocID="{98215C00-7A60-49D1-8E28-BBDC964F28E8}" presName="bgRect" presStyleLbl="bgShp" presStyleIdx="2" presStyleCnt="5"/>
      <dgm:spPr/>
    </dgm:pt>
    <dgm:pt modelId="{EDED0AAA-6C7E-484D-825F-BDBD75AB197E}" type="pres">
      <dgm:prSet presAssocID="{98215C00-7A60-49D1-8E28-BBDC964F28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48D416-E4A2-4805-AC61-87C225CD1AF5}" type="pres">
      <dgm:prSet presAssocID="{98215C00-7A60-49D1-8E28-BBDC964F28E8}" presName="spaceRect" presStyleCnt="0"/>
      <dgm:spPr/>
    </dgm:pt>
    <dgm:pt modelId="{162E1552-C28B-4489-9D3D-53AE074B3CE4}" type="pres">
      <dgm:prSet presAssocID="{98215C00-7A60-49D1-8E28-BBDC964F28E8}" presName="parTx" presStyleLbl="revTx" presStyleIdx="2" presStyleCnt="5">
        <dgm:presLayoutVars>
          <dgm:chMax val="0"/>
          <dgm:chPref val="0"/>
        </dgm:presLayoutVars>
      </dgm:prSet>
      <dgm:spPr/>
    </dgm:pt>
    <dgm:pt modelId="{B69A2C94-8A5B-4F47-81BD-D58976FE5691}" type="pres">
      <dgm:prSet presAssocID="{19ED3718-6A1A-4E9D-BE2B-D502B47CA36D}" presName="sibTrans" presStyleCnt="0"/>
      <dgm:spPr/>
    </dgm:pt>
    <dgm:pt modelId="{2E4171E6-A452-4171-A809-83BC27BF4B7A}" type="pres">
      <dgm:prSet presAssocID="{44F150F6-CBD0-41DD-98C4-BD4C2C72FEE7}" presName="compNode" presStyleCnt="0"/>
      <dgm:spPr/>
    </dgm:pt>
    <dgm:pt modelId="{B8471148-1E77-46A7-9055-A7703D1AAE4E}" type="pres">
      <dgm:prSet presAssocID="{44F150F6-CBD0-41DD-98C4-BD4C2C72FEE7}" presName="bgRect" presStyleLbl="bgShp" presStyleIdx="3" presStyleCnt="5"/>
      <dgm:spPr/>
    </dgm:pt>
    <dgm:pt modelId="{D7BA3959-23E6-447E-AC05-20CEF8E230AB}" type="pres">
      <dgm:prSet presAssocID="{44F150F6-CBD0-41DD-98C4-BD4C2C72FEE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26FA489-3D09-4059-899C-57A6470E4B10}" type="pres">
      <dgm:prSet presAssocID="{44F150F6-CBD0-41DD-98C4-BD4C2C72FEE7}" presName="spaceRect" presStyleCnt="0"/>
      <dgm:spPr/>
    </dgm:pt>
    <dgm:pt modelId="{2D235F9B-9C77-43F3-B4E3-DE5156E4D1EE}" type="pres">
      <dgm:prSet presAssocID="{44F150F6-CBD0-41DD-98C4-BD4C2C72FEE7}" presName="parTx" presStyleLbl="revTx" presStyleIdx="3" presStyleCnt="5">
        <dgm:presLayoutVars>
          <dgm:chMax val="0"/>
          <dgm:chPref val="0"/>
        </dgm:presLayoutVars>
      </dgm:prSet>
      <dgm:spPr/>
    </dgm:pt>
    <dgm:pt modelId="{7409D4E0-4A43-4FE0-85EA-E3B344F08547}" type="pres">
      <dgm:prSet presAssocID="{70CA6892-C4D7-447F-B99A-13B36A7D1C25}" presName="sibTrans" presStyleCnt="0"/>
      <dgm:spPr/>
    </dgm:pt>
    <dgm:pt modelId="{0E7722DF-BE95-4606-9A01-978393655606}" type="pres">
      <dgm:prSet presAssocID="{35DB50C2-EECD-4F72-BD4B-F5141C846F5A}" presName="compNode" presStyleCnt="0"/>
      <dgm:spPr/>
    </dgm:pt>
    <dgm:pt modelId="{08C50AEC-6591-4BB0-A743-6DD6B03466D1}" type="pres">
      <dgm:prSet presAssocID="{35DB50C2-EECD-4F72-BD4B-F5141C846F5A}" presName="bgRect" presStyleLbl="bgShp" presStyleIdx="4" presStyleCnt="5"/>
      <dgm:spPr/>
    </dgm:pt>
    <dgm:pt modelId="{D740BB38-FEF1-4392-8901-D517AA7269F4}" type="pres">
      <dgm:prSet presAssocID="{35DB50C2-EECD-4F72-BD4B-F5141C846F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DB62DBC-E9E6-4142-A5EC-BBEF79BDE130}" type="pres">
      <dgm:prSet presAssocID="{35DB50C2-EECD-4F72-BD4B-F5141C846F5A}" presName="spaceRect" presStyleCnt="0"/>
      <dgm:spPr/>
    </dgm:pt>
    <dgm:pt modelId="{D6148952-25A3-4447-BE4E-F5D22CA40636}" type="pres">
      <dgm:prSet presAssocID="{35DB50C2-EECD-4F72-BD4B-F5141C846F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6394713-B656-4C8B-AE8E-4D28BF4304BD}" type="presOf" srcId="{35DB50C2-EECD-4F72-BD4B-F5141C846F5A}" destId="{D6148952-25A3-4447-BE4E-F5D22CA40636}" srcOrd="0" destOrd="0" presId="urn:microsoft.com/office/officeart/2018/2/layout/IconVerticalSolidList"/>
    <dgm:cxn modelId="{8F167B53-B512-4E8F-AFB4-CC508C69AB5C}" type="presOf" srcId="{44F150F6-CBD0-41DD-98C4-BD4C2C72FEE7}" destId="{2D235F9B-9C77-43F3-B4E3-DE5156E4D1EE}" srcOrd="0" destOrd="0" presId="urn:microsoft.com/office/officeart/2018/2/layout/IconVerticalSolidList"/>
    <dgm:cxn modelId="{2B333C6B-A40E-473A-A216-4EB663D93EA7}" srcId="{E24709E0-5938-4D23-A50C-12E747FFA546}" destId="{35DB50C2-EECD-4F72-BD4B-F5141C846F5A}" srcOrd="4" destOrd="0" parTransId="{15BECB4F-E5DE-45B4-A168-5F3E00C66458}" sibTransId="{EEEDBDD5-1FEF-4C14-92F0-C886C491544C}"/>
    <dgm:cxn modelId="{F2EF9C78-0986-4D64-B423-1B8FC99044B7}" srcId="{E24709E0-5938-4D23-A50C-12E747FFA546}" destId="{6F61204D-35D3-48BD-938C-ED37EA561D78}" srcOrd="1" destOrd="0" parTransId="{37BC02F7-E53A-4E79-B659-316FF558BAA9}" sibTransId="{04A7E61B-C764-4564-96C1-68218D4C743E}"/>
    <dgm:cxn modelId="{B95E558B-23B1-4481-9129-A2D5FBBF2E8A}" type="presOf" srcId="{6F61204D-35D3-48BD-938C-ED37EA561D78}" destId="{0D7E76A9-7861-434F-A280-1BDBC646A7D0}" srcOrd="0" destOrd="0" presId="urn:microsoft.com/office/officeart/2018/2/layout/IconVerticalSolidList"/>
    <dgm:cxn modelId="{125362AE-9606-4E54-BB31-70973DCA8190}" type="presOf" srcId="{11BA288F-2874-4590-8155-30C606A519C0}" destId="{751B15D8-D4DE-4A5E-9E07-71DDB2437B59}" srcOrd="0" destOrd="0" presId="urn:microsoft.com/office/officeart/2018/2/layout/IconVerticalSolidList"/>
    <dgm:cxn modelId="{EA1F94B7-0E40-47B7-8DFF-82A045C8E3FD}" srcId="{E24709E0-5938-4D23-A50C-12E747FFA546}" destId="{11BA288F-2874-4590-8155-30C606A519C0}" srcOrd="0" destOrd="0" parTransId="{73920695-A6B7-4391-84E3-373EF44FE10F}" sibTransId="{265B8760-94B6-4358-ABEC-5DEE62A380FE}"/>
    <dgm:cxn modelId="{26F944CB-880C-4141-9723-4607B8C74530}" srcId="{E24709E0-5938-4D23-A50C-12E747FFA546}" destId="{44F150F6-CBD0-41DD-98C4-BD4C2C72FEE7}" srcOrd="3" destOrd="0" parTransId="{DFDFE090-8D46-4C73-A4E1-EB8CCD579578}" sibTransId="{70CA6892-C4D7-447F-B99A-13B36A7D1C25}"/>
    <dgm:cxn modelId="{BA34B8CF-C1F7-49CB-9E8A-9FFE8812A6E3}" type="presOf" srcId="{98215C00-7A60-49D1-8E28-BBDC964F28E8}" destId="{162E1552-C28B-4489-9D3D-53AE074B3CE4}" srcOrd="0" destOrd="0" presId="urn:microsoft.com/office/officeart/2018/2/layout/IconVerticalSolidList"/>
    <dgm:cxn modelId="{80B130EF-BFB6-47C2-8A3D-1F52105BAFA5}" type="presOf" srcId="{E24709E0-5938-4D23-A50C-12E747FFA546}" destId="{3DB13A76-EF08-4B60-95AF-35FCCF70660C}" srcOrd="0" destOrd="0" presId="urn:microsoft.com/office/officeart/2018/2/layout/IconVerticalSolidList"/>
    <dgm:cxn modelId="{A0E285F7-0504-430A-8F25-ABD0FA303CAB}" srcId="{E24709E0-5938-4D23-A50C-12E747FFA546}" destId="{98215C00-7A60-49D1-8E28-BBDC964F28E8}" srcOrd="2" destOrd="0" parTransId="{CED1A5DA-89AE-40F9-80A9-D0FD5BB70540}" sibTransId="{19ED3718-6A1A-4E9D-BE2B-D502B47CA36D}"/>
    <dgm:cxn modelId="{0FE8C2A4-A6E4-4205-B6C2-76A92EF95AA5}" type="presParOf" srcId="{3DB13A76-EF08-4B60-95AF-35FCCF70660C}" destId="{9822814F-4810-47D5-80E3-2B0DD81EC737}" srcOrd="0" destOrd="0" presId="urn:microsoft.com/office/officeart/2018/2/layout/IconVerticalSolidList"/>
    <dgm:cxn modelId="{50C4B378-180C-4618-BA99-927FA54879C0}" type="presParOf" srcId="{9822814F-4810-47D5-80E3-2B0DD81EC737}" destId="{5282DACE-A354-4D02-981D-A39BF7F02957}" srcOrd="0" destOrd="0" presId="urn:microsoft.com/office/officeart/2018/2/layout/IconVerticalSolidList"/>
    <dgm:cxn modelId="{30C2BECD-04AC-43F3-9EB9-5C4C84727C99}" type="presParOf" srcId="{9822814F-4810-47D5-80E3-2B0DD81EC737}" destId="{BDCA1FA3-D5FC-4CA4-9C25-1318F69DE41E}" srcOrd="1" destOrd="0" presId="urn:microsoft.com/office/officeart/2018/2/layout/IconVerticalSolidList"/>
    <dgm:cxn modelId="{26BC3252-421D-4BB7-8473-23059C37C142}" type="presParOf" srcId="{9822814F-4810-47D5-80E3-2B0DD81EC737}" destId="{AC91DC44-527D-407E-A63D-7A7D58A49340}" srcOrd="2" destOrd="0" presId="urn:microsoft.com/office/officeart/2018/2/layout/IconVerticalSolidList"/>
    <dgm:cxn modelId="{DF3B05DF-86B5-468C-96C7-FB87457BDCA7}" type="presParOf" srcId="{9822814F-4810-47D5-80E3-2B0DD81EC737}" destId="{751B15D8-D4DE-4A5E-9E07-71DDB2437B59}" srcOrd="3" destOrd="0" presId="urn:microsoft.com/office/officeart/2018/2/layout/IconVerticalSolidList"/>
    <dgm:cxn modelId="{098E1761-A55F-4660-9B49-410CCEF425CE}" type="presParOf" srcId="{3DB13A76-EF08-4B60-95AF-35FCCF70660C}" destId="{9A671006-47ED-43D9-946E-A033B04E9B81}" srcOrd="1" destOrd="0" presId="urn:microsoft.com/office/officeart/2018/2/layout/IconVerticalSolidList"/>
    <dgm:cxn modelId="{D65A7EA8-2E17-4053-A3FC-02B06786BDA5}" type="presParOf" srcId="{3DB13A76-EF08-4B60-95AF-35FCCF70660C}" destId="{17B8CC2A-BF75-484C-BC22-F483C67B4275}" srcOrd="2" destOrd="0" presId="urn:microsoft.com/office/officeart/2018/2/layout/IconVerticalSolidList"/>
    <dgm:cxn modelId="{58C35637-1979-4CB7-90D6-3C2734B37344}" type="presParOf" srcId="{17B8CC2A-BF75-484C-BC22-F483C67B4275}" destId="{FAE74F7A-41E3-413C-AE7F-93BEED4CD1C6}" srcOrd="0" destOrd="0" presId="urn:microsoft.com/office/officeart/2018/2/layout/IconVerticalSolidList"/>
    <dgm:cxn modelId="{11D16DB9-5300-4BEF-8427-8ACBF90C6AAC}" type="presParOf" srcId="{17B8CC2A-BF75-484C-BC22-F483C67B4275}" destId="{47CE2513-C539-4320-A243-29075E493CD1}" srcOrd="1" destOrd="0" presId="urn:microsoft.com/office/officeart/2018/2/layout/IconVerticalSolidList"/>
    <dgm:cxn modelId="{10F561F3-2393-420A-86D8-CFB0963FCCBC}" type="presParOf" srcId="{17B8CC2A-BF75-484C-BC22-F483C67B4275}" destId="{A879333E-2452-4539-BD11-2CEE712C03CD}" srcOrd="2" destOrd="0" presId="urn:microsoft.com/office/officeart/2018/2/layout/IconVerticalSolidList"/>
    <dgm:cxn modelId="{0506CE7E-D098-42AA-B046-7924360F9F66}" type="presParOf" srcId="{17B8CC2A-BF75-484C-BC22-F483C67B4275}" destId="{0D7E76A9-7861-434F-A280-1BDBC646A7D0}" srcOrd="3" destOrd="0" presId="urn:microsoft.com/office/officeart/2018/2/layout/IconVerticalSolidList"/>
    <dgm:cxn modelId="{2BF835B3-90EC-4814-8EB3-829940D1C9D7}" type="presParOf" srcId="{3DB13A76-EF08-4B60-95AF-35FCCF70660C}" destId="{7CB1B38C-78A5-4C3A-9C77-4C43A0CB9073}" srcOrd="3" destOrd="0" presId="urn:microsoft.com/office/officeart/2018/2/layout/IconVerticalSolidList"/>
    <dgm:cxn modelId="{7DD03C73-C723-440A-B5C9-B8123A92D31F}" type="presParOf" srcId="{3DB13A76-EF08-4B60-95AF-35FCCF70660C}" destId="{49501E5D-4DAB-4664-9BDA-A875559C3D10}" srcOrd="4" destOrd="0" presId="urn:microsoft.com/office/officeart/2018/2/layout/IconVerticalSolidList"/>
    <dgm:cxn modelId="{84FCFFE7-EBED-4314-8AC6-F8EF0AD60F9E}" type="presParOf" srcId="{49501E5D-4DAB-4664-9BDA-A875559C3D10}" destId="{9E5FFEAE-8F52-4768-A406-1504E6476ADA}" srcOrd="0" destOrd="0" presId="urn:microsoft.com/office/officeart/2018/2/layout/IconVerticalSolidList"/>
    <dgm:cxn modelId="{BCC777E3-4CC5-4A3F-A228-A2DE085661C6}" type="presParOf" srcId="{49501E5D-4DAB-4664-9BDA-A875559C3D10}" destId="{EDED0AAA-6C7E-484D-825F-BDBD75AB197E}" srcOrd="1" destOrd="0" presId="urn:microsoft.com/office/officeart/2018/2/layout/IconVerticalSolidList"/>
    <dgm:cxn modelId="{CC758A49-FE43-44BC-956E-0F5D264A8C2C}" type="presParOf" srcId="{49501E5D-4DAB-4664-9BDA-A875559C3D10}" destId="{ED48D416-E4A2-4805-AC61-87C225CD1AF5}" srcOrd="2" destOrd="0" presId="urn:microsoft.com/office/officeart/2018/2/layout/IconVerticalSolidList"/>
    <dgm:cxn modelId="{697CE72F-164D-48DE-A60B-ED197DBC7267}" type="presParOf" srcId="{49501E5D-4DAB-4664-9BDA-A875559C3D10}" destId="{162E1552-C28B-4489-9D3D-53AE074B3CE4}" srcOrd="3" destOrd="0" presId="urn:microsoft.com/office/officeart/2018/2/layout/IconVerticalSolidList"/>
    <dgm:cxn modelId="{6C683B96-AD63-4CD1-BD1E-DFB6C5E1C0AD}" type="presParOf" srcId="{3DB13A76-EF08-4B60-95AF-35FCCF70660C}" destId="{B69A2C94-8A5B-4F47-81BD-D58976FE5691}" srcOrd="5" destOrd="0" presId="urn:microsoft.com/office/officeart/2018/2/layout/IconVerticalSolidList"/>
    <dgm:cxn modelId="{3FFE9504-3103-4FB1-BDC9-B81E2A797E39}" type="presParOf" srcId="{3DB13A76-EF08-4B60-95AF-35FCCF70660C}" destId="{2E4171E6-A452-4171-A809-83BC27BF4B7A}" srcOrd="6" destOrd="0" presId="urn:microsoft.com/office/officeart/2018/2/layout/IconVerticalSolidList"/>
    <dgm:cxn modelId="{49028F34-EE5F-4410-940F-1BA311531B09}" type="presParOf" srcId="{2E4171E6-A452-4171-A809-83BC27BF4B7A}" destId="{B8471148-1E77-46A7-9055-A7703D1AAE4E}" srcOrd="0" destOrd="0" presId="urn:microsoft.com/office/officeart/2018/2/layout/IconVerticalSolidList"/>
    <dgm:cxn modelId="{725CACDB-C24F-45F1-9200-B169274904FB}" type="presParOf" srcId="{2E4171E6-A452-4171-A809-83BC27BF4B7A}" destId="{D7BA3959-23E6-447E-AC05-20CEF8E230AB}" srcOrd="1" destOrd="0" presId="urn:microsoft.com/office/officeart/2018/2/layout/IconVerticalSolidList"/>
    <dgm:cxn modelId="{30E1C0E5-BCF7-4938-8B4C-DACFD4262871}" type="presParOf" srcId="{2E4171E6-A452-4171-A809-83BC27BF4B7A}" destId="{726FA489-3D09-4059-899C-57A6470E4B10}" srcOrd="2" destOrd="0" presId="urn:microsoft.com/office/officeart/2018/2/layout/IconVerticalSolidList"/>
    <dgm:cxn modelId="{DF9799FA-2561-4C25-89BA-D4394219E8F0}" type="presParOf" srcId="{2E4171E6-A452-4171-A809-83BC27BF4B7A}" destId="{2D235F9B-9C77-43F3-B4E3-DE5156E4D1EE}" srcOrd="3" destOrd="0" presId="urn:microsoft.com/office/officeart/2018/2/layout/IconVerticalSolidList"/>
    <dgm:cxn modelId="{8E7ECFEF-ED2D-42F5-9648-059037BC8BE2}" type="presParOf" srcId="{3DB13A76-EF08-4B60-95AF-35FCCF70660C}" destId="{7409D4E0-4A43-4FE0-85EA-E3B344F08547}" srcOrd="7" destOrd="0" presId="urn:microsoft.com/office/officeart/2018/2/layout/IconVerticalSolidList"/>
    <dgm:cxn modelId="{E19B9D79-BB9B-44F6-BD73-91E76A91530A}" type="presParOf" srcId="{3DB13A76-EF08-4B60-95AF-35FCCF70660C}" destId="{0E7722DF-BE95-4606-9A01-978393655606}" srcOrd="8" destOrd="0" presId="urn:microsoft.com/office/officeart/2018/2/layout/IconVerticalSolidList"/>
    <dgm:cxn modelId="{3ABFE504-14F2-4A70-9840-A98B1CEE3F78}" type="presParOf" srcId="{0E7722DF-BE95-4606-9A01-978393655606}" destId="{08C50AEC-6591-4BB0-A743-6DD6B03466D1}" srcOrd="0" destOrd="0" presId="urn:microsoft.com/office/officeart/2018/2/layout/IconVerticalSolidList"/>
    <dgm:cxn modelId="{B74A7742-B4A2-495A-822D-34F40A96ED18}" type="presParOf" srcId="{0E7722DF-BE95-4606-9A01-978393655606}" destId="{D740BB38-FEF1-4392-8901-D517AA7269F4}" srcOrd="1" destOrd="0" presId="urn:microsoft.com/office/officeart/2018/2/layout/IconVerticalSolidList"/>
    <dgm:cxn modelId="{E75CEBF2-07D0-4899-B043-E4812EEDA15E}" type="presParOf" srcId="{0E7722DF-BE95-4606-9A01-978393655606}" destId="{BDB62DBC-E9E6-4142-A5EC-BBEF79BDE130}" srcOrd="2" destOrd="0" presId="urn:microsoft.com/office/officeart/2018/2/layout/IconVerticalSolidList"/>
    <dgm:cxn modelId="{C298F796-3367-41AD-8882-1AD7D6C0BA9C}" type="presParOf" srcId="{0E7722DF-BE95-4606-9A01-978393655606}" destId="{D6148952-25A3-4447-BE4E-F5D22CA406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F79A63B-18BC-43A6-9B1D-83D8000249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C2D936-E673-454F-A99A-1A9F9307F874}">
      <dgm:prSet/>
      <dgm:spPr/>
      <dgm:t>
        <a:bodyPr/>
        <a:lstStyle/>
        <a:p>
          <a:r>
            <a:rPr lang="en-US"/>
            <a:t>AI Image Generators:</a:t>
          </a:r>
        </a:p>
      </dgm:t>
    </dgm:pt>
    <dgm:pt modelId="{CE95D6B0-053B-47FC-9AB1-654CE71EB2FC}" type="parTrans" cxnId="{24D24D79-0497-43DC-8F48-F8873FF1A240}">
      <dgm:prSet/>
      <dgm:spPr/>
      <dgm:t>
        <a:bodyPr/>
        <a:lstStyle/>
        <a:p>
          <a:endParaRPr lang="en-US"/>
        </a:p>
      </dgm:t>
    </dgm:pt>
    <dgm:pt modelId="{182A2D2F-4025-44CC-B0F1-86F9BEB8254C}" type="sibTrans" cxnId="{24D24D79-0497-43DC-8F48-F8873FF1A240}">
      <dgm:prSet/>
      <dgm:spPr/>
      <dgm:t>
        <a:bodyPr/>
        <a:lstStyle/>
        <a:p>
          <a:endParaRPr lang="en-US"/>
        </a:p>
      </dgm:t>
    </dgm:pt>
    <dgm:pt modelId="{620C44D8-C077-42C5-BB21-50D018C46219}">
      <dgm:prSet/>
      <dgm:spPr/>
      <dgm:t>
        <a:bodyPr/>
        <a:lstStyle/>
        <a:p>
          <a:r>
            <a:rPr lang="en-US"/>
            <a:t>DALL-E (OpenAI), Stable Diffusion, Adobe Firefly</a:t>
          </a:r>
        </a:p>
      </dgm:t>
    </dgm:pt>
    <dgm:pt modelId="{6FD95502-AF17-4516-BDC7-F801C87C0372}" type="parTrans" cxnId="{4949480F-4BAF-479F-A80D-A7A8CF7DBF73}">
      <dgm:prSet/>
      <dgm:spPr/>
      <dgm:t>
        <a:bodyPr/>
        <a:lstStyle/>
        <a:p>
          <a:endParaRPr lang="en-US"/>
        </a:p>
      </dgm:t>
    </dgm:pt>
    <dgm:pt modelId="{60495682-06DB-40F8-993D-3E21D3C37CFC}" type="sibTrans" cxnId="{4949480F-4BAF-479F-A80D-A7A8CF7DBF73}">
      <dgm:prSet/>
      <dgm:spPr/>
      <dgm:t>
        <a:bodyPr/>
        <a:lstStyle/>
        <a:p>
          <a:endParaRPr lang="en-US"/>
        </a:p>
      </dgm:t>
    </dgm:pt>
    <dgm:pt modelId="{2DB8DFEC-91E8-4310-9155-CE3A323A0190}">
      <dgm:prSet/>
      <dgm:spPr/>
      <dgm:t>
        <a:bodyPr/>
        <a:lstStyle/>
        <a:p>
          <a:r>
            <a:rPr lang="en-US"/>
            <a:t>Applications:</a:t>
          </a:r>
        </a:p>
      </dgm:t>
    </dgm:pt>
    <dgm:pt modelId="{C6C96E35-2B63-4E6F-A5C9-276B2CDFE52F}" type="parTrans" cxnId="{8646BC77-DE9F-41DD-B3E5-1646497C1D31}">
      <dgm:prSet/>
      <dgm:spPr/>
      <dgm:t>
        <a:bodyPr/>
        <a:lstStyle/>
        <a:p>
          <a:endParaRPr lang="en-US"/>
        </a:p>
      </dgm:t>
    </dgm:pt>
    <dgm:pt modelId="{DFC96563-8E9F-4358-A136-EB113D4A82EA}" type="sibTrans" cxnId="{8646BC77-DE9F-41DD-B3E5-1646497C1D31}">
      <dgm:prSet/>
      <dgm:spPr/>
      <dgm:t>
        <a:bodyPr/>
        <a:lstStyle/>
        <a:p>
          <a:endParaRPr lang="en-US"/>
        </a:p>
      </dgm:t>
    </dgm:pt>
    <dgm:pt modelId="{6868E197-DAC1-4137-BFD2-538013B1347C}">
      <dgm:prSet/>
      <dgm:spPr/>
      <dgm:t>
        <a:bodyPr/>
        <a:lstStyle/>
        <a:p>
          <a:r>
            <a:rPr lang="en-US"/>
            <a:t>Style transfer, sketch-to-image transformation, medical imaging.</a:t>
          </a:r>
        </a:p>
      </dgm:t>
    </dgm:pt>
    <dgm:pt modelId="{26B64A37-9CF3-461C-9DD7-1550F608684D}" type="parTrans" cxnId="{653D7579-B5F3-42E2-B66A-3F5FC70CF192}">
      <dgm:prSet/>
      <dgm:spPr/>
      <dgm:t>
        <a:bodyPr/>
        <a:lstStyle/>
        <a:p>
          <a:endParaRPr lang="en-US"/>
        </a:p>
      </dgm:t>
    </dgm:pt>
    <dgm:pt modelId="{6C61A130-33E1-4556-AC8B-C2042045B0CE}" type="sibTrans" cxnId="{653D7579-B5F3-42E2-B66A-3F5FC70CF192}">
      <dgm:prSet/>
      <dgm:spPr/>
      <dgm:t>
        <a:bodyPr/>
        <a:lstStyle/>
        <a:p>
          <a:endParaRPr lang="en-US"/>
        </a:p>
      </dgm:t>
    </dgm:pt>
    <dgm:pt modelId="{953AC617-A278-4EAB-9499-130CBD4A855A}" type="pres">
      <dgm:prSet presAssocID="{2F79A63B-18BC-43A6-9B1D-83D8000249BF}" presName="root" presStyleCnt="0">
        <dgm:presLayoutVars>
          <dgm:dir/>
          <dgm:resizeHandles val="exact"/>
        </dgm:presLayoutVars>
      </dgm:prSet>
      <dgm:spPr/>
    </dgm:pt>
    <dgm:pt modelId="{D05EF67F-2CFC-4D23-AC61-F5DA16FD8415}" type="pres">
      <dgm:prSet presAssocID="{FBC2D936-E673-454F-A99A-1A9F9307F874}" presName="compNode" presStyleCnt="0"/>
      <dgm:spPr/>
    </dgm:pt>
    <dgm:pt modelId="{504ABD27-4E15-42B2-8541-00E43C8260B0}" type="pres">
      <dgm:prSet presAssocID="{FBC2D936-E673-454F-A99A-1A9F9307F874}" presName="bgRect" presStyleLbl="bgShp" presStyleIdx="0" presStyleCnt="4"/>
      <dgm:spPr/>
    </dgm:pt>
    <dgm:pt modelId="{6D51B4D0-BC49-4079-94B0-79B458748A7E}" type="pres">
      <dgm:prSet presAssocID="{FBC2D936-E673-454F-A99A-1A9F9307F8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4E8E1E-D984-411A-BE7B-D1ABE04561A9}" type="pres">
      <dgm:prSet presAssocID="{FBC2D936-E673-454F-A99A-1A9F9307F874}" presName="spaceRect" presStyleCnt="0"/>
      <dgm:spPr/>
    </dgm:pt>
    <dgm:pt modelId="{EFA05A47-A31A-4166-82D3-1733D51239FD}" type="pres">
      <dgm:prSet presAssocID="{FBC2D936-E673-454F-A99A-1A9F9307F874}" presName="parTx" presStyleLbl="revTx" presStyleIdx="0" presStyleCnt="4">
        <dgm:presLayoutVars>
          <dgm:chMax val="0"/>
          <dgm:chPref val="0"/>
        </dgm:presLayoutVars>
      </dgm:prSet>
      <dgm:spPr/>
    </dgm:pt>
    <dgm:pt modelId="{D62C37BA-A918-4CB9-BE01-595AD8AAAFC0}" type="pres">
      <dgm:prSet presAssocID="{182A2D2F-4025-44CC-B0F1-86F9BEB8254C}" presName="sibTrans" presStyleCnt="0"/>
      <dgm:spPr/>
    </dgm:pt>
    <dgm:pt modelId="{9C20DB06-E460-481A-A055-5236E7E18800}" type="pres">
      <dgm:prSet presAssocID="{620C44D8-C077-42C5-BB21-50D018C46219}" presName="compNode" presStyleCnt="0"/>
      <dgm:spPr/>
    </dgm:pt>
    <dgm:pt modelId="{161FB4A8-36A6-4577-82F0-F21567CD5D67}" type="pres">
      <dgm:prSet presAssocID="{620C44D8-C077-42C5-BB21-50D018C46219}" presName="bgRect" presStyleLbl="bgShp" presStyleIdx="1" presStyleCnt="4"/>
      <dgm:spPr/>
    </dgm:pt>
    <dgm:pt modelId="{D7D9FDB1-D75F-4E38-B147-85A560998727}" type="pres">
      <dgm:prSet presAssocID="{620C44D8-C077-42C5-BB21-50D018C46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E5F87106-5E26-488E-8BD1-3673E1B00498}" type="pres">
      <dgm:prSet presAssocID="{620C44D8-C077-42C5-BB21-50D018C46219}" presName="spaceRect" presStyleCnt="0"/>
      <dgm:spPr/>
    </dgm:pt>
    <dgm:pt modelId="{68F6DDF5-6709-457E-B189-1B5A2DBA4BDF}" type="pres">
      <dgm:prSet presAssocID="{620C44D8-C077-42C5-BB21-50D018C46219}" presName="parTx" presStyleLbl="revTx" presStyleIdx="1" presStyleCnt="4">
        <dgm:presLayoutVars>
          <dgm:chMax val="0"/>
          <dgm:chPref val="0"/>
        </dgm:presLayoutVars>
      </dgm:prSet>
      <dgm:spPr/>
    </dgm:pt>
    <dgm:pt modelId="{DD8552F0-1A1C-4C52-B677-52D0BA5D578D}" type="pres">
      <dgm:prSet presAssocID="{60495682-06DB-40F8-993D-3E21D3C37CFC}" presName="sibTrans" presStyleCnt="0"/>
      <dgm:spPr/>
    </dgm:pt>
    <dgm:pt modelId="{08AE900F-3F99-4D1B-96E0-262AF71C3D4C}" type="pres">
      <dgm:prSet presAssocID="{2DB8DFEC-91E8-4310-9155-CE3A323A0190}" presName="compNode" presStyleCnt="0"/>
      <dgm:spPr/>
    </dgm:pt>
    <dgm:pt modelId="{6643943B-1A91-4715-ABC4-52C1F847ACFA}" type="pres">
      <dgm:prSet presAssocID="{2DB8DFEC-91E8-4310-9155-CE3A323A0190}" presName="bgRect" presStyleLbl="bgShp" presStyleIdx="2" presStyleCnt="4"/>
      <dgm:spPr/>
    </dgm:pt>
    <dgm:pt modelId="{4FEFDC94-FCD9-4C41-8E9D-4F282BD10A7A}" type="pres">
      <dgm:prSet presAssocID="{2DB8DFEC-91E8-4310-9155-CE3A323A01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50F3BBA-7E4D-41FC-8222-5CDF95C542D5}" type="pres">
      <dgm:prSet presAssocID="{2DB8DFEC-91E8-4310-9155-CE3A323A0190}" presName="spaceRect" presStyleCnt="0"/>
      <dgm:spPr/>
    </dgm:pt>
    <dgm:pt modelId="{BB8FCFED-83B4-43D3-A7E1-65D7C8E8F691}" type="pres">
      <dgm:prSet presAssocID="{2DB8DFEC-91E8-4310-9155-CE3A323A0190}" presName="parTx" presStyleLbl="revTx" presStyleIdx="2" presStyleCnt="4">
        <dgm:presLayoutVars>
          <dgm:chMax val="0"/>
          <dgm:chPref val="0"/>
        </dgm:presLayoutVars>
      </dgm:prSet>
      <dgm:spPr/>
    </dgm:pt>
    <dgm:pt modelId="{8A4D3CF8-F940-4DAA-8F80-594451152DB7}" type="pres">
      <dgm:prSet presAssocID="{DFC96563-8E9F-4358-A136-EB113D4A82EA}" presName="sibTrans" presStyleCnt="0"/>
      <dgm:spPr/>
    </dgm:pt>
    <dgm:pt modelId="{478A4552-35BD-4B5A-BA23-BF06C7AA4314}" type="pres">
      <dgm:prSet presAssocID="{6868E197-DAC1-4137-BFD2-538013B1347C}" presName="compNode" presStyleCnt="0"/>
      <dgm:spPr/>
    </dgm:pt>
    <dgm:pt modelId="{97F6C4DB-DFED-49CE-BBB1-D0968AE554DE}" type="pres">
      <dgm:prSet presAssocID="{6868E197-DAC1-4137-BFD2-538013B1347C}" presName="bgRect" presStyleLbl="bgShp" presStyleIdx="3" presStyleCnt="4"/>
      <dgm:spPr/>
    </dgm:pt>
    <dgm:pt modelId="{D6AC7320-70A0-4D0D-BB50-30B300C6E699}" type="pres">
      <dgm:prSet presAssocID="{6868E197-DAC1-4137-BFD2-538013B134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8FF2FFA-8929-4A7D-8BB3-0A1F2EA14D83}" type="pres">
      <dgm:prSet presAssocID="{6868E197-DAC1-4137-BFD2-538013B1347C}" presName="spaceRect" presStyleCnt="0"/>
      <dgm:spPr/>
    </dgm:pt>
    <dgm:pt modelId="{4D9BC6E8-FC73-492B-B777-332A091EB56B}" type="pres">
      <dgm:prSet presAssocID="{6868E197-DAC1-4137-BFD2-538013B134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49480F-4BAF-479F-A80D-A7A8CF7DBF73}" srcId="{2F79A63B-18BC-43A6-9B1D-83D8000249BF}" destId="{620C44D8-C077-42C5-BB21-50D018C46219}" srcOrd="1" destOrd="0" parTransId="{6FD95502-AF17-4516-BDC7-F801C87C0372}" sibTransId="{60495682-06DB-40F8-993D-3E21D3C37CFC}"/>
    <dgm:cxn modelId="{0B5B4B38-E54B-4B4C-955D-2E0C7AD7CD4D}" type="presOf" srcId="{6868E197-DAC1-4137-BFD2-538013B1347C}" destId="{4D9BC6E8-FC73-492B-B777-332A091EB56B}" srcOrd="0" destOrd="0" presId="urn:microsoft.com/office/officeart/2018/2/layout/IconVerticalSolidList"/>
    <dgm:cxn modelId="{8930AA4D-C9CD-4162-8CBE-BC56C5DC1817}" type="presOf" srcId="{2F79A63B-18BC-43A6-9B1D-83D8000249BF}" destId="{953AC617-A278-4EAB-9499-130CBD4A855A}" srcOrd="0" destOrd="0" presId="urn:microsoft.com/office/officeart/2018/2/layout/IconVerticalSolidList"/>
    <dgm:cxn modelId="{44E18271-A92D-4812-8A91-8D1D24BAE68F}" type="presOf" srcId="{FBC2D936-E673-454F-A99A-1A9F9307F874}" destId="{EFA05A47-A31A-4166-82D3-1733D51239FD}" srcOrd="0" destOrd="0" presId="urn:microsoft.com/office/officeart/2018/2/layout/IconVerticalSolidList"/>
    <dgm:cxn modelId="{8646BC77-DE9F-41DD-B3E5-1646497C1D31}" srcId="{2F79A63B-18BC-43A6-9B1D-83D8000249BF}" destId="{2DB8DFEC-91E8-4310-9155-CE3A323A0190}" srcOrd="2" destOrd="0" parTransId="{C6C96E35-2B63-4E6F-A5C9-276B2CDFE52F}" sibTransId="{DFC96563-8E9F-4358-A136-EB113D4A82EA}"/>
    <dgm:cxn modelId="{24D24D79-0497-43DC-8F48-F8873FF1A240}" srcId="{2F79A63B-18BC-43A6-9B1D-83D8000249BF}" destId="{FBC2D936-E673-454F-A99A-1A9F9307F874}" srcOrd="0" destOrd="0" parTransId="{CE95D6B0-053B-47FC-9AB1-654CE71EB2FC}" sibTransId="{182A2D2F-4025-44CC-B0F1-86F9BEB8254C}"/>
    <dgm:cxn modelId="{653D7579-B5F3-42E2-B66A-3F5FC70CF192}" srcId="{2F79A63B-18BC-43A6-9B1D-83D8000249BF}" destId="{6868E197-DAC1-4137-BFD2-538013B1347C}" srcOrd="3" destOrd="0" parTransId="{26B64A37-9CF3-461C-9DD7-1550F608684D}" sibTransId="{6C61A130-33E1-4556-AC8B-C2042045B0CE}"/>
    <dgm:cxn modelId="{4A58BE96-FDFA-40D6-8C64-8DB5294EAD6B}" type="presOf" srcId="{620C44D8-C077-42C5-BB21-50D018C46219}" destId="{68F6DDF5-6709-457E-B189-1B5A2DBA4BDF}" srcOrd="0" destOrd="0" presId="urn:microsoft.com/office/officeart/2018/2/layout/IconVerticalSolidList"/>
    <dgm:cxn modelId="{B78459BB-4FA8-49F3-B05C-68943E6601D7}" type="presOf" srcId="{2DB8DFEC-91E8-4310-9155-CE3A323A0190}" destId="{BB8FCFED-83B4-43D3-A7E1-65D7C8E8F691}" srcOrd="0" destOrd="0" presId="urn:microsoft.com/office/officeart/2018/2/layout/IconVerticalSolidList"/>
    <dgm:cxn modelId="{917BA45B-6A45-4EF0-903C-205430B43D61}" type="presParOf" srcId="{953AC617-A278-4EAB-9499-130CBD4A855A}" destId="{D05EF67F-2CFC-4D23-AC61-F5DA16FD8415}" srcOrd="0" destOrd="0" presId="urn:microsoft.com/office/officeart/2018/2/layout/IconVerticalSolidList"/>
    <dgm:cxn modelId="{9DCA1CFC-6027-4079-8E8A-EC650DC17A54}" type="presParOf" srcId="{D05EF67F-2CFC-4D23-AC61-F5DA16FD8415}" destId="{504ABD27-4E15-42B2-8541-00E43C8260B0}" srcOrd="0" destOrd="0" presId="urn:microsoft.com/office/officeart/2018/2/layout/IconVerticalSolidList"/>
    <dgm:cxn modelId="{D49821E1-E4D0-453D-8FAB-F5A76835B934}" type="presParOf" srcId="{D05EF67F-2CFC-4D23-AC61-F5DA16FD8415}" destId="{6D51B4D0-BC49-4079-94B0-79B458748A7E}" srcOrd="1" destOrd="0" presId="urn:microsoft.com/office/officeart/2018/2/layout/IconVerticalSolidList"/>
    <dgm:cxn modelId="{6CE1B956-82E4-4185-851F-068DB6A2CFE5}" type="presParOf" srcId="{D05EF67F-2CFC-4D23-AC61-F5DA16FD8415}" destId="{ED4E8E1E-D984-411A-BE7B-D1ABE04561A9}" srcOrd="2" destOrd="0" presId="urn:microsoft.com/office/officeart/2018/2/layout/IconVerticalSolidList"/>
    <dgm:cxn modelId="{FC500399-54EA-4D3F-B07C-3D6661679D32}" type="presParOf" srcId="{D05EF67F-2CFC-4D23-AC61-F5DA16FD8415}" destId="{EFA05A47-A31A-4166-82D3-1733D51239FD}" srcOrd="3" destOrd="0" presId="urn:microsoft.com/office/officeart/2018/2/layout/IconVerticalSolidList"/>
    <dgm:cxn modelId="{76A57DB3-3AA2-422B-8952-C8144710CB1A}" type="presParOf" srcId="{953AC617-A278-4EAB-9499-130CBD4A855A}" destId="{D62C37BA-A918-4CB9-BE01-595AD8AAAFC0}" srcOrd="1" destOrd="0" presId="urn:microsoft.com/office/officeart/2018/2/layout/IconVerticalSolidList"/>
    <dgm:cxn modelId="{220C5F5D-7804-41E5-9CAF-16FA13BF0DE0}" type="presParOf" srcId="{953AC617-A278-4EAB-9499-130CBD4A855A}" destId="{9C20DB06-E460-481A-A055-5236E7E18800}" srcOrd="2" destOrd="0" presId="urn:microsoft.com/office/officeart/2018/2/layout/IconVerticalSolidList"/>
    <dgm:cxn modelId="{C3B9C7F1-24AF-470C-B570-3F09875B8605}" type="presParOf" srcId="{9C20DB06-E460-481A-A055-5236E7E18800}" destId="{161FB4A8-36A6-4577-82F0-F21567CD5D67}" srcOrd="0" destOrd="0" presId="urn:microsoft.com/office/officeart/2018/2/layout/IconVerticalSolidList"/>
    <dgm:cxn modelId="{4B8B3C44-2661-42DC-AEF8-85C6E22B0CAC}" type="presParOf" srcId="{9C20DB06-E460-481A-A055-5236E7E18800}" destId="{D7D9FDB1-D75F-4E38-B147-85A560998727}" srcOrd="1" destOrd="0" presId="urn:microsoft.com/office/officeart/2018/2/layout/IconVerticalSolidList"/>
    <dgm:cxn modelId="{0E98948B-8FAD-41BC-9D3B-99A4F11C945C}" type="presParOf" srcId="{9C20DB06-E460-481A-A055-5236E7E18800}" destId="{E5F87106-5E26-488E-8BD1-3673E1B00498}" srcOrd="2" destOrd="0" presId="urn:microsoft.com/office/officeart/2018/2/layout/IconVerticalSolidList"/>
    <dgm:cxn modelId="{42ADD68A-CE3A-4AAA-A7B0-F19A2F0B6251}" type="presParOf" srcId="{9C20DB06-E460-481A-A055-5236E7E18800}" destId="{68F6DDF5-6709-457E-B189-1B5A2DBA4BDF}" srcOrd="3" destOrd="0" presId="urn:microsoft.com/office/officeart/2018/2/layout/IconVerticalSolidList"/>
    <dgm:cxn modelId="{6BFD49D4-42D5-4F28-A60C-240B955DA28F}" type="presParOf" srcId="{953AC617-A278-4EAB-9499-130CBD4A855A}" destId="{DD8552F0-1A1C-4C52-B677-52D0BA5D578D}" srcOrd="3" destOrd="0" presId="urn:microsoft.com/office/officeart/2018/2/layout/IconVerticalSolidList"/>
    <dgm:cxn modelId="{9204C23D-7D31-42DB-9269-BF54102C63FA}" type="presParOf" srcId="{953AC617-A278-4EAB-9499-130CBD4A855A}" destId="{08AE900F-3F99-4D1B-96E0-262AF71C3D4C}" srcOrd="4" destOrd="0" presId="urn:microsoft.com/office/officeart/2018/2/layout/IconVerticalSolidList"/>
    <dgm:cxn modelId="{D94B755A-98EA-40F9-B3E9-BDEC9D8D4B3C}" type="presParOf" srcId="{08AE900F-3F99-4D1B-96E0-262AF71C3D4C}" destId="{6643943B-1A91-4715-ABC4-52C1F847ACFA}" srcOrd="0" destOrd="0" presId="urn:microsoft.com/office/officeart/2018/2/layout/IconVerticalSolidList"/>
    <dgm:cxn modelId="{0AE2DD34-95D8-4430-BDC1-5FA3015C0FF5}" type="presParOf" srcId="{08AE900F-3F99-4D1B-96E0-262AF71C3D4C}" destId="{4FEFDC94-FCD9-4C41-8E9D-4F282BD10A7A}" srcOrd="1" destOrd="0" presId="urn:microsoft.com/office/officeart/2018/2/layout/IconVerticalSolidList"/>
    <dgm:cxn modelId="{E24772F0-F850-458C-B0B0-2A3621E88E7B}" type="presParOf" srcId="{08AE900F-3F99-4D1B-96E0-262AF71C3D4C}" destId="{A50F3BBA-7E4D-41FC-8222-5CDF95C542D5}" srcOrd="2" destOrd="0" presId="urn:microsoft.com/office/officeart/2018/2/layout/IconVerticalSolidList"/>
    <dgm:cxn modelId="{CC256EC7-F107-4953-B7CB-A36CB4465F93}" type="presParOf" srcId="{08AE900F-3F99-4D1B-96E0-262AF71C3D4C}" destId="{BB8FCFED-83B4-43D3-A7E1-65D7C8E8F691}" srcOrd="3" destOrd="0" presId="urn:microsoft.com/office/officeart/2018/2/layout/IconVerticalSolidList"/>
    <dgm:cxn modelId="{44D7BAD4-8C37-4095-ADE9-EBA9CD723FD8}" type="presParOf" srcId="{953AC617-A278-4EAB-9499-130CBD4A855A}" destId="{8A4D3CF8-F940-4DAA-8F80-594451152DB7}" srcOrd="5" destOrd="0" presId="urn:microsoft.com/office/officeart/2018/2/layout/IconVerticalSolidList"/>
    <dgm:cxn modelId="{B822FDCE-0EB8-4D78-AFC1-80DDA8E75328}" type="presParOf" srcId="{953AC617-A278-4EAB-9499-130CBD4A855A}" destId="{478A4552-35BD-4B5A-BA23-BF06C7AA4314}" srcOrd="6" destOrd="0" presId="urn:microsoft.com/office/officeart/2018/2/layout/IconVerticalSolidList"/>
    <dgm:cxn modelId="{8D854619-96DE-47C9-B508-190E1F67AAB1}" type="presParOf" srcId="{478A4552-35BD-4B5A-BA23-BF06C7AA4314}" destId="{97F6C4DB-DFED-49CE-BBB1-D0968AE554DE}" srcOrd="0" destOrd="0" presId="urn:microsoft.com/office/officeart/2018/2/layout/IconVerticalSolidList"/>
    <dgm:cxn modelId="{3E8ACD12-6F76-4C85-AB02-0E54D8A60739}" type="presParOf" srcId="{478A4552-35BD-4B5A-BA23-BF06C7AA4314}" destId="{D6AC7320-70A0-4D0D-BB50-30B300C6E699}" srcOrd="1" destOrd="0" presId="urn:microsoft.com/office/officeart/2018/2/layout/IconVerticalSolidList"/>
    <dgm:cxn modelId="{1F9F4829-F4A4-45E8-843F-24D026177C01}" type="presParOf" srcId="{478A4552-35BD-4B5A-BA23-BF06C7AA4314}" destId="{48FF2FFA-8929-4A7D-8BB3-0A1F2EA14D83}" srcOrd="2" destOrd="0" presId="urn:microsoft.com/office/officeart/2018/2/layout/IconVerticalSolidList"/>
    <dgm:cxn modelId="{6B9A5C21-767C-4E80-B8E3-3748F27CE335}" type="presParOf" srcId="{478A4552-35BD-4B5A-BA23-BF06C7AA4314}" destId="{4D9BC6E8-FC73-492B-B777-332A091EB5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4C731AC-4480-4C00-B546-99F07E44119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D44ED-0CC3-47C0-BD9A-D859DA2AC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Speech Generation:</a:t>
          </a:r>
        </a:p>
      </dgm:t>
    </dgm:pt>
    <dgm:pt modelId="{43760CBE-5DA2-449B-85AA-CDA93A1E791E}" type="parTrans" cxnId="{0BFDE1E9-A4A5-4E28-BF98-B1D9C7F608FA}">
      <dgm:prSet/>
      <dgm:spPr/>
      <dgm:t>
        <a:bodyPr/>
        <a:lstStyle/>
        <a:p>
          <a:endParaRPr lang="en-US"/>
        </a:p>
      </dgm:t>
    </dgm:pt>
    <dgm:pt modelId="{FC1A5DCA-FE07-4379-81CD-9C7823B1497A}" type="sibTrans" cxnId="{0BFDE1E9-A4A5-4E28-BF98-B1D9C7F608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E1DB33-8204-4C62-9C03-79886156A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LOVO, Synthesia, Murf.ai</a:t>
          </a:r>
        </a:p>
      </dgm:t>
    </dgm:pt>
    <dgm:pt modelId="{4ADC0774-E76E-452F-9E8B-C2CBA64FD5F0}" type="parTrans" cxnId="{DF9074E8-D67C-4776-AA2B-433EE0F8CF29}">
      <dgm:prSet/>
      <dgm:spPr/>
      <dgm:t>
        <a:bodyPr/>
        <a:lstStyle/>
        <a:p>
          <a:endParaRPr lang="en-US"/>
        </a:p>
      </dgm:t>
    </dgm:pt>
    <dgm:pt modelId="{831E11EC-ED45-412E-8588-0D25D57D9375}" type="sibTrans" cxnId="{DF9074E8-D67C-4776-AA2B-433EE0F8CF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CE291C-A342-43FC-9367-E96D12239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Music Creation:</a:t>
          </a:r>
        </a:p>
      </dgm:t>
    </dgm:pt>
    <dgm:pt modelId="{F55F78D1-CD83-44E9-A388-7370126661F3}" type="parTrans" cxnId="{345729A1-735A-4BFB-9CC4-C437FFD9311E}">
      <dgm:prSet/>
      <dgm:spPr/>
      <dgm:t>
        <a:bodyPr/>
        <a:lstStyle/>
        <a:p>
          <a:endParaRPr lang="en-US"/>
        </a:p>
      </dgm:t>
    </dgm:pt>
    <dgm:pt modelId="{7F59D60A-F044-4C46-B9B7-17CD4B48C41A}" type="sibTrans" cxnId="{345729A1-735A-4BFB-9CC4-C437FFD931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F1D910-2DA5-41DD-BEB1-23AEAC124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Meta's AudioCraft, AIVA</a:t>
          </a:r>
        </a:p>
      </dgm:t>
    </dgm:pt>
    <dgm:pt modelId="{9D8DEE06-1CE1-4396-A212-D2DB5649EE1B}" type="parTrans" cxnId="{5AD2EB89-2B8C-49AD-8295-40B23BD8C8D8}">
      <dgm:prSet/>
      <dgm:spPr/>
      <dgm:t>
        <a:bodyPr/>
        <a:lstStyle/>
        <a:p>
          <a:endParaRPr lang="en-US"/>
        </a:p>
      </dgm:t>
    </dgm:pt>
    <dgm:pt modelId="{B65D2122-58A9-4B75-82DA-2E36ADC714A2}" type="sibTrans" cxnId="{5AD2EB89-2B8C-49AD-8295-40B23BD8C8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59E727-CDEA-423B-B830-EA7A042C6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Video Creation:</a:t>
          </a:r>
        </a:p>
      </dgm:t>
    </dgm:pt>
    <dgm:pt modelId="{7D88FF72-EF51-4757-AE6B-C59107FD8668}" type="parTrans" cxnId="{C56DA098-0638-48B9-B8FE-056B8CC2DCB7}">
      <dgm:prSet/>
      <dgm:spPr/>
      <dgm:t>
        <a:bodyPr/>
        <a:lstStyle/>
        <a:p>
          <a:endParaRPr lang="en-US"/>
        </a:p>
      </dgm:t>
    </dgm:pt>
    <dgm:pt modelId="{4FA853D0-8559-436D-918E-0DFFD22CC12A}" type="sibTrans" cxnId="{C56DA098-0638-48B9-B8FE-056B8CC2DC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02CB6D-F7FC-489D-BBAB-93ADEDFFC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Runway AI (used in Hollywood films).</a:t>
          </a:r>
        </a:p>
      </dgm:t>
    </dgm:pt>
    <dgm:pt modelId="{334303C5-2D36-4CA7-A667-3C277673D52A}" type="parTrans" cxnId="{71CD33EB-80D2-495C-9369-B5710FD5B0AD}">
      <dgm:prSet/>
      <dgm:spPr/>
      <dgm:t>
        <a:bodyPr/>
        <a:lstStyle/>
        <a:p>
          <a:endParaRPr lang="en-US"/>
        </a:p>
      </dgm:t>
    </dgm:pt>
    <dgm:pt modelId="{F6319F0F-E37E-4307-B9CD-D20FBF1D8AD3}" type="sibTrans" cxnId="{71CD33EB-80D2-495C-9369-B5710FD5B0AD}">
      <dgm:prSet/>
      <dgm:spPr/>
      <dgm:t>
        <a:bodyPr/>
        <a:lstStyle/>
        <a:p>
          <a:endParaRPr lang="en-US"/>
        </a:p>
      </dgm:t>
    </dgm:pt>
    <dgm:pt modelId="{721CB653-12EA-4149-B47F-D8A6C650E749}" type="pres">
      <dgm:prSet presAssocID="{E4C731AC-4480-4C00-B546-99F07E44119C}" presName="root" presStyleCnt="0">
        <dgm:presLayoutVars>
          <dgm:dir/>
          <dgm:resizeHandles val="exact"/>
        </dgm:presLayoutVars>
      </dgm:prSet>
      <dgm:spPr/>
    </dgm:pt>
    <dgm:pt modelId="{FEC90CA2-4377-428B-9A90-CD4C3DED7734}" type="pres">
      <dgm:prSet presAssocID="{E4C731AC-4480-4C00-B546-99F07E44119C}" presName="container" presStyleCnt="0">
        <dgm:presLayoutVars>
          <dgm:dir/>
          <dgm:resizeHandles val="exact"/>
        </dgm:presLayoutVars>
      </dgm:prSet>
      <dgm:spPr/>
    </dgm:pt>
    <dgm:pt modelId="{E108426E-A4B7-4886-AA90-BB8A18BDEA0D}" type="pres">
      <dgm:prSet presAssocID="{A7BD44ED-0CC3-47C0-BD9A-D859DA2AC13F}" presName="compNode" presStyleCnt="0"/>
      <dgm:spPr/>
    </dgm:pt>
    <dgm:pt modelId="{71093090-4B6F-445C-9AC7-77A5B17809E9}" type="pres">
      <dgm:prSet presAssocID="{A7BD44ED-0CC3-47C0-BD9A-D859DA2AC13F}" presName="iconBgRect" presStyleLbl="bgShp" presStyleIdx="0" presStyleCnt="6"/>
      <dgm:spPr/>
    </dgm:pt>
    <dgm:pt modelId="{86A7FED7-4C7B-4968-9E43-66DD26A43E81}" type="pres">
      <dgm:prSet presAssocID="{A7BD44ED-0CC3-47C0-BD9A-D859DA2AC13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2D2DD3C-DF38-45B5-9514-B848DCB5596C}" type="pres">
      <dgm:prSet presAssocID="{A7BD44ED-0CC3-47C0-BD9A-D859DA2AC13F}" presName="spaceRect" presStyleCnt="0"/>
      <dgm:spPr/>
    </dgm:pt>
    <dgm:pt modelId="{6CA06EE3-FC59-4E21-A666-183BCFC216F5}" type="pres">
      <dgm:prSet presAssocID="{A7BD44ED-0CC3-47C0-BD9A-D859DA2AC13F}" presName="textRect" presStyleLbl="revTx" presStyleIdx="0" presStyleCnt="6">
        <dgm:presLayoutVars>
          <dgm:chMax val="1"/>
          <dgm:chPref val="1"/>
        </dgm:presLayoutVars>
      </dgm:prSet>
      <dgm:spPr/>
    </dgm:pt>
    <dgm:pt modelId="{D08712D7-3C1B-4EE1-9EB5-3B726B27833B}" type="pres">
      <dgm:prSet presAssocID="{FC1A5DCA-FE07-4379-81CD-9C7823B1497A}" presName="sibTrans" presStyleLbl="sibTrans2D1" presStyleIdx="0" presStyleCnt="0"/>
      <dgm:spPr/>
    </dgm:pt>
    <dgm:pt modelId="{CC409342-1A19-47AF-ADAF-242930E489C0}" type="pres">
      <dgm:prSet presAssocID="{02E1DB33-8204-4C62-9C03-79886156A49D}" presName="compNode" presStyleCnt="0"/>
      <dgm:spPr/>
    </dgm:pt>
    <dgm:pt modelId="{7D93B942-0A15-4CD4-BD0C-06BC1C91E661}" type="pres">
      <dgm:prSet presAssocID="{02E1DB33-8204-4C62-9C03-79886156A49D}" presName="iconBgRect" presStyleLbl="bgShp" presStyleIdx="1" presStyleCnt="6"/>
      <dgm:spPr/>
    </dgm:pt>
    <dgm:pt modelId="{4428466E-DD3B-4BC7-B977-E9FAA2CBE507}" type="pres">
      <dgm:prSet presAssocID="{02E1DB33-8204-4C62-9C03-79886156A49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8780F71-8F68-4828-B8DD-8F15F8DCD545}" type="pres">
      <dgm:prSet presAssocID="{02E1DB33-8204-4C62-9C03-79886156A49D}" presName="spaceRect" presStyleCnt="0"/>
      <dgm:spPr/>
    </dgm:pt>
    <dgm:pt modelId="{8E4AB3D9-746A-4A5B-A69A-126ACCBA9B74}" type="pres">
      <dgm:prSet presAssocID="{02E1DB33-8204-4C62-9C03-79886156A49D}" presName="textRect" presStyleLbl="revTx" presStyleIdx="1" presStyleCnt="6">
        <dgm:presLayoutVars>
          <dgm:chMax val="1"/>
          <dgm:chPref val="1"/>
        </dgm:presLayoutVars>
      </dgm:prSet>
      <dgm:spPr/>
    </dgm:pt>
    <dgm:pt modelId="{0937BA05-CE28-4B99-8B68-F4C99F0A3149}" type="pres">
      <dgm:prSet presAssocID="{831E11EC-ED45-412E-8588-0D25D57D9375}" presName="sibTrans" presStyleLbl="sibTrans2D1" presStyleIdx="0" presStyleCnt="0"/>
      <dgm:spPr/>
    </dgm:pt>
    <dgm:pt modelId="{9C80A9C3-458C-4F0D-92DD-79076146189C}" type="pres">
      <dgm:prSet presAssocID="{91CE291C-A342-43FC-9367-E96D12239606}" presName="compNode" presStyleCnt="0"/>
      <dgm:spPr/>
    </dgm:pt>
    <dgm:pt modelId="{7C9FDC1B-E5D0-4938-91E6-61C5F95C6201}" type="pres">
      <dgm:prSet presAssocID="{91CE291C-A342-43FC-9367-E96D12239606}" presName="iconBgRect" presStyleLbl="bgShp" presStyleIdx="2" presStyleCnt="6"/>
      <dgm:spPr/>
    </dgm:pt>
    <dgm:pt modelId="{6172412A-B516-40F2-81C6-906A670F5C29}" type="pres">
      <dgm:prSet presAssocID="{91CE291C-A342-43FC-9367-E96D1223960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71249023-FEDB-4404-8AE4-2863014B3EC0}" type="pres">
      <dgm:prSet presAssocID="{91CE291C-A342-43FC-9367-E96D12239606}" presName="spaceRect" presStyleCnt="0"/>
      <dgm:spPr/>
    </dgm:pt>
    <dgm:pt modelId="{C42C4B26-4DC5-4346-B2E9-599E0243FFE2}" type="pres">
      <dgm:prSet presAssocID="{91CE291C-A342-43FC-9367-E96D12239606}" presName="textRect" presStyleLbl="revTx" presStyleIdx="2" presStyleCnt="6">
        <dgm:presLayoutVars>
          <dgm:chMax val="1"/>
          <dgm:chPref val="1"/>
        </dgm:presLayoutVars>
      </dgm:prSet>
      <dgm:spPr/>
    </dgm:pt>
    <dgm:pt modelId="{B78629E3-ABAF-4ED2-A10A-067D30481894}" type="pres">
      <dgm:prSet presAssocID="{7F59D60A-F044-4C46-B9B7-17CD4B48C41A}" presName="sibTrans" presStyleLbl="sibTrans2D1" presStyleIdx="0" presStyleCnt="0"/>
      <dgm:spPr/>
    </dgm:pt>
    <dgm:pt modelId="{8EF4E7C2-3453-48E8-B53B-2C3295F49A19}" type="pres">
      <dgm:prSet presAssocID="{19F1D910-2DA5-41DD-BEB1-23AEAC124061}" presName="compNode" presStyleCnt="0"/>
      <dgm:spPr/>
    </dgm:pt>
    <dgm:pt modelId="{804FB8B4-E753-4203-B402-4F5CC40E5BC2}" type="pres">
      <dgm:prSet presAssocID="{19F1D910-2DA5-41DD-BEB1-23AEAC124061}" presName="iconBgRect" presStyleLbl="bgShp" presStyleIdx="3" presStyleCnt="6"/>
      <dgm:spPr/>
    </dgm:pt>
    <dgm:pt modelId="{54AC9A74-70E4-4BC9-9F7E-E754E6A4C81F}" type="pres">
      <dgm:prSet presAssocID="{19F1D910-2DA5-41DD-BEB1-23AEAC1240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488ED27-9D46-4D61-A396-380CB82803E0}" type="pres">
      <dgm:prSet presAssocID="{19F1D910-2DA5-41DD-BEB1-23AEAC124061}" presName="spaceRect" presStyleCnt="0"/>
      <dgm:spPr/>
    </dgm:pt>
    <dgm:pt modelId="{E612DFDD-F77E-486B-AB9C-9CC300C521D6}" type="pres">
      <dgm:prSet presAssocID="{19F1D910-2DA5-41DD-BEB1-23AEAC124061}" presName="textRect" presStyleLbl="revTx" presStyleIdx="3" presStyleCnt="6">
        <dgm:presLayoutVars>
          <dgm:chMax val="1"/>
          <dgm:chPref val="1"/>
        </dgm:presLayoutVars>
      </dgm:prSet>
      <dgm:spPr/>
    </dgm:pt>
    <dgm:pt modelId="{8208329E-B6BD-43FE-901E-3CD6FF7A621A}" type="pres">
      <dgm:prSet presAssocID="{B65D2122-58A9-4B75-82DA-2E36ADC714A2}" presName="sibTrans" presStyleLbl="sibTrans2D1" presStyleIdx="0" presStyleCnt="0"/>
      <dgm:spPr/>
    </dgm:pt>
    <dgm:pt modelId="{1592C6DF-1084-48B5-8DDC-AC32133467B4}" type="pres">
      <dgm:prSet presAssocID="{0059E727-CDEA-423B-B830-EA7A042C61F6}" presName="compNode" presStyleCnt="0"/>
      <dgm:spPr/>
    </dgm:pt>
    <dgm:pt modelId="{B88AABEE-98A0-4858-BEFF-48B4B46046C5}" type="pres">
      <dgm:prSet presAssocID="{0059E727-CDEA-423B-B830-EA7A042C61F6}" presName="iconBgRect" presStyleLbl="bgShp" presStyleIdx="4" presStyleCnt="6"/>
      <dgm:spPr/>
    </dgm:pt>
    <dgm:pt modelId="{9BD05221-9CDF-4619-8F77-F497ADB4360D}" type="pres">
      <dgm:prSet presAssocID="{0059E727-CDEA-423B-B830-EA7A042C61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BF376DD-FE47-4BFB-B45E-FF63B68CE63E}" type="pres">
      <dgm:prSet presAssocID="{0059E727-CDEA-423B-B830-EA7A042C61F6}" presName="spaceRect" presStyleCnt="0"/>
      <dgm:spPr/>
    </dgm:pt>
    <dgm:pt modelId="{31869426-B72D-4A00-A1EB-B4C24F179E3E}" type="pres">
      <dgm:prSet presAssocID="{0059E727-CDEA-423B-B830-EA7A042C61F6}" presName="textRect" presStyleLbl="revTx" presStyleIdx="4" presStyleCnt="6">
        <dgm:presLayoutVars>
          <dgm:chMax val="1"/>
          <dgm:chPref val="1"/>
        </dgm:presLayoutVars>
      </dgm:prSet>
      <dgm:spPr/>
    </dgm:pt>
    <dgm:pt modelId="{AA8AD45A-2304-482E-808C-3F9B8B808048}" type="pres">
      <dgm:prSet presAssocID="{4FA853D0-8559-436D-918E-0DFFD22CC12A}" presName="sibTrans" presStyleLbl="sibTrans2D1" presStyleIdx="0" presStyleCnt="0"/>
      <dgm:spPr/>
    </dgm:pt>
    <dgm:pt modelId="{E3CC8C1D-A0BF-42FA-B62D-8F81BFA4DF98}" type="pres">
      <dgm:prSet presAssocID="{8C02CB6D-F7FC-489D-BBAB-93ADEDFFC38A}" presName="compNode" presStyleCnt="0"/>
      <dgm:spPr/>
    </dgm:pt>
    <dgm:pt modelId="{27AEF040-37B8-481B-8EC0-76ECB778F49F}" type="pres">
      <dgm:prSet presAssocID="{8C02CB6D-F7FC-489D-BBAB-93ADEDFFC38A}" presName="iconBgRect" presStyleLbl="bgShp" presStyleIdx="5" presStyleCnt="6"/>
      <dgm:spPr/>
    </dgm:pt>
    <dgm:pt modelId="{668DF40E-3B57-4A7C-A52C-6A65B3DC1CBE}" type="pres">
      <dgm:prSet presAssocID="{8C02CB6D-F7FC-489D-BBAB-93ADEDFFC38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E3013EE7-7004-4C3F-BDAE-8330B4BFEBDC}" type="pres">
      <dgm:prSet presAssocID="{8C02CB6D-F7FC-489D-BBAB-93ADEDFFC38A}" presName="spaceRect" presStyleCnt="0"/>
      <dgm:spPr/>
    </dgm:pt>
    <dgm:pt modelId="{1C38280E-2886-4C5F-8CAD-FB689D67B87C}" type="pres">
      <dgm:prSet presAssocID="{8C02CB6D-F7FC-489D-BBAB-93ADEDFFC38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352C09-03A2-45D5-9990-24A30D71BEE3}" type="presOf" srcId="{831E11EC-ED45-412E-8588-0D25D57D9375}" destId="{0937BA05-CE28-4B99-8B68-F4C99F0A3149}" srcOrd="0" destOrd="0" presId="urn:microsoft.com/office/officeart/2018/2/layout/IconCircleList"/>
    <dgm:cxn modelId="{570D8E25-4DC6-41E7-B132-60FDF4C1329A}" type="presOf" srcId="{E4C731AC-4480-4C00-B546-99F07E44119C}" destId="{721CB653-12EA-4149-B47F-D8A6C650E749}" srcOrd="0" destOrd="0" presId="urn:microsoft.com/office/officeart/2018/2/layout/IconCircleList"/>
    <dgm:cxn modelId="{EF097532-E67B-4C69-B235-C95325673A36}" type="presOf" srcId="{A7BD44ED-0CC3-47C0-BD9A-D859DA2AC13F}" destId="{6CA06EE3-FC59-4E21-A666-183BCFC216F5}" srcOrd="0" destOrd="0" presId="urn:microsoft.com/office/officeart/2018/2/layout/IconCircleList"/>
    <dgm:cxn modelId="{0843A238-88CC-45D7-B0A0-7FB8A7A619AF}" type="presOf" srcId="{8C02CB6D-F7FC-489D-BBAB-93ADEDFFC38A}" destId="{1C38280E-2886-4C5F-8CAD-FB689D67B87C}" srcOrd="0" destOrd="0" presId="urn:microsoft.com/office/officeart/2018/2/layout/IconCircleList"/>
    <dgm:cxn modelId="{F78A193B-F5D3-4754-947D-DC812EE58EE2}" type="presOf" srcId="{19F1D910-2DA5-41DD-BEB1-23AEAC124061}" destId="{E612DFDD-F77E-486B-AB9C-9CC300C521D6}" srcOrd="0" destOrd="0" presId="urn:microsoft.com/office/officeart/2018/2/layout/IconCircleList"/>
    <dgm:cxn modelId="{6F274A67-80E8-4633-A738-7DC01D9B3953}" type="presOf" srcId="{B65D2122-58A9-4B75-82DA-2E36ADC714A2}" destId="{8208329E-B6BD-43FE-901E-3CD6FF7A621A}" srcOrd="0" destOrd="0" presId="urn:microsoft.com/office/officeart/2018/2/layout/IconCircleList"/>
    <dgm:cxn modelId="{38038B78-7A21-44BA-AC5F-DDED4C4C8EAD}" type="presOf" srcId="{0059E727-CDEA-423B-B830-EA7A042C61F6}" destId="{31869426-B72D-4A00-A1EB-B4C24F179E3E}" srcOrd="0" destOrd="0" presId="urn:microsoft.com/office/officeart/2018/2/layout/IconCircleList"/>
    <dgm:cxn modelId="{3E1FF37D-74C0-41C7-8FF4-65DBB205E5FE}" type="presOf" srcId="{FC1A5DCA-FE07-4379-81CD-9C7823B1497A}" destId="{D08712D7-3C1B-4EE1-9EB5-3B726B27833B}" srcOrd="0" destOrd="0" presId="urn:microsoft.com/office/officeart/2018/2/layout/IconCircleList"/>
    <dgm:cxn modelId="{5AD2EB89-2B8C-49AD-8295-40B23BD8C8D8}" srcId="{E4C731AC-4480-4C00-B546-99F07E44119C}" destId="{19F1D910-2DA5-41DD-BEB1-23AEAC124061}" srcOrd="3" destOrd="0" parTransId="{9D8DEE06-1CE1-4396-A212-D2DB5649EE1B}" sibTransId="{B65D2122-58A9-4B75-82DA-2E36ADC714A2}"/>
    <dgm:cxn modelId="{C56DA098-0638-48B9-B8FE-056B8CC2DCB7}" srcId="{E4C731AC-4480-4C00-B546-99F07E44119C}" destId="{0059E727-CDEA-423B-B830-EA7A042C61F6}" srcOrd="4" destOrd="0" parTransId="{7D88FF72-EF51-4757-AE6B-C59107FD8668}" sibTransId="{4FA853D0-8559-436D-918E-0DFFD22CC12A}"/>
    <dgm:cxn modelId="{345729A1-735A-4BFB-9CC4-C437FFD9311E}" srcId="{E4C731AC-4480-4C00-B546-99F07E44119C}" destId="{91CE291C-A342-43FC-9367-E96D12239606}" srcOrd="2" destOrd="0" parTransId="{F55F78D1-CD83-44E9-A388-7370126661F3}" sibTransId="{7F59D60A-F044-4C46-B9B7-17CD4B48C41A}"/>
    <dgm:cxn modelId="{041586A1-D81A-4611-AA9B-226012B81DDC}" type="presOf" srcId="{4FA853D0-8559-436D-918E-0DFFD22CC12A}" destId="{AA8AD45A-2304-482E-808C-3F9B8B808048}" srcOrd="0" destOrd="0" presId="urn:microsoft.com/office/officeart/2018/2/layout/IconCircleList"/>
    <dgm:cxn modelId="{9706F4BF-A8AD-4CE8-8661-07017A0C48A8}" type="presOf" srcId="{7F59D60A-F044-4C46-B9B7-17CD4B48C41A}" destId="{B78629E3-ABAF-4ED2-A10A-067D30481894}" srcOrd="0" destOrd="0" presId="urn:microsoft.com/office/officeart/2018/2/layout/IconCircleList"/>
    <dgm:cxn modelId="{DF9074E8-D67C-4776-AA2B-433EE0F8CF29}" srcId="{E4C731AC-4480-4C00-B546-99F07E44119C}" destId="{02E1DB33-8204-4C62-9C03-79886156A49D}" srcOrd="1" destOrd="0" parTransId="{4ADC0774-E76E-452F-9E8B-C2CBA64FD5F0}" sibTransId="{831E11EC-ED45-412E-8588-0D25D57D9375}"/>
    <dgm:cxn modelId="{136304E9-F5FD-4DA2-A645-E8C7E729E822}" type="presOf" srcId="{91CE291C-A342-43FC-9367-E96D12239606}" destId="{C42C4B26-4DC5-4346-B2E9-599E0243FFE2}" srcOrd="0" destOrd="0" presId="urn:microsoft.com/office/officeart/2018/2/layout/IconCircleList"/>
    <dgm:cxn modelId="{0BFDE1E9-A4A5-4E28-BF98-B1D9C7F608FA}" srcId="{E4C731AC-4480-4C00-B546-99F07E44119C}" destId="{A7BD44ED-0CC3-47C0-BD9A-D859DA2AC13F}" srcOrd="0" destOrd="0" parTransId="{43760CBE-5DA2-449B-85AA-CDA93A1E791E}" sibTransId="{FC1A5DCA-FE07-4379-81CD-9C7823B1497A}"/>
    <dgm:cxn modelId="{71CD33EB-80D2-495C-9369-B5710FD5B0AD}" srcId="{E4C731AC-4480-4C00-B546-99F07E44119C}" destId="{8C02CB6D-F7FC-489D-BBAB-93ADEDFFC38A}" srcOrd="5" destOrd="0" parTransId="{334303C5-2D36-4CA7-A667-3C277673D52A}" sibTransId="{F6319F0F-E37E-4307-B9CD-D20FBF1D8AD3}"/>
    <dgm:cxn modelId="{CD1EE5F7-5365-4AD1-8AA2-F9D5B7774A5A}" type="presOf" srcId="{02E1DB33-8204-4C62-9C03-79886156A49D}" destId="{8E4AB3D9-746A-4A5B-A69A-126ACCBA9B74}" srcOrd="0" destOrd="0" presId="urn:microsoft.com/office/officeart/2018/2/layout/IconCircleList"/>
    <dgm:cxn modelId="{1D81E037-753B-4D9C-93E9-24392D440385}" type="presParOf" srcId="{721CB653-12EA-4149-B47F-D8A6C650E749}" destId="{FEC90CA2-4377-428B-9A90-CD4C3DED7734}" srcOrd="0" destOrd="0" presId="urn:microsoft.com/office/officeart/2018/2/layout/IconCircleList"/>
    <dgm:cxn modelId="{80638C1C-90B2-458A-AE39-AE66F17F2D7F}" type="presParOf" srcId="{FEC90CA2-4377-428B-9A90-CD4C3DED7734}" destId="{E108426E-A4B7-4886-AA90-BB8A18BDEA0D}" srcOrd="0" destOrd="0" presId="urn:microsoft.com/office/officeart/2018/2/layout/IconCircleList"/>
    <dgm:cxn modelId="{93F037E7-B721-4800-98DB-B5444D043473}" type="presParOf" srcId="{E108426E-A4B7-4886-AA90-BB8A18BDEA0D}" destId="{71093090-4B6F-445C-9AC7-77A5B17809E9}" srcOrd="0" destOrd="0" presId="urn:microsoft.com/office/officeart/2018/2/layout/IconCircleList"/>
    <dgm:cxn modelId="{874F94EB-5942-491D-8404-802E83B26DDD}" type="presParOf" srcId="{E108426E-A4B7-4886-AA90-BB8A18BDEA0D}" destId="{86A7FED7-4C7B-4968-9E43-66DD26A43E81}" srcOrd="1" destOrd="0" presId="urn:microsoft.com/office/officeart/2018/2/layout/IconCircleList"/>
    <dgm:cxn modelId="{A3333164-9649-49BB-AA94-4CE618FA30F2}" type="presParOf" srcId="{E108426E-A4B7-4886-AA90-BB8A18BDEA0D}" destId="{E2D2DD3C-DF38-45B5-9514-B848DCB5596C}" srcOrd="2" destOrd="0" presId="urn:microsoft.com/office/officeart/2018/2/layout/IconCircleList"/>
    <dgm:cxn modelId="{B79387CF-08D7-4604-B371-50E4A1902F40}" type="presParOf" srcId="{E108426E-A4B7-4886-AA90-BB8A18BDEA0D}" destId="{6CA06EE3-FC59-4E21-A666-183BCFC216F5}" srcOrd="3" destOrd="0" presId="urn:microsoft.com/office/officeart/2018/2/layout/IconCircleList"/>
    <dgm:cxn modelId="{80738D33-EA5D-4195-B6FD-805B6538F93D}" type="presParOf" srcId="{FEC90CA2-4377-428B-9A90-CD4C3DED7734}" destId="{D08712D7-3C1B-4EE1-9EB5-3B726B27833B}" srcOrd="1" destOrd="0" presId="urn:microsoft.com/office/officeart/2018/2/layout/IconCircleList"/>
    <dgm:cxn modelId="{C89C7981-A670-4970-A63B-7D3ED2D63BC3}" type="presParOf" srcId="{FEC90CA2-4377-428B-9A90-CD4C3DED7734}" destId="{CC409342-1A19-47AF-ADAF-242930E489C0}" srcOrd="2" destOrd="0" presId="urn:microsoft.com/office/officeart/2018/2/layout/IconCircleList"/>
    <dgm:cxn modelId="{B4ABBD7F-AEA8-486A-8B07-D8416A64E8C7}" type="presParOf" srcId="{CC409342-1A19-47AF-ADAF-242930E489C0}" destId="{7D93B942-0A15-4CD4-BD0C-06BC1C91E661}" srcOrd="0" destOrd="0" presId="urn:microsoft.com/office/officeart/2018/2/layout/IconCircleList"/>
    <dgm:cxn modelId="{0F4009ED-2DB2-4097-8944-1744C3EB8239}" type="presParOf" srcId="{CC409342-1A19-47AF-ADAF-242930E489C0}" destId="{4428466E-DD3B-4BC7-B977-E9FAA2CBE507}" srcOrd="1" destOrd="0" presId="urn:microsoft.com/office/officeart/2018/2/layout/IconCircleList"/>
    <dgm:cxn modelId="{9816CDC7-E315-42EE-BB1B-9963B120802B}" type="presParOf" srcId="{CC409342-1A19-47AF-ADAF-242930E489C0}" destId="{58780F71-8F68-4828-B8DD-8F15F8DCD545}" srcOrd="2" destOrd="0" presId="urn:microsoft.com/office/officeart/2018/2/layout/IconCircleList"/>
    <dgm:cxn modelId="{57A1714A-A4C2-48EC-BCCC-FE3E4728FF85}" type="presParOf" srcId="{CC409342-1A19-47AF-ADAF-242930E489C0}" destId="{8E4AB3D9-746A-4A5B-A69A-126ACCBA9B74}" srcOrd="3" destOrd="0" presId="urn:microsoft.com/office/officeart/2018/2/layout/IconCircleList"/>
    <dgm:cxn modelId="{83EC0A2F-24BD-474A-90AB-9A28AE92524E}" type="presParOf" srcId="{FEC90CA2-4377-428B-9A90-CD4C3DED7734}" destId="{0937BA05-CE28-4B99-8B68-F4C99F0A3149}" srcOrd="3" destOrd="0" presId="urn:microsoft.com/office/officeart/2018/2/layout/IconCircleList"/>
    <dgm:cxn modelId="{81B01961-FA5A-493D-9EF9-7FCCC65545F5}" type="presParOf" srcId="{FEC90CA2-4377-428B-9A90-CD4C3DED7734}" destId="{9C80A9C3-458C-4F0D-92DD-79076146189C}" srcOrd="4" destOrd="0" presId="urn:microsoft.com/office/officeart/2018/2/layout/IconCircleList"/>
    <dgm:cxn modelId="{93F01CB2-1012-42A8-8045-DA02D532E2A6}" type="presParOf" srcId="{9C80A9C3-458C-4F0D-92DD-79076146189C}" destId="{7C9FDC1B-E5D0-4938-91E6-61C5F95C6201}" srcOrd="0" destOrd="0" presId="urn:microsoft.com/office/officeart/2018/2/layout/IconCircleList"/>
    <dgm:cxn modelId="{AE7487C4-476B-4B77-8F20-0BE08DB1E276}" type="presParOf" srcId="{9C80A9C3-458C-4F0D-92DD-79076146189C}" destId="{6172412A-B516-40F2-81C6-906A670F5C29}" srcOrd="1" destOrd="0" presId="urn:microsoft.com/office/officeart/2018/2/layout/IconCircleList"/>
    <dgm:cxn modelId="{64B96858-D24C-42C6-AC74-8644BF65F88E}" type="presParOf" srcId="{9C80A9C3-458C-4F0D-92DD-79076146189C}" destId="{71249023-FEDB-4404-8AE4-2863014B3EC0}" srcOrd="2" destOrd="0" presId="urn:microsoft.com/office/officeart/2018/2/layout/IconCircleList"/>
    <dgm:cxn modelId="{00F144FE-9697-4F16-9E4C-5A7D6D603FF2}" type="presParOf" srcId="{9C80A9C3-458C-4F0D-92DD-79076146189C}" destId="{C42C4B26-4DC5-4346-B2E9-599E0243FFE2}" srcOrd="3" destOrd="0" presId="urn:microsoft.com/office/officeart/2018/2/layout/IconCircleList"/>
    <dgm:cxn modelId="{D59470E5-A977-41C8-8775-06F091F31D9B}" type="presParOf" srcId="{FEC90CA2-4377-428B-9A90-CD4C3DED7734}" destId="{B78629E3-ABAF-4ED2-A10A-067D30481894}" srcOrd="5" destOrd="0" presId="urn:microsoft.com/office/officeart/2018/2/layout/IconCircleList"/>
    <dgm:cxn modelId="{C976A92D-7E9D-43C4-B29E-1C3055C6E575}" type="presParOf" srcId="{FEC90CA2-4377-428B-9A90-CD4C3DED7734}" destId="{8EF4E7C2-3453-48E8-B53B-2C3295F49A19}" srcOrd="6" destOrd="0" presId="urn:microsoft.com/office/officeart/2018/2/layout/IconCircleList"/>
    <dgm:cxn modelId="{4B32CB9C-9902-4A32-8F60-5858F60AD62D}" type="presParOf" srcId="{8EF4E7C2-3453-48E8-B53B-2C3295F49A19}" destId="{804FB8B4-E753-4203-B402-4F5CC40E5BC2}" srcOrd="0" destOrd="0" presId="urn:microsoft.com/office/officeart/2018/2/layout/IconCircleList"/>
    <dgm:cxn modelId="{DD001B4B-AC5C-40BD-B6A6-1FA4F7D47E13}" type="presParOf" srcId="{8EF4E7C2-3453-48E8-B53B-2C3295F49A19}" destId="{54AC9A74-70E4-4BC9-9F7E-E754E6A4C81F}" srcOrd="1" destOrd="0" presId="urn:microsoft.com/office/officeart/2018/2/layout/IconCircleList"/>
    <dgm:cxn modelId="{DED215DC-147C-4DA9-829E-3C0AC3332018}" type="presParOf" srcId="{8EF4E7C2-3453-48E8-B53B-2C3295F49A19}" destId="{7488ED27-9D46-4D61-A396-380CB82803E0}" srcOrd="2" destOrd="0" presId="urn:microsoft.com/office/officeart/2018/2/layout/IconCircleList"/>
    <dgm:cxn modelId="{1DE0C6C4-3A45-488F-ACC2-535A6A331EB2}" type="presParOf" srcId="{8EF4E7C2-3453-48E8-B53B-2C3295F49A19}" destId="{E612DFDD-F77E-486B-AB9C-9CC300C521D6}" srcOrd="3" destOrd="0" presId="urn:microsoft.com/office/officeart/2018/2/layout/IconCircleList"/>
    <dgm:cxn modelId="{3CC0576E-2192-482B-BDAD-EA5AB9A5FA52}" type="presParOf" srcId="{FEC90CA2-4377-428B-9A90-CD4C3DED7734}" destId="{8208329E-B6BD-43FE-901E-3CD6FF7A621A}" srcOrd="7" destOrd="0" presId="urn:microsoft.com/office/officeart/2018/2/layout/IconCircleList"/>
    <dgm:cxn modelId="{D3A34682-8648-45CC-9AD7-843AC63E9F8D}" type="presParOf" srcId="{FEC90CA2-4377-428B-9A90-CD4C3DED7734}" destId="{1592C6DF-1084-48B5-8DDC-AC32133467B4}" srcOrd="8" destOrd="0" presId="urn:microsoft.com/office/officeart/2018/2/layout/IconCircleList"/>
    <dgm:cxn modelId="{813DE3C3-5DC7-405A-AB88-7F335725B1FA}" type="presParOf" srcId="{1592C6DF-1084-48B5-8DDC-AC32133467B4}" destId="{B88AABEE-98A0-4858-BEFF-48B4B46046C5}" srcOrd="0" destOrd="0" presId="urn:microsoft.com/office/officeart/2018/2/layout/IconCircleList"/>
    <dgm:cxn modelId="{A70DECD2-E671-4E2A-A1C3-F369FFD865E2}" type="presParOf" srcId="{1592C6DF-1084-48B5-8DDC-AC32133467B4}" destId="{9BD05221-9CDF-4619-8F77-F497ADB4360D}" srcOrd="1" destOrd="0" presId="urn:microsoft.com/office/officeart/2018/2/layout/IconCircleList"/>
    <dgm:cxn modelId="{A777B5B7-BB83-4558-A2A3-49E0BE9B3FB0}" type="presParOf" srcId="{1592C6DF-1084-48B5-8DDC-AC32133467B4}" destId="{EBF376DD-FE47-4BFB-B45E-FF63B68CE63E}" srcOrd="2" destOrd="0" presId="urn:microsoft.com/office/officeart/2018/2/layout/IconCircleList"/>
    <dgm:cxn modelId="{C837059D-45BF-4395-9B10-D3935958BC95}" type="presParOf" srcId="{1592C6DF-1084-48B5-8DDC-AC32133467B4}" destId="{31869426-B72D-4A00-A1EB-B4C24F179E3E}" srcOrd="3" destOrd="0" presId="urn:microsoft.com/office/officeart/2018/2/layout/IconCircleList"/>
    <dgm:cxn modelId="{FEDCE265-8961-48A6-B9FC-5CA49E3EFC01}" type="presParOf" srcId="{FEC90CA2-4377-428B-9A90-CD4C3DED7734}" destId="{AA8AD45A-2304-482E-808C-3F9B8B808048}" srcOrd="9" destOrd="0" presId="urn:microsoft.com/office/officeart/2018/2/layout/IconCircleList"/>
    <dgm:cxn modelId="{EDFD72F8-29D7-4BDD-9888-BE16351967EA}" type="presParOf" srcId="{FEC90CA2-4377-428B-9A90-CD4C3DED7734}" destId="{E3CC8C1D-A0BF-42FA-B62D-8F81BFA4DF98}" srcOrd="10" destOrd="0" presId="urn:microsoft.com/office/officeart/2018/2/layout/IconCircleList"/>
    <dgm:cxn modelId="{8583C5C0-330C-4233-8919-82A4EFD2AFF1}" type="presParOf" srcId="{E3CC8C1D-A0BF-42FA-B62D-8F81BFA4DF98}" destId="{27AEF040-37B8-481B-8EC0-76ECB778F49F}" srcOrd="0" destOrd="0" presId="urn:microsoft.com/office/officeart/2018/2/layout/IconCircleList"/>
    <dgm:cxn modelId="{1FE4648E-B86B-4234-9AAE-9D02101EC26F}" type="presParOf" srcId="{E3CC8C1D-A0BF-42FA-B62D-8F81BFA4DF98}" destId="{668DF40E-3B57-4A7C-A52C-6A65B3DC1CBE}" srcOrd="1" destOrd="0" presId="urn:microsoft.com/office/officeart/2018/2/layout/IconCircleList"/>
    <dgm:cxn modelId="{79E18CE1-6F6A-4F97-A45A-BA58022DCA7C}" type="presParOf" srcId="{E3CC8C1D-A0BF-42FA-B62D-8F81BFA4DF98}" destId="{E3013EE7-7004-4C3F-BDAE-8330B4BFEBDC}" srcOrd="2" destOrd="0" presId="urn:microsoft.com/office/officeart/2018/2/layout/IconCircleList"/>
    <dgm:cxn modelId="{6FE1B7D9-AD65-4F2B-9BE7-9BC67038714E}" type="presParOf" srcId="{E3CC8C1D-A0BF-42FA-B62D-8F81BFA4DF98}" destId="{1C38280E-2886-4C5F-8CAD-FB689D67B87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A61C4F-7A90-4328-BA1D-876B6D85C0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540801-0F44-4769-BADB-8A6919DC7157}">
      <dgm:prSet/>
      <dgm:spPr/>
      <dgm:t>
        <a:bodyPr/>
        <a:lstStyle/>
        <a:p>
          <a:r>
            <a:rPr lang="en-US"/>
            <a:t>AI-powered code assistants:</a:t>
          </a:r>
        </a:p>
      </dgm:t>
    </dgm:pt>
    <dgm:pt modelId="{FB3E29DB-B58B-40AC-97E4-0C53B1C66627}" type="parTrans" cxnId="{6864EECC-36CB-4770-B267-119741C05145}">
      <dgm:prSet/>
      <dgm:spPr/>
      <dgm:t>
        <a:bodyPr/>
        <a:lstStyle/>
        <a:p>
          <a:endParaRPr lang="en-US"/>
        </a:p>
      </dgm:t>
    </dgm:pt>
    <dgm:pt modelId="{625B452D-D051-4684-87C4-1719FEB1DBDC}" type="sibTrans" cxnId="{6864EECC-36CB-4770-B267-119741C05145}">
      <dgm:prSet/>
      <dgm:spPr/>
      <dgm:t>
        <a:bodyPr/>
        <a:lstStyle/>
        <a:p>
          <a:endParaRPr lang="en-US"/>
        </a:p>
      </dgm:t>
    </dgm:pt>
    <dgm:pt modelId="{3445F0D7-2522-4BC8-BB50-D13189F5271F}">
      <dgm:prSet/>
      <dgm:spPr/>
      <dgm:t>
        <a:bodyPr/>
        <a:lstStyle/>
        <a:p>
          <a:r>
            <a:rPr lang="en-US"/>
            <a:t>GitHub Copilot, IBM Watsonx Code Assistant</a:t>
          </a:r>
        </a:p>
      </dgm:t>
    </dgm:pt>
    <dgm:pt modelId="{4426DBA5-2FAC-49DF-9DDE-FAA7E87E42F4}" type="parTrans" cxnId="{94AAC220-4D49-482C-A23E-CD76C0F85133}">
      <dgm:prSet/>
      <dgm:spPr/>
      <dgm:t>
        <a:bodyPr/>
        <a:lstStyle/>
        <a:p>
          <a:endParaRPr lang="en-US"/>
        </a:p>
      </dgm:t>
    </dgm:pt>
    <dgm:pt modelId="{309EAF1E-E59D-4DCE-99CC-57EFE7122891}" type="sibTrans" cxnId="{94AAC220-4D49-482C-A23E-CD76C0F85133}">
      <dgm:prSet/>
      <dgm:spPr/>
      <dgm:t>
        <a:bodyPr/>
        <a:lstStyle/>
        <a:p>
          <a:endParaRPr lang="en-US"/>
        </a:p>
      </dgm:t>
    </dgm:pt>
    <dgm:pt modelId="{2A425897-3D67-4B20-88CD-19A0926301E1}">
      <dgm:prSet/>
      <dgm:spPr/>
      <dgm:t>
        <a:bodyPr/>
        <a:lstStyle/>
        <a:p>
          <a:r>
            <a:rPr lang="en-US"/>
            <a:t>Capabilities:</a:t>
          </a:r>
        </a:p>
      </dgm:t>
    </dgm:pt>
    <dgm:pt modelId="{792511DE-0374-46D6-A53F-F0D5FA41FC55}" type="parTrans" cxnId="{D4CBC5CC-22F2-4F8A-9969-0FACB830C840}">
      <dgm:prSet/>
      <dgm:spPr/>
      <dgm:t>
        <a:bodyPr/>
        <a:lstStyle/>
        <a:p>
          <a:endParaRPr lang="en-US"/>
        </a:p>
      </dgm:t>
    </dgm:pt>
    <dgm:pt modelId="{9ACD8091-ECA1-4583-94AC-A7FF1D1DE786}" type="sibTrans" cxnId="{D4CBC5CC-22F2-4F8A-9969-0FACB830C840}">
      <dgm:prSet/>
      <dgm:spPr/>
      <dgm:t>
        <a:bodyPr/>
        <a:lstStyle/>
        <a:p>
          <a:endParaRPr lang="en-US"/>
        </a:p>
      </dgm:t>
    </dgm:pt>
    <dgm:pt modelId="{091993AC-AF8D-45B6-BE20-4CEA8D157FA4}">
      <dgm:prSet/>
      <dgm:spPr/>
      <dgm:t>
        <a:bodyPr/>
        <a:lstStyle/>
        <a:p>
          <a:r>
            <a:rPr lang="en-US"/>
            <a:t>Code completion and optimization</a:t>
          </a:r>
        </a:p>
      </dgm:t>
    </dgm:pt>
    <dgm:pt modelId="{6F1D9708-C216-4C78-A957-11A73417B598}" type="parTrans" cxnId="{CFA1E59F-C0BD-4141-8470-CB0755A44C21}">
      <dgm:prSet/>
      <dgm:spPr/>
      <dgm:t>
        <a:bodyPr/>
        <a:lstStyle/>
        <a:p>
          <a:endParaRPr lang="en-US"/>
        </a:p>
      </dgm:t>
    </dgm:pt>
    <dgm:pt modelId="{FE2FEC3E-CE70-4052-96E3-BE5F6E8DFFC8}" type="sibTrans" cxnId="{CFA1E59F-C0BD-4141-8470-CB0755A44C21}">
      <dgm:prSet/>
      <dgm:spPr/>
      <dgm:t>
        <a:bodyPr/>
        <a:lstStyle/>
        <a:p>
          <a:endParaRPr lang="en-US"/>
        </a:p>
      </dgm:t>
    </dgm:pt>
    <dgm:pt modelId="{CBC0D9E4-4C6F-43FD-99C7-F91F6D3854A8}">
      <dgm:prSet/>
      <dgm:spPr/>
      <dgm:t>
        <a:bodyPr/>
        <a:lstStyle/>
        <a:p>
          <a:r>
            <a:rPr lang="en-US"/>
            <a:t>Automated documentation and debugging.</a:t>
          </a:r>
        </a:p>
      </dgm:t>
    </dgm:pt>
    <dgm:pt modelId="{A63F10C3-F124-407D-9218-C9F5773A1EB6}" type="parTrans" cxnId="{C73C90BD-9291-44AE-8AD5-793DF67060C7}">
      <dgm:prSet/>
      <dgm:spPr/>
      <dgm:t>
        <a:bodyPr/>
        <a:lstStyle/>
        <a:p>
          <a:endParaRPr lang="en-US"/>
        </a:p>
      </dgm:t>
    </dgm:pt>
    <dgm:pt modelId="{30E75457-6409-41A4-83D1-22BD163416ED}" type="sibTrans" cxnId="{C73C90BD-9291-44AE-8AD5-793DF67060C7}">
      <dgm:prSet/>
      <dgm:spPr/>
      <dgm:t>
        <a:bodyPr/>
        <a:lstStyle/>
        <a:p>
          <a:endParaRPr lang="en-US"/>
        </a:p>
      </dgm:t>
    </dgm:pt>
    <dgm:pt modelId="{5975AEDE-882A-4EB6-8BE2-EFF969C7A4B4}" type="pres">
      <dgm:prSet presAssocID="{55A61C4F-7A90-4328-BA1D-876B6D85C085}" presName="root" presStyleCnt="0">
        <dgm:presLayoutVars>
          <dgm:dir/>
          <dgm:resizeHandles val="exact"/>
        </dgm:presLayoutVars>
      </dgm:prSet>
      <dgm:spPr/>
    </dgm:pt>
    <dgm:pt modelId="{5CE97329-6F62-4CD1-BD83-28C8393579D1}" type="pres">
      <dgm:prSet presAssocID="{F3540801-0F44-4769-BADB-8A6919DC7157}" presName="compNode" presStyleCnt="0"/>
      <dgm:spPr/>
    </dgm:pt>
    <dgm:pt modelId="{8E923AEB-499A-4F06-99D1-F157F433BFBF}" type="pres">
      <dgm:prSet presAssocID="{F3540801-0F44-4769-BADB-8A6919DC7157}" presName="bgRect" presStyleLbl="bgShp" presStyleIdx="0" presStyleCnt="5"/>
      <dgm:spPr/>
    </dgm:pt>
    <dgm:pt modelId="{253882C3-6CBF-4ACC-8F05-A0D6DF801D96}" type="pres">
      <dgm:prSet presAssocID="{F3540801-0F44-4769-BADB-8A6919DC71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2F4D4AF-3E66-465E-806E-9E01DAF7C976}" type="pres">
      <dgm:prSet presAssocID="{F3540801-0F44-4769-BADB-8A6919DC7157}" presName="spaceRect" presStyleCnt="0"/>
      <dgm:spPr/>
    </dgm:pt>
    <dgm:pt modelId="{BB411CA1-78CC-4860-B038-512837EB7E50}" type="pres">
      <dgm:prSet presAssocID="{F3540801-0F44-4769-BADB-8A6919DC7157}" presName="parTx" presStyleLbl="revTx" presStyleIdx="0" presStyleCnt="5">
        <dgm:presLayoutVars>
          <dgm:chMax val="0"/>
          <dgm:chPref val="0"/>
        </dgm:presLayoutVars>
      </dgm:prSet>
      <dgm:spPr/>
    </dgm:pt>
    <dgm:pt modelId="{8E533CFD-2188-4104-8D30-5AD478A59E53}" type="pres">
      <dgm:prSet presAssocID="{625B452D-D051-4684-87C4-1719FEB1DBDC}" presName="sibTrans" presStyleCnt="0"/>
      <dgm:spPr/>
    </dgm:pt>
    <dgm:pt modelId="{F11A7B2B-AEEC-40CD-8E59-B210825BEDF9}" type="pres">
      <dgm:prSet presAssocID="{3445F0D7-2522-4BC8-BB50-D13189F5271F}" presName="compNode" presStyleCnt="0"/>
      <dgm:spPr/>
    </dgm:pt>
    <dgm:pt modelId="{5E65BA86-8B6C-402A-9E85-6CE8CA9F3EDD}" type="pres">
      <dgm:prSet presAssocID="{3445F0D7-2522-4BC8-BB50-D13189F5271F}" presName="bgRect" presStyleLbl="bgShp" presStyleIdx="1" presStyleCnt="5"/>
      <dgm:spPr/>
    </dgm:pt>
    <dgm:pt modelId="{6A7CB433-4FE1-4678-9325-8A4994EBA34B}" type="pres">
      <dgm:prSet presAssocID="{3445F0D7-2522-4BC8-BB50-D13189F527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4D3357-FD89-42F1-AF22-A8B1701AF64A}" type="pres">
      <dgm:prSet presAssocID="{3445F0D7-2522-4BC8-BB50-D13189F5271F}" presName="spaceRect" presStyleCnt="0"/>
      <dgm:spPr/>
    </dgm:pt>
    <dgm:pt modelId="{65DB5C81-3528-403D-9402-14795C69C44D}" type="pres">
      <dgm:prSet presAssocID="{3445F0D7-2522-4BC8-BB50-D13189F5271F}" presName="parTx" presStyleLbl="revTx" presStyleIdx="1" presStyleCnt="5">
        <dgm:presLayoutVars>
          <dgm:chMax val="0"/>
          <dgm:chPref val="0"/>
        </dgm:presLayoutVars>
      </dgm:prSet>
      <dgm:spPr/>
    </dgm:pt>
    <dgm:pt modelId="{CCE243EB-F502-493D-B306-7012A1E03F30}" type="pres">
      <dgm:prSet presAssocID="{309EAF1E-E59D-4DCE-99CC-57EFE7122891}" presName="sibTrans" presStyleCnt="0"/>
      <dgm:spPr/>
    </dgm:pt>
    <dgm:pt modelId="{6E702F43-4571-47D5-8C99-A500BC716094}" type="pres">
      <dgm:prSet presAssocID="{2A425897-3D67-4B20-88CD-19A0926301E1}" presName="compNode" presStyleCnt="0"/>
      <dgm:spPr/>
    </dgm:pt>
    <dgm:pt modelId="{389E452B-8AF4-4198-BC50-13C5402A853B}" type="pres">
      <dgm:prSet presAssocID="{2A425897-3D67-4B20-88CD-19A0926301E1}" presName="bgRect" presStyleLbl="bgShp" presStyleIdx="2" presStyleCnt="5"/>
      <dgm:spPr/>
    </dgm:pt>
    <dgm:pt modelId="{F51E9F04-2FF3-4D9B-9EF3-C32A787A6C69}" type="pres">
      <dgm:prSet presAssocID="{2A425897-3D67-4B20-88CD-19A0926301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D3482F5-DEEA-432E-8C95-28F55A1F7E69}" type="pres">
      <dgm:prSet presAssocID="{2A425897-3D67-4B20-88CD-19A0926301E1}" presName="spaceRect" presStyleCnt="0"/>
      <dgm:spPr/>
    </dgm:pt>
    <dgm:pt modelId="{785228B4-DE05-426C-976E-E128B387E9BD}" type="pres">
      <dgm:prSet presAssocID="{2A425897-3D67-4B20-88CD-19A0926301E1}" presName="parTx" presStyleLbl="revTx" presStyleIdx="2" presStyleCnt="5">
        <dgm:presLayoutVars>
          <dgm:chMax val="0"/>
          <dgm:chPref val="0"/>
        </dgm:presLayoutVars>
      </dgm:prSet>
      <dgm:spPr/>
    </dgm:pt>
    <dgm:pt modelId="{A98F3BCD-BDB0-4317-A130-A60DD75D18ED}" type="pres">
      <dgm:prSet presAssocID="{9ACD8091-ECA1-4583-94AC-A7FF1D1DE786}" presName="sibTrans" presStyleCnt="0"/>
      <dgm:spPr/>
    </dgm:pt>
    <dgm:pt modelId="{1F98F859-445D-4D5F-A9B1-30F3D52FADE1}" type="pres">
      <dgm:prSet presAssocID="{091993AC-AF8D-45B6-BE20-4CEA8D157FA4}" presName="compNode" presStyleCnt="0"/>
      <dgm:spPr/>
    </dgm:pt>
    <dgm:pt modelId="{36A88469-994E-4144-86D7-3AB60CA61EB9}" type="pres">
      <dgm:prSet presAssocID="{091993AC-AF8D-45B6-BE20-4CEA8D157FA4}" presName="bgRect" presStyleLbl="bgShp" presStyleIdx="3" presStyleCnt="5"/>
      <dgm:spPr/>
    </dgm:pt>
    <dgm:pt modelId="{1581AAA0-3B95-49F3-AD83-4B935AD99E5B}" type="pres">
      <dgm:prSet presAssocID="{091993AC-AF8D-45B6-BE20-4CEA8D157F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DBDE50F-DC7C-4A63-ADA4-1E0F1080967F}" type="pres">
      <dgm:prSet presAssocID="{091993AC-AF8D-45B6-BE20-4CEA8D157FA4}" presName="spaceRect" presStyleCnt="0"/>
      <dgm:spPr/>
    </dgm:pt>
    <dgm:pt modelId="{547193FB-34FB-45E8-9961-C6B2E431CE21}" type="pres">
      <dgm:prSet presAssocID="{091993AC-AF8D-45B6-BE20-4CEA8D157FA4}" presName="parTx" presStyleLbl="revTx" presStyleIdx="3" presStyleCnt="5">
        <dgm:presLayoutVars>
          <dgm:chMax val="0"/>
          <dgm:chPref val="0"/>
        </dgm:presLayoutVars>
      </dgm:prSet>
      <dgm:spPr/>
    </dgm:pt>
    <dgm:pt modelId="{856F9A1D-E1F1-4196-8124-42E868FFDD44}" type="pres">
      <dgm:prSet presAssocID="{FE2FEC3E-CE70-4052-96E3-BE5F6E8DFFC8}" presName="sibTrans" presStyleCnt="0"/>
      <dgm:spPr/>
    </dgm:pt>
    <dgm:pt modelId="{E17D13F8-9D4F-49F2-857C-83DF9F1AD158}" type="pres">
      <dgm:prSet presAssocID="{CBC0D9E4-4C6F-43FD-99C7-F91F6D3854A8}" presName="compNode" presStyleCnt="0"/>
      <dgm:spPr/>
    </dgm:pt>
    <dgm:pt modelId="{5ECC00DB-647C-4F77-8DAB-5C8FB3B2EB95}" type="pres">
      <dgm:prSet presAssocID="{CBC0D9E4-4C6F-43FD-99C7-F91F6D3854A8}" presName="bgRect" presStyleLbl="bgShp" presStyleIdx="4" presStyleCnt="5"/>
      <dgm:spPr/>
    </dgm:pt>
    <dgm:pt modelId="{4852D66F-914B-451E-80C5-F361CCE9303B}" type="pres">
      <dgm:prSet presAssocID="{CBC0D9E4-4C6F-43FD-99C7-F91F6D3854A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C2CD03-5432-4F39-AFF2-A7D6341BE786}" type="pres">
      <dgm:prSet presAssocID="{CBC0D9E4-4C6F-43FD-99C7-F91F6D3854A8}" presName="spaceRect" presStyleCnt="0"/>
      <dgm:spPr/>
    </dgm:pt>
    <dgm:pt modelId="{C9FF33D3-61B4-492C-B9DB-DB22B2A9C0AA}" type="pres">
      <dgm:prSet presAssocID="{CBC0D9E4-4C6F-43FD-99C7-F91F6D3854A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AAC220-4D49-482C-A23E-CD76C0F85133}" srcId="{55A61C4F-7A90-4328-BA1D-876B6D85C085}" destId="{3445F0D7-2522-4BC8-BB50-D13189F5271F}" srcOrd="1" destOrd="0" parTransId="{4426DBA5-2FAC-49DF-9DDE-FAA7E87E42F4}" sibTransId="{309EAF1E-E59D-4DCE-99CC-57EFE7122891}"/>
    <dgm:cxn modelId="{9F4C0F26-CD7C-45C7-8FC8-85525174F914}" type="presOf" srcId="{3445F0D7-2522-4BC8-BB50-D13189F5271F}" destId="{65DB5C81-3528-403D-9402-14795C69C44D}" srcOrd="0" destOrd="0" presId="urn:microsoft.com/office/officeart/2018/2/layout/IconVerticalSolidList"/>
    <dgm:cxn modelId="{1355C22A-E3DB-4BC0-B4DF-5D0AD77CDB9A}" type="presOf" srcId="{2A425897-3D67-4B20-88CD-19A0926301E1}" destId="{785228B4-DE05-426C-976E-E128B387E9BD}" srcOrd="0" destOrd="0" presId="urn:microsoft.com/office/officeart/2018/2/layout/IconVerticalSolidList"/>
    <dgm:cxn modelId="{B3FEB639-35A8-490C-A15B-765D4AFF3378}" type="presOf" srcId="{CBC0D9E4-4C6F-43FD-99C7-F91F6D3854A8}" destId="{C9FF33D3-61B4-492C-B9DB-DB22B2A9C0AA}" srcOrd="0" destOrd="0" presId="urn:microsoft.com/office/officeart/2018/2/layout/IconVerticalSolidList"/>
    <dgm:cxn modelId="{5D61AF52-8D0D-42E7-9B1D-CDFDE1174AED}" type="presOf" srcId="{091993AC-AF8D-45B6-BE20-4CEA8D157FA4}" destId="{547193FB-34FB-45E8-9961-C6B2E431CE21}" srcOrd="0" destOrd="0" presId="urn:microsoft.com/office/officeart/2018/2/layout/IconVerticalSolidList"/>
    <dgm:cxn modelId="{89112F69-7971-4B09-8E48-5A7F851EAEB2}" type="presOf" srcId="{55A61C4F-7A90-4328-BA1D-876B6D85C085}" destId="{5975AEDE-882A-4EB6-8BE2-EFF969C7A4B4}" srcOrd="0" destOrd="0" presId="urn:microsoft.com/office/officeart/2018/2/layout/IconVerticalSolidList"/>
    <dgm:cxn modelId="{CFA1E59F-C0BD-4141-8470-CB0755A44C21}" srcId="{55A61C4F-7A90-4328-BA1D-876B6D85C085}" destId="{091993AC-AF8D-45B6-BE20-4CEA8D157FA4}" srcOrd="3" destOrd="0" parTransId="{6F1D9708-C216-4C78-A957-11A73417B598}" sibTransId="{FE2FEC3E-CE70-4052-96E3-BE5F6E8DFFC8}"/>
    <dgm:cxn modelId="{C73C90BD-9291-44AE-8AD5-793DF67060C7}" srcId="{55A61C4F-7A90-4328-BA1D-876B6D85C085}" destId="{CBC0D9E4-4C6F-43FD-99C7-F91F6D3854A8}" srcOrd="4" destOrd="0" parTransId="{A63F10C3-F124-407D-9218-C9F5773A1EB6}" sibTransId="{30E75457-6409-41A4-83D1-22BD163416ED}"/>
    <dgm:cxn modelId="{D4CBC5CC-22F2-4F8A-9969-0FACB830C840}" srcId="{55A61C4F-7A90-4328-BA1D-876B6D85C085}" destId="{2A425897-3D67-4B20-88CD-19A0926301E1}" srcOrd="2" destOrd="0" parTransId="{792511DE-0374-46D6-A53F-F0D5FA41FC55}" sibTransId="{9ACD8091-ECA1-4583-94AC-A7FF1D1DE786}"/>
    <dgm:cxn modelId="{6864EECC-36CB-4770-B267-119741C05145}" srcId="{55A61C4F-7A90-4328-BA1D-876B6D85C085}" destId="{F3540801-0F44-4769-BADB-8A6919DC7157}" srcOrd="0" destOrd="0" parTransId="{FB3E29DB-B58B-40AC-97E4-0C53B1C66627}" sibTransId="{625B452D-D051-4684-87C4-1719FEB1DBDC}"/>
    <dgm:cxn modelId="{A9D3C3E9-B3D3-4D85-91A5-F8889BBFA118}" type="presOf" srcId="{F3540801-0F44-4769-BADB-8A6919DC7157}" destId="{BB411CA1-78CC-4860-B038-512837EB7E50}" srcOrd="0" destOrd="0" presId="urn:microsoft.com/office/officeart/2018/2/layout/IconVerticalSolidList"/>
    <dgm:cxn modelId="{A9B06EF9-265D-4750-A4A7-32FFC3B9ADCB}" type="presParOf" srcId="{5975AEDE-882A-4EB6-8BE2-EFF969C7A4B4}" destId="{5CE97329-6F62-4CD1-BD83-28C8393579D1}" srcOrd="0" destOrd="0" presId="urn:microsoft.com/office/officeart/2018/2/layout/IconVerticalSolidList"/>
    <dgm:cxn modelId="{D702C008-A07F-4EDB-9194-F7D5FDCE74D6}" type="presParOf" srcId="{5CE97329-6F62-4CD1-BD83-28C8393579D1}" destId="{8E923AEB-499A-4F06-99D1-F157F433BFBF}" srcOrd="0" destOrd="0" presId="urn:microsoft.com/office/officeart/2018/2/layout/IconVerticalSolidList"/>
    <dgm:cxn modelId="{0B6995FD-F85D-475D-AE7C-6DA015FDCFB1}" type="presParOf" srcId="{5CE97329-6F62-4CD1-BD83-28C8393579D1}" destId="{253882C3-6CBF-4ACC-8F05-A0D6DF801D96}" srcOrd="1" destOrd="0" presId="urn:microsoft.com/office/officeart/2018/2/layout/IconVerticalSolidList"/>
    <dgm:cxn modelId="{78024ADD-2AAC-4EF8-92DD-B523B57A4FD7}" type="presParOf" srcId="{5CE97329-6F62-4CD1-BD83-28C8393579D1}" destId="{92F4D4AF-3E66-465E-806E-9E01DAF7C976}" srcOrd="2" destOrd="0" presId="urn:microsoft.com/office/officeart/2018/2/layout/IconVerticalSolidList"/>
    <dgm:cxn modelId="{D5D8E9E8-A445-4E06-8797-6E3E48500B2D}" type="presParOf" srcId="{5CE97329-6F62-4CD1-BD83-28C8393579D1}" destId="{BB411CA1-78CC-4860-B038-512837EB7E50}" srcOrd="3" destOrd="0" presId="urn:microsoft.com/office/officeart/2018/2/layout/IconVerticalSolidList"/>
    <dgm:cxn modelId="{DF24B494-65A5-4CAE-AB73-D0D13637825C}" type="presParOf" srcId="{5975AEDE-882A-4EB6-8BE2-EFF969C7A4B4}" destId="{8E533CFD-2188-4104-8D30-5AD478A59E53}" srcOrd="1" destOrd="0" presId="urn:microsoft.com/office/officeart/2018/2/layout/IconVerticalSolidList"/>
    <dgm:cxn modelId="{0AEE7B2B-CDAE-49F4-BEEB-4B0CD6C30591}" type="presParOf" srcId="{5975AEDE-882A-4EB6-8BE2-EFF969C7A4B4}" destId="{F11A7B2B-AEEC-40CD-8E59-B210825BEDF9}" srcOrd="2" destOrd="0" presId="urn:microsoft.com/office/officeart/2018/2/layout/IconVerticalSolidList"/>
    <dgm:cxn modelId="{B65F8D9A-A37A-43F2-B07A-1E41800AD079}" type="presParOf" srcId="{F11A7B2B-AEEC-40CD-8E59-B210825BEDF9}" destId="{5E65BA86-8B6C-402A-9E85-6CE8CA9F3EDD}" srcOrd="0" destOrd="0" presId="urn:microsoft.com/office/officeart/2018/2/layout/IconVerticalSolidList"/>
    <dgm:cxn modelId="{F3D2A3FB-D85C-41EB-9175-F53C06583FC6}" type="presParOf" srcId="{F11A7B2B-AEEC-40CD-8E59-B210825BEDF9}" destId="{6A7CB433-4FE1-4678-9325-8A4994EBA34B}" srcOrd="1" destOrd="0" presId="urn:microsoft.com/office/officeart/2018/2/layout/IconVerticalSolidList"/>
    <dgm:cxn modelId="{F6707389-EA83-4107-9256-821B4A1813C3}" type="presParOf" srcId="{F11A7B2B-AEEC-40CD-8E59-B210825BEDF9}" destId="{E84D3357-FD89-42F1-AF22-A8B1701AF64A}" srcOrd="2" destOrd="0" presId="urn:microsoft.com/office/officeart/2018/2/layout/IconVerticalSolidList"/>
    <dgm:cxn modelId="{34BA5E06-5F44-462A-B1E1-480C7001A575}" type="presParOf" srcId="{F11A7B2B-AEEC-40CD-8E59-B210825BEDF9}" destId="{65DB5C81-3528-403D-9402-14795C69C44D}" srcOrd="3" destOrd="0" presId="urn:microsoft.com/office/officeart/2018/2/layout/IconVerticalSolidList"/>
    <dgm:cxn modelId="{FB2E57D3-E569-4DAC-9C1A-AD842EC25823}" type="presParOf" srcId="{5975AEDE-882A-4EB6-8BE2-EFF969C7A4B4}" destId="{CCE243EB-F502-493D-B306-7012A1E03F30}" srcOrd="3" destOrd="0" presId="urn:microsoft.com/office/officeart/2018/2/layout/IconVerticalSolidList"/>
    <dgm:cxn modelId="{65159681-20A2-410C-8FDF-A35DBC490A75}" type="presParOf" srcId="{5975AEDE-882A-4EB6-8BE2-EFF969C7A4B4}" destId="{6E702F43-4571-47D5-8C99-A500BC716094}" srcOrd="4" destOrd="0" presId="urn:microsoft.com/office/officeart/2018/2/layout/IconVerticalSolidList"/>
    <dgm:cxn modelId="{BF603A8E-46A1-46B4-9F80-0EF5D274EFED}" type="presParOf" srcId="{6E702F43-4571-47D5-8C99-A500BC716094}" destId="{389E452B-8AF4-4198-BC50-13C5402A853B}" srcOrd="0" destOrd="0" presId="urn:microsoft.com/office/officeart/2018/2/layout/IconVerticalSolidList"/>
    <dgm:cxn modelId="{C6276E26-46C5-421F-A5F0-8FF46BFB09A6}" type="presParOf" srcId="{6E702F43-4571-47D5-8C99-A500BC716094}" destId="{F51E9F04-2FF3-4D9B-9EF3-C32A787A6C69}" srcOrd="1" destOrd="0" presId="urn:microsoft.com/office/officeart/2018/2/layout/IconVerticalSolidList"/>
    <dgm:cxn modelId="{8EC47D69-B9E6-4FDC-BBF3-2E5CCC36B135}" type="presParOf" srcId="{6E702F43-4571-47D5-8C99-A500BC716094}" destId="{2D3482F5-DEEA-432E-8C95-28F55A1F7E69}" srcOrd="2" destOrd="0" presId="urn:microsoft.com/office/officeart/2018/2/layout/IconVerticalSolidList"/>
    <dgm:cxn modelId="{E4660E14-11D9-41F9-BCAE-BCA6914693B8}" type="presParOf" srcId="{6E702F43-4571-47D5-8C99-A500BC716094}" destId="{785228B4-DE05-426C-976E-E128B387E9BD}" srcOrd="3" destOrd="0" presId="urn:microsoft.com/office/officeart/2018/2/layout/IconVerticalSolidList"/>
    <dgm:cxn modelId="{A7B5699B-34B5-42E4-9178-182036A2EA78}" type="presParOf" srcId="{5975AEDE-882A-4EB6-8BE2-EFF969C7A4B4}" destId="{A98F3BCD-BDB0-4317-A130-A60DD75D18ED}" srcOrd="5" destOrd="0" presId="urn:microsoft.com/office/officeart/2018/2/layout/IconVerticalSolidList"/>
    <dgm:cxn modelId="{F4160BE7-6FA2-4A68-BC4D-C903F1262539}" type="presParOf" srcId="{5975AEDE-882A-4EB6-8BE2-EFF969C7A4B4}" destId="{1F98F859-445D-4D5F-A9B1-30F3D52FADE1}" srcOrd="6" destOrd="0" presId="urn:microsoft.com/office/officeart/2018/2/layout/IconVerticalSolidList"/>
    <dgm:cxn modelId="{63D5BF5A-3F37-4F4C-A097-C88E43878D18}" type="presParOf" srcId="{1F98F859-445D-4D5F-A9B1-30F3D52FADE1}" destId="{36A88469-994E-4144-86D7-3AB60CA61EB9}" srcOrd="0" destOrd="0" presId="urn:microsoft.com/office/officeart/2018/2/layout/IconVerticalSolidList"/>
    <dgm:cxn modelId="{A965ADC0-B7F5-46A6-8E8E-DEAA9A26CADC}" type="presParOf" srcId="{1F98F859-445D-4D5F-A9B1-30F3D52FADE1}" destId="{1581AAA0-3B95-49F3-AD83-4B935AD99E5B}" srcOrd="1" destOrd="0" presId="urn:microsoft.com/office/officeart/2018/2/layout/IconVerticalSolidList"/>
    <dgm:cxn modelId="{0D81ACB9-0A65-41F2-AAAA-52D490292A0F}" type="presParOf" srcId="{1F98F859-445D-4D5F-A9B1-30F3D52FADE1}" destId="{5DBDE50F-DC7C-4A63-ADA4-1E0F1080967F}" srcOrd="2" destOrd="0" presId="urn:microsoft.com/office/officeart/2018/2/layout/IconVerticalSolidList"/>
    <dgm:cxn modelId="{B8C674EA-3AC5-4ADE-9FEE-FA371FC7D4E3}" type="presParOf" srcId="{1F98F859-445D-4D5F-A9B1-30F3D52FADE1}" destId="{547193FB-34FB-45E8-9961-C6B2E431CE21}" srcOrd="3" destOrd="0" presId="urn:microsoft.com/office/officeart/2018/2/layout/IconVerticalSolidList"/>
    <dgm:cxn modelId="{50F05256-1E02-4B86-A5DC-1612996283B9}" type="presParOf" srcId="{5975AEDE-882A-4EB6-8BE2-EFF969C7A4B4}" destId="{856F9A1D-E1F1-4196-8124-42E868FFDD44}" srcOrd="7" destOrd="0" presId="urn:microsoft.com/office/officeart/2018/2/layout/IconVerticalSolidList"/>
    <dgm:cxn modelId="{E30F692B-09EF-48AB-8292-B70AC636A900}" type="presParOf" srcId="{5975AEDE-882A-4EB6-8BE2-EFF969C7A4B4}" destId="{E17D13F8-9D4F-49F2-857C-83DF9F1AD158}" srcOrd="8" destOrd="0" presId="urn:microsoft.com/office/officeart/2018/2/layout/IconVerticalSolidList"/>
    <dgm:cxn modelId="{FF66CEF0-6803-46F0-8466-60ECC89BE2F6}" type="presParOf" srcId="{E17D13F8-9D4F-49F2-857C-83DF9F1AD158}" destId="{5ECC00DB-647C-4F77-8DAB-5C8FB3B2EB95}" srcOrd="0" destOrd="0" presId="urn:microsoft.com/office/officeart/2018/2/layout/IconVerticalSolidList"/>
    <dgm:cxn modelId="{07F5D059-FE8E-4955-B77C-77650DD9DC42}" type="presParOf" srcId="{E17D13F8-9D4F-49F2-857C-83DF9F1AD158}" destId="{4852D66F-914B-451E-80C5-F361CCE9303B}" srcOrd="1" destOrd="0" presId="urn:microsoft.com/office/officeart/2018/2/layout/IconVerticalSolidList"/>
    <dgm:cxn modelId="{6E2489FD-FD7B-4DCA-9F23-0F46A51ECCF7}" type="presParOf" srcId="{E17D13F8-9D4F-49F2-857C-83DF9F1AD158}" destId="{31C2CD03-5432-4F39-AFF2-A7D6341BE786}" srcOrd="2" destOrd="0" presId="urn:microsoft.com/office/officeart/2018/2/layout/IconVerticalSolidList"/>
    <dgm:cxn modelId="{AE90B8C7-5F0C-4DAE-9030-32ABF324D53D}" type="presParOf" srcId="{E17D13F8-9D4F-49F2-857C-83DF9F1AD158}" destId="{C9FF33D3-61B4-492C-B9DB-DB22B2A9C0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54979-4A1A-44E0-9C3C-290A7B3EF8B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E84FFD-FEFD-4BA3-A6AB-FBAFE1BD389E}">
      <dgm:prSet/>
      <dgm:spPr/>
      <dgm:t>
        <a:bodyPr/>
        <a:lstStyle/>
        <a:p>
          <a:r>
            <a:rPr lang="en-US"/>
            <a:t>Generative AI uses deep learning techniques like:</a:t>
          </a:r>
        </a:p>
      </dgm:t>
    </dgm:pt>
    <dgm:pt modelId="{3EE8CABA-4683-46C1-9AA5-34BF6BD0F3CB}" type="parTrans" cxnId="{A20EA61B-5A5C-4346-99E4-914FFB376C2E}">
      <dgm:prSet/>
      <dgm:spPr/>
      <dgm:t>
        <a:bodyPr/>
        <a:lstStyle/>
        <a:p>
          <a:endParaRPr lang="en-US"/>
        </a:p>
      </dgm:t>
    </dgm:pt>
    <dgm:pt modelId="{DF5AE23F-075A-40F8-B596-6B7E68E33184}" type="sibTrans" cxnId="{A20EA61B-5A5C-4346-99E4-914FFB376C2E}">
      <dgm:prSet/>
      <dgm:spPr/>
      <dgm:t>
        <a:bodyPr/>
        <a:lstStyle/>
        <a:p>
          <a:endParaRPr lang="en-US"/>
        </a:p>
      </dgm:t>
    </dgm:pt>
    <dgm:pt modelId="{5D35EF01-BE5B-4AC5-9F2D-490A25A466BB}">
      <dgm:prSet/>
      <dgm:spPr/>
      <dgm:t>
        <a:bodyPr/>
        <a:lstStyle/>
        <a:p>
          <a:r>
            <a:rPr lang="en-US"/>
            <a:t>Generative Adversarial Networks (GANs)</a:t>
          </a:r>
        </a:p>
      </dgm:t>
    </dgm:pt>
    <dgm:pt modelId="{85017EDD-7E3B-4998-8E1C-49FA5003ECB8}" type="parTrans" cxnId="{F132530B-4349-4B5E-A7D5-34B84076E7E7}">
      <dgm:prSet/>
      <dgm:spPr/>
      <dgm:t>
        <a:bodyPr/>
        <a:lstStyle/>
        <a:p>
          <a:endParaRPr lang="en-US"/>
        </a:p>
      </dgm:t>
    </dgm:pt>
    <dgm:pt modelId="{B7F20A83-C735-422F-8732-FB198EB0F92F}" type="sibTrans" cxnId="{F132530B-4349-4B5E-A7D5-34B84076E7E7}">
      <dgm:prSet/>
      <dgm:spPr/>
      <dgm:t>
        <a:bodyPr/>
        <a:lstStyle/>
        <a:p>
          <a:endParaRPr lang="en-US"/>
        </a:p>
      </dgm:t>
    </dgm:pt>
    <dgm:pt modelId="{3196ABE4-A48D-4E7B-A47B-D09345E46845}">
      <dgm:prSet/>
      <dgm:spPr/>
      <dgm:t>
        <a:bodyPr/>
        <a:lstStyle/>
        <a:p>
          <a:r>
            <a:rPr lang="en-US"/>
            <a:t>Variational Autoencoders (VAEs)</a:t>
          </a:r>
        </a:p>
      </dgm:t>
    </dgm:pt>
    <dgm:pt modelId="{848E1A0D-72A7-471D-B9AF-EF457EF2B38A}" type="parTrans" cxnId="{3F05B4A9-16F1-4C8C-BF40-E6A793258DAE}">
      <dgm:prSet/>
      <dgm:spPr/>
      <dgm:t>
        <a:bodyPr/>
        <a:lstStyle/>
        <a:p>
          <a:endParaRPr lang="en-US"/>
        </a:p>
      </dgm:t>
    </dgm:pt>
    <dgm:pt modelId="{AB6660B1-6632-441F-8E2A-AA69E12D5876}" type="sibTrans" cxnId="{3F05B4A9-16F1-4C8C-BF40-E6A793258DAE}">
      <dgm:prSet/>
      <dgm:spPr/>
      <dgm:t>
        <a:bodyPr/>
        <a:lstStyle/>
        <a:p>
          <a:endParaRPr lang="en-US"/>
        </a:p>
      </dgm:t>
    </dgm:pt>
    <dgm:pt modelId="{71606AF8-7DC5-4BF0-B41A-4ABD6431A9A3}">
      <dgm:prSet/>
      <dgm:spPr/>
      <dgm:t>
        <a:bodyPr/>
        <a:lstStyle/>
        <a:p>
          <a:r>
            <a:rPr lang="en-US"/>
            <a:t>Transformers (e.g., GPT models)</a:t>
          </a:r>
        </a:p>
      </dgm:t>
    </dgm:pt>
    <dgm:pt modelId="{27303D89-AB16-4122-A5BD-E4535EED6730}" type="parTrans" cxnId="{C80020AE-11C1-45B0-A783-63AFD6AF5BC7}">
      <dgm:prSet/>
      <dgm:spPr/>
      <dgm:t>
        <a:bodyPr/>
        <a:lstStyle/>
        <a:p>
          <a:endParaRPr lang="en-US"/>
        </a:p>
      </dgm:t>
    </dgm:pt>
    <dgm:pt modelId="{5749FD1A-02E6-4703-A13E-39452BCF32E3}" type="sibTrans" cxnId="{C80020AE-11C1-45B0-A783-63AFD6AF5BC7}">
      <dgm:prSet/>
      <dgm:spPr/>
      <dgm:t>
        <a:bodyPr/>
        <a:lstStyle/>
        <a:p>
          <a:endParaRPr lang="en-US"/>
        </a:p>
      </dgm:t>
    </dgm:pt>
    <dgm:pt modelId="{796AE456-8E68-42B5-9D08-87C1D1AAE629}">
      <dgm:prSet/>
      <dgm:spPr/>
      <dgm:t>
        <a:bodyPr/>
        <a:lstStyle/>
        <a:p>
          <a:r>
            <a:rPr lang="en-US"/>
            <a:t>Diffusion Models</a:t>
          </a:r>
        </a:p>
      </dgm:t>
    </dgm:pt>
    <dgm:pt modelId="{DFFF456C-AAB0-47A6-AE78-A5FF2B8FA2D0}" type="parTrans" cxnId="{7D142F21-1C43-4373-A8FD-02733F30E5EB}">
      <dgm:prSet/>
      <dgm:spPr/>
      <dgm:t>
        <a:bodyPr/>
        <a:lstStyle/>
        <a:p>
          <a:endParaRPr lang="en-US"/>
        </a:p>
      </dgm:t>
    </dgm:pt>
    <dgm:pt modelId="{B902EC31-8E06-41E3-B900-FAE906929CF2}" type="sibTrans" cxnId="{7D142F21-1C43-4373-A8FD-02733F30E5EB}">
      <dgm:prSet/>
      <dgm:spPr/>
      <dgm:t>
        <a:bodyPr/>
        <a:lstStyle/>
        <a:p>
          <a:endParaRPr lang="en-US"/>
        </a:p>
      </dgm:t>
    </dgm:pt>
    <dgm:pt modelId="{0051A466-7E3F-2844-9A27-E48DFE3622EC}" type="pres">
      <dgm:prSet presAssocID="{41354979-4A1A-44E0-9C3C-290A7B3EF8BA}" presName="diagram" presStyleCnt="0">
        <dgm:presLayoutVars>
          <dgm:dir/>
          <dgm:resizeHandles val="exact"/>
        </dgm:presLayoutVars>
      </dgm:prSet>
      <dgm:spPr/>
    </dgm:pt>
    <dgm:pt modelId="{87CBF788-CFBC-9248-960D-C44DC117215B}" type="pres">
      <dgm:prSet presAssocID="{10E84FFD-FEFD-4BA3-A6AB-FBAFE1BD389E}" presName="node" presStyleLbl="node1" presStyleIdx="0" presStyleCnt="5">
        <dgm:presLayoutVars>
          <dgm:bulletEnabled val="1"/>
        </dgm:presLayoutVars>
      </dgm:prSet>
      <dgm:spPr/>
    </dgm:pt>
    <dgm:pt modelId="{F8E8A135-6F2F-CB49-9B7B-82C7FFA96ED4}" type="pres">
      <dgm:prSet presAssocID="{DF5AE23F-075A-40F8-B596-6B7E68E33184}" presName="sibTrans" presStyleCnt="0"/>
      <dgm:spPr/>
    </dgm:pt>
    <dgm:pt modelId="{DA3D560D-1B29-2F47-8C20-3278CD26709D}" type="pres">
      <dgm:prSet presAssocID="{5D35EF01-BE5B-4AC5-9F2D-490A25A466BB}" presName="node" presStyleLbl="node1" presStyleIdx="1" presStyleCnt="5">
        <dgm:presLayoutVars>
          <dgm:bulletEnabled val="1"/>
        </dgm:presLayoutVars>
      </dgm:prSet>
      <dgm:spPr/>
    </dgm:pt>
    <dgm:pt modelId="{FED559A0-A001-B644-B664-F2ABB6228CD4}" type="pres">
      <dgm:prSet presAssocID="{B7F20A83-C735-422F-8732-FB198EB0F92F}" presName="sibTrans" presStyleCnt="0"/>
      <dgm:spPr/>
    </dgm:pt>
    <dgm:pt modelId="{E653775E-DE3C-9C43-8825-2F7923EAF6C3}" type="pres">
      <dgm:prSet presAssocID="{3196ABE4-A48D-4E7B-A47B-D09345E46845}" presName="node" presStyleLbl="node1" presStyleIdx="2" presStyleCnt="5">
        <dgm:presLayoutVars>
          <dgm:bulletEnabled val="1"/>
        </dgm:presLayoutVars>
      </dgm:prSet>
      <dgm:spPr/>
    </dgm:pt>
    <dgm:pt modelId="{B6057CC1-1001-D745-9CCD-BC46B9BBD0C9}" type="pres">
      <dgm:prSet presAssocID="{AB6660B1-6632-441F-8E2A-AA69E12D5876}" presName="sibTrans" presStyleCnt="0"/>
      <dgm:spPr/>
    </dgm:pt>
    <dgm:pt modelId="{255673AF-D8B9-0745-AFA2-7E8615A76D5D}" type="pres">
      <dgm:prSet presAssocID="{71606AF8-7DC5-4BF0-B41A-4ABD6431A9A3}" presName="node" presStyleLbl="node1" presStyleIdx="3" presStyleCnt="5">
        <dgm:presLayoutVars>
          <dgm:bulletEnabled val="1"/>
        </dgm:presLayoutVars>
      </dgm:prSet>
      <dgm:spPr/>
    </dgm:pt>
    <dgm:pt modelId="{2F244C46-973F-074D-B4A1-B490D3C3E330}" type="pres">
      <dgm:prSet presAssocID="{5749FD1A-02E6-4703-A13E-39452BCF32E3}" presName="sibTrans" presStyleCnt="0"/>
      <dgm:spPr/>
    </dgm:pt>
    <dgm:pt modelId="{3361CE4C-AF52-6C45-A899-4D4192139511}" type="pres">
      <dgm:prSet presAssocID="{796AE456-8E68-42B5-9D08-87C1D1AAE629}" presName="node" presStyleLbl="node1" presStyleIdx="4" presStyleCnt="5">
        <dgm:presLayoutVars>
          <dgm:bulletEnabled val="1"/>
        </dgm:presLayoutVars>
      </dgm:prSet>
      <dgm:spPr/>
    </dgm:pt>
  </dgm:ptLst>
  <dgm:cxnLst>
    <dgm:cxn modelId="{F132530B-4349-4B5E-A7D5-34B84076E7E7}" srcId="{41354979-4A1A-44E0-9C3C-290A7B3EF8BA}" destId="{5D35EF01-BE5B-4AC5-9F2D-490A25A466BB}" srcOrd="1" destOrd="0" parTransId="{85017EDD-7E3B-4998-8E1C-49FA5003ECB8}" sibTransId="{B7F20A83-C735-422F-8732-FB198EB0F92F}"/>
    <dgm:cxn modelId="{A20EA61B-5A5C-4346-99E4-914FFB376C2E}" srcId="{41354979-4A1A-44E0-9C3C-290A7B3EF8BA}" destId="{10E84FFD-FEFD-4BA3-A6AB-FBAFE1BD389E}" srcOrd="0" destOrd="0" parTransId="{3EE8CABA-4683-46C1-9AA5-34BF6BD0F3CB}" sibTransId="{DF5AE23F-075A-40F8-B596-6B7E68E33184}"/>
    <dgm:cxn modelId="{62F1571E-FE4F-9944-8B94-3910C4304AA1}" type="presOf" srcId="{41354979-4A1A-44E0-9C3C-290A7B3EF8BA}" destId="{0051A466-7E3F-2844-9A27-E48DFE3622EC}" srcOrd="0" destOrd="0" presId="urn:microsoft.com/office/officeart/2005/8/layout/default"/>
    <dgm:cxn modelId="{7D142F21-1C43-4373-A8FD-02733F30E5EB}" srcId="{41354979-4A1A-44E0-9C3C-290A7B3EF8BA}" destId="{796AE456-8E68-42B5-9D08-87C1D1AAE629}" srcOrd="4" destOrd="0" parTransId="{DFFF456C-AAB0-47A6-AE78-A5FF2B8FA2D0}" sibTransId="{B902EC31-8E06-41E3-B900-FAE906929CF2}"/>
    <dgm:cxn modelId="{3FAB1532-CE97-F64D-B975-BCC863E99AFE}" type="presOf" srcId="{71606AF8-7DC5-4BF0-B41A-4ABD6431A9A3}" destId="{255673AF-D8B9-0745-AFA2-7E8615A76D5D}" srcOrd="0" destOrd="0" presId="urn:microsoft.com/office/officeart/2005/8/layout/default"/>
    <dgm:cxn modelId="{03746B3D-A94C-964D-A4FE-D8AD2479A9B4}" type="presOf" srcId="{796AE456-8E68-42B5-9D08-87C1D1AAE629}" destId="{3361CE4C-AF52-6C45-A899-4D4192139511}" srcOrd="0" destOrd="0" presId="urn:microsoft.com/office/officeart/2005/8/layout/default"/>
    <dgm:cxn modelId="{71310253-42AD-2F4A-BB46-AB78E80A21D4}" type="presOf" srcId="{5D35EF01-BE5B-4AC5-9F2D-490A25A466BB}" destId="{DA3D560D-1B29-2F47-8C20-3278CD26709D}" srcOrd="0" destOrd="0" presId="urn:microsoft.com/office/officeart/2005/8/layout/default"/>
    <dgm:cxn modelId="{C6FADD87-19A4-A849-80BD-18540CD8A21B}" type="presOf" srcId="{3196ABE4-A48D-4E7B-A47B-D09345E46845}" destId="{E653775E-DE3C-9C43-8825-2F7923EAF6C3}" srcOrd="0" destOrd="0" presId="urn:microsoft.com/office/officeart/2005/8/layout/default"/>
    <dgm:cxn modelId="{3F05B4A9-16F1-4C8C-BF40-E6A793258DAE}" srcId="{41354979-4A1A-44E0-9C3C-290A7B3EF8BA}" destId="{3196ABE4-A48D-4E7B-A47B-D09345E46845}" srcOrd="2" destOrd="0" parTransId="{848E1A0D-72A7-471D-B9AF-EF457EF2B38A}" sibTransId="{AB6660B1-6632-441F-8E2A-AA69E12D5876}"/>
    <dgm:cxn modelId="{C80020AE-11C1-45B0-A783-63AFD6AF5BC7}" srcId="{41354979-4A1A-44E0-9C3C-290A7B3EF8BA}" destId="{71606AF8-7DC5-4BF0-B41A-4ABD6431A9A3}" srcOrd="3" destOrd="0" parTransId="{27303D89-AB16-4122-A5BD-E4535EED6730}" sibTransId="{5749FD1A-02E6-4703-A13E-39452BCF32E3}"/>
    <dgm:cxn modelId="{1518DBC0-53C5-7141-BA16-426F1DFB645D}" type="presOf" srcId="{10E84FFD-FEFD-4BA3-A6AB-FBAFE1BD389E}" destId="{87CBF788-CFBC-9248-960D-C44DC117215B}" srcOrd="0" destOrd="0" presId="urn:microsoft.com/office/officeart/2005/8/layout/default"/>
    <dgm:cxn modelId="{BF97661C-D3B1-0343-81E7-AACB755889F1}" type="presParOf" srcId="{0051A466-7E3F-2844-9A27-E48DFE3622EC}" destId="{87CBF788-CFBC-9248-960D-C44DC117215B}" srcOrd="0" destOrd="0" presId="urn:microsoft.com/office/officeart/2005/8/layout/default"/>
    <dgm:cxn modelId="{5FA1516F-A812-AF4F-B23F-DB5F8C389704}" type="presParOf" srcId="{0051A466-7E3F-2844-9A27-E48DFE3622EC}" destId="{F8E8A135-6F2F-CB49-9B7B-82C7FFA96ED4}" srcOrd="1" destOrd="0" presId="urn:microsoft.com/office/officeart/2005/8/layout/default"/>
    <dgm:cxn modelId="{E196969A-3952-C442-905F-D50E543CB8C2}" type="presParOf" srcId="{0051A466-7E3F-2844-9A27-E48DFE3622EC}" destId="{DA3D560D-1B29-2F47-8C20-3278CD26709D}" srcOrd="2" destOrd="0" presId="urn:microsoft.com/office/officeart/2005/8/layout/default"/>
    <dgm:cxn modelId="{BE5A5BBA-6B29-4042-B663-A79BE73CE16A}" type="presParOf" srcId="{0051A466-7E3F-2844-9A27-E48DFE3622EC}" destId="{FED559A0-A001-B644-B664-F2ABB6228CD4}" srcOrd="3" destOrd="0" presId="urn:microsoft.com/office/officeart/2005/8/layout/default"/>
    <dgm:cxn modelId="{7D1BA901-904D-7A4E-A597-D756967C8F93}" type="presParOf" srcId="{0051A466-7E3F-2844-9A27-E48DFE3622EC}" destId="{E653775E-DE3C-9C43-8825-2F7923EAF6C3}" srcOrd="4" destOrd="0" presId="urn:microsoft.com/office/officeart/2005/8/layout/default"/>
    <dgm:cxn modelId="{81F42549-017B-DB48-901D-7C7715D16CD3}" type="presParOf" srcId="{0051A466-7E3F-2844-9A27-E48DFE3622EC}" destId="{B6057CC1-1001-D745-9CCD-BC46B9BBD0C9}" srcOrd="5" destOrd="0" presId="urn:microsoft.com/office/officeart/2005/8/layout/default"/>
    <dgm:cxn modelId="{4D82C735-58D2-294A-A170-13EE27EE3461}" type="presParOf" srcId="{0051A466-7E3F-2844-9A27-E48DFE3622EC}" destId="{255673AF-D8B9-0745-AFA2-7E8615A76D5D}" srcOrd="6" destOrd="0" presId="urn:microsoft.com/office/officeart/2005/8/layout/default"/>
    <dgm:cxn modelId="{73777E57-0B24-8848-8F32-5D1BA36D294B}" type="presParOf" srcId="{0051A466-7E3F-2844-9A27-E48DFE3622EC}" destId="{2F244C46-973F-074D-B4A1-B490D3C3E330}" srcOrd="7" destOrd="0" presId="urn:microsoft.com/office/officeart/2005/8/layout/default"/>
    <dgm:cxn modelId="{2AB39873-C8E9-9F4D-A2D5-28A54D002441}" type="presParOf" srcId="{0051A466-7E3F-2844-9A27-E48DFE3622EC}" destId="{3361CE4C-AF52-6C45-A899-4D41921395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A67BC-E584-45E7-AFA0-80AC24071BC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045A8B-B089-4B46-B69B-52434A9E94BE}">
      <dgm:prSet/>
      <dgm:spPr/>
      <dgm:t>
        <a:bodyPr/>
        <a:lstStyle/>
        <a:p>
          <a:r>
            <a:rPr lang="en-US"/>
            <a:t>• AI is trained on large datasets to recognize patterns.</a:t>
          </a:r>
        </a:p>
      </dgm:t>
    </dgm:pt>
    <dgm:pt modelId="{F5506CA0-B215-405F-946F-6F1D23D79FE3}" type="parTrans" cxnId="{58C3B157-EA09-43AD-B4D5-95322B250692}">
      <dgm:prSet/>
      <dgm:spPr/>
      <dgm:t>
        <a:bodyPr/>
        <a:lstStyle/>
        <a:p>
          <a:endParaRPr lang="en-US"/>
        </a:p>
      </dgm:t>
    </dgm:pt>
    <dgm:pt modelId="{06453918-0412-4D0B-B10C-C93B12EEE704}" type="sibTrans" cxnId="{58C3B157-EA09-43AD-B4D5-95322B25069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308D6BA-CC69-4DCD-954F-D4528EE78F32}">
      <dgm:prSet/>
      <dgm:spPr/>
      <dgm:t>
        <a:bodyPr/>
        <a:lstStyle/>
        <a:p>
          <a:r>
            <a:rPr lang="en-US"/>
            <a:t>• It generates new outputs based on learned relationships.</a:t>
          </a:r>
        </a:p>
      </dgm:t>
    </dgm:pt>
    <dgm:pt modelId="{9A2510E3-1D91-45AC-8EFA-6D07BB2CD3A1}" type="parTrans" cxnId="{5E7EA3CE-D938-4E41-8817-47BDE9F35A2B}">
      <dgm:prSet/>
      <dgm:spPr/>
      <dgm:t>
        <a:bodyPr/>
        <a:lstStyle/>
        <a:p>
          <a:endParaRPr lang="en-US"/>
        </a:p>
      </dgm:t>
    </dgm:pt>
    <dgm:pt modelId="{AF0B7EA3-7225-4CB4-A0AD-50C664AB48C2}" type="sibTrans" cxnId="{5E7EA3CE-D938-4E41-8817-47BDE9F35A2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D3235F5-A089-40D8-91CB-F5C973E4ACE8}">
      <dgm:prSet/>
      <dgm:spPr/>
      <dgm:t>
        <a:bodyPr/>
        <a:lstStyle/>
        <a:p>
          <a:r>
            <a:rPr lang="en-US"/>
            <a:t>• Uses probability distributions to create coherent and high-quality results.</a:t>
          </a:r>
        </a:p>
      </dgm:t>
    </dgm:pt>
    <dgm:pt modelId="{8BE64670-AF40-42A6-8654-12B9BB9B7047}" type="parTrans" cxnId="{8EC50760-FC1F-406C-B7B5-B24FE459AB6D}">
      <dgm:prSet/>
      <dgm:spPr/>
      <dgm:t>
        <a:bodyPr/>
        <a:lstStyle/>
        <a:p>
          <a:endParaRPr lang="en-US"/>
        </a:p>
      </dgm:t>
    </dgm:pt>
    <dgm:pt modelId="{D534C944-FFE4-483A-8376-6129A651EDB0}" type="sibTrans" cxnId="{8EC50760-FC1F-406C-B7B5-B24FE459AB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511D9C-61C7-CE4E-A300-95646951BF4A}" type="pres">
      <dgm:prSet presAssocID="{891A67BC-E584-45E7-AFA0-80AC24071BC0}" presName="Name0" presStyleCnt="0">
        <dgm:presLayoutVars>
          <dgm:animLvl val="lvl"/>
          <dgm:resizeHandles val="exact"/>
        </dgm:presLayoutVars>
      </dgm:prSet>
      <dgm:spPr/>
    </dgm:pt>
    <dgm:pt modelId="{4C0F4A2F-3887-F04A-B6A2-933FECD0BA5A}" type="pres">
      <dgm:prSet presAssocID="{FB045A8B-B089-4B46-B69B-52434A9E94BE}" presName="compositeNode" presStyleCnt="0">
        <dgm:presLayoutVars>
          <dgm:bulletEnabled val="1"/>
        </dgm:presLayoutVars>
      </dgm:prSet>
      <dgm:spPr/>
    </dgm:pt>
    <dgm:pt modelId="{FC716C02-5FCC-C049-8A0E-5CB8DB5FFA37}" type="pres">
      <dgm:prSet presAssocID="{FB045A8B-B089-4B46-B69B-52434A9E94BE}" presName="bgRect" presStyleLbl="bgAccFollowNode1" presStyleIdx="0" presStyleCnt="3"/>
      <dgm:spPr/>
    </dgm:pt>
    <dgm:pt modelId="{E80DA9EA-F20B-2642-9F56-B09A64F2D9E8}" type="pres">
      <dgm:prSet presAssocID="{06453918-0412-4D0B-B10C-C93B12EEE7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81E06F2-E0C0-9047-90D2-C39ADBEF9DEF}" type="pres">
      <dgm:prSet presAssocID="{FB045A8B-B089-4B46-B69B-52434A9E94BE}" presName="bottomLine" presStyleLbl="alignNode1" presStyleIdx="1" presStyleCnt="6">
        <dgm:presLayoutVars/>
      </dgm:prSet>
      <dgm:spPr/>
    </dgm:pt>
    <dgm:pt modelId="{1B79ABF1-712C-8B41-ACC3-995A3912110B}" type="pres">
      <dgm:prSet presAssocID="{FB045A8B-B089-4B46-B69B-52434A9E94BE}" presName="nodeText" presStyleLbl="bgAccFollowNode1" presStyleIdx="0" presStyleCnt="3">
        <dgm:presLayoutVars>
          <dgm:bulletEnabled val="1"/>
        </dgm:presLayoutVars>
      </dgm:prSet>
      <dgm:spPr/>
    </dgm:pt>
    <dgm:pt modelId="{F73C2F90-8850-D84A-88D0-A1DDB47ABC3A}" type="pres">
      <dgm:prSet presAssocID="{06453918-0412-4D0B-B10C-C93B12EEE704}" presName="sibTrans" presStyleCnt="0"/>
      <dgm:spPr/>
    </dgm:pt>
    <dgm:pt modelId="{DF3F2D8B-2172-2B47-A3A9-DB93DCC999A7}" type="pres">
      <dgm:prSet presAssocID="{C308D6BA-CC69-4DCD-954F-D4528EE78F32}" presName="compositeNode" presStyleCnt="0">
        <dgm:presLayoutVars>
          <dgm:bulletEnabled val="1"/>
        </dgm:presLayoutVars>
      </dgm:prSet>
      <dgm:spPr/>
    </dgm:pt>
    <dgm:pt modelId="{A6DBBA60-71E5-7745-920A-F8D58670B0CD}" type="pres">
      <dgm:prSet presAssocID="{C308D6BA-CC69-4DCD-954F-D4528EE78F32}" presName="bgRect" presStyleLbl="bgAccFollowNode1" presStyleIdx="1" presStyleCnt="3"/>
      <dgm:spPr/>
    </dgm:pt>
    <dgm:pt modelId="{2942A7AD-DA60-F04B-AB09-43DE7FE857ED}" type="pres">
      <dgm:prSet presAssocID="{AF0B7EA3-7225-4CB4-A0AD-50C664AB48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8AAD7DE-C1B0-8847-869A-E81A0F549D45}" type="pres">
      <dgm:prSet presAssocID="{C308D6BA-CC69-4DCD-954F-D4528EE78F32}" presName="bottomLine" presStyleLbl="alignNode1" presStyleIdx="3" presStyleCnt="6">
        <dgm:presLayoutVars/>
      </dgm:prSet>
      <dgm:spPr/>
    </dgm:pt>
    <dgm:pt modelId="{B6E91125-0CCA-784E-B4CC-85781F69C6FF}" type="pres">
      <dgm:prSet presAssocID="{C308D6BA-CC69-4DCD-954F-D4528EE78F32}" presName="nodeText" presStyleLbl="bgAccFollowNode1" presStyleIdx="1" presStyleCnt="3">
        <dgm:presLayoutVars>
          <dgm:bulletEnabled val="1"/>
        </dgm:presLayoutVars>
      </dgm:prSet>
      <dgm:spPr/>
    </dgm:pt>
    <dgm:pt modelId="{20F6E491-C4FA-9D4F-97C5-F0EC10C4B239}" type="pres">
      <dgm:prSet presAssocID="{AF0B7EA3-7225-4CB4-A0AD-50C664AB48C2}" presName="sibTrans" presStyleCnt="0"/>
      <dgm:spPr/>
    </dgm:pt>
    <dgm:pt modelId="{269CFB14-E908-6C47-832E-06CF6D457BCD}" type="pres">
      <dgm:prSet presAssocID="{BD3235F5-A089-40D8-91CB-F5C973E4ACE8}" presName="compositeNode" presStyleCnt="0">
        <dgm:presLayoutVars>
          <dgm:bulletEnabled val="1"/>
        </dgm:presLayoutVars>
      </dgm:prSet>
      <dgm:spPr/>
    </dgm:pt>
    <dgm:pt modelId="{21B98F3C-41C8-1E4E-B939-A3283E08A8C4}" type="pres">
      <dgm:prSet presAssocID="{BD3235F5-A089-40D8-91CB-F5C973E4ACE8}" presName="bgRect" presStyleLbl="bgAccFollowNode1" presStyleIdx="2" presStyleCnt="3"/>
      <dgm:spPr/>
    </dgm:pt>
    <dgm:pt modelId="{8A78FF10-7BA0-DB4F-8577-2CD537D8FD21}" type="pres">
      <dgm:prSet presAssocID="{D534C944-FFE4-483A-8376-6129A651EDB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0E6183B-F086-FE4D-845A-5FC3F488D60F}" type="pres">
      <dgm:prSet presAssocID="{BD3235F5-A089-40D8-91CB-F5C973E4ACE8}" presName="bottomLine" presStyleLbl="alignNode1" presStyleIdx="5" presStyleCnt="6">
        <dgm:presLayoutVars/>
      </dgm:prSet>
      <dgm:spPr/>
    </dgm:pt>
    <dgm:pt modelId="{D594C415-BF44-CB4F-88E7-A88CB1E8AE8D}" type="pres">
      <dgm:prSet presAssocID="{BD3235F5-A089-40D8-91CB-F5C973E4ACE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7B61207-0B41-494F-A9C8-D32CD363ACE4}" type="presOf" srcId="{06453918-0412-4D0B-B10C-C93B12EEE704}" destId="{E80DA9EA-F20B-2642-9F56-B09A64F2D9E8}" srcOrd="0" destOrd="0" presId="urn:microsoft.com/office/officeart/2016/7/layout/BasicLinearProcessNumbered"/>
    <dgm:cxn modelId="{7D0A2C2A-AE28-ED48-BBC5-9AFE544255D5}" type="presOf" srcId="{BD3235F5-A089-40D8-91CB-F5C973E4ACE8}" destId="{21B98F3C-41C8-1E4E-B939-A3283E08A8C4}" srcOrd="0" destOrd="0" presId="urn:microsoft.com/office/officeart/2016/7/layout/BasicLinearProcessNumbered"/>
    <dgm:cxn modelId="{E8ADE64B-EF0C-EB43-B838-FDA5F19F7364}" type="presOf" srcId="{C308D6BA-CC69-4DCD-954F-D4528EE78F32}" destId="{A6DBBA60-71E5-7745-920A-F8D58670B0CD}" srcOrd="0" destOrd="0" presId="urn:microsoft.com/office/officeart/2016/7/layout/BasicLinearProcessNumbered"/>
    <dgm:cxn modelId="{C6F86252-4655-5947-B65A-169AD1806FAD}" type="presOf" srcId="{891A67BC-E584-45E7-AFA0-80AC24071BC0}" destId="{5D511D9C-61C7-CE4E-A300-95646951BF4A}" srcOrd="0" destOrd="0" presId="urn:microsoft.com/office/officeart/2016/7/layout/BasicLinearProcessNumbered"/>
    <dgm:cxn modelId="{58C3B157-EA09-43AD-B4D5-95322B250692}" srcId="{891A67BC-E584-45E7-AFA0-80AC24071BC0}" destId="{FB045A8B-B089-4B46-B69B-52434A9E94BE}" srcOrd="0" destOrd="0" parTransId="{F5506CA0-B215-405F-946F-6F1D23D79FE3}" sibTransId="{06453918-0412-4D0B-B10C-C93B12EEE704}"/>
    <dgm:cxn modelId="{F41DB757-552F-2E4E-9C94-4B1A04861776}" type="presOf" srcId="{BD3235F5-A089-40D8-91CB-F5C973E4ACE8}" destId="{D594C415-BF44-CB4F-88E7-A88CB1E8AE8D}" srcOrd="1" destOrd="0" presId="urn:microsoft.com/office/officeart/2016/7/layout/BasicLinearProcessNumbered"/>
    <dgm:cxn modelId="{8EC50760-FC1F-406C-B7B5-B24FE459AB6D}" srcId="{891A67BC-E584-45E7-AFA0-80AC24071BC0}" destId="{BD3235F5-A089-40D8-91CB-F5C973E4ACE8}" srcOrd="2" destOrd="0" parTransId="{8BE64670-AF40-42A6-8654-12B9BB9B7047}" sibTransId="{D534C944-FFE4-483A-8376-6129A651EDB0}"/>
    <dgm:cxn modelId="{3242D78F-B38C-4545-AEE6-285547F8F79E}" type="presOf" srcId="{C308D6BA-CC69-4DCD-954F-D4528EE78F32}" destId="{B6E91125-0CCA-784E-B4CC-85781F69C6FF}" srcOrd="1" destOrd="0" presId="urn:microsoft.com/office/officeart/2016/7/layout/BasicLinearProcessNumbered"/>
    <dgm:cxn modelId="{6203ACBF-7676-3641-85BD-CB8EF020B1AB}" type="presOf" srcId="{FB045A8B-B089-4B46-B69B-52434A9E94BE}" destId="{FC716C02-5FCC-C049-8A0E-5CB8DB5FFA37}" srcOrd="0" destOrd="0" presId="urn:microsoft.com/office/officeart/2016/7/layout/BasicLinearProcessNumbered"/>
    <dgm:cxn modelId="{87F1C3BF-533A-7E4F-BEBE-740B511FE3E4}" type="presOf" srcId="{D534C944-FFE4-483A-8376-6129A651EDB0}" destId="{8A78FF10-7BA0-DB4F-8577-2CD537D8FD21}" srcOrd="0" destOrd="0" presId="urn:microsoft.com/office/officeart/2016/7/layout/BasicLinearProcessNumbered"/>
    <dgm:cxn modelId="{5E7EA3CE-D938-4E41-8817-47BDE9F35A2B}" srcId="{891A67BC-E584-45E7-AFA0-80AC24071BC0}" destId="{C308D6BA-CC69-4DCD-954F-D4528EE78F32}" srcOrd="1" destOrd="0" parTransId="{9A2510E3-1D91-45AC-8EFA-6D07BB2CD3A1}" sibTransId="{AF0B7EA3-7225-4CB4-A0AD-50C664AB48C2}"/>
    <dgm:cxn modelId="{5AFFD1CE-C0F4-2344-A8CD-A8F0B83D3198}" type="presOf" srcId="{FB045A8B-B089-4B46-B69B-52434A9E94BE}" destId="{1B79ABF1-712C-8B41-ACC3-995A3912110B}" srcOrd="1" destOrd="0" presId="urn:microsoft.com/office/officeart/2016/7/layout/BasicLinearProcessNumbered"/>
    <dgm:cxn modelId="{A56B34F3-C0BA-F047-8D58-9588AC2F8C06}" type="presOf" srcId="{AF0B7EA3-7225-4CB4-A0AD-50C664AB48C2}" destId="{2942A7AD-DA60-F04B-AB09-43DE7FE857ED}" srcOrd="0" destOrd="0" presId="urn:microsoft.com/office/officeart/2016/7/layout/BasicLinearProcessNumbered"/>
    <dgm:cxn modelId="{461FEF69-25C8-F446-AF65-2A48E36156C8}" type="presParOf" srcId="{5D511D9C-61C7-CE4E-A300-95646951BF4A}" destId="{4C0F4A2F-3887-F04A-B6A2-933FECD0BA5A}" srcOrd="0" destOrd="0" presId="urn:microsoft.com/office/officeart/2016/7/layout/BasicLinearProcessNumbered"/>
    <dgm:cxn modelId="{8ACBB056-B9C5-C541-8B9F-A362AB49E92A}" type="presParOf" srcId="{4C0F4A2F-3887-F04A-B6A2-933FECD0BA5A}" destId="{FC716C02-5FCC-C049-8A0E-5CB8DB5FFA37}" srcOrd="0" destOrd="0" presId="urn:microsoft.com/office/officeart/2016/7/layout/BasicLinearProcessNumbered"/>
    <dgm:cxn modelId="{16356196-2C40-714A-B707-C44638768E45}" type="presParOf" srcId="{4C0F4A2F-3887-F04A-B6A2-933FECD0BA5A}" destId="{E80DA9EA-F20B-2642-9F56-B09A64F2D9E8}" srcOrd="1" destOrd="0" presId="urn:microsoft.com/office/officeart/2016/7/layout/BasicLinearProcessNumbered"/>
    <dgm:cxn modelId="{8F5F53D1-1131-1846-AB03-17935EDEFFE7}" type="presParOf" srcId="{4C0F4A2F-3887-F04A-B6A2-933FECD0BA5A}" destId="{581E06F2-E0C0-9047-90D2-C39ADBEF9DEF}" srcOrd="2" destOrd="0" presId="urn:microsoft.com/office/officeart/2016/7/layout/BasicLinearProcessNumbered"/>
    <dgm:cxn modelId="{766B7847-7822-7A4A-BB2D-7A7FDBA2313C}" type="presParOf" srcId="{4C0F4A2F-3887-F04A-B6A2-933FECD0BA5A}" destId="{1B79ABF1-712C-8B41-ACC3-995A3912110B}" srcOrd="3" destOrd="0" presId="urn:microsoft.com/office/officeart/2016/7/layout/BasicLinearProcessNumbered"/>
    <dgm:cxn modelId="{4380CD2A-7B65-764A-9C0B-C6B1F7B83189}" type="presParOf" srcId="{5D511D9C-61C7-CE4E-A300-95646951BF4A}" destId="{F73C2F90-8850-D84A-88D0-A1DDB47ABC3A}" srcOrd="1" destOrd="0" presId="urn:microsoft.com/office/officeart/2016/7/layout/BasicLinearProcessNumbered"/>
    <dgm:cxn modelId="{AA9E46AA-07E5-A349-B148-3B62BF53F1F4}" type="presParOf" srcId="{5D511D9C-61C7-CE4E-A300-95646951BF4A}" destId="{DF3F2D8B-2172-2B47-A3A9-DB93DCC999A7}" srcOrd="2" destOrd="0" presId="urn:microsoft.com/office/officeart/2016/7/layout/BasicLinearProcessNumbered"/>
    <dgm:cxn modelId="{8379A925-70DC-C74C-8F8A-7294B95DF071}" type="presParOf" srcId="{DF3F2D8B-2172-2B47-A3A9-DB93DCC999A7}" destId="{A6DBBA60-71E5-7745-920A-F8D58670B0CD}" srcOrd="0" destOrd="0" presId="urn:microsoft.com/office/officeart/2016/7/layout/BasicLinearProcessNumbered"/>
    <dgm:cxn modelId="{4D092DDC-A05E-5842-ADC4-89B9D411DA9E}" type="presParOf" srcId="{DF3F2D8B-2172-2B47-A3A9-DB93DCC999A7}" destId="{2942A7AD-DA60-F04B-AB09-43DE7FE857ED}" srcOrd="1" destOrd="0" presId="urn:microsoft.com/office/officeart/2016/7/layout/BasicLinearProcessNumbered"/>
    <dgm:cxn modelId="{05CD0A0B-ED83-6D4B-BE59-BD09F16E35D7}" type="presParOf" srcId="{DF3F2D8B-2172-2B47-A3A9-DB93DCC999A7}" destId="{38AAD7DE-C1B0-8847-869A-E81A0F549D45}" srcOrd="2" destOrd="0" presId="urn:microsoft.com/office/officeart/2016/7/layout/BasicLinearProcessNumbered"/>
    <dgm:cxn modelId="{B97D6198-72D2-1C4E-8069-612D1A5F1CB6}" type="presParOf" srcId="{DF3F2D8B-2172-2B47-A3A9-DB93DCC999A7}" destId="{B6E91125-0CCA-784E-B4CC-85781F69C6FF}" srcOrd="3" destOrd="0" presId="urn:microsoft.com/office/officeart/2016/7/layout/BasicLinearProcessNumbered"/>
    <dgm:cxn modelId="{BF139E30-2279-5F4C-BEEE-8FBD4214E055}" type="presParOf" srcId="{5D511D9C-61C7-CE4E-A300-95646951BF4A}" destId="{20F6E491-C4FA-9D4F-97C5-F0EC10C4B239}" srcOrd="3" destOrd="0" presId="urn:microsoft.com/office/officeart/2016/7/layout/BasicLinearProcessNumbered"/>
    <dgm:cxn modelId="{33FBE7C3-41E5-6F48-A229-4255D1515361}" type="presParOf" srcId="{5D511D9C-61C7-CE4E-A300-95646951BF4A}" destId="{269CFB14-E908-6C47-832E-06CF6D457BCD}" srcOrd="4" destOrd="0" presId="urn:microsoft.com/office/officeart/2016/7/layout/BasicLinearProcessNumbered"/>
    <dgm:cxn modelId="{855B057E-8839-F845-93DF-007EAEF31E96}" type="presParOf" srcId="{269CFB14-E908-6C47-832E-06CF6D457BCD}" destId="{21B98F3C-41C8-1E4E-B939-A3283E08A8C4}" srcOrd="0" destOrd="0" presId="urn:microsoft.com/office/officeart/2016/7/layout/BasicLinearProcessNumbered"/>
    <dgm:cxn modelId="{AD8DCFBC-676C-F34E-B7E9-0AF47239E630}" type="presParOf" srcId="{269CFB14-E908-6C47-832E-06CF6D457BCD}" destId="{8A78FF10-7BA0-DB4F-8577-2CD537D8FD21}" srcOrd="1" destOrd="0" presId="urn:microsoft.com/office/officeart/2016/7/layout/BasicLinearProcessNumbered"/>
    <dgm:cxn modelId="{C8C981FC-D4A6-6047-9E59-DA9B8BC5975F}" type="presParOf" srcId="{269CFB14-E908-6C47-832E-06CF6D457BCD}" destId="{40E6183B-F086-FE4D-845A-5FC3F488D60F}" srcOrd="2" destOrd="0" presId="urn:microsoft.com/office/officeart/2016/7/layout/BasicLinearProcessNumbered"/>
    <dgm:cxn modelId="{B0D033BF-10CE-B642-B648-61E5A99C2715}" type="presParOf" srcId="{269CFB14-E908-6C47-832E-06CF6D457BCD}" destId="{D594C415-BF44-CB4F-88E7-A88CB1E8AE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5B4428-6E80-4CA5-B981-C4D775A025FC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8451B9-7561-49BC-B4EF-71C11181EDE4}">
      <dgm:prSet/>
      <dgm:spPr/>
      <dgm:t>
        <a:bodyPr/>
        <a:lstStyle/>
        <a:p>
          <a:r>
            <a:rPr lang="en-US"/>
            <a:t>1950s</a:t>
          </a:r>
        </a:p>
      </dgm:t>
    </dgm:pt>
    <dgm:pt modelId="{DBA4B383-AB87-420A-BA3A-445383C557B2}" type="parTrans" cxnId="{0312C887-F313-4DC5-A807-AAA0F276E7C2}">
      <dgm:prSet/>
      <dgm:spPr/>
      <dgm:t>
        <a:bodyPr/>
        <a:lstStyle/>
        <a:p>
          <a:endParaRPr lang="en-US"/>
        </a:p>
      </dgm:t>
    </dgm:pt>
    <dgm:pt modelId="{57392BC0-DF97-4ED1-8298-3E8E39BFB80F}" type="sibTrans" cxnId="{0312C887-F313-4DC5-A807-AAA0F276E7C2}">
      <dgm:prSet/>
      <dgm:spPr/>
      <dgm:t>
        <a:bodyPr/>
        <a:lstStyle/>
        <a:p>
          <a:endParaRPr lang="en-US"/>
        </a:p>
      </dgm:t>
    </dgm:pt>
    <dgm:pt modelId="{73BD050D-76CB-4275-B89E-91E0F7390D85}">
      <dgm:prSet/>
      <dgm:spPr/>
      <dgm:t>
        <a:bodyPr/>
        <a:lstStyle/>
        <a:p>
          <a:r>
            <a:rPr lang="en-US"/>
            <a:t>Early machine learning algorithms explored content generation.</a:t>
          </a:r>
        </a:p>
      </dgm:t>
    </dgm:pt>
    <dgm:pt modelId="{D32396BD-67EA-477D-A749-882132A95DEC}" type="parTrans" cxnId="{D9516C09-C3FE-4017-8A73-345EA581F0DD}">
      <dgm:prSet/>
      <dgm:spPr/>
      <dgm:t>
        <a:bodyPr/>
        <a:lstStyle/>
        <a:p>
          <a:endParaRPr lang="en-US"/>
        </a:p>
      </dgm:t>
    </dgm:pt>
    <dgm:pt modelId="{F7AC8FCC-00C7-4CDA-A2C0-71CA8663C225}" type="sibTrans" cxnId="{D9516C09-C3FE-4017-8A73-345EA581F0DD}">
      <dgm:prSet/>
      <dgm:spPr/>
      <dgm:t>
        <a:bodyPr/>
        <a:lstStyle/>
        <a:p>
          <a:endParaRPr lang="en-US"/>
        </a:p>
      </dgm:t>
    </dgm:pt>
    <dgm:pt modelId="{40E60B15-CC01-4FEF-BBD3-7BE6B55E63BE}">
      <dgm:prSet/>
      <dgm:spPr/>
      <dgm:t>
        <a:bodyPr/>
        <a:lstStyle/>
        <a:p>
          <a:r>
            <a:rPr lang="en-US"/>
            <a:t>1990s</a:t>
          </a:r>
        </a:p>
      </dgm:t>
    </dgm:pt>
    <dgm:pt modelId="{7D739DB8-66BC-4036-9D2F-FB6CFD4D6F0B}" type="parTrans" cxnId="{5183B2BA-3076-4A25-BD95-DAB69D3F7DA5}">
      <dgm:prSet/>
      <dgm:spPr/>
      <dgm:t>
        <a:bodyPr/>
        <a:lstStyle/>
        <a:p>
          <a:endParaRPr lang="en-US"/>
        </a:p>
      </dgm:t>
    </dgm:pt>
    <dgm:pt modelId="{F283A154-D5D0-42F7-95D0-726EAD6507EE}" type="sibTrans" cxnId="{5183B2BA-3076-4A25-BD95-DAB69D3F7DA5}">
      <dgm:prSet/>
      <dgm:spPr/>
      <dgm:t>
        <a:bodyPr/>
        <a:lstStyle/>
        <a:p>
          <a:endParaRPr lang="en-US"/>
        </a:p>
      </dgm:t>
    </dgm:pt>
    <dgm:pt modelId="{290CA2BC-7176-48A8-A8C4-3AC6C3D33244}">
      <dgm:prSet/>
      <dgm:spPr/>
      <dgm:t>
        <a:bodyPr/>
        <a:lstStyle/>
        <a:p>
          <a:r>
            <a:rPr lang="en-US"/>
            <a:t>Neural networks improved AI’s creative capabilities.</a:t>
          </a:r>
        </a:p>
      </dgm:t>
    </dgm:pt>
    <dgm:pt modelId="{E17FE5EE-5622-4613-8B6C-88FCA1443E5A}" type="parTrans" cxnId="{54FEFF94-A7E2-4A95-B6A5-9BF3534E2BED}">
      <dgm:prSet/>
      <dgm:spPr/>
      <dgm:t>
        <a:bodyPr/>
        <a:lstStyle/>
        <a:p>
          <a:endParaRPr lang="en-US"/>
        </a:p>
      </dgm:t>
    </dgm:pt>
    <dgm:pt modelId="{D73ECE45-59D2-4F74-9D9B-6C1F23B05571}" type="sibTrans" cxnId="{54FEFF94-A7E2-4A95-B6A5-9BF3534E2BED}">
      <dgm:prSet/>
      <dgm:spPr/>
      <dgm:t>
        <a:bodyPr/>
        <a:lstStyle/>
        <a:p>
          <a:endParaRPr lang="en-US"/>
        </a:p>
      </dgm:t>
    </dgm:pt>
    <dgm:pt modelId="{00E1EA55-398D-41BC-9122-6DB921DA4AE6}">
      <dgm:prSet/>
      <dgm:spPr/>
      <dgm:t>
        <a:bodyPr/>
        <a:lstStyle/>
        <a:p>
          <a:r>
            <a:rPr lang="en-US"/>
            <a:t>2010s</a:t>
          </a:r>
        </a:p>
      </dgm:t>
    </dgm:pt>
    <dgm:pt modelId="{602054C8-C5EF-49C9-ABDD-01AFB903264A}" type="parTrans" cxnId="{D97D836B-3624-4EFC-81DA-BA713A2BFBBE}">
      <dgm:prSet/>
      <dgm:spPr/>
      <dgm:t>
        <a:bodyPr/>
        <a:lstStyle/>
        <a:p>
          <a:endParaRPr lang="en-US"/>
        </a:p>
      </dgm:t>
    </dgm:pt>
    <dgm:pt modelId="{E1148401-11C9-45E3-BE5A-3529968A3DBC}" type="sibTrans" cxnId="{D97D836B-3624-4EFC-81DA-BA713A2BFBBE}">
      <dgm:prSet/>
      <dgm:spPr/>
      <dgm:t>
        <a:bodyPr/>
        <a:lstStyle/>
        <a:p>
          <a:endParaRPr lang="en-US"/>
        </a:p>
      </dgm:t>
    </dgm:pt>
    <dgm:pt modelId="{214D662A-ED19-4128-A929-213B1ABBDC0E}">
      <dgm:prSet/>
      <dgm:spPr/>
      <dgm:t>
        <a:bodyPr/>
        <a:lstStyle/>
        <a:p>
          <a:r>
            <a:rPr lang="en-US"/>
            <a:t>Deep learning accelerated AI development.</a:t>
          </a:r>
        </a:p>
      </dgm:t>
    </dgm:pt>
    <dgm:pt modelId="{8A0E864B-A36F-4AB0-9BD9-CF3EAB7E193F}" type="parTrans" cxnId="{5893B282-FC78-49D3-8576-76ED7BDA794D}">
      <dgm:prSet/>
      <dgm:spPr/>
      <dgm:t>
        <a:bodyPr/>
        <a:lstStyle/>
        <a:p>
          <a:endParaRPr lang="en-US"/>
        </a:p>
      </dgm:t>
    </dgm:pt>
    <dgm:pt modelId="{50F4E8B5-C03A-449C-81BE-620F352E9FA9}" type="sibTrans" cxnId="{5893B282-FC78-49D3-8576-76ED7BDA794D}">
      <dgm:prSet/>
      <dgm:spPr/>
      <dgm:t>
        <a:bodyPr/>
        <a:lstStyle/>
        <a:p>
          <a:endParaRPr lang="en-US"/>
        </a:p>
      </dgm:t>
    </dgm:pt>
    <dgm:pt modelId="{8A9C5DDE-CA65-4025-9648-4440C4F7DC6B}">
      <dgm:prSet/>
      <dgm:spPr/>
      <dgm:t>
        <a:bodyPr/>
        <a:lstStyle/>
        <a:p>
          <a:r>
            <a:rPr lang="en-US"/>
            <a:t>2014</a:t>
          </a:r>
        </a:p>
      </dgm:t>
    </dgm:pt>
    <dgm:pt modelId="{CC1FE132-EB6B-4D9F-8D91-545512BF58FA}" type="parTrans" cxnId="{A1210E1C-CE5B-476B-983A-44A0371D8B6B}">
      <dgm:prSet/>
      <dgm:spPr/>
      <dgm:t>
        <a:bodyPr/>
        <a:lstStyle/>
        <a:p>
          <a:endParaRPr lang="en-US"/>
        </a:p>
      </dgm:t>
    </dgm:pt>
    <dgm:pt modelId="{A7FE400C-8EC5-47EE-BDED-BA5DC955EC84}" type="sibTrans" cxnId="{A1210E1C-CE5B-476B-983A-44A0371D8B6B}">
      <dgm:prSet/>
      <dgm:spPr/>
      <dgm:t>
        <a:bodyPr/>
        <a:lstStyle/>
        <a:p>
          <a:endParaRPr lang="en-US"/>
        </a:p>
      </dgm:t>
    </dgm:pt>
    <dgm:pt modelId="{8F64F51F-7E40-4212-A938-BB3BB4A08F0E}">
      <dgm:prSet/>
      <dgm:spPr/>
      <dgm:t>
        <a:bodyPr/>
        <a:lstStyle/>
        <a:p>
          <a:r>
            <a:rPr lang="en-US"/>
            <a:t>GANs introduced by Ian Goodfellow.</a:t>
          </a:r>
        </a:p>
      </dgm:t>
    </dgm:pt>
    <dgm:pt modelId="{6DD12AF1-43FB-4B57-9772-10D9B20C84A4}" type="parTrans" cxnId="{2760B1DD-5CAC-4BF2-BC63-57BB8278E1A7}">
      <dgm:prSet/>
      <dgm:spPr/>
      <dgm:t>
        <a:bodyPr/>
        <a:lstStyle/>
        <a:p>
          <a:endParaRPr lang="en-US"/>
        </a:p>
      </dgm:t>
    </dgm:pt>
    <dgm:pt modelId="{B54CAE32-4F35-454B-9538-3AC934AAF1DA}" type="sibTrans" cxnId="{2760B1DD-5CAC-4BF2-BC63-57BB8278E1A7}">
      <dgm:prSet/>
      <dgm:spPr/>
      <dgm:t>
        <a:bodyPr/>
        <a:lstStyle/>
        <a:p>
          <a:endParaRPr lang="en-US"/>
        </a:p>
      </dgm:t>
    </dgm:pt>
    <dgm:pt modelId="{4B886BFC-90C1-4F6A-941A-C40D99685580}">
      <dgm:prSet/>
      <dgm:spPr/>
      <dgm:t>
        <a:bodyPr/>
        <a:lstStyle/>
        <a:p>
          <a:r>
            <a:rPr lang="en-US"/>
            <a:t>2018</a:t>
          </a:r>
        </a:p>
      </dgm:t>
    </dgm:pt>
    <dgm:pt modelId="{1E8F0007-F3B8-4B45-9D9D-DB68FA29E9A9}" type="parTrans" cxnId="{909E7D29-B927-4D10-942C-7620ADADE485}">
      <dgm:prSet/>
      <dgm:spPr/>
      <dgm:t>
        <a:bodyPr/>
        <a:lstStyle/>
        <a:p>
          <a:endParaRPr lang="en-US"/>
        </a:p>
      </dgm:t>
    </dgm:pt>
    <dgm:pt modelId="{DA337C61-CA73-437A-B67D-DFD7998B00E0}" type="sibTrans" cxnId="{909E7D29-B927-4D10-942C-7620ADADE485}">
      <dgm:prSet/>
      <dgm:spPr/>
      <dgm:t>
        <a:bodyPr/>
        <a:lstStyle/>
        <a:p>
          <a:endParaRPr lang="en-US"/>
        </a:p>
      </dgm:t>
    </dgm:pt>
    <dgm:pt modelId="{B8D37C9A-7FD8-4DAE-986D-633218CD2E59}">
      <dgm:prSet/>
      <dgm:spPr/>
      <dgm:t>
        <a:bodyPr/>
        <a:lstStyle/>
        <a:p>
          <a:r>
            <a:rPr lang="en-US"/>
            <a:t>OpenAI introduced GPT models.</a:t>
          </a:r>
        </a:p>
      </dgm:t>
    </dgm:pt>
    <dgm:pt modelId="{9084844B-C8DC-48BD-9F69-12338073A598}" type="parTrans" cxnId="{D49EAE80-DF75-4893-81CE-E893D55C240C}">
      <dgm:prSet/>
      <dgm:spPr/>
      <dgm:t>
        <a:bodyPr/>
        <a:lstStyle/>
        <a:p>
          <a:endParaRPr lang="en-US"/>
        </a:p>
      </dgm:t>
    </dgm:pt>
    <dgm:pt modelId="{29AC33E9-7582-4790-8035-FF5ACF102CAF}" type="sibTrans" cxnId="{D49EAE80-DF75-4893-81CE-E893D55C240C}">
      <dgm:prSet/>
      <dgm:spPr/>
      <dgm:t>
        <a:bodyPr/>
        <a:lstStyle/>
        <a:p>
          <a:endParaRPr lang="en-US"/>
        </a:p>
      </dgm:t>
    </dgm:pt>
    <dgm:pt modelId="{2474996B-1EF5-1A42-84A6-153FFE6C5E33}" type="pres">
      <dgm:prSet presAssocID="{885B4428-6E80-4CA5-B981-C4D775A025FC}" presName="Name0" presStyleCnt="0">
        <dgm:presLayoutVars>
          <dgm:animLvl val="lvl"/>
          <dgm:resizeHandles val="exact"/>
        </dgm:presLayoutVars>
      </dgm:prSet>
      <dgm:spPr/>
    </dgm:pt>
    <dgm:pt modelId="{6DB040A1-1510-5749-A897-8CAAD72D6B78}" type="pres">
      <dgm:prSet presAssocID="{538451B9-7561-49BC-B4EF-71C11181EDE4}" presName="composite" presStyleCnt="0"/>
      <dgm:spPr/>
    </dgm:pt>
    <dgm:pt modelId="{E0EA931E-372C-BA4E-8D79-AE10D238CAD7}" type="pres">
      <dgm:prSet presAssocID="{538451B9-7561-49BC-B4EF-71C11181EDE4}" presName="L" presStyleLbl="solidFgAcc1" presStyleIdx="0" presStyleCnt="5">
        <dgm:presLayoutVars>
          <dgm:chMax val="0"/>
          <dgm:chPref val="0"/>
        </dgm:presLayoutVars>
      </dgm:prSet>
      <dgm:spPr/>
    </dgm:pt>
    <dgm:pt modelId="{FA4FB002-E581-EB47-AAA6-186A040CF647}" type="pres">
      <dgm:prSet presAssocID="{538451B9-7561-49BC-B4EF-71C11181EDE4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4678D6E-1F0B-9443-9DDD-9ACAE6860E74}" type="pres">
      <dgm:prSet presAssocID="{538451B9-7561-49BC-B4EF-71C11181EDE4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C7F70E2-461C-0B42-AA75-0843D1813027}" type="pres">
      <dgm:prSet presAssocID="{538451B9-7561-49BC-B4EF-71C11181EDE4}" presName="EmptyPlaceHolder" presStyleCnt="0"/>
      <dgm:spPr/>
    </dgm:pt>
    <dgm:pt modelId="{BBA6F047-71DE-864B-9479-D08EA039315E}" type="pres">
      <dgm:prSet presAssocID="{57392BC0-DF97-4ED1-8298-3E8E39BFB80F}" presName="space" presStyleCnt="0"/>
      <dgm:spPr/>
    </dgm:pt>
    <dgm:pt modelId="{041E9A4E-0D1D-8744-A35D-A94DC3FD006B}" type="pres">
      <dgm:prSet presAssocID="{40E60B15-CC01-4FEF-BBD3-7BE6B55E63BE}" presName="composite" presStyleCnt="0"/>
      <dgm:spPr/>
    </dgm:pt>
    <dgm:pt modelId="{03F3C443-D1EF-BB4C-8ED1-8FB4FECC1A3E}" type="pres">
      <dgm:prSet presAssocID="{40E60B15-CC01-4FEF-BBD3-7BE6B55E63BE}" presName="L" presStyleLbl="solidFgAcc1" presStyleIdx="1" presStyleCnt="5">
        <dgm:presLayoutVars>
          <dgm:chMax val="0"/>
          <dgm:chPref val="0"/>
        </dgm:presLayoutVars>
      </dgm:prSet>
      <dgm:spPr/>
    </dgm:pt>
    <dgm:pt modelId="{84C4A264-CF46-F44F-AF63-12F8F7A38A65}" type="pres">
      <dgm:prSet presAssocID="{40E60B15-CC01-4FEF-BBD3-7BE6B55E63B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2CEEE2F-F716-A54A-AB19-ACB0529E9DDE}" type="pres">
      <dgm:prSet presAssocID="{40E60B15-CC01-4FEF-BBD3-7BE6B55E63BE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288FA63-5098-E14F-99E2-EBB06FC32537}" type="pres">
      <dgm:prSet presAssocID="{40E60B15-CC01-4FEF-BBD3-7BE6B55E63BE}" presName="EmptyPlaceHolder" presStyleCnt="0"/>
      <dgm:spPr/>
    </dgm:pt>
    <dgm:pt modelId="{12EF9A84-ED68-E646-9466-0CE29F294C75}" type="pres">
      <dgm:prSet presAssocID="{F283A154-D5D0-42F7-95D0-726EAD6507EE}" presName="space" presStyleCnt="0"/>
      <dgm:spPr/>
    </dgm:pt>
    <dgm:pt modelId="{669193CD-91E8-5542-9150-F95FA047C9F7}" type="pres">
      <dgm:prSet presAssocID="{00E1EA55-398D-41BC-9122-6DB921DA4AE6}" presName="composite" presStyleCnt="0"/>
      <dgm:spPr/>
    </dgm:pt>
    <dgm:pt modelId="{E4F1703D-4227-8A48-801E-A019FD39954B}" type="pres">
      <dgm:prSet presAssocID="{00E1EA55-398D-41BC-9122-6DB921DA4AE6}" presName="L" presStyleLbl="solidFgAcc1" presStyleIdx="2" presStyleCnt="5">
        <dgm:presLayoutVars>
          <dgm:chMax val="0"/>
          <dgm:chPref val="0"/>
        </dgm:presLayoutVars>
      </dgm:prSet>
      <dgm:spPr/>
    </dgm:pt>
    <dgm:pt modelId="{90DB221A-BD77-504E-86FD-F59D695D2C73}" type="pres">
      <dgm:prSet presAssocID="{00E1EA55-398D-41BC-9122-6DB921DA4AE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683BFAF-61D8-E143-9C09-BEA55F53687B}" type="pres">
      <dgm:prSet presAssocID="{00E1EA55-398D-41BC-9122-6DB921DA4AE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C81388C-B361-E849-8710-FA4C8D3A87BF}" type="pres">
      <dgm:prSet presAssocID="{00E1EA55-398D-41BC-9122-6DB921DA4AE6}" presName="EmptyPlaceHolder" presStyleCnt="0"/>
      <dgm:spPr/>
    </dgm:pt>
    <dgm:pt modelId="{C4BDE8AE-D087-234A-A25F-870286EBD2DC}" type="pres">
      <dgm:prSet presAssocID="{E1148401-11C9-45E3-BE5A-3529968A3DBC}" presName="space" presStyleCnt="0"/>
      <dgm:spPr/>
    </dgm:pt>
    <dgm:pt modelId="{346B37EE-642A-204B-9B01-F421F8D951CA}" type="pres">
      <dgm:prSet presAssocID="{8A9C5DDE-CA65-4025-9648-4440C4F7DC6B}" presName="composite" presStyleCnt="0"/>
      <dgm:spPr/>
    </dgm:pt>
    <dgm:pt modelId="{F3D1F015-E1FE-614A-BC18-A7665994A929}" type="pres">
      <dgm:prSet presAssocID="{8A9C5DDE-CA65-4025-9648-4440C4F7DC6B}" presName="L" presStyleLbl="solidFgAcc1" presStyleIdx="3" presStyleCnt="5">
        <dgm:presLayoutVars>
          <dgm:chMax val="0"/>
          <dgm:chPref val="0"/>
        </dgm:presLayoutVars>
      </dgm:prSet>
      <dgm:spPr/>
    </dgm:pt>
    <dgm:pt modelId="{D7B56ECB-522E-7D43-AA77-71B0CBCDA644}" type="pres">
      <dgm:prSet presAssocID="{8A9C5DDE-CA65-4025-9648-4440C4F7DC6B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8C47F3F-B962-2A4E-A672-7558EEC8B8FB}" type="pres">
      <dgm:prSet presAssocID="{8A9C5DDE-CA65-4025-9648-4440C4F7DC6B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78685AE-97C1-2240-9983-0F667A1CA75A}" type="pres">
      <dgm:prSet presAssocID="{8A9C5DDE-CA65-4025-9648-4440C4F7DC6B}" presName="EmptyPlaceHolder" presStyleCnt="0"/>
      <dgm:spPr/>
    </dgm:pt>
    <dgm:pt modelId="{D1D624E6-29EC-CB4B-8082-8C6FB59AD1ED}" type="pres">
      <dgm:prSet presAssocID="{A7FE400C-8EC5-47EE-BDED-BA5DC955EC84}" presName="space" presStyleCnt="0"/>
      <dgm:spPr/>
    </dgm:pt>
    <dgm:pt modelId="{5BCDF0C6-735A-0040-A7BE-25A4ECD25C1D}" type="pres">
      <dgm:prSet presAssocID="{4B886BFC-90C1-4F6A-941A-C40D99685580}" presName="composite" presStyleCnt="0"/>
      <dgm:spPr/>
    </dgm:pt>
    <dgm:pt modelId="{F6A2F329-90D4-E745-894F-4210EBD5EC4F}" type="pres">
      <dgm:prSet presAssocID="{4B886BFC-90C1-4F6A-941A-C40D99685580}" presName="L" presStyleLbl="solidFgAcc1" presStyleIdx="4" presStyleCnt="5">
        <dgm:presLayoutVars>
          <dgm:chMax val="0"/>
          <dgm:chPref val="0"/>
        </dgm:presLayoutVars>
      </dgm:prSet>
      <dgm:spPr/>
    </dgm:pt>
    <dgm:pt modelId="{B624C974-2240-7B49-AD07-38F9CE014521}" type="pres">
      <dgm:prSet presAssocID="{4B886BFC-90C1-4F6A-941A-C40D9968558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854D81B-C972-4944-83B7-C2A9ADE3DB52}" type="pres">
      <dgm:prSet presAssocID="{4B886BFC-90C1-4F6A-941A-C40D99685580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2C6DCA9-7604-A248-A112-0C86A4F4F759}" type="pres">
      <dgm:prSet presAssocID="{4B886BFC-90C1-4F6A-941A-C40D99685580}" presName="EmptyPlaceHolder" presStyleCnt="0"/>
      <dgm:spPr/>
    </dgm:pt>
  </dgm:ptLst>
  <dgm:cxnLst>
    <dgm:cxn modelId="{D9516C09-C3FE-4017-8A73-345EA581F0DD}" srcId="{538451B9-7561-49BC-B4EF-71C11181EDE4}" destId="{73BD050D-76CB-4275-B89E-91E0F7390D85}" srcOrd="0" destOrd="0" parTransId="{D32396BD-67EA-477D-A749-882132A95DEC}" sibTransId="{F7AC8FCC-00C7-4CDA-A2C0-71CA8663C225}"/>
    <dgm:cxn modelId="{4E7EF40F-5B4E-3045-B43A-529C3BC8AB04}" type="presOf" srcId="{214D662A-ED19-4128-A929-213B1ABBDC0E}" destId="{D683BFAF-61D8-E143-9C09-BEA55F53687B}" srcOrd="0" destOrd="0" presId="urn:microsoft.com/office/officeart/2016/7/layout/AccentHomeChevronProcess"/>
    <dgm:cxn modelId="{A1210E1C-CE5B-476B-983A-44A0371D8B6B}" srcId="{885B4428-6E80-4CA5-B981-C4D775A025FC}" destId="{8A9C5DDE-CA65-4025-9648-4440C4F7DC6B}" srcOrd="3" destOrd="0" parTransId="{CC1FE132-EB6B-4D9F-8D91-545512BF58FA}" sibTransId="{A7FE400C-8EC5-47EE-BDED-BA5DC955EC84}"/>
    <dgm:cxn modelId="{909E7D29-B927-4D10-942C-7620ADADE485}" srcId="{885B4428-6E80-4CA5-B981-C4D775A025FC}" destId="{4B886BFC-90C1-4F6A-941A-C40D99685580}" srcOrd="4" destOrd="0" parTransId="{1E8F0007-F3B8-4B45-9D9D-DB68FA29E9A9}" sibTransId="{DA337C61-CA73-437A-B67D-DFD7998B00E0}"/>
    <dgm:cxn modelId="{3E96C52D-8AB4-CA44-A843-44D013003192}" type="presOf" srcId="{538451B9-7561-49BC-B4EF-71C11181EDE4}" destId="{FA4FB002-E581-EB47-AAA6-186A040CF647}" srcOrd="0" destOrd="0" presId="urn:microsoft.com/office/officeart/2016/7/layout/AccentHomeChevronProcess"/>
    <dgm:cxn modelId="{EEBB1F30-40C1-7E43-8E50-81D55D21DEE3}" type="presOf" srcId="{4B886BFC-90C1-4F6A-941A-C40D99685580}" destId="{B624C974-2240-7B49-AD07-38F9CE014521}" srcOrd="0" destOrd="0" presId="urn:microsoft.com/office/officeart/2016/7/layout/AccentHomeChevronProcess"/>
    <dgm:cxn modelId="{644F8033-2E17-274E-8F75-8AB0A3668368}" type="presOf" srcId="{885B4428-6E80-4CA5-B981-C4D775A025FC}" destId="{2474996B-1EF5-1A42-84A6-153FFE6C5E33}" srcOrd="0" destOrd="0" presId="urn:microsoft.com/office/officeart/2016/7/layout/AccentHomeChevronProcess"/>
    <dgm:cxn modelId="{15553040-ACAD-0946-8B8D-2E7910B32EB2}" type="presOf" srcId="{40E60B15-CC01-4FEF-BBD3-7BE6B55E63BE}" destId="{84C4A264-CF46-F44F-AF63-12F8F7A38A65}" srcOrd="0" destOrd="0" presId="urn:microsoft.com/office/officeart/2016/7/layout/AccentHomeChevronProcess"/>
    <dgm:cxn modelId="{7C01C842-914E-724C-9A80-A292319110E5}" type="presOf" srcId="{73BD050D-76CB-4275-B89E-91E0F7390D85}" destId="{94678D6E-1F0B-9443-9DDD-9ACAE6860E74}" srcOrd="0" destOrd="0" presId="urn:microsoft.com/office/officeart/2016/7/layout/AccentHomeChevronProcess"/>
    <dgm:cxn modelId="{E8C79D67-746F-1848-8D81-D575A02B6B59}" type="presOf" srcId="{8A9C5DDE-CA65-4025-9648-4440C4F7DC6B}" destId="{D7B56ECB-522E-7D43-AA77-71B0CBCDA644}" srcOrd="0" destOrd="0" presId="urn:microsoft.com/office/officeart/2016/7/layout/AccentHomeChevronProcess"/>
    <dgm:cxn modelId="{D97D836B-3624-4EFC-81DA-BA713A2BFBBE}" srcId="{885B4428-6E80-4CA5-B981-C4D775A025FC}" destId="{00E1EA55-398D-41BC-9122-6DB921DA4AE6}" srcOrd="2" destOrd="0" parTransId="{602054C8-C5EF-49C9-ABDD-01AFB903264A}" sibTransId="{E1148401-11C9-45E3-BE5A-3529968A3DBC}"/>
    <dgm:cxn modelId="{D49EAE80-DF75-4893-81CE-E893D55C240C}" srcId="{4B886BFC-90C1-4F6A-941A-C40D99685580}" destId="{B8D37C9A-7FD8-4DAE-986D-633218CD2E59}" srcOrd="0" destOrd="0" parTransId="{9084844B-C8DC-48BD-9F69-12338073A598}" sibTransId="{29AC33E9-7582-4790-8035-FF5ACF102CAF}"/>
    <dgm:cxn modelId="{5893B282-FC78-49D3-8576-76ED7BDA794D}" srcId="{00E1EA55-398D-41BC-9122-6DB921DA4AE6}" destId="{214D662A-ED19-4128-A929-213B1ABBDC0E}" srcOrd="0" destOrd="0" parTransId="{8A0E864B-A36F-4AB0-9BD9-CF3EAB7E193F}" sibTransId="{50F4E8B5-C03A-449C-81BE-620F352E9FA9}"/>
    <dgm:cxn modelId="{64851F86-35AA-BF4B-B088-345278B74E73}" type="presOf" srcId="{B8D37C9A-7FD8-4DAE-986D-633218CD2E59}" destId="{F854D81B-C972-4944-83B7-C2A9ADE3DB52}" srcOrd="0" destOrd="0" presId="urn:microsoft.com/office/officeart/2016/7/layout/AccentHomeChevronProcess"/>
    <dgm:cxn modelId="{0312C887-F313-4DC5-A807-AAA0F276E7C2}" srcId="{885B4428-6E80-4CA5-B981-C4D775A025FC}" destId="{538451B9-7561-49BC-B4EF-71C11181EDE4}" srcOrd="0" destOrd="0" parTransId="{DBA4B383-AB87-420A-BA3A-445383C557B2}" sibTransId="{57392BC0-DF97-4ED1-8298-3E8E39BFB80F}"/>
    <dgm:cxn modelId="{54FEFF94-A7E2-4A95-B6A5-9BF3534E2BED}" srcId="{40E60B15-CC01-4FEF-BBD3-7BE6B55E63BE}" destId="{290CA2BC-7176-48A8-A8C4-3AC6C3D33244}" srcOrd="0" destOrd="0" parTransId="{E17FE5EE-5622-4613-8B6C-88FCA1443E5A}" sibTransId="{D73ECE45-59D2-4F74-9D9B-6C1F23B05571}"/>
    <dgm:cxn modelId="{29F74DA3-00FB-F740-9081-9D9C289FC7F6}" type="presOf" srcId="{00E1EA55-398D-41BC-9122-6DB921DA4AE6}" destId="{90DB221A-BD77-504E-86FD-F59D695D2C73}" srcOrd="0" destOrd="0" presId="urn:microsoft.com/office/officeart/2016/7/layout/AccentHomeChevronProcess"/>
    <dgm:cxn modelId="{5183B2BA-3076-4A25-BD95-DAB69D3F7DA5}" srcId="{885B4428-6E80-4CA5-B981-C4D775A025FC}" destId="{40E60B15-CC01-4FEF-BBD3-7BE6B55E63BE}" srcOrd="1" destOrd="0" parTransId="{7D739DB8-66BC-4036-9D2F-FB6CFD4D6F0B}" sibTransId="{F283A154-D5D0-42F7-95D0-726EAD6507EE}"/>
    <dgm:cxn modelId="{2760B1DD-5CAC-4BF2-BC63-57BB8278E1A7}" srcId="{8A9C5DDE-CA65-4025-9648-4440C4F7DC6B}" destId="{8F64F51F-7E40-4212-A938-BB3BB4A08F0E}" srcOrd="0" destOrd="0" parTransId="{6DD12AF1-43FB-4B57-9772-10D9B20C84A4}" sibTransId="{B54CAE32-4F35-454B-9538-3AC934AAF1DA}"/>
    <dgm:cxn modelId="{56A11BE3-0E94-3948-93C0-8C74D392266E}" type="presOf" srcId="{290CA2BC-7176-48A8-A8C4-3AC6C3D33244}" destId="{F2CEEE2F-F716-A54A-AB19-ACB0529E9DDE}" srcOrd="0" destOrd="0" presId="urn:microsoft.com/office/officeart/2016/7/layout/AccentHomeChevronProcess"/>
    <dgm:cxn modelId="{4F7482FA-3D6F-7F46-9A03-CAA6207836E7}" type="presOf" srcId="{8F64F51F-7E40-4212-A938-BB3BB4A08F0E}" destId="{68C47F3F-B962-2A4E-A672-7558EEC8B8FB}" srcOrd="0" destOrd="0" presId="urn:microsoft.com/office/officeart/2016/7/layout/AccentHomeChevronProcess"/>
    <dgm:cxn modelId="{19FCD8D9-5F96-1C40-8785-63842A3813B3}" type="presParOf" srcId="{2474996B-1EF5-1A42-84A6-153FFE6C5E33}" destId="{6DB040A1-1510-5749-A897-8CAAD72D6B78}" srcOrd="0" destOrd="0" presId="urn:microsoft.com/office/officeart/2016/7/layout/AccentHomeChevronProcess"/>
    <dgm:cxn modelId="{03FE0DB2-FCF4-8147-8216-F4F0B03A6F56}" type="presParOf" srcId="{6DB040A1-1510-5749-A897-8CAAD72D6B78}" destId="{E0EA931E-372C-BA4E-8D79-AE10D238CAD7}" srcOrd="0" destOrd="0" presId="urn:microsoft.com/office/officeart/2016/7/layout/AccentHomeChevronProcess"/>
    <dgm:cxn modelId="{E7EE1498-2111-EE47-8097-7A33C6E78F75}" type="presParOf" srcId="{6DB040A1-1510-5749-A897-8CAAD72D6B78}" destId="{FA4FB002-E581-EB47-AAA6-186A040CF647}" srcOrd="1" destOrd="0" presId="urn:microsoft.com/office/officeart/2016/7/layout/AccentHomeChevronProcess"/>
    <dgm:cxn modelId="{77299E5E-181C-FD46-9F7D-110460F7EF10}" type="presParOf" srcId="{6DB040A1-1510-5749-A897-8CAAD72D6B78}" destId="{94678D6E-1F0B-9443-9DDD-9ACAE6860E74}" srcOrd="2" destOrd="0" presId="urn:microsoft.com/office/officeart/2016/7/layout/AccentHomeChevronProcess"/>
    <dgm:cxn modelId="{3F68F20D-0991-AB45-99B7-9FB9A5F0924E}" type="presParOf" srcId="{6DB040A1-1510-5749-A897-8CAAD72D6B78}" destId="{0C7F70E2-461C-0B42-AA75-0843D1813027}" srcOrd="3" destOrd="0" presId="urn:microsoft.com/office/officeart/2016/7/layout/AccentHomeChevronProcess"/>
    <dgm:cxn modelId="{C07A82C7-7A90-8944-B8AD-EC4F415432C7}" type="presParOf" srcId="{2474996B-1EF5-1A42-84A6-153FFE6C5E33}" destId="{BBA6F047-71DE-864B-9479-D08EA039315E}" srcOrd="1" destOrd="0" presId="urn:microsoft.com/office/officeart/2016/7/layout/AccentHomeChevronProcess"/>
    <dgm:cxn modelId="{ED5A9724-5D36-104C-9E90-8AFBA10C1BDB}" type="presParOf" srcId="{2474996B-1EF5-1A42-84A6-153FFE6C5E33}" destId="{041E9A4E-0D1D-8744-A35D-A94DC3FD006B}" srcOrd="2" destOrd="0" presId="urn:microsoft.com/office/officeart/2016/7/layout/AccentHomeChevronProcess"/>
    <dgm:cxn modelId="{D2249752-A788-7B45-A24B-C8A941B03D78}" type="presParOf" srcId="{041E9A4E-0D1D-8744-A35D-A94DC3FD006B}" destId="{03F3C443-D1EF-BB4C-8ED1-8FB4FECC1A3E}" srcOrd="0" destOrd="0" presId="urn:microsoft.com/office/officeart/2016/7/layout/AccentHomeChevronProcess"/>
    <dgm:cxn modelId="{5438046C-99AB-DA46-8975-D577A7294213}" type="presParOf" srcId="{041E9A4E-0D1D-8744-A35D-A94DC3FD006B}" destId="{84C4A264-CF46-F44F-AF63-12F8F7A38A65}" srcOrd="1" destOrd="0" presId="urn:microsoft.com/office/officeart/2016/7/layout/AccentHomeChevronProcess"/>
    <dgm:cxn modelId="{E135355F-DC74-5E45-B8DE-789D885D2A05}" type="presParOf" srcId="{041E9A4E-0D1D-8744-A35D-A94DC3FD006B}" destId="{F2CEEE2F-F716-A54A-AB19-ACB0529E9DDE}" srcOrd="2" destOrd="0" presId="urn:microsoft.com/office/officeart/2016/7/layout/AccentHomeChevronProcess"/>
    <dgm:cxn modelId="{0728709D-3193-1845-8C60-0218D3CA39FC}" type="presParOf" srcId="{041E9A4E-0D1D-8744-A35D-A94DC3FD006B}" destId="{6288FA63-5098-E14F-99E2-EBB06FC32537}" srcOrd="3" destOrd="0" presId="urn:microsoft.com/office/officeart/2016/7/layout/AccentHomeChevronProcess"/>
    <dgm:cxn modelId="{1A126C95-598D-2744-9736-CAD09CA5F696}" type="presParOf" srcId="{2474996B-1EF5-1A42-84A6-153FFE6C5E33}" destId="{12EF9A84-ED68-E646-9466-0CE29F294C75}" srcOrd="3" destOrd="0" presId="urn:microsoft.com/office/officeart/2016/7/layout/AccentHomeChevronProcess"/>
    <dgm:cxn modelId="{3D6CEBD2-2E07-7840-AC44-59091B3D92E8}" type="presParOf" srcId="{2474996B-1EF5-1A42-84A6-153FFE6C5E33}" destId="{669193CD-91E8-5542-9150-F95FA047C9F7}" srcOrd="4" destOrd="0" presId="urn:microsoft.com/office/officeart/2016/7/layout/AccentHomeChevronProcess"/>
    <dgm:cxn modelId="{6E9AD4E5-C29F-8E4A-B3EA-66AA55CB222A}" type="presParOf" srcId="{669193CD-91E8-5542-9150-F95FA047C9F7}" destId="{E4F1703D-4227-8A48-801E-A019FD39954B}" srcOrd="0" destOrd="0" presId="urn:microsoft.com/office/officeart/2016/7/layout/AccentHomeChevronProcess"/>
    <dgm:cxn modelId="{87A49DDD-490D-3F40-9184-163A768B3CE9}" type="presParOf" srcId="{669193CD-91E8-5542-9150-F95FA047C9F7}" destId="{90DB221A-BD77-504E-86FD-F59D695D2C73}" srcOrd="1" destOrd="0" presId="urn:microsoft.com/office/officeart/2016/7/layout/AccentHomeChevronProcess"/>
    <dgm:cxn modelId="{24DEBF89-37E8-6A41-BD47-F17563AA3828}" type="presParOf" srcId="{669193CD-91E8-5542-9150-F95FA047C9F7}" destId="{D683BFAF-61D8-E143-9C09-BEA55F53687B}" srcOrd="2" destOrd="0" presId="urn:microsoft.com/office/officeart/2016/7/layout/AccentHomeChevronProcess"/>
    <dgm:cxn modelId="{917F216D-1598-484E-A525-42CB31DC2F08}" type="presParOf" srcId="{669193CD-91E8-5542-9150-F95FA047C9F7}" destId="{DC81388C-B361-E849-8710-FA4C8D3A87BF}" srcOrd="3" destOrd="0" presId="urn:microsoft.com/office/officeart/2016/7/layout/AccentHomeChevronProcess"/>
    <dgm:cxn modelId="{B9993BF2-9567-E14D-BF02-0DD9C8FD40E9}" type="presParOf" srcId="{2474996B-1EF5-1A42-84A6-153FFE6C5E33}" destId="{C4BDE8AE-D087-234A-A25F-870286EBD2DC}" srcOrd="5" destOrd="0" presId="urn:microsoft.com/office/officeart/2016/7/layout/AccentHomeChevronProcess"/>
    <dgm:cxn modelId="{597A74F0-E144-2649-844B-0D4AD2A4A9AF}" type="presParOf" srcId="{2474996B-1EF5-1A42-84A6-153FFE6C5E33}" destId="{346B37EE-642A-204B-9B01-F421F8D951CA}" srcOrd="6" destOrd="0" presId="urn:microsoft.com/office/officeart/2016/7/layout/AccentHomeChevronProcess"/>
    <dgm:cxn modelId="{213290D3-98B3-4444-A555-40409A6AE5E6}" type="presParOf" srcId="{346B37EE-642A-204B-9B01-F421F8D951CA}" destId="{F3D1F015-E1FE-614A-BC18-A7665994A929}" srcOrd="0" destOrd="0" presId="urn:microsoft.com/office/officeart/2016/7/layout/AccentHomeChevronProcess"/>
    <dgm:cxn modelId="{E3E23280-2333-0D49-A851-02A7B1755581}" type="presParOf" srcId="{346B37EE-642A-204B-9B01-F421F8D951CA}" destId="{D7B56ECB-522E-7D43-AA77-71B0CBCDA644}" srcOrd="1" destOrd="0" presId="urn:microsoft.com/office/officeart/2016/7/layout/AccentHomeChevronProcess"/>
    <dgm:cxn modelId="{F6C69E03-23E6-5147-837A-C538C21236F6}" type="presParOf" srcId="{346B37EE-642A-204B-9B01-F421F8D951CA}" destId="{68C47F3F-B962-2A4E-A672-7558EEC8B8FB}" srcOrd="2" destOrd="0" presId="urn:microsoft.com/office/officeart/2016/7/layout/AccentHomeChevronProcess"/>
    <dgm:cxn modelId="{2B0E38B6-9766-C243-A1A0-1F2ADB2B4D48}" type="presParOf" srcId="{346B37EE-642A-204B-9B01-F421F8D951CA}" destId="{D78685AE-97C1-2240-9983-0F667A1CA75A}" srcOrd="3" destOrd="0" presId="urn:microsoft.com/office/officeart/2016/7/layout/AccentHomeChevronProcess"/>
    <dgm:cxn modelId="{F4876288-318F-514A-B34C-22F3FC4E8AB1}" type="presParOf" srcId="{2474996B-1EF5-1A42-84A6-153FFE6C5E33}" destId="{D1D624E6-29EC-CB4B-8082-8C6FB59AD1ED}" srcOrd="7" destOrd="0" presId="urn:microsoft.com/office/officeart/2016/7/layout/AccentHomeChevronProcess"/>
    <dgm:cxn modelId="{C2B1327F-0993-364B-BEE3-5835B4B55C55}" type="presParOf" srcId="{2474996B-1EF5-1A42-84A6-153FFE6C5E33}" destId="{5BCDF0C6-735A-0040-A7BE-25A4ECD25C1D}" srcOrd="8" destOrd="0" presId="urn:microsoft.com/office/officeart/2016/7/layout/AccentHomeChevronProcess"/>
    <dgm:cxn modelId="{0B498403-3F18-5749-978B-D8BF537BF753}" type="presParOf" srcId="{5BCDF0C6-735A-0040-A7BE-25A4ECD25C1D}" destId="{F6A2F329-90D4-E745-894F-4210EBD5EC4F}" srcOrd="0" destOrd="0" presId="urn:microsoft.com/office/officeart/2016/7/layout/AccentHomeChevronProcess"/>
    <dgm:cxn modelId="{E1E815AD-0417-3743-9DA3-9FDEF30FCBC4}" type="presParOf" srcId="{5BCDF0C6-735A-0040-A7BE-25A4ECD25C1D}" destId="{B624C974-2240-7B49-AD07-38F9CE014521}" srcOrd="1" destOrd="0" presId="urn:microsoft.com/office/officeart/2016/7/layout/AccentHomeChevronProcess"/>
    <dgm:cxn modelId="{278D68ED-094C-8648-9F7A-803C52B2E833}" type="presParOf" srcId="{5BCDF0C6-735A-0040-A7BE-25A4ECD25C1D}" destId="{F854D81B-C972-4944-83B7-C2A9ADE3DB52}" srcOrd="2" destOrd="0" presId="urn:microsoft.com/office/officeart/2016/7/layout/AccentHomeChevronProcess"/>
    <dgm:cxn modelId="{C23E3B06-70C5-704A-8B75-5F1F75F7B3B4}" type="presParOf" srcId="{5BCDF0C6-735A-0040-A7BE-25A4ECD25C1D}" destId="{A2C6DCA9-7604-A248-A112-0C86A4F4F75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2FC08C-0B2A-4256-95E9-72C470B5CBD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9FC23F-478D-4B8F-A25B-6D36772AB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Text Generation: ChatGPT, Gemini</a:t>
          </a:r>
        </a:p>
      </dgm:t>
    </dgm:pt>
    <dgm:pt modelId="{F7A0708E-369D-4475-81DD-D1B6DD52752C}" type="parTrans" cxnId="{107C9F03-5025-4BA6-9765-9504D00A34B7}">
      <dgm:prSet/>
      <dgm:spPr/>
      <dgm:t>
        <a:bodyPr/>
        <a:lstStyle/>
        <a:p>
          <a:endParaRPr lang="en-US"/>
        </a:p>
      </dgm:t>
    </dgm:pt>
    <dgm:pt modelId="{506E9CF3-9A88-4EE7-B989-819686758D09}" type="sibTrans" cxnId="{107C9F03-5025-4BA6-9765-9504D00A34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2F1533-D4C5-49BE-9E88-031E4DA2B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 Generation: DALL-E 2, MidJourney</a:t>
          </a:r>
        </a:p>
      </dgm:t>
    </dgm:pt>
    <dgm:pt modelId="{AAF611C8-F3F1-40B8-9006-9ADE1FF5D27E}" type="parTrans" cxnId="{CB254455-4D2E-43B7-803E-B2847350C581}">
      <dgm:prSet/>
      <dgm:spPr/>
      <dgm:t>
        <a:bodyPr/>
        <a:lstStyle/>
        <a:p>
          <a:endParaRPr lang="en-US"/>
        </a:p>
      </dgm:t>
    </dgm:pt>
    <dgm:pt modelId="{7BF37347-4450-4A70-9B27-01921536D294}" type="sibTrans" cxnId="{CB254455-4D2E-43B7-803E-B2847350C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37985-06F6-478E-84FB-2D3F693787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 Generation: Synthesia</a:t>
          </a:r>
        </a:p>
      </dgm:t>
    </dgm:pt>
    <dgm:pt modelId="{7E6B3BC8-39E8-45EE-A38E-486C158FC44C}" type="parTrans" cxnId="{6649608D-A7D7-48CF-862C-A64BF59D5FEE}">
      <dgm:prSet/>
      <dgm:spPr/>
      <dgm:t>
        <a:bodyPr/>
        <a:lstStyle/>
        <a:p>
          <a:endParaRPr lang="en-US"/>
        </a:p>
      </dgm:t>
    </dgm:pt>
    <dgm:pt modelId="{FCFF9B3D-7B12-477C-B341-4702A65D6835}" type="sibTrans" cxnId="{6649608D-A7D7-48CF-862C-A64BF59D5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1E8DC6-C886-4DCD-AE15-95D7A3BFD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Generation: GitHub Copilot, AlphaCode</a:t>
          </a:r>
        </a:p>
      </dgm:t>
    </dgm:pt>
    <dgm:pt modelId="{29DDFFD2-43BE-4490-B463-F26460EF528C}" type="parTrans" cxnId="{5AC99CDA-4703-499F-AA21-5F5BAB417986}">
      <dgm:prSet/>
      <dgm:spPr/>
      <dgm:t>
        <a:bodyPr/>
        <a:lstStyle/>
        <a:p>
          <a:endParaRPr lang="en-US"/>
        </a:p>
      </dgm:t>
    </dgm:pt>
    <dgm:pt modelId="{E55962AE-0919-468D-8437-C8E758334ABD}" type="sibTrans" cxnId="{5AC99CDA-4703-499F-AA21-5F5BAB417986}">
      <dgm:prSet/>
      <dgm:spPr/>
      <dgm:t>
        <a:bodyPr/>
        <a:lstStyle/>
        <a:p>
          <a:endParaRPr lang="en-US"/>
        </a:p>
      </dgm:t>
    </dgm:pt>
    <dgm:pt modelId="{2373D575-F542-D749-8F3A-6EB3509B1944}" type="pres">
      <dgm:prSet presAssocID="{CE2FC08C-0B2A-4256-95E9-72C470B5CBD7}" presName="outerComposite" presStyleCnt="0">
        <dgm:presLayoutVars>
          <dgm:chMax val="5"/>
          <dgm:dir/>
          <dgm:resizeHandles val="exact"/>
        </dgm:presLayoutVars>
      </dgm:prSet>
      <dgm:spPr/>
    </dgm:pt>
    <dgm:pt modelId="{E303E99F-48AA-0944-BCFF-0603168ADB66}" type="pres">
      <dgm:prSet presAssocID="{CE2FC08C-0B2A-4256-95E9-72C470B5CBD7}" presName="dummyMaxCanvas" presStyleCnt="0">
        <dgm:presLayoutVars/>
      </dgm:prSet>
      <dgm:spPr/>
    </dgm:pt>
    <dgm:pt modelId="{6A86AA69-268B-E74F-B291-F394D57C8D61}" type="pres">
      <dgm:prSet presAssocID="{CE2FC08C-0B2A-4256-95E9-72C470B5CBD7}" presName="FourNodes_1" presStyleLbl="node1" presStyleIdx="0" presStyleCnt="4">
        <dgm:presLayoutVars>
          <dgm:bulletEnabled val="1"/>
        </dgm:presLayoutVars>
      </dgm:prSet>
      <dgm:spPr/>
    </dgm:pt>
    <dgm:pt modelId="{DC3063E1-63DB-B243-A503-7F6490EF63DC}" type="pres">
      <dgm:prSet presAssocID="{CE2FC08C-0B2A-4256-95E9-72C470B5CBD7}" presName="FourNodes_2" presStyleLbl="node1" presStyleIdx="1" presStyleCnt="4">
        <dgm:presLayoutVars>
          <dgm:bulletEnabled val="1"/>
        </dgm:presLayoutVars>
      </dgm:prSet>
      <dgm:spPr/>
    </dgm:pt>
    <dgm:pt modelId="{2B5B4177-8CCF-724B-984C-67586B311631}" type="pres">
      <dgm:prSet presAssocID="{CE2FC08C-0B2A-4256-95E9-72C470B5CBD7}" presName="FourNodes_3" presStyleLbl="node1" presStyleIdx="2" presStyleCnt="4">
        <dgm:presLayoutVars>
          <dgm:bulletEnabled val="1"/>
        </dgm:presLayoutVars>
      </dgm:prSet>
      <dgm:spPr/>
    </dgm:pt>
    <dgm:pt modelId="{CEB9E4DA-1366-7A47-9260-5665DAFB57F5}" type="pres">
      <dgm:prSet presAssocID="{CE2FC08C-0B2A-4256-95E9-72C470B5CBD7}" presName="FourNodes_4" presStyleLbl="node1" presStyleIdx="3" presStyleCnt="4">
        <dgm:presLayoutVars>
          <dgm:bulletEnabled val="1"/>
        </dgm:presLayoutVars>
      </dgm:prSet>
      <dgm:spPr/>
    </dgm:pt>
    <dgm:pt modelId="{D14D5AD5-D617-014B-A943-D88074956791}" type="pres">
      <dgm:prSet presAssocID="{CE2FC08C-0B2A-4256-95E9-72C470B5CBD7}" presName="FourConn_1-2" presStyleLbl="fgAccFollowNode1" presStyleIdx="0" presStyleCnt="3">
        <dgm:presLayoutVars>
          <dgm:bulletEnabled val="1"/>
        </dgm:presLayoutVars>
      </dgm:prSet>
      <dgm:spPr/>
    </dgm:pt>
    <dgm:pt modelId="{1C6B1EAD-79DC-FA4A-A07E-0DBF1F228EB2}" type="pres">
      <dgm:prSet presAssocID="{CE2FC08C-0B2A-4256-95E9-72C470B5CBD7}" presName="FourConn_2-3" presStyleLbl="fgAccFollowNode1" presStyleIdx="1" presStyleCnt="3">
        <dgm:presLayoutVars>
          <dgm:bulletEnabled val="1"/>
        </dgm:presLayoutVars>
      </dgm:prSet>
      <dgm:spPr/>
    </dgm:pt>
    <dgm:pt modelId="{7DB08A70-0A6E-C84B-B030-7BCA2C677588}" type="pres">
      <dgm:prSet presAssocID="{CE2FC08C-0B2A-4256-95E9-72C470B5CBD7}" presName="FourConn_3-4" presStyleLbl="fgAccFollowNode1" presStyleIdx="2" presStyleCnt="3">
        <dgm:presLayoutVars>
          <dgm:bulletEnabled val="1"/>
        </dgm:presLayoutVars>
      </dgm:prSet>
      <dgm:spPr/>
    </dgm:pt>
    <dgm:pt modelId="{C8A896A9-CDDB-F749-8216-6539BB61F802}" type="pres">
      <dgm:prSet presAssocID="{CE2FC08C-0B2A-4256-95E9-72C470B5CBD7}" presName="FourNodes_1_text" presStyleLbl="node1" presStyleIdx="3" presStyleCnt="4">
        <dgm:presLayoutVars>
          <dgm:bulletEnabled val="1"/>
        </dgm:presLayoutVars>
      </dgm:prSet>
      <dgm:spPr/>
    </dgm:pt>
    <dgm:pt modelId="{B05C5640-A938-CE46-BC04-93C72A9D9E55}" type="pres">
      <dgm:prSet presAssocID="{CE2FC08C-0B2A-4256-95E9-72C470B5CBD7}" presName="FourNodes_2_text" presStyleLbl="node1" presStyleIdx="3" presStyleCnt="4">
        <dgm:presLayoutVars>
          <dgm:bulletEnabled val="1"/>
        </dgm:presLayoutVars>
      </dgm:prSet>
      <dgm:spPr/>
    </dgm:pt>
    <dgm:pt modelId="{D644F3EF-B5FC-9E4E-821D-9BCF6CFE049F}" type="pres">
      <dgm:prSet presAssocID="{CE2FC08C-0B2A-4256-95E9-72C470B5CBD7}" presName="FourNodes_3_text" presStyleLbl="node1" presStyleIdx="3" presStyleCnt="4">
        <dgm:presLayoutVars>
          <dgm:bulletEnabled val="1"/>
        </dgm:presLayoutVars>
      </dgm:prSet>
      <dgm:spPr/>
    </dgm:pt>
    <dgm:pt modelId="{147EABA8-811F-7542-8A23-3F76F0471911}" type="pres">
      <dgm:prSet presAssocID="{CE2FC08C-0B2A-4256-95E9-72C470B5CBD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7C9F03-5025-4BA6-9765-9504D00A34B7}" srcId="{CE2FC08C-0B2A-4256-95E9-72C470B5CBD7}" destId="{199FC23F-478D-4B8F-A25B-6D36772AB899}" srcOrd="0" destOrd="0" parTransId="{F7A0708E-369D-4475-81DD-D1B6DD52752C}" sibTransId="{506E9CF3-9A88-4EE7-B989-819686758D09}"/>
    <dgm:cxn modelId="{3BAED223-1D49-454E-BE01-B5B5B41FEDAE}" type="presOf" srcId="{CE2FC08C-0B2A-4256-95E9-72C470B5CBD7}" destId="{2373D575-F542-D749-8F3A-6EB3509B1944}" srcOrd="0" destOrd="0" presId="urn:microsoft.com/office/officeart/2005/8/layout/vProcess5"/>
    <dgm:cxn modelId="{C6AEC526-8E18-5B4A-B1CD-E8DBBBDAA63D}" type="presOf" srcId="{8C1E8DC6-C886-4DCD-AE15-95D7A3BFDB8D}" destId="{CEB9E4DA-1366-7A47-9260-5665DAFB57F5}" srcOrd="0" destOrd="0" presId="urn:microsoft.com/office/officeart/2005/8/layout/vProcess5"/>
    <dgm:cxn modelId="{4CA5933F-FA25-4D48-B3B8-9DADCFC984B7}" type="presOf" srcId="{8C1E8DC6-C886-4DCD-AE15-95D7A3BFDB8D}" destId="{147EABA8-811F-7542-8A23-3F76F0471911}" srcOrd="1" destOrd="0" presId="urn:microsoft.com/office/officeart/2005/8/layout/vProcess5"/>
    <dgm:cxn modelId="{CB254455-4D2E-43B7-803E-B2847350C581}" srcId="{CE2FC08C-0B2A-4256-95E9-72C470B5CBD7}" destId="{512F1533-D4C5-49BE-9E88-031E4DA2B13D}" srcOrd="1" destOrd="0" parTransId="{AAF611C8-F3F1-40B8-9006-9ADE1FF5D27E}" sibTransId="{7BF37347-4450-4A70-9B27-01921536D294}"/>
    <dgm:cxn modelId="{6A2C6057-0346-3647-A822-73F4CDFAB07E}" type="presOf" srcId="{03837985-06F6-478E-84FB-2D3F693787D1}" destId="{D644F3EF-B5FC-9E4E-821D-9BCF6CFE049F}" srcOrd="1" destOrd="0" presId="urn:microsoft.com/office/officeart/2005/8/layout/vProcess5"/>
    <dgm:cxn modelId="{8C01FD64-E2B7-084D-95A4-D1055CB6EA8D}" type="presOf" srcId="{512F1533-D4C5-49BE-9E88-031E4DA2B13D}" destId="{DC3063E1-63DB-B243-A503-7F6490EF63DC}" srcOrd="0" destOrd="0" presId="urn:microsoft.com/office/officeart/2005/8/layout/vProcess5"/>
    <dgm:cxn modelId="{14DDA967-1E42-9C4C-B5A6-7897CA0DDFB6}" type="presOf" srcId="{03837985-06F6-478E-84FB-2D3F693787D1}" destId="{2B5B4177-8CCF-724B-984C-67586B311631}" srcOrd="0" destOrd="0" presId="urn:microsoft.com/office/officeart/2005/8/layout/vProcess5"/>
    <dgm:cxn modelId="{FA865970-4B4E-7E49-814A-285EEBD71DAA}" type="presOf" srcId="{199FC23F-478D-4B8F-A25B-6D36772AB899}" destId="{6A86AA69-268B-E74F-B291-F394D57C8D61}" srcOrd="0" destOrd="0" presId="urn:microsoft.com/office/officeart/2005/8/layout/vProcess5"/>
    <dgm:cxn modelId="{BC2E8F86-9FA0-1849-85E0-3EE0B51E4DA4}" type="presOf" srcId="{506E9CF3-9A88-4EE7-B989-819686758D09}" destId="{D14D5AD5-D617-014B-A943-D88074956791}" srcOrd="0" destOrd="0" presId="urn:microsoft.com/office/officeart/2005/8/layout/vProcess5"/>
    <dgm:cxn modelId="{6649608D-A7D7-48CF-862C-A64BF59D5FEE}" srcId="{CE2FC08C-0B2A-4256-95E9-72C470B5CBD7}" destId="{03837985-06F6-478E-84FB-2D3F693787D1}" srcOrd="2" destOrd="0" parTransId="{7E6B3BC8-39E8-45EE-A38E-486C158FC44C}" sibTransId="{FCFF9B3D-7B12-477C-B341-4702A65D6835}"/>
    <dgm:cxn modelId="{4B0DDB96-5F5A-454B-B3BD-A263AD2DC24D}" type="presOf" srcId="{FCFF9B3D-7B12-477C-B341-4702A65D6835}" destId="{7DB08A70-0A6E-C84B-B030-7BCA2C677588}" srcOrd="0" destOrd="0" presId="urn:microsoft.com/office/officeart/2005/8/layout/vProcess5"/>
    <dgm:cxn modelId="{AB7C0E9A-575D-104E-93CA-50527EC9F69F}" type="presOf" srcId="{199FC23F-478D-4B8F-A25B-6D36772AB899}" destId="{C8A896A9-CDDB-F749-8216-6539BB61F802}" srcOrd="1" destOrd="0" presId="urn:microsoft.com/office/officeart/2005/8/layout/vProcess5"/>
    <dgm:cxn modelId="{D0C0F3D2-66ED-9044-8FFF-5F996870B725}" type="presOf" srcId="{512F1533-D4C5-49BE-9E88-031E4DA2B13D}" destId="{B05C5640-A938-CE46-BC04-93C72A9D9E55}" srcOrd="1" destOrd="0" presId="urn:microsoft.com/office/officeart/2005/8/layout/vProcess5"/>
    <dgm:cxn modelId="{5AC99CDA-4703-499F-AA21-5F5BAB417986}" srcId="{CE2FC08C-0B2A-4256-95E9-72C470B5CBD7}" destId="{8C1E8DC6-C886-4DCD-AE15-95D7A3BFDB8D}" srcOrd="3" destOrd="0" parTransId="{29DDFFD2-43BE-4490-B463-F26460EF528C}" sibTransId="{E55962AE-0919-468D-8437-C8E758334ABD}"/>
    <dgm:cxn modelId="{CD5B17DF-CD1D-D543-B4AF-CF987F5AA0A3}" type="presOf" srcId="{7BF37347-4450-4A70-9B27-01921536D294}" destId="{1C6B1EAD-79DC-FA4A-A07E-0DBF1F228EB2}" srcOrd="0" destOrd="0" presId="urn:microsoft.com/office/officeart/2005/8/layout/vProcess5"/>
    <dgm:cxn modelId="{49D16CEE-2A21-5344-B1D7-410DC142CF69}" type="presParOf" srcId="{2373D575-F542-D749-8F3A-6EB3509B1944}" destId="{E303E99F-48AA-0944-BCFF-0603168ADB66}" srcOrd="0" destOrd="0" presId="urn:microsoft.com/office/officeart/2005/8/layout/vProcess5"/>
    <dgm:cxn modelId="{32A1D4B6-E7E4-F34C-9CA0-D6860D84EEBB}" type="presParOf" srcId="{2373D575-F542-D749-8F3A-6EB3509B1944}" destId="{6A86AA69-268B-E74F-B291-F394D57C8D61}" srcOrd="1" destOrd="0" presId="urn:microsoft.com/office/officeart/2005/8/layout/vProcess5"/>
    <dgm:cxn modelId="{92FD52E6-EADA-3941-B448-03BAD66A4964}" type="presParOf" srcId="{2373D575-F542-D749-8F3A-6EB3509B1944}" destId="{DC3063E1-63DB-B243-A503-7F6490EF63DC}" srcOrd="2" destOrd="0" presId="urn:microsoft.com/office/officeart/2005/8/layout/vProcess5"/>
    <dgm:cxn modelId="{A8EEBCC5-5DDA-904D-894A-A99C45D1700E}" type="presParOf" srcId="{2373D575-F542-D749-8F3A-6EB3509B1944}" destId="{2B5B4177-8CCF-724B-984C-67586B311631}" srcOrd="3" destOrd="0" presId="urn:microsoft.com/office/officeart/2005/8/layout/vProcess5"/>
    <dgm:cxn modelId="{1565921D-75F0-B54E-9EEC-F296B0496319}" type="presParOf" srcId="{2373D575-F542-D749-8F3A-6EB3509B1944}" destId="{CEB9E4DA-1366-7A47-9260-5665DAFB57F5}" srcOrd="4" destOrd="0" presId="urn:microsoft.com/office/officeart/2005/8/layout/vProcess5"/>
    <dgm:cxn modelId="{A66FF2D7-F7EE-1A48-BDC9-CBD0983B20C3}" type="presParOf" srcId="{2373D575-F542-D749-8F3A-6EB3509B1944}" destId="{D14D5AD5-D617-014B-A943-D88074956791}" srcOrd="5" destOrd="0" presId="urn:microsoft.com/office/officeart/2005/8/layout/vProcess5"/>
    <dgm:cxn modelId="{2888B7D2-B3AB-4342-B290-CC5A31865B7D}" type="presParOf" srcId="{2373D575-F542-D749-8F3A-6EB3509B1944}" destId="{1C6B1EAD-79DC-FA4A-A07E-0DBF1F228EB2}" srcOrd="6" destOrd="0" presId="urn:microsoft.com/office/officeart/2005/8/layout/vProcess5"/>
    <dgm:cxn modelId="{652AC4D4-5EF3-0A42-9355-83F4063CEB94}" type="presParOf" srcId="{2373D575-F542-D749-8F3A-6EB3509B1944}" destId="{7DB08A70-0A6E-C84B-B030-7BCA2C677588}" srcOrd="7" destOrd="0" presId="urn:microsoft.com/office/officeart/2005/8/layout/vProcess5"/>
    <dgm:cxn modelId="{CF5A8B0F-8547-BD48-8A15-2A43CF5337C7}" type="presParOf" srcId="{2373D575-F542-D749-8F3A-6EB3509B1944}" destId="{C8A896A9-CDDB-F749-8216-6539BB61F802}" srcOrd="8" destOrd="0" presId="urn:microsoft.com/office/officeart/2005/8/layout/vProcess5"/>
    <dgm:cxn modelId="{1E1C71C3-DA31-7743-B838-374432351F6B}" type="presParOf" srcId="{2373D575-F542-D749-8F3A-6EB3509B1944}" destId="{B05C5640-A938-CE46-BC04-93C72A9D9E55}" srcOrd="9" destOrd="0" presId="urn:microsoft.com/office/officeart/2005/8/layout/vProcess5"/>
    <dgm:cxn modelId="{94AFA7B2-89B4-A34A-BCA2-61F72A87C510}" type="presParOf" srcId="{2373D575-F542-D749-8F3A-6EB3509B1944}" destId="{D644F3EF-B5FC-9E4E-821D-9BCF6CFE049F}" srcOrd="10" destOrd="0" presId="urn:microsoft.com/office/officeart/2005/8/layout/vProcess5"/>
    <dgm:cxn modelId="{5D528B0E-F4D3-184A-95AF-56D1731A69E2}" type="presParOf" srcId="{2373D575-F542-D749-8F3A-6EB3509B1944}" destId="{147EABA8-811F-7542-8A23-3F76F047191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8B9507-FB27-44C8-ADBE-25A40A3FE9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307D67-044C-4C7F-A201-F4ECFB52E6D0}">
      <dgm:prSet/>
      <dgm:spPr/>
      <dgm:t>
        <a:bodyPr/>
        <a:lstStyle/>
        <a:p>
          <a:r>
            <a:rPr lang="en-US"/>
            <a:t>A widely used approach in business applications to manage private datasets.</a:t>
          </a:r>
        </a:p>
      </dgm:t>
    </dgm:pt>
    <dgm:pt modelId="{B9507475-160B-472B-AC5C-562A51414133}" type="parTrans" cxnId="{6380504A-93A0-4E49-AD78-1BCF3435E5D8}">
      <dgm:prSet/>
      <dgm:spPr/>
      <dgm:t>
        <a:bodyPr/>
        <a:lstStyle/>
        <a:p>
          <a:endParaRPr lang="en-US"/>
        </a:p>
      </dgm:t>
    </dgm:pt>
    <dgm:pt modelId="{8577B17F-D462-4CA4-93CF-EB0A2BE95E71}" type="sibTrans" cxnId="{6380504A-93A0-4E49-AD78-1BCF3435E5D8}">
      <dgm:prSet/>
      <dgm:spPr/>
      <dgm:t>
        <a:bodyPr/>
        <a:lstStyle/>
        <a:p>
          <a:endParaRPr lang="en-US"/>
        </a:p>
      </dgm:t>
    </dgm:pt>
    <dgm:pt modelId="{F74467A2-4A5B-4A1F-B4BA-8D7461913F92}">
      <dgm:prSet/>
      <dgm:spPr/>
      <dgm:t>
        <a:bodyPr/>
        <a:lstStyle/>
        <a:p>
          <a:r>
            <a:rPr lang="en-US"/>
            <a:t>Benefits:</a:t>
          </a:r>
        </a:p>
      </dgm:t>
    </dgm:pt>
    <dgm:pt modelId="{44E253C3-7182-4B9A-811C-A0D276279101}" type="parTrans" cxnId="{E433FD5E-6AB0-4463-9E79-AFB8665F7C7E}">
      <dgm:prSet/>
      <dgm:spPr/>
      <dgm:t>
        <a:bodyPr/>
        <a:lstStyle/>
        <a:p>
          <a:endParaRPr lang="en-US"/>
        </a:p>
      </dgm:t>
    </dgm:pt>
    <dgm:pt modelId="{0F277ECA-4E3C-46E8-891E-0D4F063A94CA}" type="sibTrans" cxnId="{E433FD5E-6AB0-4463-9E79-AFB8665F7C7E}">
      <dgm:prSet/>
      <dgm:spPr/>
      <dgm:t>
        <a:bodyPr/>
        <a:lstStyle/>
        <a:p>
          <a:endParaRPr lang="en-US"/>
        </a:p>
      </dgm:t>
    </dgm:pt>
    <dgm:pt modelId="{BCFCC8C9-8B09-4385-94D9-28C69D616CB5}">
      <dgm:prSet/>
      <dgm:spPr/>
      <dgm:t>
        <a:bodyPr/>
        <a:lstStyle/>
        <a:p>
          <a:r>
            <a:rPr lang="en-US"/>
            <a:t>Fast and efficient information retrieval</a:t>
          </a:r>
        </a:p>
      </dgm:t>
    </dgm:pt>
    <dgm:pt modelId="{7162A1DB-F554-4063-A976-72F1570EE640}" type="parTrans" cxnId="{87398020-8B22-432A-BFAB-B23834A2DEA3}">
      <dgm:prSet/>
      <dgm:spPr/>
      <dgm:t>
        <a:bodyPr/>
        <a:lstStyle/>
        <a:p>
          <a:endParaRPr lang="en-US"/>
        </a:p>
      </dgm:t>
    </dgm:pt>
    <dgm:pt modelId="{EBA7D55B-9905-475A-9EE5-918C4D3DF3F0}" type="sibTrans" cxnId="{87398020-8B22-432A-BFAB-B23834A2DEA3}">
      <dgm:prSet/>
      <dgm:spPr/>
      <dgm:t>
        <a:bodyPr/>
        <a:lstStyle/>
        <a:p>
          <a:endParaRPr lang="en-US"/>
        </a:p>
      </dgm:t>
    </dgm:pt>
    <dgm:pt modelId="{60F73533-6B33-4E47-9654-0498C0C91050}">
      <dgm:prSet/>
      <dgm:spPr/>
      <dgm:t>
        <a:bodyPr/>
        <a:lstStyle/>
        <a:p>
          <a:r>
            <a:rPr lang="en-US"/>
            <a:t>Enhanced search accuracy</a:t>
          </a:r>
        </a:p>
      </dgm:t>
    </dgm:pt>
    <dgm:pt modelId="{7E81E339-4DFC-4C24-B1F6-8CF3CAD8E401}" type="parTrans" cxnId="{C0F44EAE-033A-404B-89A1-AE960FE0010F}">
      <dgm:prSet/>
      <dgm:spPr/>
      <dgm:t>
        <a:bodyPr/>
        <a:lstStyle/>
        <a:p>
          <a:endParaRPr lang="en-US"/>
        </a:p>
      </dgm:t>
    </dgm:pt>
    <dgm:pt modelId="{E2DF011E-45FB-4402-A415-57CD07B7C246}" type="sibTrans" cxnId="{C0F44EAE-033A-404B-89A1-AE960FE0010F}">
      <dgm:prSet/>
      <dgm:spPr/>
      <dgm:t>
        <a:bodyPr/>
        <a:lstStyle/>
        <a:p>
          <a:endParaRPr lang="en-US"/>
        </a:p>
      </dgm:t>
    </dgm:pt>
    <dgm:pt modelId="{1C6B3F6B-8CFC-40BC-9610-F43FDF98A365}">
      <dgm:prSet/>
      <dgm:spPr/>
      <dgm:t>
        <a:bodyPr/>
        <a:lstStyle/>
        <a:p>
          <a:r>
            <a:rPr lang="en-US"/>
            <a:t>Improved security for sensitive data.</a:t>
          </a:r>
        </a:p>
      </dgm:t>
    </dgm:pt>
    <dgm:pt modelId="{36F18F8E-C3B4-4679-B0E5-BA28450C4AE3}" type="parTrans" cxnId="{0BEB2D8F-19FA-47A9-8FD3-F2BF1E42C0DB}">
      <dgm:prSet/>
      <dgm:spPr/>
      <dgm:t>
        <a:bodyPr/>
        <a:lstStyle/>
        <a:p>
          <a:endParaRPr lang="en-US"/>
        </a:p>
      </dgm:t>
    </dgm:pt>
    <dgm:pt modelId="{BF09F1FA-F9DC-49F0-933C-A66BF175BD9F}" type="sibTrans" cxnId="{0BEB2D8F-19FA-47A9-8FD3-F2BF1E42C0DB}">
      <dgm:prSet/>
      <dgm:spPr/>
      <dgm:t>
        <a:bodyPr/>
        <a:lstStyle/>
        <a:p>
          <a:endParaRPr lang="en-US"/>
        </a:p>
      </dgm:t>
    </dgm:pt>
    <dgm:pt modelId="{5CB995DA-591E-4178-832E-C1CD804C0B5D}" type="pres">
      <dgm:prSet presAssocID="{C98B9507-FB27-44C8-ADBE-25A40A3FE9B3}" presName="root" presStyleCnt="0">
        <dgm:presLayoutVars>
          <dgm:dir/>
          <dgm:resizeHandles val="exact"/>
        </dgm:presLayoutVars>
      </dgm:prSet>
      <dgm:spPr/>
    </dgm:pt>
    <dgm:pt modelId="{3C339AE0-2F85-4858-B844-82F194633AC5}" type="pres">
      <dgm:prSet presAssocID="{BD307D67-044C-4C7F-A201-F4ECFB52E6D0}" presName="compNode" presStyleCnt="0"/>
      <dgm:spPr/>
    </dgm:pt>
    <dgm:pt modelId="{932D6151-535C-4247-9400-14B5CEBF5DFD}" type="pres">
      <dgm:prSet presAssocID="{BD307D67-044C-4C7F-A201-F4ECFB52E6D0}" presName="bgRect" presStyleLbl="bgShp" presStyleIdx="0" presStyleCnt="5"/>
      <dgm:spPr/>
    </dgm:pt>
    <dgm:pt modelId="{81744A82-0734-40E7-A5B6-4C2A9F6433DF}" type="pres">
      <dgm:prSet presAssocID="{BD307D67-044C-4C7F-A201-F4ECFB52E6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7833C49-94C5-4858-802B-F3704F4B6F9B}" type="pres">
      <dgm:prSet presAssocID="{BD307D67-044C-4C7F-A201-F4ECFB52E6D0}" presName="spaceRect" presStyleCnt="0"/>
      <dgm:spPr/>
    </dgm:pt>
    <dgm:pt modelId="{FAB6C6A4-B519-45C6-8F28-7AA265B47A0A}" type="pres">
      <dgm:prSet presAssocID="{BD307D67-044C-4C7F-A201-F4ECFB52E6D0}" presName="parTx" presStyleLbl="revTx" presStyleIdx="0" presStyleCnt="5">
        <dgm:presLayoutVars>
          <dgm:chMax val="0"/>
          <dgm:chPref val="0"/>
        </dgm:presLayoutVars>
      </dgm:prSet>
      <dgm:spPr/>
    </dgm:pt>
    <dgm:pt modelId="{CD278AC7-2770-428F-ACFF-C5D920761CE7}" type="pres">
      <dgm:prSet presAssocID="{8577B17F-D462-4CA4-93CF-EB0A2BE95E71}" presName="sibTrans" presStyleCnt="0"/>
      <dgm:spPr/>
    </dgm:pt>
    <dgm:pt modelId="{501FBBD1-62FB-4517-A558-77E9C89CCD4F}" type="pres">
      <dgm:prSet presAssocID="{F74467A2-4A5B-4A1F-B4BA-8D7461913F92}" presName="compNode" presStyleCnt="0"/>
      <dgm:spPr/>
    </dgm:pt>
    <dgm:pt modelId="{4D011905-7EC7-4458-B25D-91D4D05C2D61}" type="pres">
      <dgm:prSet presAssocID="{F74467A2-4A5B-4A1F-B4BA-8D7461913F92}" presName="bgRect" presStyleLbl="bgShp" presStyleIdx="1" presStyleCnt="5"/>
      <dgm:spPr/>
    </dgm:pt>
    <dgm:pt modelId="{0CCDC085-0118-436D-ABD8-FDC375D049F1}" type="pres">
      <dgm:prSet presAssocID="{F74467A2-4A5B-4A1F-B4BA-8D7461913F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70F64C9-D5A1-4DBD-B599-C80D73DBB048}" type="pres">
      <dgm:prSet presAssocID="{F74467A2-4A5B-4A1F-B4BA-8D7461913F92}" presName="spaceRect" presStyleCnt="0"/>
      <dgm:spPr/>
    </dgm:pt>
    <dgm:pt modelId="{18582062-D45C-43CC-B4F9-2966E9C96C8C}" type="pres">
      <dgm:prSet presAssocID="{F74467A2-4A5B-4A1F-B4BA-8D7461913F92}" presName="parTx" presStyleLbl="revTx" presStyleIdx="1" presStyleCnt="5">
        <dgm:presLayoutVars>
          <dgm:chMax val="0"/>
          <dgm:chPref val="0"/>
        </dgm:presLayoutVars>
      </dgm:prSet>
      <dgm:spPr/>
    </dgm:pt>
    <dgm:pt modelId="{B0F91FD6-7122-45F1-A74E-B893A326FD37}" type="pres">
      <dgm:prSet presAssocID="{0F277ECA-4E3C-46E8-891E-0D4F063A94CA}" presName="sibTrans" presStyleCnt="0"/>
      <dgm:spPr/>
    </dgm:pt>
    <dgm:pt modelId="{0A61C1BB-6FBE-4E93-94BC-DFF7FC4D0264}" type="pres">
      <dgm:prSet presAssocID="{BCFCC8C9-8B09-4385-94D9-28C69D616CB5}" presName="compNode" presStyleCnt="0"/>
      <dgm:spPr/>
    </dgm:pt>
    <dgm:pt modelId="{263E5A91-7EF3-4BA3-9FD3-EC30E282A095}" type="pres">
      <dgm:prSet presAssocID="{BCFCC8C9-8B09-4385-94D9-28C69D616CB5}" presName="bgRect" presStyleLbl="bgShp" presStyleIdx="2" presStyleCnt="5"/>
      <dgm:spPr/>
    </dgm:pt>
    <dgm:pt modelId="{CC827E44-A42D-4A9F-8F96-1B385C8E770A}" type="pres">
      <dgm:prSet presAssocID="{BCFCC8C9-8B09-4385-94D9-28C69D616C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F3402B2-D547-40DB-A68C-5871E550D200}" type="pres">
      <dgm:prSet presAssocID="{BCFCC8C9-8B09-4385-94D9-28C69D616CB5}" presName="spaceRect" presStyleCnt="0"/>
      <dgm:spPr/>
    </dgm:pt>
    <dgm:pt modelId="{ED397F44-6336-436A-AAE9-405714E07F98}" type="pres">
      <dgm:prSet presAssocID="{BCFCC8C9-8B09-4385-94D9-28C69D616CB5}" presName="parTx" presStyleLbl="revTx" presStyleIdx="2" presStyleCnt="5">
        <dgm:presLayoutVars>
          <dgm:chMax val="0"/>
          <dgm:chPref val="0"/>
        </dgm:presLayoutVars>
      </dgm:prSet>
      <dgm:spPr/>
    </dgm:pt>
    <dgm:pt modelId="{14A4C46D-75DC-43AE-8F54-6ACFF1AB7DDC}" type="pres">
      <dgm:prSet presAssocID="{EBA7D55B-9905-475A-9EE5-918C4D3DF3F0}" presName="sibTrans" presStyleCnt="0"/>
      <dgm:spPr/>
    </dgm:pt>
    <dgm:pt modelId="{C364551F-8A9B-4255-B65A-4583D5AA61DB}" type="pres">
      <dgm:prSet presAssocID="{60F73533-6B33-4E47-9654-0498C0C91050}" presName="compNode" presStyleCnt="0"/>
      <dgm:spPr/>
    </dgm:pt>
    <dgm:pt modelId="{42F968B8-1407-4664-9DBB-EFD05F4E9C79}" type="pres">
      <dgm:prSet presAssocID="{60F73533-6B33-4E47-9654-0498C0C91050}" presName="bgRect" presStyleLbl="bgShp" presStyleIdx="3" presStyleCnt="5"/>
      <dgm:spPr/>
    </dgm:pt>
    <dgm:pt modelId="{C8FBFE5D-E9C2-40D5-A35D-576C3DE21F43}" type="pres">
      <dgm:prSet presAssocID="{60F73533-6B33-4E47-9654-0498C0C910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8B59BC-FDDD-4C53-97BB-CD81C75F33B1}" type="pres">
      <dgm:prSet presAssocID="{60F73533-6B33-4E47-9654-0498C0C91050}" presName="spaceRect" presStyleCnt="0"/>
      <dgm:spPr/>
    </dgm:pt>
    <dgm:pt modelId="{2659B7F1-6E6C-492A-BD24-322CC4E430EC}" type="pres">
      <dgm:prSet presAssocID="{60F73533-6B33-4E47-9654-0498C0C91050}" presName="parTx" presStyleLbl="revTx" presStyleIdx="3" presStyleCnt="5">
        <dgm:presLayoutVars>
          <dgm:chMax val="0"/>
          <dgm:chPref val="0"/>
        </dgm:presLayoutVars>
      </dgm:prSet>
      <dgm:spPr/>
    </dgm:pt>
    <dgm:pt modelId="{49A70171-0692-4A99-97E1-C0DBD40AA484}" type="pres">
      <dgm:prSet presAssocID="{E2DF011E-45FB-4402-A415-57CD07B7C246}" presName="sibTrans" presStyleCnt="0"/>
      <dgm:spPr/>
    </dgm:pt>
    <dgm:pt modelId="{CAFED317-0BB4-47ED-A843-9CFCC8B2D03B}" type="pres">
      <dgm:prSet presAssocID="{1C6B3F6B-8CFC-40BC-9610-F43FDF98A365}" presName="compNode" presStyleCnt="0"/>
      <dgm:spPr/>
    </dgm:pt>
    <dgm:pt modelId="{2C8801F2-38A6-4D61-8639-AB75373F04AF}" type="pres">
      <dgm:prSet presAssocID="{1C6B3F6B-8CFC-40BC-9610-F43FDF98A365}" presName="bgRect" presStyleLbl="bgShp" presStyleIdx="4" presStyleCnt="5"/>
      <dgm:spPr/>
    </dgm:pt>
    <dgm:pt modelId="{7C9E2BF9-03CD-4787-86B2-2B6B6A87DA3D}" type="pres">
      <dgm:prSet presAssocID="{1C6B3F6B-8CFC-40BC-9610-F43FDF98A3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ED512A2-E95B-406E-9C3E-1506B0A85167}" type="pres">
      <dgm:prSet presAssocID="{1C6B3F6B-8CFC-40BC-9610-F43FDF98A365}" presName="spaceRect" presStyleCnt="0"/>
      <dgm:spPr/>
    </dgm:pt>
    <dgm:pt modelId="{92E2E51C-BE1C-4D8A-98FA-459E9AB40353}" type="pres">
      <dgm:prSet presAssocID="{1C6B3F6B-8CFC-40BC-9610-F43FDF98A36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C87F11-58DA-4F75-971F-C1EC2CA1AD96}" type="presOf" srcId="{BCFCC8C9-8B09-4385-94D9-28C69D616CB5}" destId="{ED397F44-6336-436A-AAE9-405714E07F98}" srcOrd="0" destOrd="0" presId="urn:microsoft.com/office/officeart/2018/2/layout/IconVerticalSolidList"/>
    <dgm:cxn modelId="{87398020-8B22-432A-BFAB-B23834A2DEA3}" srcId="{C98B9507-FB27-44C8-ADBE-25A40A3FE9B3}" destId="{BCFCC8C9-8B09-4385-94D9-28C69D616CB5}" srcOrd="2" destOrd="0" parTransId="{7162A1DB-F554-4063-A976-72F1570EE640}" sibTransId="{EBA7D55B-9905-475A-9EE5-918C4D3DF3F0}"/>
    <dgm:cxn modelId="{6380504A-93A0-4E49-AD78-1BCF3435E5D8}" srcId="{C98B9507-FB27-44C8-ADBE-25A40A3FE9B3}" destId="{BD307D67-044C-4C7F-A201-F4ECFB52E6D0}" srcOrd="0" destOrd="0" parTransId="{B9507475-160B-472B-AC5C-562A51414133}" sibTransId="{8577B17F-D462-4CA4-93CF-EB0A2BE95E71}"/>
    <dgm:cxn modelId="{501F7D4C-54E1-4F21-B7D0-B30E55895CC2}" type="presOf" srcId="{C98B9507-FB27-44C8-ADBE-25A40A3FE9B3}" destId="{5CB995DA-591E-4178-832E-C1CD804C0B5D}" srcOrd="0" destOrd="0" presId="urn:microsoft.com/office/officeart/2018/2/layout/IconVerticalSolidList"/>
    <dgm:cxn modelId="{7C51BA50-77ED-4DE0-9151-3EC4FDFD466D}" type="presOf" srcId="{F74467A2-4A5B-4A1F-B4BA-8D7461913F92}" destId="{18582062-D45C-43CC-B4F9-2966E9C96C8C}" srcOrd="0" destOrd="0" presId="urn:microsoft.com/office/officeart/2018/2/layout/IconVerticalSolidList"/>
    <dgm:cxn modelId="{E433FD5E-6AB0-4463-9E79-AFB8665F7C7E}" srcId="{C98B9507-FB27-44C8-ADBE-25A40A3FE9B3}" destId="{F74467A2-4A5B-4A1F-B4BA-8D7461913F92}" srcOrd="1" destOrd="0" parTransId="{44E253C3-7182-4B9A-811C-A0D276279101}" sibTransId="{0F277ECA-4E3C-46E8-891E-0D4F063A94CA}"/>
    <dgm:cxn modelId="{0BEB2D8F-19FA-47A9-8FD3-F2BF1E42C0DB}" srcId="{C98B9507-FB27-44C8-ADBE-25A40A3FE9B3}" destId="{1C6B3F6B-8CFC-40BC-9610-F43FDF98A365}" srcOrd="4" destOrd="0" parTransId="{36F18F8E-C3B4-4679-B0E5-BA28450C4AE3}" sibTransId="{BF09F1FA-F9DC-49F0-933C-A66BF175BD9F}"/>
    <dgm:cxn modelId="{6D4EF5A7-CB03-43FD-9281-7856D3C15B29}" type="presOf" srcId="{60F73533-6B33-4E47-9654-0498C0C91050}" destId="{2659B7F1-6E6C-492A-BD24-322CC4E430EC}" srcOrd="0" destOrd="0" presId="urn:microsoft.com/office/officeart/2018/2/layout/IconVerticalSolidList"/>
    <dgm:cxn modelId="{C0F44EAE-033A-404B-89A1-AE960FE0010F}" srcId="{C98B9507-FB27-44C8-ADBE-25A40A3FE9B3}" destId="{60F73533-6B33-4E47-9654-0498C0C91050}" srcOrd="3" destOrd="0" parTransId="{7E81E339-4DFC-4C24-B1F6-8CF3CAD8E401}" sibTransId="{E2DF011E-45FB-4402-A415-57CD07B7C246}"/>
    <dgm:cxn modelId="{E62FA1D5-4E42-448A-A915-CC19EF5136DD}" type="presOf" srcId="{1C6B3F6B-8CFC-40BC-9610-F43FDF98A365}" destId="{92E2E51C-BE1C-4D8A-98FA-459E9AB40353}" srcOrd="0" destOrd="0" presId="urn:microsoft.com/office/officeart/2018/2/layout/IconVerticalSolidList"/>
    <dgm:cxn modelId="{3AD7C6E4-5F79-4FE4-9210-62612600B02C}" type="presOf" srcId="{BD307D67-044C-4C7F-A201-F4ECFB52E6D0}" destId="{FAB6C6A4-B519-45C6-8F28-7AA265B47A0A}" srcOrd="0" destOrd="0" presId="urn:microsoft.com/office/officeart/2018/2/layout/IconVerticalSolidList"/>
    <dgm:cxn modelId="{F096D843-311C-46B0-98E8-0F97FF08C9A2}" type="presParOf" srcId="{5CB995DA-591E-4178-832E-C1CD804C0B5D}" destId="{3C339AE0-2F85-4858-B844-82F194633AC5}" srcOrd="0" destOrd="0" presId="urn:microsoft.com/office/officeart/2018/2/layout/IconVerticalSolidList"/>
    <dgm:cxn modelId="{2E0FD823-B389-4888-AAB9-9C6E99567014}" type="presParOf" srcId="{3C339AE0-2F85-4858-B844-82F194633AC5}" destId="{932D6151-535C-4247-9400-14B5CEBF5DFD}" srcOrd="0" destOrd="0" presId="urn:microsoft.com/office/officeart/2018/2/layout/IconVerticalSolidList"/>
    <dgm:cxn modelId="{5189F540-A8D1-4100-858D-BCC36F4579C1}" type="presParOf" srcId="{3C339AE0-2F85-4858-B844-82F194633AC5}" destId="{81744A82-0734-40E7-A5B6-4C2A9F6433DF}" srcOrd="1" destOrd="0" presId="urn:microsoft.com/office/officeart/2018/2/layout/IconVerticalSolidList"/>
    <dgm:cxn modelId="{D5A052D9-AC37-436F-BF47-A2D2F7B23586}" type="presParOf" srcId="{3C339AE0-2F85-4858-B844-82F194633AC5}" destId="{F7833C49-94C5-4858-802B-F3704F4B6F9B}" srcOrd="2" destOrd="0" presId="urn:microsoft.com/office/officeart/2018/2/layout/IconVerticalSolidList"/>
    <dgm:cxn modelId="{257D2D52-FBF0-49C4-BC60-F0BCB9826DD6}" type="presParOf" srcId="{3C339AE0-2F85-4858-B844-82F194633AC5}" destId="{FAB6C6A4-B519-45C6-8F28-7AA265B47A0A}" srcOrd="3" destOrd="0" presId="urn:microsoft.com/office/officeart/2018/2/layout/IconVerticalSolidList"/>
    <dgm:cxn modelId="{5F972732-2292-4E75-BA63-38085B12ED1F}" type="presParOf" srcId="{5CB995DA-591E-4178-832E-C1CD804C0B5D}" destId="{CD278AC7-2770-428F-ACFF-C5D920761CE7}" srcOrd="1" destOrd="0" presId="urn:microsoft.com/office/officeart/2018/2/layout/IconVerticalSolidList"/>
    <dgm:cxn modelId="{CC4CD19E-E00E-4D3E-A5D9-9FCA2A8E42BF}" type="presParOf" srcId="{5CB995DA-591E-4178-832E-C1CD804C0B5D}" destId="{501FBBD1-62FB-4517-A558-77E9C89CCD4F}" srcOrd="2" destOrd="0" presId="urn:microsoft.com/office/officeart/2018/2/layout/IconVerticalSolidList"/>
    <dgm:cxn modelId="{65E8C941-5BB6-4974-8176-B7744BB831B4}" type="presParOf" srcId="{501FBBD1-62FB-4517-A558-77E9C89CCD4F}" destId="{4D011905-7EC7-4458-B25D-91D4D05C2D61}" srcOrd="0" destOrd="0" presId="urn:microsoft.com/office/officeart/2018/2/layout/IconVerticalSolidList"/>
    <dgm:cxn modelId="{51EC9D1D-2E79-4405-95FC-CAFEEC83DCF1}" type="presParOf" srcId="{501FBBD1-62FB-4517-A558-77E9C89CCD4F}" destId="{0CCDC085-0118-436D-ABD8-FDC375D049F1}" srcOrd="1" destOrd="0" presId="urn:microsoft.com/office/officeart/2018/2/layout/IconVerticalSolidList"/>
    <dgm:cxn modelId="{B98DE120-5EC1-453D-8CAE-5111A4830BFE}" type="presParOf" srcId="{501FBBD1-62FB-4517-A558-77E9C89CCD4F}" destId="{B70F64C9-D5A1-4DBD-B599-C80D73DBB048}" srcOrd="2" destOrd="0" presId="urn:microsoft.com/office/officeart/2018/2/layout/IconVerticalSolidList"/>
    <dgm:cxn modelId="{BEFB796D-14D8-46B8-9C0D-169209620FA6}" type="presParOf" srcId="{501FBBD1-62FB-4517-A558-77E9C89CCD4F}" destId="{18582062-D45C-43CC-B4F9-2966E9C96C8C}" srcOrd="3" destOrd="0" presId="urn:microsoft.com/office/officeart/2018/2/layout/IconVerticalSolidList"/>
    <dgm:cxn modelId="{A11F4F3C-8825-46A5-B727-01B99195C985}" type="presParOf" srcId="{5CB995DA-591E-4178-832E-C1CD804C0B5D}" destId="{B0F91FD6-7122-45F1-A74E-B893A326FD37}" srcOrd="3" destOrd="0" presId="urn:microsoft.com/office/officeart/2018/2/layout/IconVerticalSolidList"/>
    <dgm:cxn modelId="{CCAD9B6A-207B-467B-975D-00D469AC7A89}" type="presParOf" srcId="{5CB995DA-591E-4178-832E-C1CD804C0B5D}" destId="{0A61C1BB-6FBE-4E93-94BC-DFF7FC4D0264}" srcOrd="4" destOrd="0" presId="urn:microsoft.com/office/officeart/2018/2/layout/IconVerticalSolidList"/>
    <dgm:cxn modelId="{157C8A25-AEA3-434C-BD87-627B3BA97EA3}" type="presParOf" srcId="{0A61C1BB-6FBE-4E93-94BC-DFF7FC4D0264}" destId="{263E5A91-7EF3-4BA3-9FD3-EC30E282A095}" srcOrd="0" destOrd="0" presId="urn:microsoft.com/office/officeart/2018/2/layout/IconVerticalSolidList"/>
    <dgm:cxn modelId="{06BB25B5-71A8-45A9-9CCE-44441AA2D802}" type="presParOf" srcId="{0A61C1BB-6FBE-4E93-94BC-DFF7FC4D0264}" destId="{CC827E44-A42D-4A9F-8F96-1B385C8E770A}" srcOrd="1" destOrd="0" presId="urn:microsoft.com/office/officeart/2018/2/layout/IconVerticalSolidList"/>
    <dgm:cxn modelId="{EAA4ED50-2F61-4365-A0D9-A8E22A77F49E}" type="presParOf" srcId="{0A61C1BB-6FBE-4E93-94BC-DFF7FC4D0264}" destId="{8F3402B2-D547-40DB-A68C-5871E550D200}" srcOrd="2" destOrd="0" presId="urn:microsoft.com/office/officeart/2018/2/layout/IconVerticalSolidList"/>
    <dgm:cxn modelId="{5EC8A8F6-7BAE-4B48-9513-C647AE1AF285}" type="presParOf" srcId="{0A61C1BB-6FBE-4E93-94BC-DFF7FC4D0264}" destId="{ED397F44-6336-436A-AAE9-405714E07F98}" srcOrd="3" destOrd="0" presId="urn:microsoft.com/office/officeart/2018/2/layout/IconVerticalSolidList"/>
    <dgm:cxn modelId="{9535A281-1AC7-4CB2-96AD-50F015880A07}" type="presParOf" srcId="{5CB995DA-591E-4178-832E-C1CD804C0B5D}" destId="{14A4C46D-75DC-43AE-8F54-6ACFF1AB7DDC}" srcOrd="5" destOrd="0" presId="urn:microsoft.com/office/officeart/2018/2/layout/IconVerticalSolidList"/>
    <dgm:cxn modelId="{33A249C5-99FB-44D6-AB0E-723165F1ECB5}" type="presParOf" srcId="{5CB995DA-591E-4178-832E-C1CD804C0B5D}" destId="{C364551F-8A9B-4255-B65A-4583D5AA61DB}" srcOrd="6" destOrd="0" presId="urn:microsoft.com/office/officeart/2018/2/layout/IconVerticalSolidList"/>
    <dgm:cxn modelId="{522BEC04-76D0-4107-8450-DD2AF528C97A}" type="presParOf" srcId="{C364551F-8A9B-4255-B65A-4583D5AA61DB}" destId="{42F968B8-1407-4664-9DBB-EFD05F4E9C79}" srcOrd="0" destOrd="0" presId="urn:microsoft.com/office/officeart/2018/2/layout/IconVerticalSolidList"/>
    <dgm:cxn modelId="{2A041310-D9DE-432B-B1EE-D14533198185}" type="presParOf" srcId="{C364551F-8A9B-4255-B65A-4583D5AA61DB}" destId="{C8FBFE5D-E9C2-40D5-A35D-576C3DE21F43}" srcOrd="1" destOrd="0" presId="urn:microsoft.com/office/officeart/2018/2/layout/IconVerticalSolidList"/>
    <dgm:cxn modelId="{B3DDB0BC-C7C8-4CB1-9364-933808B093C9}" type="presParOf" srcId="{C364551F-8A9B-4255-B65A-4583D5AA61DB}" destId="{4C8B59BC-FDDD-4C53-97BB-CD81C75F33B1}" srcOrd="2" destOrd="0" presId="urn:microsoft.com/office/officeart/2018/2/layout/IconVerticalSolidList"/>
    <dgm:cxn modelId="{E2D31429-A409-4E48-BEF8-82C8D35C8EA4}" type="presParOf" srcId="{C364551F-8A9B-4255-B65A-4583D5AA61DB}" destId="{2659B7F1-6E6C-492A-BD24-322CC4E430EC}" srcOrd="3" destOrd="0" presId="urn:microsoft.com/office/officeart/2018/2/layout/IconVerticalSolidList"/>
    <dgm:cxn modelId="{B1C5F10E-2A3A-41F4-992D-ECADE54A9CDE}" type="presParOf" srcId="{5CB995DA-591E-4178-832E-C1CD804C0B5D}" destId="{49A70171-0692-4A99-97E1-C0DBD40AA484}" srcOrd="7" destOrd="0" presId="urn:microsoft.com/office/officeart/2018/2/layout/IconVerticalSolidList"/>
    <dgm:cxn modelId="{80A95E87-2FAE-4675-BFF0-FE0A621976E9}" type="presParOf" srcId="{5CB995DA-591E-4178-832E-C1CD804C0B5D}" destId="{CAFED317-0BB4-47ED-A843-9CFCC8B2D03B}" srcOrd="8" destOrd="0" presId="urn:microsoft.com/office/officeart/2018/2/layout/IconVerticalSolidList"/>
    <dgm:cxn modelId="{09058C5F-239B-4690-9ADA-0690B769F26B}" type="presParOf" srcId="{CAFED317-0BB4-47ED-A843-9CFCC8B2D03B}" destId="{2C8801F2-38A6-4D61-8639-AB75373F04AF}" srcOrd="0" destOrd="0" presId="urn:microsoft.com/office/officeart/2018/2/layout/IconVerticalSolidList"/>
    <dgm:cxn modelId="{E0217163-DB2E-4F2A-A061-CA6922990A86}" type="presParOf" srcId="{CAFED317-0BB4-47ED-A843-9CFCC8B2D03B}" destId="{7C9E2BF9-03CD-4787-86B2-2B6B6A87DA3D}" srcOrd="1" destOrd="0" presId="urn:microsoft.com/office/officeart/2018/2/layout/IconVerticalSolidList"/>
    <dgm:cxn modelId="{C7ACD1C4-8CFF-4F75-B27A-C0821F4E4985}" type="presParOf" srcId="{CAFED317-0BB4-47ED-A843-9CFCC8B2D03B}" destId="{DED512A2-E95B-406E-9C3E-1506B0A85167}" srcOrd="2" destOrd="0" presId="urn:microsoft.com/office/officeart/2018/2/layout/IconVerticalSolidList"/>
    <dgm:cxn modelId="{4ABC6352-7F43-44EE-BBE2-57752146E67A}" type="presParOf" srcId="{CAFED317-0BB4-47ED-A843-9CFCC8B2D03B}" destId="{92E2E51C-BE1C-4D8A-98FA-459E9AB40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D660C0-AD95-4E19-B3BD-57EAFE98A83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F6D3FA-3868-42C0-BEEF-1424A554E0F9}">
      <dgm:prSet/>
      <dgm:spPr/>
      <dgm:t>
        <a:bodyPr/>
        <a:lstStyle/>
        <a:p>
          <a:r>
            <a:rPr lang="en-US"/>
            <a:t>Analyzes &amp; predicts vs. Creates new content</a:t>
          </a:r>
        </a:p>
      </dgm:t>
    </dgm:pt>
    <dgm:pt modelId="{1E2B755D-8C53-4448-A922-8D00DD20BF6C}" type="parTrans" cxnId="{6AAAEDD5-A408-453B-A3BA-5C613724F313}">
      <dgm:prSet/>
      <dgm:spPr/>
      <dgm:t>
        <a:bodyPr/>
        <a:lstStyle/>
        <a:p>
          <a:endParaRPr lang="en-US"/>
        </a:p>
      </dgm:t>
    </dgm:pt>
    <dgm:pt modelId="{5586CBEA-8319-4272-987F-74C9CBB71878}" type="sibTrans" cxnId="{6AAAEDD5-A408-453B-A3BA-5C613724F313}">
      <dgm:prSet/>
      <dgm:spPr/>
      <dgm:t>
        <a:bodyPr/>
        <a:lstStyle/>
        <a:p>
          <a:endParaRPr lang="en-US"/>
        </a:p>
      </dgm:t>
    </dgm:pt>
    <dgm:pt modelId="{CDCD497D-A303-46D8-9A53-1C43EB984005}">
      <dgm:prSet/>
      <dgm:spPr/>
      <dgm:t>
        <a:bodyPr/>
        <a:lstStyle/>
        <a:p>
          <a:r>
            <a:rPr lang="en-US"/>
            <a:t>Focuses on classification vs. Produces creative outputs</a:t>
          </a:r>
        </a:p>
      </dgm:t>
    </dgm:pt>
    <dgm:pt modelId="{86783A27-8616-4A96-B7EE-5C3EA574385B}" type="parTrans" cxnId="{35CF68A8-1711-4803-9146-3778552B9A66}">
      <dgm:prSet/>
      <dgm:spPr/>
      <dgm:t>
        <a:bodyPr/>
        <a:lstStyle/>
        <a:p>
          <a:endParaRPr lang="en-US"/>
        </a:p>
      </dgm:t>
    </dgm:pt>
    <dgm:pt modelId="{73BEA6D7-0E63-45BF-AC38-625217CDC9B9}" type="sibTrans" cxnId="{35CF68A8-1711-4803-9146-3778552B9A66}">
      <dgm:prSet/>
      <dgm:spPr/>
      <dgm:t>
        <a:bodyPr/>
        <a:lstStyle/>
        <a:p>
          <a:endParaRPr lang="en-US"/>
        </a:p>
      </dgm:t>
    </dgm:pt>
    <dgm:pt modelId="{212D6AD0-01F7-4771-A632-82012C39739B}">
      <dgm:prSet/>
      <dgm:spPr/>
      <dgm:t>
        <a:bodyPr/>
        <a:lstStyle/>
        <a:p>
          <a:r>
            <a:rPr lang="en-US"/>
            <a:t>Extracts insights vs. Generates multimedia and text.</a:t>
          </a:r>
        </a:p>
      </dgm:t>
    </dgm:pt>
    <dgm:pt modelId="{63AF22FB-1FA9-4099-B3BB-28FA778A4339}" type="parTrans" cxnId="{89235431-EFEA-480F-B468-EB6585644B6D}">
      <dgm:prSet/>
      <dgm:spPr/>
      <dgm:t>
        <a:bodyPr/>
        <a:lstStyle/>
        <a:p>
          <a:endParaRPr lang="en-US"/>
        </a:p>
      </dgm:t>
    </dgm:pt>
    <dgm:pt modelId="{75603C7A-0F88-4A5C-8EC4-43186C4ACE6B}" type="sibTrans" cxnId="{89235431-EFEA-480F-B468-EB6585644B6D}">
      <dgm:prSet/>
      <dgm:spPr/>
      <dgm:t>
        <a:bodyPr/>
        <a:lstStyle/>
        <a:p>
          <a:endParaRPr lang="en-US"/>
        </a:p>
      </dgm:t>
    </dgm:pt>
    <dgm:pt modelId="{69309F51-A663-4C4B-820C-589C95AEBFEC}" type="pres">
      <dgm:prSet presAssocID="{B7D660C0-AD95-4E19-B3BD-57EAFE98A8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CB7D5C-27F2-6149-993F-2114B37286BD}" type="pres">
      <dgm:prSet presAssocID="{A5F6D3FA-3868-42C0-BEEF-1424A554E0F9}" presName="hierRoot1" presStyleCnt="0"/>
      <dgm:spPr/>
    </dgm:pt>
    <dgm:pt modelId="{8E822F3B-E726-EB49-A02F-764280DD09F7}" type="pres">
      <dgm:prSet presAssocID="{A5F6D3FA-3868-42C0-BEEF-1424A554E0F9}" presName="composite" presStyleCnt="0"/>
      <dgm:spPr/>
    </dgm:pt>
    <dgm:pt modelId="{B8C03FE7-6692-6243-80BA-BEB1D8951F6B}" type="pres">
      <dgm:prSet presAssocID="{A5F6D3FA-3868-42C0-BEEF-1424A554E0F9}" presName="background" presStyleLbl="node0" presStyleIdx="0" presStyleCnt="3"/>
      <dgm:spPr/>
    </dgm:pt>
    <dgm:pt modelId="{7DC195F1-4036-8D4D-A316-E846DD98525B}" type="pres">
      <dgm:prSet presAssocID="{A5F6D3FA-3868-42C0-BEEF-1424A554E0F9}" presName="text" presStyleLbl="fgAcc0" presStyleIdx="0" presStyleCnt="3">
        <dgm:presLayoutVars>
          <dgm:chPref val="3"/>
        </dgm:presLayoutVars>
      </dgm:prSet>
      <dgm:spPr/>
    </dgm:pt>
    <dgm:pt modelId="{A154D330-A30D-384D-936F-57304DC9B9A6}" type="pres">
      <dgm:prSet presAssocID="{A5F6D3FA-3868-42C0-BEEF-1424A554E0F9}" presName="hierChild2" presStyleCnt="0"/>
      <dgm:spPr/>
    </dgm:pt>
    <dgm:pt modelId="{207A2F45-00DE-1945-9CF5-9C5450CBAAF7}" type="pres">
      <dgm:prSet presAssocID="{CDCD497D-A303-46D8-9A53-1C43EB984005}" presName="hierRoot1" presStyleCnt="0"/>
      <dgm:spPr/>
    </dgm:pt>
    <dgm:pt modelId="{4F231B87-25EA-C846-BBF8-70554F725203}" type="pres">
      <dgm:prSet presAssocID="{CDCD497D-A303-46D8-9A53-1C43EB984005}" presName="composite" presStyleCnt="0"/>
      <dgm:spPr/>
    </dgm:pt>
    <dgm:pt modelId="{333A3B78-CA2C-354C-A875-AFF8948D3CCA}" type="pres">
      <dgm:prSet presAssocID="{CDCD497D-A303-46D8-9A53-1C43EB984005}" presName="background" presStyleLbl="node0" presStyleIdx="1" presStyleCnt="3"/>
      <dgm:spPr/>
    </dgm:pt>
    <dgm:pt modelId="{84A2A5CB-BB72-6B47-B81A-AE996C96AA32}" type="pres">
      <dgm:prSet presAssocID="{CDCD497D-A303-46D8-9A53-1C43EB984005}" presName="text" presStyleLbl="fgAcc0" presStyleIdx="1" presStyleCnt="3">
        <dgm:presLayoutVars>
          <dgm:chPref val="3"/>
        </dgm:presLayoutVars>
      </dgm:prSet>
      <dgm:spPr/>
    </dgm:pt>
    <dgm:pt modelId="{1ED8C37B-6234-AE42-AF15-FB5AE403C24E}" type="pres">
      <dgm:prSet presAssocID="{CDCD497D-A303-46D8-9A53-1C43EB984005}" presName="hierChild2" presStyleCnt="0"/>
      <dgm:spPr/>
    </dgm:pt>
    <dgm:pt modelId="{9442CE93-5464-8F4B-AF61-6470EC8D0033}" type="pres">
      <dgm:prSet presAssocID="{212D6AD0-01F7-4771-A632-82012C39739B}" presName="hierRoot1" presStyleCnt="0"/>
      <dgm:spPr/>
    </dgm:pt>
    <dgm:pt modelId="{3A026784-D143-C543-A21F-6951AE99903B}" type="pres">
      <dgm:prSet presAssocID="{212D6AD0-01F7-4771-A632-82012C39739B}" presName="composite" presStyleCnt="0"/>
      <dgm:spPr/>
    </dgm:pt>
    <dgm:pt modelId="{6D09458D-2AE9-A24A-87ED-420C4D7A76DC}" type="pres">
      <dgm:prSet presAssocID="{212D6AD0-01F7-4771-A632-82012C39739B}" presName="background" presStyleLbl="node0" presStyleIdx="2" presStyleCnt="3"/>
      <dgm:spPr/>
    </dgm:pt>
    <dgm:pt modelId="{6F91FB9E-EAE1-7D44-8364-36A8F5076E84}" type="pres">
      <dgm:prSet presAssocID="{212D6AD0-01F7-4771-A632-82012C39739B}" presName="text" presStyleLbl="fgAcc0" presStyleIdx="2" presStyleCnt="3">
        <dgm:presLayoutVars>
          <dgm:chPref val="3"/>
        </dgm:presLayoutVars>
      </dgm:prSet>
      <dgm:spPr/>
    </dgm:pt>
    <dgm:pt modelId="{8198A1C7-D4A1-0148-8858-650407E62109}" type="pres">
      <dgm:prSet presAssocID="{212D6AD0-01F7-4771-A632-82012C39739B}" presName="hierChild2" presStyleCnt="0"/>
      <dgm:spPr/>
    </dgm:pt>
  </dgm:ptLst>
  <dgm:cxnLst>
    <dgm:cxn modelId="{B4E1EF1A-E5A3-7845-857F-7DEB94090C62}" type="presOf" srcId="{B7D660C0-AD95-4E19-B3BD-57EAFE98A83D}" destId="{69309F51-A663-4C4B-820C-589C95AEBFEC}" srcOrd="0" destOrd="0" presId="urn:microsoft.com/office/officeart/2005/8/layout/hierarchy1"/>
    <dgm:cxn modelId="{29F3A029-2142-2C45-8204-806DAFA145BC}" type="presOf" srcId="{CDCD497D-A303-46D8-9A53-1C43EB984005}" destId="{84A2A5CB-BB72-6B47-B81A-AE996C96AA32}" srcOrd="0" destOrd="0" presId="urn:microsoft.com/office/officeart/2005/8/layout/hierarchy1"/>
    <dgm:cxn modelId="{89235431-EFEA-480F-B468-EB6585644B6D}" srcId="{B7D660C0-AD95-4E19-B3BD-57EAFE98A83D}" destId="{212D6AD0-01F7-4771-A632-82012C39739B}" srcOrd="2" destOrd="0" parTransId="{63AF22FB-1FA9-4099-B3BB-28FA778A4339}" sibTransId="{75603C7A-0F88-4A5C-8EC4-43186C4ACE6B}"/>
    <dgm:cxn modelId="{35CF68A8-1711-4803-9146-3778552B9A66}" srcId="{B7D660C0-AD95-4E19-B3BD-57EAFE98A83D}" destId="{CDCD497D-A303-46D8-9A53-1C43EB984005}" srcOrd="1" destOrd="0" parTransId="{86783A27-8616-4A96-B7EE-5C3EA574385B}" sibTransId="{73BEA6D7-0E63-45BF-AC38-625217CDC9B9}"/>
    <dgm:cxn modelId="{77BA37C6-A693-C941-878F-1CFC4B3BE27A}" type="presOf" srcId="{212D6AD0-01F7-4771-A632-82012C39739B}" destId="{6F91FB9E-EAE1-7D44-8364-36A8F5076E84}" srcOrd="0" destOrd="0" presId="urn:microsoft.com/office/officeart/2005/8/layout/hierarchy1"/>
    <dgm:cxn modelId="{B22E26D5-40ED-B14E-9553-A4946D0C74FE}" type="presOf" srcId="{A5F6D3FA-3868-42C0-BEEF-1424A554E0F9}" destId="{7DC195F1-4036-8D4D-A316-E846DD98525B}" srcOrd="0" destOrd="0" presId="urn:microsoft.com/office/officeart/2005/8/layout/hierarchy1"/>
    <dgm:cxn modelId="{6AAAEDD5-A408-453B-A3BA-5C613724F313}" srcId="{B7D660C0-AD95-4E19-B3BD-57EAFE98A83D}" destId="{A5F6D3FA-3868-42C0-BEEF-1424A554E0F9}" srcOrd="0" destOrd="0" parTransId="{1E2B755D-8C53-4448-A922-8D00DD20BF6C}" sibTransId="{5586CBEA-8319-4272-987F-74C9CBB71878}"/>
    <dgm:cxn modelId="{DC678E38-3289-F04A-9F45-BB848D48909F}" type="presParOf" srcId="{69309F51-A663-4C4B-820C-589C95AEBFEC}" destId="{7DCB7D5C-27F2-6149-993F-2114B37286BD}" srcOrd="0" destOrd="0" presId="urn:microsoft.com/office/officeart/2005/8/layout/hierarchy1"/>
    <dgm:cxn modelId="{3B53AC48-3293-0B45-8AF7-E13EF2A1D66E}" type="presParOf" srcId="{7DCB7D5C-27F2-6149-993F-2114B37286BD}" destId="{8E822F3B-E726-EB49-A02F-764280DD09F7}" srcOrd="0" destOrd="0" presId="urn:microsoft.com/office/officeart/2005/8/layout/hierarchy1"/>
    <dgm:cxn modelId="{A1A7F6EC-C935-0540-80FF-3933CAE7B9AE}" type="presParOf" srcId="{8E822F3B-E726-EB49-A02F-764280DD09F7}" destId="{B8C03FE7-6692-6243-80BA-BEB1D8951F6B}" srcOrd="0" destOrd="0" presId="urn:microsoft.com/office/officeart/2005/8/layout/hierarchy1"/>
    <dgm:cxn modelId="{E0D17DB9-1428-574D-80F2-68109176FBF6}" type="presParOf" srcId="{8E822F3B-E726-EB49-A02F-764280DD09F7}" destId="{7DC195F1-4036-8D4D-A316-E846DD98525B}" srcOrd="1" destOrd="0" presId="urn:microsoft.com/office/officeart/2005/8/layout/hierarchy1"/>
    <dgm:cxn modelId="{ACE23131-A491-4640-90EE-E9F6AC526357}" type="presParOf" srcId="{7DCB7D5C-27F2-6149-993F-2114B37286BD}" destId="{A154D330-A30D-384D-936F-57304DC9B9A6}" srcOrd="1" destOrd="0" presId="urn:microsoft.com/office/officeart/2005/8/layout/hierarchy1"/>
    <dgm:cxn modelId="{F269B768-889E-7346-97F2-A9A7A5A76B0B}" type="presParOf" srcId="{69309F51-A663-4C4B-820C-589C95AEBFEC}" destId="{207A2F45-00DE-1945-9CF5-9C5450CBAAF7}" srcOrd="1" destOrd="0" presId="urn:microsoft.com/office/officeart/2005/8/layout/hierarchy1"/>
    <dgm:cxn modelId="{962FB7CC-C716-604F-841B-F5112557E6F6}" type="presParOf" srcId="{207A2F45-00DE-1945-9CF5-9C5450CBAAF7}" destId="{4F231B87-25EA-C846-BBF8-70554F725203}" srcOrd="0" destOrd="0" presId="urn:microsoft.com/office/officeart/2005/8/layout/hierarchy1"/>
    <dgm:cxn modelId="{A7DE8403-43D3-4246-AC96-7CE90D1F6249}" type="presParOf" srcId="{4F231B87-25EA-C846-BBF8-70554F725203}" destId="{333A3B78-CA2C-354C-A875-AFF8948D3CCA}" srcOrd="0" destOrd="0" presId="urn:microsoft.com/office/officeart/2005/8/layout/hierarchy1"/>
    <dgm:cxn modelId="{2CB1B238-B51B-DE44-A28B-DD5519456738}" type="presParOf" srcId="{4F231B87-25EA-C846-BBF8-70554F725203}" destId="{84A2A5CB-BB72-6B47-B81A-AE996C96AA32}" srcOrd="1" destOrd="0" presId="urn:microsoft.com/office/officeart/2005/8/layout/hierarchy1"/>
    <dgm:cxn modelId="{303118AC-259C-534E-A3AC-1273E0C0A628}" type="presParOf" srcId="{207A2F45-00DE-1945-9CF5-9C5450CBAAF7}" destId="{1ED8C37B-6234-AE42-AF15-FB5AE403C24E}" srcOrd="1" destOrd="0" presId="urn:microsoft.com/office/officeart/2005/8/layout/hierarchy1"/>
    <dgm:cxn modelId="{BF1BDCA6-6EC1-F44F-B7A1-3755EC5844E4}" type="presParOf" srcId="{69309F51-A663-4C4B-820C-589C95AEBFEC}" destId="{9442CE93-5464-8F4B-AF61-6470EC8D0033}" srcOrd="2" destOrd="0" presId="urn:microsoft.com/office/officeart/2005/8/layout/hierarchy1"/>
    <dgm:cxn modelId="{E38C9E56-8D2F-644E-A828-81687B5CED1E}" type="presParOf" srcId="{9442CE93-5464-8F4B-AF61-6470EC8D0033}" destId="{3A026784-D143-C543-A21F-6951AE99903B}" srcOrd="0" destOrd="0" presId="urn:microsoft.com/office/officeart/2005/8/layout/hierarchy1"/>
    <dgm:cxn modelId="{D23D337C-416F-FF4A-9FED-1BB6EBF0BE78}" type="presParOf" srcId="{3A026784-D143-C543-A21F-6951AE99903B}" destId="{6D09458D-2AE9-A24A-87ED-420C4D7A76DC}" srcOrd="0" destOrd="0" presId="urn:microsoft.com/office/officeart/2005/8/layout/hierarchy1"/>
    <dgm:cxn modelId="{78A63D33-62B3-7B4E-8BC8-D84676C10DEF}" type="presParOf" srcId="{3A026784-D143-C543-A21F-6951AE99903B}" destId="{6F91FB9E-EAE1-7D44-8364-36A8F5076E84}" srcOrd="1" destOrd="0" presId="urn:microsoft.com/office/officeart/2005/8/layout/hierarchy1"/>
    <dgm:cxn modelId="{12FBA3C6-FC26-1341-AE10-CC9A4459D711}" type="presParOf" srcId="{9442CE93-5464-8F4B-AF61-6470EC8D0033}" destId="{8198A1C7-D4A1-0148-8858-650407E621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17A56D-3FA4-44F4-8B37-F5BA167F11E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776FC7-2F46-4AB4-ADF7-71CE2C9D9384}">
      <dgm:prSet/>
      <dgm:spPr/>
      <dgm:t>
        <a:bodyPr/>
        <a:lstStyle/>
        <a:p>
          <a:pPr>
            <a:defRPr cap="all"/>
          </a:pPr>
          <a:r>
            <a:rPr lang="en-US"/>
            <a:t>Enhances software delivery by automating repetitive tasks.</a:t>
          </a:r>
        </a:p>
      </dgm:t>
    </dgm:pt>
    <dgm:pt modelId="{8D96B05D-C24E-4E2F-8A5D-161F08FDFC4F}" type="parTrans" cxnId="{99F9F0E8-003D-4875-AEDC-9313C2F68043}">
      <dgm:prSet/>
      <dgm:spPr/>
      <dgm:t>
        <a:bodyPr/>
        <a:lstStyle/>
        <a:p>
          <a:endParaRPr lang="en-US"/>
        </a:p>
      </dgm:t>
    </dgm:pt>
    <dgm:pt modelId="{AF9553F7-1225-4C3D-80CF-1100CA52444F}" type="sibTrans" cxnId="{99F9F0E8-003D-4875-AEDC-9313C2F68043}">
      <dgm:prSet/>
      <dgm:spPr/>
      <dgm:t>
        <a:bodyPr/>
        <a:lstStyle/>
        <a:p>
          <a:endParaRPr lang="en-US"/>
        </a:p>
      </dgm:t>
    </dgm:pt>
    <dgm:pt modelId="{E26F71BB-EFCA-417F-9F99-5C8BCA4ABA1E}">
      <dgm:prSet/>
      <dgm:spPr/>
      <dgm:t>
        <a:bodyPr/>
        <a:lstStyle/>
        <a:p>
          <a:pPr>
            <a:defRPr cap="all"/>
          </a:pPr>
          <a:r>
            <a:rPr lang="en-US"/>
            <a:t>AI tools improve code quality (GitHub Copilot, Synk).</a:t>
          </a:r>
        </a:p>
      </dgm:t>
    </dgm:pt>
    <dgm:pt modelId="{EF246CE7-C9F2-4946-BBE9-7DBED4AEE84B}" type="parTrans" cxnId="{B4C2F229-C095-483E-8738-E80257641173}">
      <dgm:prSet/>
      <dgm:spPr/>
      <dgm:t>
        <a:bodyPr/>
        <a:lstStyle/>
        <a:p>
          <a:endParaRPr lang="en-US"/>
        </a:p>
      </dgm:t>
    </dgm:pt>
    <dgm:pt modelId="{60A284E0-BC2A-48FB-B60D-7ED24EF3CC7F}" type="sibTrans" cxnId="{B4C2F229-C095-483E-8738-E80257641173}">
      <dgm:prSet/>
      <dgm:spPr/>
      <dgm:t>
        <a:bodyPr/>
        <a:lstStyle/>
        <a:p>
          <a:endParaRPr lang="en-US"/>
        </a:p>
      </dgm:t>
    </dgm:pt>
    <dgm:pt modelId="{4FA09C19-3C16-4892-BD0F-FA7266E73807}">
      <dgm:prSet/>
      <dgm:spPr/>
      <dgm:t>
        <a:bodyPr/>
        <a:lstStyle/>
        <a:p>
          <a:pPr>
            <a:defRPr cap="all"/>
          </a:pPr>
          <a:r>
            <a:rPr lang="en-US"/>
            <a:t>AI creates synthetic test cases for debugging.</a:t>
          </a:r>
        </a:p>
      </dgm:t>
    </dgm:pt>
    <dgm:pt modelId="{DD3A85CC-9BFB-4017-939D-7041226095C0}" type="parTrans" cxnId="{17C7035E-98A9-4F8E-8845-979CECBD3427}">
      <dgm:prSet/>
      <dgm:spPr/>
      <dgm:t>
        <a:bodyPr/>
        <a:lstStyle/>
        <a:p>
          <a:endParaRPr lang="en-US"/>
        </a:p>
      </dgm:t>
    </dgm:pt>
    <dgm:pt modelId="{5C783489-89B6-4063-9C23-FA69D5B5B842}" type="sibTrans" cxnId="{17C7035E-98A9-4F8E-8845-979CECBD3427}">
      <dgm:prSet/>
      <dgm:spPr/>
      <dgm:t>
        <a:bodyPr/>
        <a:lstStyle/>
        <a:p>
          <a:endParaRPr lang="en-US"/>
        </a:p>
      </dgm:t>
    </dgm:pt>
    <dgm:pt modelId="{D40BF807-901C-44A7-8D4A-20E3DD820D25}">
      <dgm:prSet/>
      <dgm:spPr/>
      <dgm:t>
        <a:bodyPr/>
        <a:lstStyle/>
        <a:p>
          <a:pPr>
            <a:defRPr cap="all"/>
          </a:pPr>
          <a:r>
            <a:rPr lang="en-US"/>
            <a:t>Automates CI/CD pipelines for efficient deployment.</a:t>
          </a:r>
        </a:p>
      </dgm:t>
    </dgm:pt>
    <dgm:pt modelId="{5B3B5E80-6695-4878-AE85-1D2C40C3B2FA}" type="parTrans" cxnId="{7F899835-E182-49CB-9D50-082FBB1C1D75}">
      <dgm:prSet/>
      <dgm:spPr/>
      <dgm:t>
        <a:bodyPr/>
        <a:lstStyle/>
        <a:p>
          <a:endParaRPr lang="en-US"/>
        </a:p>
      </dgm:t>
    </dgm:pt>
    <dgm:pt modelId="{C611FBE0-C528-4937-AF6E-039FE07CB16C}" type="sibTrans" cxnId="{7F899835-E182-49CB-9D50-082FBB1C1D75}">
      <dgm:prSet/>
      <dgm:spPr/>
      <dgm:t>
        <a:bodyPr/>
        <a:lstStyle/>
        <a:p>
          <a:endParaRPr lang="en-US"/>
        </a:p>
      </dgm:t>
    </dgm:pt>
    <dgm:pt modelId="{3762A193-C53A-4BA7-96EB-368BB219A274}" type="pres">
      <dgm:prSet presAssocID="{C617A56D-3FA4-44F4-8B37-F5BA167F11E8}" presName="root" presStyleCnt="0">
        <dgm:presLayoutVars>
          <dgm:dir/>
          <dgm:resizeHandles val="exact"/>
        </dgm:presLayoutVars>
      </dgm:prSet>
      <dgm:spPr/>
    </dgm:pt>
    <dgm:pt modelId="{E50F30FA-69CA-41A4-AC02-B6631E36031F}" type="pres">
      <dgm:prSet presAssocID="{72776FC7-2F46-4AB4-ADF7-71CE2C9D9384}" presName="compNode" presStyleCnt="0"/>
      <dgm:spPr/>
    </dgm:pt>
    <dgm:pt modelId="{CA766D8B-437C-4897-9BC4-73418720BEE1}" type="pres">
      <dgm:prSet presAssocID="{72776FC7-2F46-4AB4-ADF7-71CE2C9D938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BC211C-BEA5-4864-B0A9-25BB4C826A6F}" type="pres">
      <dgm:prSet presAssocID="{72776FC7-2F46-4AB4-ADF7-71CE2C9D93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06539E-7345-48AB-8BB7-E80ED059E5CC}" type="pres">
      <dgm:prSet presAssocID="{72776FC7-2F46-4AB4-ADF7-71CE2C9D9384}" presName="spaceRect" presStyleCnt="0"/>
      <dgm:spPr/>
    </dgm:pt>
    <dgm:pt modelId="{9C16F074-3C66-4344-960A-EA44BD33F4A9}" type="pres">
      <dgm:prSet presAssocID="{72776FC7-2F46-4AB4-ADF7-71CE2C9D9384}" presName="textRect" presStyleLbl="revTx" presStyleIdx="0" presStyleCnt="4">
        <dgm:presLayoutVars>
          <dgm:chMax val="1"/>
          <dgm:chPref val="1"/>
        </dgm:presLayoutVars>
      </dgm:prSet>
      <dgm:spPr/>
    </dgm:pt>
    <dgm:pt modelId="{55A8B7C0-08E3-409F-A428-CBB158BA6AD7}" type="pres">
      <dgm:prSet presAssocID="{AF9553F7-1225-4C3D-80CF-1100CA52444F}" presName="sibTrans" presStyleCnt="0"/>
      <dgm:spPr/>
    </dgm:pt>
    <dgm:pt modelId="{1953041B-BA29-4980-9C3E-436B969FEAB4}" type="pres">
      <dgm:prSet presAssocID="{E26F71BB-EFCA-417F-9F99-5C8BCA4ABA1E}" presName="compNode" presStyleCnt="0"/>
      <dgm:spPr/>
    </dgm:pt>
    <dgm:pt modelId="{3BDEDB69-7F31-4B54-A3FF-8097945442CE}" type="pres">
      <dgm:prSet presAssocID="{E26F71BB-EFCA-417F-9F99-5C8BCA4ABA1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9DDCAE-94F9-4472-BFE4-1A2765A79A96}" type="pres">
      <dgm:prSet presAssocID="{E26F71BB-EFCA-417F-9F99-5C8BCA4ABA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A54A95-784D-4974-83F6-2702DD4538CC}" type="pres">
      <dgm:prSet presAssocID="{E26F71BB-EFCA-417F-9F99-5C8BCA4ABA1E}" presName="spaceRect" presStyleCnt="0"/>
      <dgm:spPr/>
    </dgm:pt>
    <dgm:pt modelId="{E75E180B-A1E9-4744-A5D6-EC6D8272B5D0}" type="pres">
      <dgm:prSet presAssocID="{E26F71BB-EFCA-417F-9F99-5C8BCA4ABA1E}" presName="textRect" presStyleLbl="revTx" presStyleIdx="1" presStyleCnt="4">
        <dgm:presLayoutVars>
          <dgm:chMax val="1"/>
          <dgm:chPref val="1"/>
        </dgm:presLayoutVars>
      </dgm:prSet>
      <dgm:spPr/>
    </dgm:pt>
    <dgm:pt modelId="{0422B492-EA22-41B1-A9DA-C9D45B960601}" type="pres">
      <dgm:prSet presAssocID="{60A284E0-BC2A-48FB-B60D-7ED24EF3CC7F}" presName="sibTrans" presStyleCnt="0"/>
      <dgm:spPr/>
    </dgm:pt>
    <dgm:pt modelId="{20F730BD-35B7-4CBA-B26D-53BA4FE261D4}" type="pres">
      <dgm:prSet presAssocID="{4FA09C19-3C16-4892-BD0F-FA7266E73807}" presName="compNode" presStyleCnt="0"/>
      <dgm:spPr/>
    </dgm:pt>
    <dgm:pt modelId="{CC4B7D5C-947C-47DB-9C4F-09EFD5696B0F}" type="pres">
      <dgm:prSet presAssocID="{4FA09C19-3C16-4892-BD0F-FA7266E7380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5F1C98C-DC77-4ECC-9712-CE56E0706A46}" type="pres">
      <dgm:prSet presAssocID="{4FA09C19-3C16-4892-BD0F-FA7266E738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BE63F23-4BCF-409F-95B7-3AF5D66846A0}" type="pres">
      <dgm:prSet presAssocID="{4FA09C19-3C16-4892-BD0F-FA7266E73807}" presName="spaceRect" presStyleCnt="0"/>
      <dgm:spPr/>
    </dgm:pt>
    <dgm:pt modelId="{438720F2-2CCF-415E-BD83-558C2AD1B56E}" type="pres">
      <dgm:prSet presAssocID="{4FA09C19-3C16-4892-BD0F-FA7266E73807}" presName="textRect" presStyleLbl="revTx" presStyleIdx="2" presStyleCnt="4">
        <dgm:presLayoutVars>
          <dgm:chMax val="1"/>
          <dgm:chPref val="1"/>
        </dgm:presLayoutVars>
      </dgm:prSet>
      <dgm:spPr/>
    </dgm:pt>
    <dgm:pt modelId="{7B202B70-ED1D-4CDF-AF62-4F780A40CA1C}" type="pres">
      <dgm:prSet presAssocID="{5C783489-89B6-4063-9C23-FA69D5B5B842}" presName="sibTrans" presStyleCnt="0"/>
      <dgm:spPr/>
    </dgm:pt>
    <dgm:pt modelId="{957A824C-9017-41D0-A706-9CA87C914D19}" type="pres">
      <dgm:prSet presAssocID="{D40BF807-901C-44A7-8D4A-20E3DD820D25}" presName="compNode" presStyleCnt="0"/>
      <dgm:spPr/>
    </dgm:pt>
    <dgm:pt modelId="{53714F25-8A79-4CA0-9CF4-F866C7A764A4}" type="pres">
      <dgm:prSet presAssocID="{D40BF807-901C-44A7-8D4A-20E3DD820D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5F20C8-1A4E-4FEE-882F-BA0D2899CF2D}" type="pres">
      <dgm:prSet presAssocID="{D40BF807-901C-44A7-8D4A-20E3DD820D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40A65D-D59F-4793-82AC-F22D5CA40A8B}" type="pres">
      <dgm:prSet presAssocID="{D40BF807-901C-44A7-8D4A-20E3DD820D25}" presName="spaceRect" presStyleCnt="0"/>
      <dgm:spPr/>
    </dgm:pt>
    <dgm:pt modelId="{07630F98-839A-43D9-AA2B-095F53F6BC1D}" type="pres">
      <dgm:prSet presAssocID="{D40BF807-901C-44A7-8D4A-20E3DD820D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3C3721-A1E1-4F71-8F52-A02DFF58BEEB}" type="presOf" srcId="{C617A56D-3FA4-44F4-8B37-F5BA167F11E8}" destId="{3762A193-C53A-4BA7-96EB-368BB219A274}" srcOrd="0" destOrd="0" presId="urn:microsoft.com/office/officeart/2018/5/layout/IconLeafLabelList"/>
    <dgm:cxn modelId="{B4C2F229-C095-483E-8738-E80257641173}" srcId="{C617A56D-3FA4-44F4-8B37-F5BA167F11E8}" destId="{E26F71BB-EFCA-417F-9F99-5C8BCA4ABA1E}" srcOrd="1" destOrd="0" parTransId="{EF246CE7-C9F2-4946-BBE9-7DBED4AEE84B}" sibTransId="{60A284E0-BC2A-48FB-B60D-7ED24EF3CC7F}"/>
    <dgm:cxn modelId="{7F899835-E182-49CB-9D50-082FBB1C1D75}" srcId="{C617A56D-3FA4-44F4-8B37-F5BA167F11E8}" destId="{D40BF807-901C-44A7-8D4A-20E3DD820D25}" srcOrd="3" destOrd="0" parTransId="{5B3B5E80-6695-4878-AE85-1D2C40C3B2FA}" sibTransId="{C611FBE0-C528-4937-AF6E-039FE07CB16C}"/>
    <dgm:cxn modelId="{F705CE45-537B-4DFA-AF83-F5EEFBFFE7C6}" type="presOf" srcId="{D40BF807-901C-44A7-8D4A-20E3DD820D25}" destId="{07630F98-839A-43D9-AA2B-095F53F6BC1D}" srcOrd="0" destOrd="0" presId="urn:microsoft.com/office/officeart/2018/5/layout/IconLeafLabelList"/>
    <dgm:cxn modelId="{17C7035E-98A9-4F8E-8845-979CECBD3427}" srcId="{C617A56D-3FA4-44F4-8B37-F5BA167F11E8}" destId="{4FA09C19-3C16-4892-BD0F-FA7266E73807}" srcOrd="2" destOrd="0" parTransId="{DD3A85CC-9BFB-4017-939D-7041226095C0}" sibTransId="{5C783489-89B6-4063-9C23-FA69D5B5B842}"/>
    <dgm:cxn modelId="{749ECCAA-B8BC-4624-A832-5A3BCA622260}" type="presOf" srcId="{72776FC7-2F46-4AB4-ADF7-71CE2C9D9384}" destId="{9C16F074-3C66-4344-960A-EA44BD33F4A9}" srcOrd="0" destOrd="0" presId="urn:microsoft.com/office/officeart/2018/5/layout/IconLeafLabelList"/>
    <dgm:cxn modelId="{F2BAFDB5-AE8F-4413-805E-E36C71305969}" type="presOf" srcId="{4FA09C19-3C16-4892-BD0F-FA7266E73807}" destId="{438720F2-2CCF-415E-BD83-558C2AD1B56E}" srcOrd="0" destOrd="0" presId="urn:microsoft.com/office/officeart/2018/5/layout/IconLeafLabelList"/>
    <dgm:cxn modelId="{B80A24DE-4858-4E58-92FA-69AE3D8207D0}" type="presOf" srcId="{E26F71BB-EFCA-417F-9F99-5C8BCA4ABA1E}" destId="{E75E180B-A1E9-4744-A5D6-EC6D8272B5D0}" srcOrd="0" destOrd="0" presId="urn:microsoft.com/office/officeart/2018/5/layout/IconLeafLabelList"/>
    <dgm:cxn modelId="{99F9F0E8-003D-4875-AEDC-9313C2F68043}" srcId="{C617A56D-3FA4-44F4-8B37-F5BA167F11E8}" destId="{72776FC7-2F46-4AB4-ADF7-71CE2C9D9384}" srcOrd="0" destOrd="0" parTransId="{8D96B05D-C24E-4E2F-8A5D-161F08FDFC4F}" sibTransId="{AF9553F7-1225-4C3D-80CF-1100CA52444F}"/>
    <dgm:cxn modelId="{57934B66-E0C6-4F3D-9627-12019D2688CB}" type="presParOf" srcId="{3762A193-C53A-4BA7-96EB-368BB219A274}" destId="{E50F30FA-69CA-41A4-AC02-B6631E36031F}" srcOrd="0" destOrd="0" presId="urn:microsoft.com/office/officeart/2018/5/layout/IconLeafLabelList"/>
    <dgm:cxn modelId="{DFAC3BE6-FE2F-4B07-8517-54837E706409}" type="presParOf" srcId="{E50F30FA-69CA-41A4-AC02-B6631E36031F}" destId="{CA766D8B-437C-4897-9BC4-73418720BEE1}" srcOrd="0" destOrd="0" presId="urn:microsoft.com/office/officeart/2018/5/layout/IconLeafLabelList"/>
    <dgm:cxn modelId="{84713AA3-88A7-4F44-9484-D632C7DDC546}" type="presParOf" srcId="{E50F30FA-69CA-41A4-AC02-B6631E36031F}" destId="{4FBC211C-BEA5-4864-B0A9-25BB4C826A6F}" srcOrd="1" destOrd="0" presId="urn:microsoft.com/office/officeart/2018/5/layout/IconLeafLabelList"/>
    <dgm:cxn modelId="{EA6C90C9-6004-4F78-89A1-E87F264391F8}" type="presParOf" srcId="{E50F30FA-69CA-41A4-AC02-B6631E36031F}" destId="{BD06539E-7345-48AB-8BB7-E80ED059E5CC}" srcOrd="2" destOrd="0" presId="urn:microsoft.com/office/officeart/2018/5/layout/IconLeafLabelList"/>
    <dgm:cxn modelId="{2E42D126-C869-4A06-A27C-AEEEFD12F1FD}" type="presParOf" srcId="{E50F30FA-69CA-41A4-AC02-B6631E36031F}" destId="{9C16F074-3C66-4344-960A-EA44BD33F4A9}" srcOrd="3" destOrd="0" presId="urn:microsoft.com/office/officeart/2018/5/layout/IconLeafLabelList"/>
    <dgm:cxn modelId="{0CDBA12A-F0F6-441F-8DA7-1D98A06D8F46}" type="presParOf" srcId="{3762A193-C53A-4BA7-96EB-368BB219A274}" destId="{55A8B7C0-08E3-409F-A428-CBB158BA6AD7}" srcOrd="1" destOrd="0" presId="urn:microsoft.com/office/officeart/2018/5/layout/IconLeafLabelList"/>
    <dgm:cxn modelId="{53DE65DC-4991-43B3-AD2E-CB543673387D}" type="presParOf" srcId="{3762A193-C53A-4BA7-96EB-368BB219A274}" destId="{1953041B-BA29-4980-9C3E-436B969FEAB4}" srcOrd="2" destOrd="0" presId="urn:microsoft.com/office/officeart/2018/5/layout/IconLeafLabelList"/>
    <dgm:cxn modelId="{1C9ED883-BDE3-448A-AAEC-F1CF6FEA1D7A}" type="presParOf" srcId="{1953041B-BA29-4980-9C3E-436B969FEAB4}" destId="{3BDEDB69-7F31-4B54-A3FF-8097945442CE}" srcOrd="0" destOrd="0" presId="urn:microsoft.com/office/officeart/2018/5/layout/IconLeafLabelList"/>
    <dgm:cxn modelId="{20E8326D-BBFA-4DD4-A5F6-BDB5F72C666D}" type="presParOf" srcId="{1953041B-BA29-4980-9C3E-436B969FEAB4}" destId="{EE9DDCAE-94F9-4472-BFE4-1A2765A79A96}" srcOrd="1" destOrd="0" presId="urn:microsoft.com/office/officeart/2018/5/layout/IconLeafLabelList"/>
    <dgm:cxn modelId="{7D91AB00-FBFA-469C-A7D5-E0C3A88C1683}" type="presParOf" srcId="{1953041B-BA29-4980-9C3E-436B969FEAB4}" destId="{0EA54A95-784D-4974-83F6-2702DD4538CC}" srcOrd="2" destOrd="0" presId="urn:microsoft.com/office/officeart/2018/5/layout/IconLeafLabelList"/>
    <dgm:cxn modelId="{A196C0D6-90A6-4DF6-93ED-3B383F94BFEA}" type="presParOf" srcId="{1953041B-BA29-4980-9C3E-436B969FEAB4}" destId="{E75E180B-A1E9-4744-A5D6-EC6D8272B5D0}" srcOrd="3" destOrd="0" presId="urn:microsoft.com/office/officeart/2018/5/layout/IconLeafLabelList"/>
    <dgm:cxn modelId="{B4FF7FF1-83EB-45FC-A5B1-D09F66C6BC10}" type="presParOf" srcId="{3762A193-C53A-4BA7-96EB-368BB219A274}" destId="{0422B492-EA22-41B1-A9DA-C9D45B960601}" srcOrd="3" destOrd="0" presId="urn:microsoft.com/office/officeart/2018/5/layout/IconLeafLabelList"/>
    <dgm:cxn modelId="{34AEE0DF-FC58-440C-A216-AADEAB6718CE}" type="presParOf" srcId="{3762A193-C53A-4BA7-96EB-368BB219A274}" destId="{20F730BD-35B7-4CBA-B26D-53BA4FE261D4}" srcOrd="4" destOrd="0" presId="urn:microsoft.com/office/officeart/2018/5/layout/IconLeafLabelList"/>
    <dgm:cxn modelId="{A8F65CD9-DAF1-4729-8F25-7A4FFAC17E93}" type="presParOf" srcId="{20F730BD-35B7-4CBA-B26D-53BA4FE261D4}" destId="{CC4B7D5C-947C-47DB-9C4F-09EFD5696B0F}" srcOrd="0" destOrd="0" presId="urn:microsoft.com/office/officeart/2018/5/layout/IconLeafLabelList"/>
    <dgm:cxn modelId="{4C677BF4-D94B-4DE4-98A8-3E970E146100}" type="presParOf" srcId="{20F730BD-35B7-4CBA-B26D-53BA4FE261D4}" destId="{95F1C98C-DC77-4ECC-9712-CE56E0706A46}" srcOrd="1" destOrd="0" presId="urn:microsoft.com/office/officeart/2018/5/layout/IconLeafLabelList"/>
    <dgm:cxn modelId="{36D3ABF3-EF10-4A10-AAEF-A7AA9AEE88D8}" type="presParOf" srcId="{20F730BD-35B7-4CBA-B26D-53BA4FE261D4}" destId="{7BE63F23-4BCF-409F-95B7-3AF5D66846A0}" srcOrd="2" destOrd="0" presId="urn:microsoft.com/office/officeart/2018/5/layout/IconLeafLabelList"/>
    <dgm:cxn modelId="{93A5FE3D-DD52-4FFA-B5CF-B33D58300BFE}" type="presParOf" srcId="{20F730BD-35B7-4CBA-B26D-53BA4FE261D4}" destId="{438720F2-2CCF-415E-BD83-558C2AD1B56E}" srcOrd="3" destOrd="0" presId="urn:microsoft.com/office/officeart/2018/5/layout/IconLeafLabelList"/>
    <dgm:cxn modelId="{75AA121B-9B20-4D9C-A77C-4DBBB5716474}" type="presParOf" srcId="{3762A193-C53A-4BA7-96EB-368BB219A274}" destId="{7B202B70-ED1D-4CDF-AF62-4F780A40CA1C}" srcOrd="5" destOrd="0" presId="urn:microsoft.com/office/officeart/2018/5/layout/IconLeafLabelList"/>
    <dgm:cxn modelId="{690D2C40-BAF6-49A3-880E-BF63C5B3D6CE}" type="presParOf" srcId="{3762A193-C53A-4BA7-96EB-368BB219A274}" destId="{957A824C-9017-41D0-A706-9CA87C914D19}" srcOrd="6" destOrd="0" presId="urn:microsoft.com/office/officeart/2018/5/layout/IconLeafLabelList"/>
    <dgm:cxn modelId="{D44B567B-8DFA-4D56-9476-1404F015EAC0}" type="presParOf" srcId="{957A824C-9017-41D0-A706-9CA87C914D19}" destId="{53714F25-8A79-4CA0-9CF4-F866C7A764A4}" srcOrd="0" destOrd="0" presId="urn:microsoft.com/office/officeart/2018/5/layout/IconLeafLabelList"/>
    <dgm:cxn modelId="{F5C58118-C8CF-474E-A288-60D44B5CBDD2}" type="presParOf" srcId="{957A824C-9017-41D0-A706-9CA87C914D19}" destId="{735F20C8-1A4E-4FEE-882F-BA0D2899CF2D}" srcOrd="1" destOrd="0" presId="urn:microsoft.com/office/officeart/2018/5/layout/IconLeafLabelList"/>
    <dgm:cxn modelId="{D2C301DE-05D0-4FE1-85DE-57BB87DB32A7}" type="presParOf" srcId="{957A824C-9017-41D0-A706-9CA87C914D19}" destId="{4840A65D-D59F-4793-82AC-F22D5CA40A8B}" srcOrd="2" destOrd="0" presId="urn:microsoft.com/office/officeart/2018/5/layout/IconLeafLabelList"/>
    <dgm:cxn modelId="{527A774D-3BAE-4A23-B76F-21285CA4F44B}" type="presParOf" srcId="{957A824C-9017-41D0-A706-9CA87C914D19}" destId="{07630F98-839A-43D9-AA2B-095F53F6BC1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B1A0EA-DFB6-4B08-B030-E36DF6942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C4E73D-63D4-43EA-B52E-BE3A9C3B8528}">
      <dgm:prSet/>
      <dgm:spPr/>
      <dgm:t>
        <a:bodyPr/>
        <a:lstStyle/>
        <a:p>
          <a:r>
            <a:rPr lang="en-US"/>
            <a:t>AI-powered banking assistants (e.g., KAI-GPT).</a:t>
          </a:r>
        </a:p>
      </dgm:t>
    </dgm:pt>
    <dgm:pt modelId="{BA4C5A71-1CD7-4540-A3DF-0F3521D9ABC7}" type="parTrans" cxnId="{AD8078C1-049C-45E3-9339-428C5CBBE7CF}">
      <dgm:prSet/>
      <dgm:spPr/>
      <dgm:t>
        <a:bodyPr/>
        <a:lstStyle/>
        <a:p>
          <a:endParaRPr lang="en-US"/>
        </a:p>
      </dgm:t>
    </dgm:pt>
    <dgm:pt modelId="{76B66DD4-E20B-411E-B16C-F6ADBE74E37D}" type="sibTrans" cxnId="{AD8078C1-049C-45E3-9339-428C5CBBE7CF}">
      <dgm:prSet/>
      <dgm:spPr/>
      <dgm:t>
        <a:bodyPr/>
        <a:lstStyle/>
        <a:p>
          <a:endParaRPr lang="en-US"/>
        </a:p>
      </dgm:t>
    </dgm:pt>
    <dgm:pt modelId="{2360204A-D7F7-4893-A6F1-B3C8B85B406F}">
      <dgm:prSet/>
      <dgm:spPr/>
      <dgm:t>
        <a:bodyPr/>
        <a:lstStyle/>
        <a:p>
          <a:r>
            <a:rPr lang="en-US"/>
            <a:t>AI predicts stock trends via financial analysis.</a:t>
          </a:r>
        </a:p>
      </dgm:t>
    </dgm:pt>
    <dgm:pt modelId="{CF81CB86-88BC-49CF-98CB-E89867557F17}" type="parTrans" cxnId="{9F12F4C8-1B3F-442D-8E27-6EEF9C80E3C3}">
      <dgm:prSet/>
      <dgm:spPr/>
      <dgm:t>
        <a:bodyPr/>
        <a:lstStyle/>
        <a:p>
          <a:endParaRPr lang="en-US"/>
        </a:p>
      </dgm:t>
    </dgm:pt>
    <dgm:pt modelId="{6EBA148A-E62D-42DD-83A2-6F358EFD44A5}" type="sibTrans" cxnId="{9F12F4C8-1B3F-442D-8E27-6EEF9C80E3C3}">
      <dgm:prSet/>
      <dgm:spPr/>
      <dgm:t>
        <a:bodyPr/>
        <a:lstStyle/>
        <a:p>
          <a:endParaRPr lang="en-US"/>
        </a:p>
      </dgm:t>
    </dgm:pt>
    <dgm:pt modelId="{30B9AD20-4A58-419B-A648-415CEAAC60B1}">
      <dgm:prSet/>
      <dgm:spPr/>
      <dgm:t>
        <a:bodyPr/>
        <a:lstStyle/>
        <a:p>
          <a:r>
            <a:rPr lang="en-US"/>
            <a:t>AI helps with fraud detection and risk management.</a:t>
          </a:r>
        </a:p>
      </dgm:t>
    </dgm:pt>
    <dgm:pt modelId="{5374D5B6-BA7E-4A00-9506-6E1221A7C40B}" type="parTrans" cxnId="{F43570AC-2665-4296-8851-CC6603B9E28C}">
      <dgm:prSet/>
      <dgm:spPr/>
      <dgm:t>
        <a:bodyPr/>
        <a:lstStyle/>
        <a:p>
          <a:endParaRPr lang="en-US"/>
        </a:p>
      </dgm:t>
    </dgm:pt>
    <dgm:pt modelId="{844A7C07-9B4D-4150-BC3A-1D729B1F6DFE}" type="sibTrans" cxnId="{F43570AC-2665-4296-8851-CC6603B9E28C}">
      <dgm:prSet/>
      <dgm:spPr/>
      <dgm:t>
        <a:bodyPr/>
        <a:lstStyle/>
        <a:p>
          <a:endParaRPr lang="en-US"/>
        </a:p>
      </dgm:t>
    </dgm:pt>
    <dgm:pt modelId="{4A732220-AE5C-4A32-97C5-28124D130471}" type="pres">
      <dgm:prSet presAssocID="{C7B1A0EA-DFB6-4B08-B030-E36DF69424B4}" presName="root" presStyleCnt="0">
        <dgm:presLayoutVars>
          <dgm:dir/>
          <dgm:resizeHandles val="exact"/>
        </dgm:presLayoutVars>
      </dgm:prSet>
      <dgm:spPr/>
    </dgm:pt>
    <dgm:pt modelId="{42BEED51-A6C8-431D-8703-3A95259871E7}" type="pres">
      <dgm:prSet presAssocID="{29C4E73D-63D4-43EA-B52E-BE3A9C3B8528}" presName="compNode" presStyleCnt="0"/>
      <dgm:spPr/>
    </dgm:pt>
    <dgm:pt modelId="{68B98074-F447-4FD1-8375-CB10A763F858}" type="pres">
      <dgm:prSet presAssocID="{29C4E73D-63D4-43EA-B52E-BE3A9C3B8528}" presName="bgRect" presStyleLbl="bgShp" presStyleIdx="0" presStyleCnt="3"/>
      <dgm:spPr/>
    </dgm:pt>
    <dgm:pt modelId="{AE0E7E98-418A-49ED-81BD-A401569B0728}" type="pres">
      <dgm:prSet presAssocID="{29C4E73D-63D4-43EA-B52E-BE3A9C3B85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CACAA88-12AF-4162-A4E4-7DAB394C4CFE}" type="pres">
      <dgm:prSet presAssocID="{29C4E73D-63D4-43EA-B52E-BE3A9C3B8528}" presName="spaceRect" presStyleCnt="0"/>
      <dgm:spPr/>
    </dgm:pt>
    <dgm:pt modelId="{65E0EA10-4B45-4C91-83A9-27AEACFF643C}" type="pres">
      <dgm:prSet presAssocID="{29C4E73D-63D4-43EA-B52E-BE3A9C3B8528}" presName="parTx" presStyleLbl="revTx" presStyleIdx="0" presStyleCnt="3">
        <dgm:presLayoutVars>
          <dgm:chMax val="0"/>
          <dgm:chPref val="0"/>
        </dgm:presLayoutVars>
      </dgm:prSet>
      <dgm:spPr/>
    </dgm:pt>
    <dgm:pt modelId="{7D86D0FD-6484-4F44-829B-2905FDA75944}" type="pres">
      <dgm:prSet presAssocID="{76B66DD4-E20B-411E-B16C-F6ADBE74E37D}" presName="sibTrans" presStyleCnt="0"/>
      <dgm:spPr/>
    </dgm:pt>
    <dgm:pt modelId="{8A3BDC0A-B68A-479F-B93C-5C38A1DE6E34}" type="pres">
      <dgm:prSet presAssocID="{2360204A-D7F7-4893-A6F1-B3C8B85B406F}" presName="compNode" presStyleCnt="0"/>
      <dgm:spPr/>
    </dgm:pt>
    <dgm:pt modelId="{3F12DA63-A0BE-4561-A511-1868597A36AC}" type="pres">
      <dgm:prSet presAssocID="{2360204A-D7F7-4893-A6F1-B3C8B85B406F}" presName="bgRect" presStyleLbl="bgShp" presStyleIdx="1" presStyleCnt="3"/>
      <dgm:spPr/>
    </dgm:pt>
    <dgm:pt modelId="{A13E14E0-E14B-45CF-B230-D61417FB268D}" type="pres">
      <dgm:prSet presAssocID="{2360204A-D7F7-4893-A6F1-B3C8B85B40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55BDF2-F8D0-462D-8840-6E1AF61E3817}" type="pres">
      <dgm:prSet presAssocID="{2360204A-D7F7-4893-A6F1-B3C8B85B406F}" presName="spaceRect" presStyleCnt="0"/>
      <dgm:spPr/>
    </dgm:pt>
    <dgm:pt modelId="{7086B1E1-0ACD-4472-9D83-7A17F0164D17}" type="pres">
      <dgm:prSet presAssocID="{2360204A-D7F7-4893-A6F1-B3C8B85B406F}" presName="parTx" presStyleLbl="revTx" presStyleIdx="1" presStyleCnt="3">
        <dgm:presLayoutVars>
          <dgm:chMax val="0"/>
          <dgm:chPref val="0"/>
        </dgm:presLayoutVars>
      </dgm:prSet>
      <dgm:spPr/>
    </dgm:pt>
    <dgm:pt modelId="{9F1EF977-8F5C-4322-A272-7D8DB1AD5F9C}" type="pres">
      <dgm:prSet presAssocID="{6EBA148A-E62D-42DD-83A2-6F358EFD44A5}" presName="sibTrans" presStyleCnt="0"/>
      <dgm:spPr/>
    </dgm:pt>
    <dgm:pt modelId="{D72830AD-18B4-4ADB-8A8A-5498756FDD2F}" type="pres">
      <dgm:prSet presAssocID="{30B9AD20-4A58-419B-A648-415CEAAC60B1}" presName="compNode" presStyleCnt="0"/>
      <dgm:spPr/>
    </dgm:pt>
    <dgm:pt modelId="{7A53D799-6DF2-4F29-A060-8FC62F02544D}" type="pres">
      <dgm:prSet presAssocID="{30B9AD20-4A58-419B-A648-415CEAAC60B1}" presName="bgRect" presStyleLbl="bgShp" presStyleIdx="2" presStyleCnt="3"/>
      <dgm:spPr/>
    </dgm:pt>
    <dgm:pt modelId="{CD9C0F9E-2BA0-4A83-BBFE-09E314A8519B}" type="pres">
      <dgm:prSet presAssocID="{30B9AD20-4A58-419B-A648-415CEAAC60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55737EC-060F-4776-8C1C-DE83417FE120}" type="pres">
      <dgm:prSet presAssocID="{30B9AD20-4A58-419B-A648-415CEAAC60B1}" presName="spaceRect" presStyleCnt="0"/>
      <dgm:spPr/>
    </dgm:pt>
    <dgm:pt modelId="{B4E84553-D0C0-4474-B94E-86BC5A31D538}" type="pres">
      <dgm:prSet presAssocID="{30B9AD20-4A58-419B-A648-415CEAAC60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0ACE29-B06D-467B-8710-FEEF7AE4D1C3}" type="presOf" srcId="{2360204A-D7F7-4893-A6F1-B3C8B85B406F}" destId="{7086B1E1-0ACD-4472-9D83-7A17F0164D17}" srcOrd="0" destOrd="0" presId="urn:microsoft.com/office/officeart/2018/2/layout/IconVerticalSolidList"/>
    <dgm:cxn modelId="{F4FA6347-D7F1-4DC2-9E49-08ADEBBD8422}" type="presOf" srcId="{29C4E73D-63D4-43EA-B52E-BE3A9C3B8528}" destId="{65E0EA10-4B45-4C91-83A9-27AEACFF643C}" srcOrd="0" destOrd="0" presId="urn:microsoft.com/office/officeart/2018/2/layout/IconVerticalSolidList"/>
    <dgm:cxn modelId="{D4B41C65-5AEA-40C0-8F84-FEB15419F089}" type="presOf" srcId="{C7B1A0EA-DFB6-4B08-B030-E36DF69424B4}" destId="{4A732220-AE5C-4A32-97C5-28124D130471}" srcOrd="0" destOrd="0" presId="urn:microsoft.com/office/officeart/2018/2/layout/IconVerticalSolidList"/>
    <dgm:cxn modelId="{5F43C699-B0BF-4986-863F-6066A0AEE85A}" type="presOf" srcId="{30B9AD20-4A58-419B-A648-415CEAAC60B1}" destId="{B4E84553-D0C0-4474-B94E-86BC5A31D538}" srcOrd="0" destOrd="0" presId="urn:microsoft.com/office/officeart/2018/2/layout/IconVerticalSolidList"/>
    <dgm:cxn modelId="{F43570AC-2665-4296-8851-CC6603B9E28C}" srcId="{C7B1A0EA-DFB6-4B08-B030-E36DF69424B4}" destId="{30B9AD20-4A58-419B-A648-415CEAAC60B1}" srcOrd="2" destOrd="0" parTransId="{5374D5B6-BA7E-4A00-9506-6E1221A7C40B}" sibTransId="{844A7C07-9B4D-4150-BC3A-1D729B1F6DFE}"/>
    <dgm:cxn modelId="{AD8078C1-049C-45E3-9339-428C5CBBE7CF}" srcId="{C7B1A0EA-DFB6-4B08-B030-E36DF69424B4}" destId="{29C4E73D-63D4-43EA-B52E-BE3A9C3B8528}" srcOrd="0" destOrd="0" parTransId="{BA4C5A71-1CD7-4540-A3DF-0F3521D9ABC7}" sibTransId="{76B66DD4-E20B-411E-B16C-F6ADBE74E37D}"/>
    <dgm:cxn modelId="{9F12F4C8-1B3F-442D-8E27-6EEF9C80E3C3}" srcId="{C7B1A0EA-DFB6-4B08-B030-E36DF69424B4}" destId="{2360204A-D7F7-4893-A6F1-B3C8B85B406F}" srcOrd="1" destOrd="0" parTransId="{CF81CB86-88BC-49CF-98CB-E89867557F17}" sibTransId="{6EBA148A-E62D-42DD-83A2-6F358EFD44A5}"/>
    <dgm:cxn modelId="{3DA32F5E-C016-43E8-8577-95417ED033F4}" type="presParOf" srcId="{4A732220-AE5C-4A32-97C5-28124D130471}" destId="{42BEED51-A6C8-431D-8703-3A95259871E7}" srcOrd="0" destOrd="0" presId="urn:microsoft.com/office/officeart/2018/2/layout/IconVerticalSolidList"/>
    <dgm:cxn modelId="{2D8B0E33-F979-4953-ADD6-F21302B2C4FB}" type="presParOf" srcId="{42BEED51-A6C8-431D-8703-3A95259871E7}" destId="{68B98074-F447-4FD1-8375-CB10A763F858}" srcOrd="0" destOrd="0" presId="urn:microsoft.com/office/officeart/2018/2/layout/IconVerticalSolidList"/>
    <dgm:cxn modelId="{32FDE129-F369-4B18-8DCD-31FF351B61BE}" type="presParOf" srcId="{42BEED51-A6C8-431D-8703-3A95259871E7}" destId="{AE0E7E98-418A-49ED-81BD-A401569B0728}" srcOrd="1" destOrd="0" presId="urn:microsoft.com/office/officeart/2018/2/layout/IconVerticalSolidList"/>
    <dgm:cxn modelId="{08AAD659-8090-4501-BED8-4427C8C3D6F4}" type="presParOf" srcId="{42BEED51-A6C8-431D-8703-3A95259871E7}" destId="{4CACAA88-12AF-4162-A4E4-7DAB394C4CFE}" srcOrd="2" destOrd="0" presId="urn:microsoft.com/office/officeart/2018/2/layout/IconVerticalSolidList"/>
    <dgm:cxn modelId="{BDD6D2D1-CBE1-40BE-8F98-3F7B2B800C18}" type="presParOf" srcId="{42BEED51-A6C8-431D-8703-3A95259871E7}" destId="{65E0EA10-4B45-4C91-83A9-27AEACFF643C}" srcOrd="3" destOrd="0" presId="urn:microsoft.com/office/officeart/2018/2/layout/IconVerticalSolidList"/>
    <dgm:cxn modelId="{19973902-62FD-477E-83DB-BC9F9E32FFD8}" type="presParOf" srcId="{4A732220-AE5C-4A32-97C5-28124D130471}" destId="{7D86D0FD-6484-4F44-829B-2905FDA75944}" srcOrd="1" destOrd="0" presId="urn:microsoft.com/office/officeart/2018/2/layout/IconVerticalSolidList"/>
    <dgm:cxn modelId="{A1E2BDFA-8CB0-4027-92B9-100FD734E6D0}" type="presParOf" srcId="{4A732220-AE5C-4A32-97C5-28124D130471}" destId="{8A3BDC0A-B68A-479F-B93C-5C38A1DE6E34}" srcOrd="2" destOrd="0" presId="urn:microsoft.com/office/officeart/2018/2/layout/IconVerticalSolidList"/>
    <dgm:cxn modelId="{73D8D44F-9984-4186-A28B-C3330AE423A3}" type="presParOf" srcId="{8A3BDC0A-B68A-479F-B93C-5C38A1DE6E34}" destId="{3F12DA63-A0BE-4561-A511-1868597A36AC}" srcOrd="0" destOrd="0" presId="urn:microsoft.com/office/officeart/2018/2/layout/IconVerticalSolidList"/>
    <dgm:cxn modelId="{1DFCC046-2A9B-4406-81A9-3D10A8F2E572}" type="presParOf" srcId="{8A3BDC0A-B68A-479F-B93C-5C38A1DE6E34}" destId="{A13E14E0-E14B-45CF-B230-D61417FB268D}" srcOrd="1" destOrd="0" presId="urn:microsoft.com/office/officeart/2018/2/layout/IconVerticalSolidList"/>
    <dgm:cxn modelId="{F57454D0-AD96-41E7-8205-D3BC781F328E}" type="presParOf" srcId="{8A3BDC0A-B68A-479F-B93C-5C38A1DE6E34}" destId="{4C55BDF2-F8D0-462D-8840-6E1AF61E3817}" srcOrd="2" destOrd="0" presId="urn:microsoft.com/office/officeart/2018/2/layout/IconVerticalSolidList"/>
    <dgm:cxn modelId="{9B68F85B-2CA1-4A6E-B659-ACF6A88A63E7}" type="presParOf" srcId="{8A3BDC0A-B68A-479F-B93C-5C38A1DE6E34}" destId="{7086B1E1-0ACD-4472-9D83-7A17F0164D17}" srcOrd="3" destOrd="0" presId="urn:microsoft.com/office/officeart/2018/2/layout/IconVerticalSolidList"/>
    <dgm:cxn modelId="{FD557227-18C1-46F8-B2DA-F89E4BFEEE70}" type="presParOf" srcId="{4A732220-AE5C-4A32-97C5-28124D130471}" destId="{9F1EF977-8F5C-4322-A272-7D8DB1AD5F9C}" srcOrd="3" destOrd="0" presId="urn:microsoft.com/office/officeart/2018/2/layout/IconVerticalSolidList"/>
    <dgm:cxn modelId="{DA6D5B20-3B01-4A05-8F99-A35C2C6F151F}" type="presParOf" srcId="{4A732220-AE5C-4A32-97C5-28124D130471}" destId="{D72830AD-18B4-4ADB-8A8A-5498756FDD2F}" srcOrd="4" destOrd="0" presId="urn:microsoft.com/office/officeart/2018/2/layout/IconVerticalSolidList"/>
    <dgm:cxn modelId="{E058FD5A-8980-4718-B819-FC2DFD545CC0}" type="presParOf" srcId="{D72830AD-18B4-4ADB-8A8A-5498756FDD2F}" destId="{7A53D799-6DF2-4F29-A060-8FC62F02544D}" srcOrd="0" destOrd="0" presId="urn:microsoft.com/office/officeart/2018/2/layout/IconVerticalSolidList"/>
    <dgm:cxn modelId="{72A430FC-8181-4A32-A03A-A47308176E1D}" type="presParOf" srcId="{D72830AD-18B4-4ADB-8A8A-5498756FDD2F}" destId="{CD9C0F9E-2BA0-4A83-BBFE-09E314A8519B}" srcOrd="1" destOrd="0" presId="urn:microsoft.com/office/officeart/2018/2/layout/IconVerticalSolidList"/>
    <dgm:cxn modelId="{C1BA323C-F6AA-48DA-9643-51D54CADBF66}" type="presParOf" srcId="{D72830AD-18B4-4ADB-8A8A-5498756FDD2F}" destId="{D55737EC-060F-4776-8C1C-DE83417FE120}" srcOrd="2" destOrd="0" presId="urn:microsoft.com/office/officeart/2018/2/layout/IconVerticalSolidList"/>
    <dgm:cxn modelId="{FF771922-81CE-458C-92D0-C11318165FAF}" type="presParOf" srcId="{D72830AD-18B4-4ADB-8A8A-5498756FDD2F}" destId="{B4E84553-D0C0-4474-B94E-86BC5A31D5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077E3-6D8C-4103-B38B-09BD99AD88AF}">
      <dsp:nvSpPr>
        <dsp:cNvPr id="0" name=""/>
        <dsp:cNvSpPr/>
      </dsp:nvSpPr>
      <dsp:spPr>
        <a:xfrm>
          <a:off x="0" y="1159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C34E0-C656-42F3-BBCF-2D18DBF86645}">
      <dsp:nvSpPr>
        <dsp:cNvPr id="0" name=""/>
        <dsp:cNvSpPr/>
      </dsp:nvSpPr>
      <dsp:spPr>
        <a:xfrm>
          <a:off x="149478" y="112341"/>
          <a:ext cx="271778" cy="271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8320-E649-464D-BBD8-5D68DD782B19}">
      <dsp:nvSpPr>
        <dsp:cNvPr id="0" name=""/>
        <dsp:cNvSpPr/>
      </dsp:nvSpPr>
      <dsp:spPr>
        <a:xfrm>
          <a:off x="570734" y="1159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simulates human intelligence by learning from vast </a:t>
          </a:r>
          <a:r>
            <a:rPr lang="en-GB" sz="1900" kern="1200"/>
            <a:t>amounts of </a:t>
          </a:r>
          <a:r>
            <a:rPr lang="en-US" sz="1900" kern="1200"/>
            <a:t>data.</a:t>
          </a:r>
        </a:p>
      </dsp:txBody>
      <dsp:txXfrm>
        <a:off x="570734" y="1159"/>
        <a:ext cx="6858764" cy="494142"/>
      </dsp:txXfrm>
    </dsp:sp>
    <dsp:sp modelId="{7735D62C-CF7E-462E-B152-F4E68B3798DC}">
      <dsp:nvSpPr>
        <dsp:cNvPr id="0" name=""/>
        <dsp:cNvSpPr/>
      </dsp:nvSpPr>
      <dsp:spPr>
        <a:xfrm>
          <a:off x="0" y="618837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C615A-525C-4B00-9138-9C0C2DD9C050}">
      <dsp:nvSpPr>
        <dsp:cNvPr id="0" name=""/>
        <dsp:cNvSpPr/>
      </dsp:nvSpPr>
      <dsp:spPr>
        <a:xfrm>
          <a:off x="149478" y="730019"/>
          <a:ext cx="271778" cy="271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FFE5-B296-4E8F-AE40-C0B15D22A9E7}">
      <dsp:nvSpPr>
        <dsp:cNvPr id="0" name=""/>
        <dsp:cNvSpPr/>
      </dsp:nvSpPr>
      <dsp:spPr>
        <a:xfrm>
          <a:off x="570734" y="618837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Discriminative AI: Classifies data (e.g., spam filters).</a:t>
          </a:r>
        </a:p>
      </dsp:txBody>
      <dsp:txXfrm>
        <a:off x="570734" y="618837"/>
        <a:ext cx="6858764" cy="494142"/>
      </dsp:txXfrm>
    </dsp:sp>
    <dsp:sp modelId="{33855B31-6615-4445-9CE7-2779597D3705}">
      <dsp:nvSpPr>
        <dsp:cNvPr id="0" name=""/>
        <dsp:cNvSpPr/>
      </dsp:nvSpPr>
      <dsp:spPr>
        <a:xfrm>
          <a:off x="0" y="1236515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A868-DD05-4A57-8805-E3958E125241}">
      <dsp:nvSpPr>
        <dsp:cNvPr id="0" name=""/>
        <dsp:cNvSpPr/>
      </dsp:nvSpPr>
      <dsp:spPr>
        <a:xfrm>
          <a:off x="149478" y="1347697"/>
          <a:ext cx="271778" cy="271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C09FC-7D63-410C-B4E3-F5734703669B}">
      <dsp:nvSpPr>
        <dsp:cNvPr id="0" name=""/>
        <dsp:cNvSpPr/>
      </dsp:nvSpPr>
      <dsp:spPr>
        <a:xfrm>
          <a:off x="570734" y="1236515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Generative AI: Creates new data, such as text, images, and code.</a:t>
          </a:r>
        </a:p>
      </dsp:txBody>
      <dsp:txXfrm>
        <a:off x="570734" y="1236515"/>
        <a:ext cx="6858764" cy="494142"/>
      </dsp:txXfrm>
    </dsp:sp>
    <dsp:sp modelId="{4A940F98-81A3-4EA5-8A2F-3C995011C9B6}">
      <dsp:nvSpPr>
        <dsp:cNvPr id="0" name=""/>
        <dsp:cNvSpPr/>
      </dsp:nvSpPr>
      <dsp:spPr>
        <a:xfrm>
          <a:off x="0" y="1854192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CAED-E751-436A-A846-F39BC11AB787}">
      <dsp:nvSpPr>
        <dsp:cNvPr id="0" name=""/>
        <dsp:cNvSpPr/>
      </dsp:nvSpPr>
      <dsp:spPr>
        <a:xfrm>
          <a:off x="149478" y="1965374"/>
          <a:ext cx="271778" cy="271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486EA-F0DD-4B9D-8557-CCE1A0441FF0}">
      <dsp:nvSpPr>
        <dsp:cNvPr id="0" name=""/>
        <dsp:cNvSpPr/>
      </dsp:nvSpPr>
      <dsp:spPr>
        <a:xfrm>
          <a:off x="570734" y="1854192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</a:t>
          </a:r>
        </a:p>
      </dsp:txBody>
      <dsp:txXfrm>
        <a:off x="570734" y="1854192"/>
        <a:ext cx="6858764" cy="494142"/>
      </dsp:txXfrm>
    </dsp:sp>
    <dsp:sp modelId="{446E8D7F-1239-45FF-B561-3026647C0745}">
      <dsp:nvSpPr>
        <dsp:cNvPr id="0" name=""/>
        <dsp:cNvSpPr/>
      </dsp:nvSpPr>
      <dsp:spPr>
        <a:xfrm>
          <a:off x="0" y="2471870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283EF-6CAF-4AA3-9F19-55284B97EB97}">
      <dsp:nvSpPr>
        <dsp:cNvPr id="0" name=""/>
        <dsp:cNvSpPr/>
      </dsp:nvSpPr>
      <dsp:spPr>
        <a:xfrm>
          <a:off x="149478" y="2583052"/>
          <a:ext cx="271778" cy="2717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F9244-8225-4584-A93D-68415E4C42FE}">
      <dsp:nvSpPr>
        <dsp:cNvPr id="0" name=""/>
        <dsp:cNvSpPr/>
      </dsp:nvSpPr>
      <dsp:spPr>
        <a:xfrm>
          <a:off x="570734" y="2471870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Discriminative AI: Is this an image of a nest or an egg?</a:t>
          </a:r>
        </a:p>
      </dsp:txBody>
      <dsp:txXfrm>
        <a:off x="570734" y="2471870"/>
        <a:ext cx="6858764" cy="494142"/>
      </dsp:txXfrm>
    </dsp:sp>
    <dsp:sp modelId="{3098CE55-C5AE-44CD-A7A5-0291D12F290D}">
      <dsp:nvSpPr>
        <dsp:cNvPr id="0" name=""/>
        <dsp:cNvSpPr/>
      </dsp:nvSpPr>
      <dsp:spPr>
        <a:xfrm>
          <a:off x="0" y="3089548"/>
          <a:ext cx="7429499" cy="4941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C5C0D-40FC-4A24-8AF1-87B90A715D82}">
      <dsp:nvSpPr>
        <dsp:cNvPr id="0" name=""/>
        <dsp:cNvSpPr/>
      </dsp:nvSpPr>
      <dsp:spPr>
        <a:xfrm>
          <a:off x="149478" y="3200730"/>
          <a:ext cx="271778" cy="2717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79806-D54C-4FC8-AFA0-1F10BC90AE03}">
      <dsp:nvSpPr>
        <dsp:cNvPr id="0" name=""/>
        <dsp:cNvSpPr/>
      </dsp:nvSpPr>
      <dsp:spPr>
        <a:xfrm>
          <a:off x="570734" y="3089548"/>
          <a:ext cx="6858764" cy="494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297" tIns="52297" rIns="52297" bIns="522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Generative AI: Draw an image of a nest with three eggs in it.</a:t>
          </a:r>
        </a:p>
      </dsp:txBody>
      <dsp:txXfrm>
        <a:off x="570734" y="3089548"/>
        <a:ext cx="6858764" cy="4941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DA908-A26D-4E8C-B498-1516536A4CF0}">
      <dsp:nvSpPr>
        <dsp:cNvPr id="0" name=""/>
        <dsp:cNvSpPr/>
      </dsp:nvSpPr>
      <dsp:spPr>
        <a:xfrm>
          <a:off x="468000" y="90130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72D8-C2F9-41DE-9E49-C887BC261BEC}">
      <dsp:nvSpPr>
        <dsp:cNvPr id="0" name=""/>
        <dsp:cNvSpPr/>
      </dsp:nvSpPr>
      <dsp:spPr>
        <a:xfrm>
          <a:off x="753187" y="37531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5358-3606-4131-BF76-2C0979B78A59}">
      <dsp:nvSpPr>
        <dsp:cNvPr id="0" name=""/>
        <dsp:cNvSpPr/>
      </dsp:nvSpPr>
      <dsp:spPr>
        <a:xfrm>
          <a:off x="40218" y="184513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AI enhances medical diagnostics with synthetic images.</a:t>
          </a:r>
        </a:p>
      </dsp:txBody>
      <dsp:txXfrm>
        <a:off x="40218" y="1845130"/>
        <a:ext cx="2193750" cy="720000"/>
      </dsp:txXfrm>
    </dsp:sp>
    <dsp:sp modelId="{81AA171A-BFF2-4BAE-9F9D-017ED65F2656}">
      <dsp:nvSpPr>
        <dsp:cNvPr id="0" name=""/>
        <dsp:cNvSpPr/>
      </dsp:nvSpPr>
      <dsp:spPr>
        <a:xfrm>
          <a:off x="3045656" y="90130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98887-CD77-42B2-B443-BA6F9170AB59}">
      <dsp:nvSpPr>
        <dsp:cNvPr id="0" name=""/>
        <dsp:cNvSpPr/>
      </dsp:nvSpPr>
      <dsp:spPr>
        <a:xfrm>
          <a:off x="3330843" y="37531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7B8D-72FC-4AFB-96C0-D2BF06300D50}">
      <dsp:nvSpPr>
        <dsp:cNvPr id="0" name=""/>
        <dsp:cNvSpPr/>
      </dsp:nvSpPr>
      <dsp:spPr>
        <a:xfrm>
          <a:off x="2617875" y="184513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AI speeds up drug discovery.</a:t>
          </a:r>
        </a:p>
      </dsp:txBody>
      <dsp:txXfrm>
        <a:off x="2617875" y="1845130"/>
        <a:ext cx="2193750" cy="720000"/>
      </dsp:txXfrm>
    </dsp:sp>
    <dsp:sp modelId="{7AB44191-380E-4A94-83C4-235E8A1D3A5D}">
      <dsp:nvSpPr>
        <dsp:cNvPr id="0" name=""/>
        <dsp:cNvSpPr/>
      </dsp:nvSpPr>
      <dsp:spPr>
        <a:xfrm>
          <a:off x="5623312" y="90130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1B7E0-A927-4FFA-9D5D-4F0B26433E0C}">
      <dsp:nvSpPr>
        <dsp:cNvPr id="0" name=""/>
        <dsp:cNvSpPr/>
      </dsp:nvSpPr>
      <dsp:spPr>
        <a:xfrm>
          <a:off x="5908500" y="375317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C9E49-8E95-4527-8943-41E257BD2825}">
      <dsp:nvSpPr>
        <dsp:cNvPr id="0" name=""/>
        <dsp:cNvSpPr/>
      </dsp:nvSpPr>
      <dsp:spPr>
        <a:xfrm>
          <a:off x="5195531" y="184513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AI virtual doctors assist in telemedicine.</a:t>
          </a:r>
        </a:p>
      </dsp:txBody>
      <dsp:txXfrm>
        <a:off x="5195531" y="1845130"/>
        <a:ext cx="219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E8268-97FD-41D3-84D1-7DB547108E61}">
      <dsp:nvSpPr>
        <dsp:cNvPr id="0" name=""/>
        <dsp:cNvSpPr/>
      </dsp:nvSpPr>
      <dsp:spPr>
        <a:xfrm>
          <a:off x="0" y="432"/>
          <a:ext cx="7429500" cy="1011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6FE74-5C79-4B04-A9CB-FA1E191F950C}">
      <dsp:nvSpPr>
        <dsp:cNvPr id="0" name=""/>
        <dsp:cNvSpPr/>
      </dsp:nvSpPr>
      <dsp:spPr>
        <a:xfrm>
          <a:off x="306030" y="228058"/>
          <a:ext cx="556418" cy="556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1138B-FB0A-4C65-91FB-A3C7DED35AAD}">
      <dsp:nvSpPr>
        <dsp:cNvPr id="0" name=""/>
        <dsp:cNvSpPr/>
      </dsp:nvSpPr>
      <dsp:spPr>
        <a:xfrm>
          <a:off x="1168479" y="432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automates hiring, screening, and HR tasks.</a:t>
          </a:r>
        </a:p>
      </dsp:txBody>
      <dsp:txXfrm>
        <a:off x="1168479" y="432"/>
        <a:ext cx="6261020" cy="1011670"/>
      </dsp:txXfrm>
    </dsp:sp>
    <dsp:sp modelId="{38B87AB3-54FE-45B3-8468-57CF9FF59CED}">
      <dsp:nvSpPr>
        <dsp:cNvPr id="0" name=""/>
        <dsp:cNvSpPr/>
      </dsp:nvSpPr>
      <dsp:spPr>
        <a:xfrm>
          <a:off x="0" y="1265020"/>
          <a:ext cx="7429500" cy="1011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D55E8-1A12-4B53-BFCD-DA0827A27C4D}">
      <dsp:nvSpPr>
        <dsp:cNvPr id="0" name=""/>
        <dsp:cNvSpPr/>
      </dsp:nvSpPr>
      <dsp:spPr>
        <a:xfrm>
          <a:off x="306030" y="1492646"/>
          <a:ext cx="556418" cy="556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B8E8E-D04C-4518-92C1-E790B9FBD597}">
      <dsp:nvSpPr>
        <dsp:cNvPr id="0" name=""/>
        <dsp:cNvSpPr/>
      </dsp:nvSpPr>
      <dsp:spPr>
        <a:xfrm>
          <a:off x="1168479" y="1265020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AI-driven analytics improve employee performance reviews.</a:t>
          </a:r>
        </a:p>
      </dsp:txBody>
      <dsp:txXfrm>
        <a:off x="1168479" y="1265020"/>
        <a:ext cx="6261020" cy="1011670"/>
      </dsp:txXfrm>
    </dsp:sp>
    <dsp:sp modelId="{8D0A579A-FB68-417B-B739-583E3AB3AB62}">
      <dsp:nvSpPr>
        <dsp:cNvPr id="0" name=""/>
        <dsp:cNvSpPr/>
      </dsp:nvSpPr>
      <dsp:spPr>
        <a:xfrm>
          <a:off x="0" y="2529608"/>
          <a:ext cx="7429500" cy="1011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A4A1E-8A63-4003-9EF3-BBF628863B75}">
      <dsp:nvSpPr>
        <dsp:cNvPr id="0" name=""/>
        <dsp:cNvSpPr/>
      </dsp:nvSpPr>
      <dsp:spPr>
        <a:xfrm>
          <a:off x="306030" y="2757234"/>
          <a:ext cx="556418" cy="556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46D93-12B5-430B-B542-95B4CCF869D6}">
      <dsp:nvSpPr>
        <dsp:cNvPr id="0" name=""/>
        <dsp:cNvSpPr/>
      </dsp:nvSpPr>
      <dsp:spPr>
        <a:xfrm>
          <a:off x="1168479" y="2529608"/>
          <a:ext cx="62610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automation could replace 60-70% of tasks by 2060.</a:t>
          </a:r>
        </a:p>
      </dsp:txBody>
      <dsp:txXfrm>
        <a:off x="1168479" y="2529608"/>
        <a:ext cx="6261020" cy="10116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2DACE-A354-4D02-981D-A39BF7F02957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A1FA3-D5FC-4CA4-9C25-1318F69DE41E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B15D8-D4DE-4A5E-9E07-71DDB2437B59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Popular Models:</a:t>
          </a:r>
        </a:p>
      </dsp:txBody>
      <dsp:txXfrm>
        <a:off x="689005" y="2800"/>
        <a:ext cx="6740493" cy="596541"/>
      </dsp:txXfrm>
    </dsp:sp>
    <dsp:sp modelId="{FAE74F7A-41E3-413C-AE7F-93BEED4CD1C6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E2513-C539-4320-A243-29075E493CD1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E76A9-7861-434F-A280-1BDBC646A7D0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GPT (OpenAI), PaLM (Google)</a:t>
          </a:r>
        </a:p>
      </dsp:txBody>
      <dsp:txXfrm>
        <a:off x="689005" y="748477"/>
        <a:ext cx="6740493" cy="596541"/>
      </dsp:txXfrm>
    </dsp:sp>
    <dsp:sp modelId="{9E5FFEAE-8F52-4768-A406-1504E6476ADA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D0AAA-6C7E-484D-825F-BDBD75AB197E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E1552-C28B-4489-9D3D-53AE074B3CE4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Tools:</a:t>
          </a:r>
        </a:p>
      </dsp:txBody>
      <dsp:txXfrm>
        <a:off x="689005" y="1494154"/>
        <a:ext cx="6740493" cy="596541"/>
      </dsp:txXfrm>
    </dsp:sp>
    <dsp:sp modelId="{B8471148-1E77-46A7-9055-A7703D1AAE4E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A3959-23E6-447E-AC05-20CEF8E230AB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35F9B-9C77-43F3-B4E3-DE5156E4D1EE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ChatGPT (conversational AI)</a:t>
          </a:r>
        </a:p>
      </dsp:txBody>
      <dsp:txXfrm>
        <a:off x="689005" y="2239831"/>
        <a:ext cx="6740493" cy="596541"/>
      </dsp:txXfrm>
    </dsp:sp>
    <dsp:sp modelId="{08C50AEC-6591-4BB0-A743-6DD6B03466D1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BB38-FEF1-4392-8901-D517AA7269F4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48952-25A3-4447-BE4E-F5D22CA40636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Bard (real-time research AI)</a:t>
          </a:r>
        </a:p>
      </dsp:txBody>
      <dsp:txXfrm>
        <a:off x="689005" y="2985507"/>
        <a:ext cx="6740493" cy="5965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ABD27-4E15-42B2-8541-00E43C8260B0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1B4D0-BC49-4079-94B0-79B458748A7E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05A47-A31A-4166-82D3-1733D51239FD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Image Generators:</a:t>
          </a:r>
        </a:p>
      </dsp:txBody>
      <dsp:txXfrm>
        <a:off x="870961" y="1487"/>
        <a:ext cx="6558537" cy="754078"/>
      </dsp:txXfrm>
    </dsp:sp>
    <dsp:sp modelId="{161FB4A8-36A6-4577-82F0-F21567CD5D67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9FDB1-D75F-4E38-B147-85A560998727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6DDF5-6709-457E-B189-1B5A2DBA4BDF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DALL-E (OpenAI), Stable Diffusion, Adobe Firefly</a:t>
          </a:r>
        </a:p>
      </dsp:txBody>
      <dsp:txXfrm>
        <a:off x="870961" y="944086"/>
        <a:ext cx="6558537" cy="754078"/>
      </dsp:txXfrm>
    </dsp:sp>
    <dsp:sp modelId="{6643943B-1A91-4715-ABC4-52C1F847ACFA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FDC94-FCD9-4C41-8E9D-4F282BD10A7A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FCFED-83B4-43D3-A7E1-65D7C8E8F691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Applications:</a:t>
          </a:r>
        </a:p>
      </dsp:txBody>
      <dsp:txXfrm>
        <a:off x="870961" y="1886684"/>
        <a:ext cx="6558537" cy="754078"/>
      </dsp:txXfrm>
    </dsp:sp>
    <dsp:sp modelId="{97F6C4DB-DFED-49CE-BBB1-D0968AE554DE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C7320-70A0-4D0D-BB50-30B300C6E699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BC6E8-FC73-492B-B777-332A091EB56B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Style transfer, sketch-to-image transformation, medical imaging.</a:t>
          </a:r>
        </a:p>
      </dsp:txBody>
      <dsp:txXfrm>
        <a:off x="870961" y="2829283"/>
        <a:ext cx="6558537" cy="7540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93090-4B6F-445C-9AC7-77A5B17809E9}">
      <dsp:nvSpPr>
        <dsp:cNvPr id="0" name=""/>
        <dsp:cNvSpPr/>
      </dsp:nvSpPr>
      <dsp:spPr>
        <a:xfrm>
          <a:off x="908128" y="54079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7FED7-4C7B-4968-9E43-66DD26A43E81}">
      <dsp:nvSpPr>
        <dsp:cNvPr id="0" name=""/>
        <dsp:cNvSpPr/>
      </dsp:nvSpPr>
      <dsp:spPr>
        <a:xfrm>
          <a:off x="1064184" y="210135"/>
          <a:ext cx="431012" cy="431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06EE3-FC59-4E21-A666-183BCFC216F5}">
      <dsp:nvSpPr>
        <dsp:cNvPr id="0" name=""/>
        <dsp:cNvSpPr/>
      </dsp:nvSpPr>
      <dsp:spPr>
        <a:xfrm>
          <a:off x="1810493" y="54079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Speech Generation:</a:t>
          </a:r>
        </a:p>
      </dsp:txBody>
      <dsp:txXfrm>
        <a:off x="1810493" y="54079"/>
        <a:ext cx="1751650" cy="743124"/>
      </dsp:txXfrm>
    </dsp:sp>
    <dsp:sp modelId="{7D93B942-0A15-4CD4-BD0C-06BC1C91E661}">
      <dsp:nvSpPr>
        <dsp:cNvPr id="0" name=""/>
        <dsp:cNvSpPr/>
      </dsp:nvSpPr>
      <dsp:spPr>
        <a:xfrm>
          <a:off x="3867355" y="54079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8466E-DD3B-4BC7-B977-E9FAA2CBE507}">
      <dsp:nvSpPr>
        <dsp:cNvPr id="0" name=""/>
        <dsp:cNvSpPr/>
      </dsp:nvSpPr>
      <dsp:spPr>
        <a:xfrm>
          <a:off x="4023411" y="210135"/>
          <a:ext cx="431012" cy="431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AB3D9-746A-4A5B-A69A-126ACCBA9B74}">
      <dsp:nvSpPr>
        <dsp:cNvPr id="0" name=""/>
        <dsp:cNvSpPr/>
      </dsp:nvSpPr>
      <dsp:spPr>
        <a:xfrm>
          <a:off x="4769720" y="54079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LOVO, Synthesia, Murf.ai</a:t>
          </a:r>
        </a:p>
      </dsp:txBody>
      <dsp:txXfrm>
        <a:off x="4769720" y="54079"/>
        <a:ext cx="1751650" cy="743124"/>
      </dsp:txXfrm>
    </dsp:sp>
    <dsp:sp modelId="{7C9FDC1B-E5D0-4938-91E6-61C5F95C6201}">
      <dsp:nvSpPr>
        <dsp:cNvPr id="0" name=""/>
        <dsp:cNvSpPr/>
      </dsp:nvSpPr>
      <dsp:spPr>
        <a:xfrm>
          <a:off x="908128" y="1399294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2412A-B516-40F2-81C6-906A670F5C29}">
      <dsp:nvSpPr>
        <dsp:cNvPr id="0" name=""/>
        <dsp:cNvSpPr/>
      </dsp:nvSpPr>
      <dsp:spPr>
        <a:xfrm>
          <a:off x="1064184" y="1555350"/>
          <a:ext cx="431012" cy="431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4B26-4DC5-4346-B2E9-599E0243FFE2}">
      <dsp:nvSpPr>
        <dsp:cNvPr id="0" name=""/>
        <dsp:cNvSpPr/>
      </dsp:nvSpPr>
      <dsp:spPr>
        <a:xfrm>
          <a:off x="1810493" y="1399294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Music Creation:</a:t>
          </a:r>
        </a:p>
      </dsp:txBody>
      <dsp:txXfrm>
        <a:off x="1810493" y="1399294"/>
        <a:ext cx="1751650" cy="743124"/>
      </dsp:txXfrm>
    </dsp:sp>
    <dsp:sp modelId="{804FB8B4-E753-4203-B402-4F5CC40E5BC2}">
      <dsp:nvSpPr>
        <dsp:cNvPr id="0" name=""/>
        <dsp:cNvSpPr/>
      </dsp:nvSpPr>
      <dsp:spPr>
        <a:xfrm>
          <a:off x="3867355" y="1399294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C9A74-70E4-4BC9-9F7E-E754E6A4C81F}">
      <dsp:nvSpPr>
        <dsp:cNvPr id="0" name=""/>
        <dsp:cNvSpPr/>
      </dsp:nvSpPr>
      <dsp:spPr>
        <a:xfrm>
          <a:off x="4023411" y="1555350"/>
          <a:ext cx="431012" cy="431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2DFDD-F77E-486B-AB9C-9CC300C521D6}">
      <dsp:nvSpPr>
        <dsp:cNvPr id="0" name=""/>
        <dsp:cNvSpPr/>
      </dsp:nvSpPr>
      <dsp:spPr>
        <a:xfrm>
          <a:off x="4769720" y="1399294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Meta's AudioCraft, AIVA</a:t>
          </a:r>
        </a:p>
      </dsp:txBody>
      <dsp:txXfrm>
        <a:off x="4769720" y="1399294"/>
        <a:ext cx="1751650" cy="743124"/>
      </dsp:txXfrm>
    </dsp:sp>
    <dsp:sp modelId="{B88AABEE-98A0-4858-BEFF-48B4B46046C5}">
      <dsp:nvSpPr>
        <dsp:cNvPr id="0" name=""/>
        <dsp:cNvSpPr/>
      </dsp:nvSpPr>
      <dsp:spPr>
        <a:xfrm>
          <a:off x="908128" y="2744510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05221-9CDF-4619-8F77-F497ADB4360D}">
      <dsp:nvSpPr>
        <dsp:cNvPr id="0" name=""/>
        <dsp:cNvSpPr/>
      </dsp:nvSpPr>
      <dsp:spPr>
        <a:xfrm>
          <a:off x="1064184" y="2900566"/>
          <a:ext cx="431012" cy="4310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69426-B72D-4A00-A1EB-B4C24F179E3E}">
      <dsp:nvSpPr>
        <dsp:cNvPr id="0" name=""/>
        <dsp:cNvSpPr/>
      </dsp:nvSpPr>
      <dsp:spPr>
        <a:xfrm>
          <a:off x="1810493" y="2744510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Video Creation:</a:t>
          </a:r>
        </a:p>
      </dsp:txBody>
      <dsp:txXfrm>
        <a:off x="1810493" y="2744510"/>
        <a:ext cx="1751650" cy="743124"/>
      </dsp:txXfrm>
    </dsp:sp>
    <dsp:sp modelId="{27AEF040-37B8-481B-8EC0-76ECB778F49F}">
      <dsp:nvSpPr>
        <dsp:cNvPr id="0" name=""/>
        <dsp:cNvSpPr/>
      </dsp:nvSpPr>
      <dsp:spPr>
        <a:xfrm>
          <a:off x="3867355" y="2744510"/>
          <a:ext cx="743124" cy="7431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DF40E-3B57-4A7C-A52C-6A65B3DC1CBE}">
      <dsp:nvSpPr>
        <dsp:cNvPr id="0" name=""/>
        <dsp:cNvSpPr/>
      </dsp:nvSpPr>
      <dsp:spPr>
        <a:xfrm>
          <a:off x="4023411" y="2900566"/>
          <a:ext cx="431012" cy="4310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8280E-2886-4C5F-8CAD-FB689D67B87C}">
      <dsp:nvSpPr>
        <dsp:cNvPr id="0" name=""/>
        <dsp:cNvSpPr/>
      </dsp:nvSpPr>
      <dsp:spPr>
        <a:xfrm>
          <a:off x="4769720" y="2744510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Runway AI (used in Hollywood films).</a:t>
          </a:r>
        </a:p>
      </dsp:txBody>
      <dsp:txXfrm>
        <a:off x="4769720" y="2744510"/>
        <a:ext cx="1751650" cy="74312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23AEB-499A-4F06-99D1-F157F433BFBF}">
      <dsp:nvSpPr>
        <dsp:cNvPr id="0" name=""/>
        <dsp:cNvSpPr/>
      </dsp:nvSpPr>
      <dsp:spPr>
        <a:xfrm>
          <a:off x="0" y="3324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882C3-6CBF-4ACC-8F05-A0D6DF801D96}">
      <dsp:nvSpPr>
        <dsp:cNvPr id="0" name=""/>
        <dsp:cNvSpPr/>
      </dsp:nvSpPr>
      <dsp:spPr>
        <a:xfrm>
          <a:off x="214188" y="162638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11CA1-78CC-4860-B038-512837EB7E50}">
      <dsp:nvSpPr>
        <dsp:cNvPr id="0" name=""/>
        <dsp:cNvSpPr/>
      </dsp:nvSpPr>
      <dsp:spPr>
        <a:xfrm>
          <a:off x="817812" y="3324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AI-powered code assistants:</a:t>
          </a:r>
        </a:p>
      </dsp:txBody>
      <dsp:txXfrm>
        <a:off x="817812" y="3324"/>
        <a:ext cx="4201748" cy="708062"/>
      </dsp:txXfrm>
    </dsp:sp>
    <dsp:sp modelId="{5E65BA86-8B6C-402A-9E85-6CE8CA9F3EDD}">
      <dsp:nvSpPr>
        <dsp:cNvPr id="0" name=""/>
        <dsp:cNvSpPr/>
      </dsp:nvSpPr>
      <dsp:spPr>
        <a:xfrm>
          <a:off x="0" y="888402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CB433-4FE1-4678-9325-8A4994EBA34B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5C81-3528-403D-9402-14795C69C44D}">
      <dsp:nvSpPr>
        <dsp:cNvPr id="0" name=""/>
        <dsp:cNvSpPr/>
      </dsp:nvSpPr>
      <dsp:spPr>
        <a:xfrm>
          <a:off x="817812" y="888402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 Copilot, IBM Watsonx Code Assistant</a:t>
          </a:r>
        </a:p>
      </dsp:txBody>
      <dsp:txXfrm>
        <a:off x="817812" y="888402"/>
        <a:ext cx="4201748" cy="708062"/>
      </dsp:txXfrm>
    </dsp:sp>
    <dsp:sp modelId="{389E452B-8AF4-4198-BC50-13C5402A853B}">
      <dsp:nvSpPr>
        <dsp:cNvPr id="0" name=""/>
        <dsp:cNvSpPr/>
      </dsp:nvSpPr>
      <dsp:spPr>
        <a:xfrm>
          <a:off x="0" y="1773480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E9F04-2FF3-4D9B-9EF3-C32A787A6C69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228B4-DE05-426C-976E-E128B387E9BD}">
      <dsp:nvSpPr>
        <dsp:cNvPr id="0" name=""/>
        <dsp:cNvSpPr/>
      </dsp:nvSpPr>
      <dsp:spPr>
        <a:xfrm>
          <a:off x="817812" y="1773480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Capabilities:</a:t>
          </a:r>
        </a:p>
      </dsp:txBody>
      <dsp:txXfrm>
        <a:off x="817812" y="1773480"/>
        <a:ext cx="4201748" cy="708062"/>
      </dsp:txXfrm>
    </dsp:sp>
    <dsp:sp modelId="{36A88469-994E-4144-86D7-3AB60CA61EB9}">
      <dsp:nvSpPr>
        <dsp:cNvPr id="0" name=""/>
        <dsp:cNvSpPr/>
      </dsp:nvSpPr>
      <dsp:spPr>
        <a:xfrm>
          <a:off x="0" y="2658558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1AAA0-3B95-49F3-AD83-4B935AD99E5B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193FB-34FB-45E8-9961-C6B2E431CE21}">
      <dsp:nvSpPr>
        <dsp:cNvPr id="0" name=""/>
        <dsp:cNvSpPr/>
      </dsp:nvSpPr>
      <dsp:spPr>
        <a:xfrm>
          <a:off x="817812" y="2658558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Code completion and optimization</a:t>
          </a:r>
        </a:p>
      </dsp:txBody>
      <dsp:txXfrm>
        <a:off x="817812" y="2658558"/>
        <a:ext cx="4201748" cy="708062"/>
      </dsp:txXfrm>
    </dsp:sp>
    <dsp:sp modelId="{5ECC00DB-647C-4F77-8DAB-5C8FB3B2EB95}">
      <dsp:nvSpPr>
        <dsp:cNvPr id="0" name=""/>
        <dsp:cNvSpPr/>
      </dsp:nvSpPr>
      <dsp:spPr>
        <a:xfrm>
          <a:off x="0" y="3543637"/>
          <a:ext cx="5019561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2D66F-914B-451E-80C5-F361CCE9303B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F33D3-61B4-492C-B9DB-DB22B2A9C0AA}">
      <dsp:nvSpPr>
        <dsp:cNvPr id="0" name=""/>
        <dsp:cNvSpPr/>
      </dsp:nvSpPr>
      <dsp:spPr>
        <a:xfrm>
          <a:off x="817812" y="3543637"/>
          <a:ext cx="4201748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Automated documentation and debugging.</a:t>
          </a:r>
        </a:p>
      </dsp:txBody>
      <dsp:txXfrm>
        <a:off x="817812" y="3543637"/>
        <a:ext cx="4201748" cy="70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BF788-CFBC-9248-960D-C44DC117215B}">
      <dsp:nvSpPr>
        <dsp:cNvPr id="0" name=""/>
        <dsp:cNvSpPr/>
      </dsp:nvSpPr>
      <dsp:spPr>
        <a:xfrm>
          <a:off x="0" y="283308"/>
          <a:ext cx="2321718" cy="1393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Generative AI uses deep learning techniques like:</a:t>
          </a:r>
        </a:p>
      </dsp:txBody>
      <dsp:txXfrm>
        <a:off x="0" y="283308"/>
        <a:ext cx="2321718" cy="1393031"/>
      </dsp:txXfrm>
    </dsp:sp>
    <dsp:sp modelId="{DA3D560D-1B29-2F47-8C20-3278CD26709D}">
      <dsp:nvSpPr>
        <dsp:cNvPr id="0" name=""/>
        <dsp:cNvSpPr/>
      </dsp:nvSpPr>
      <dsp:spPr>
        <a:xfrm>
          <a:off x="2553890" y="283308"/>
          <a:ext cx="2321718" cy="1393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Generative Adversarial Networks (GANs)</a:t>
          </a:r>
        </a:p>
      </dsp:txBody>
      <dsp:txXfrm>
        <a:off x="2553890" y="283308"/>
        <a:ext cx="2321718" cy="1393031"/>
      </dsp:txXfrm>
    </dsp:sp>
    <dsp:sp modelId="{E653775E-DE3C-9C43-8825-2F7923EAF6C3}">
      <dsp:nvSpPr>
        <dsp:cNvPr id="0" name=""/>
        <dsp:cNvSpPr/>
      </dsp:nvSpPr>
      <dsp:spPr>
        <a:xfrm>
          <a:off x="5107780" y="283308"/>
          <a:ext cx="2321718" cy="1393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Variational Autoencoders (VAEs)</a:t>
          </a:r>
        </a:p>
      </dsp:txBody>
      <dsp:txXfrm>
        <a:off x="5107780" y="283308"/>
        <a:ext cx="2321718" cy="1393031"/>
      </dsp:txXfrm>
    </dsp:sp>
    <dsp:sp modelId="{255673AF-D8B9-0745-AFA2-7E8615A76D5D}">
      <dsp:nvSpPr>
        <dsp:cNvPr id="0" name=""/>
        <dsp:cNvSpPr/>
      </dsp:nvSpPr>
      <dsp:spPr>
        <a:xfrm>
          <a:off x="1276945" y="1908510"/>
          <a:ext cx="2321718" cy="1393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Transformers (e.g., GPT models)</a:t>
          </a:r>
        </a:p>
      </dsp:txBody>
      <dsp:txXfrm>
        <a:off x="1276945" y="1908510"/>
        <a:ext cx="2321718" cy="1393031"/>
      </dsp:txXfrm>
    </dsp:sp>
    <dsp:sp modelId="{3361CE4C-AF52-6C45-A899-4D4192139511}">
      <dsp:nvSpPr>
        <dsp:cNvPr id="0" name=""/>
        <dsp:cNvSpPr/>
      </dsp:nvSpPr>
      <dsp:spPr>
        <a:xfrm>
          <a:off x="3830835" y="1908510"/>
          <a:ext cx="2321718" cy="1393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Diffusion Models</a:t>
          </a:r>
        </a:p>
      </dsp:txBody>
      <dsp:txXfrm>
        <a:off x="3830835" y="1908510"/>
        <a:ext cx="232171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16C02-5FCC-C049-8A0E-5CB8DB5FFA37}">
      <dsp:nvSpPr>
        <dsp:cNvPr id="0" name=""/>
        <dsp:cNvSpPr/>
      </dsp:nvSpPr>
      <dsp:spPr>
        <a:xfrm>
          <a:off x="0" y="0"/>
          <a:ext cx="2321718" cy="26552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0" tIns="330200" rIns="1810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AI is trained on large datasets to recognize patterns.</a:t>
          </a:r>
        </a:p>
      </dsp:txBody>
      <dsp:txXfrm>
        <a:off x="0" y="1008998"/>
        <a:ext cx="2321718" cy="1593156"/>
      </dsp:txXfrm>
    </dsp:sp>
    <dsp:sp modelId="{E80DA9EA-F20B-2642-9F56-B09A64F2D9E8}">
      <dsp:nvSpPr>
        <dsp:cNvPr id="0" name=""/>
        <dsp:cNvSpPr/>
      </dsp:nvSpPr>
      <dsp:spPr>
        <a:xfrm>
          <a:off x="762570" y="265526"/>
          <a:ext cx="796578" cy="796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04" tIns="12700" rIns="62104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879226" y="382182"/>
        <a:ext cx="563266" cy="563266"/>
      </dsp:txXfrm>
    </dsp:sp>
    <dsp:sp modelId="{581E06F2-E0C0-9047-90D2-C39ADBEF9DEF}">
      <dsp:nvSpPr>
        <dsp:cNvPr id="0" name=""/>
        <dsp:cNvSpPr/>
      </dsp:nvSpPr>
      <dsp:spPr>
        <a:xfrm>
          <a:off x="0" y="2655188"/>
          <a:ext cx="232171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BBA60-71E5-7745-920A-F8D58670B0CD}">
      <dsp:nvSpPr>
        <dsp:cNvPr id="0" name=""/>
        <dsp:cNvSpPr/>
      </dsp:nvSpPr>
      <dsp:spPr>
        <a:xfrm>
          <a:off x="2553890" y="0"/>
          <a:ext cx="2321718" cy="26552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0" tIns="330200" rIns="1810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It generates new outputs based on learned relationships.</a:t>
          </a:r>
        </a:p>
      </dsp:txBody>
      <dsp:txXfrm>
        <a:off x="2553890" y="1008998"/>
        <a:ext cx="2321718" cy="1593156"/>
      </dsp:txXfrm>
    </dsp:sp>
    <dsp:sp modelId="{2942A7AD-DA60-F04B-AB09-43DE7FE857ED}">
      <dsp:nvSpPr>
        <dsp:cNvPr id="0" name=""/>
        <dsp:cNvSpPr/>
      </dsp:nvSpPr>
      <dsp:spPr>
        <a:xfrm>
          <a:off x="3316461" y="265526"/>
          <a:ext cx="796578" cy="796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04" tIns="12700" rIns="62104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433117" y="382182"/>
        <a:ext cx="563266" cy="563266"/>
      </dsp:txXfrm>
    </dsp:sp>
    <dsp:sp modelId="{38AAD7DE-C1B0-8847-869A-E81A0F549D45}">
      <dsp:nvSpPr>
        <dsp:cNvPr id="0" name=""/>
        <dsp:cNvSpPr/>
      </dsp:nvSpPr>
      <dsp:spPr>
        <a:xfrm>
          <a:off x="2553890" y="2655188"/>
          <a:ext cx="232171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98F3C-41C8-1E4E-B939-A3283E08A8C4}">
      <dsp:nvSpPr>
        <dsp:cNvPr id="0" name=""/>
        <dsp:cNvSpPr/>
      </dsp:nvSpPr>
      <dsp:spPr>
        <a:xfrm>
          <a:off x="5107781" y="0"/>
          <a:ext cx="2321718" cy="26552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010" tIns="330200" rIns="18101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Uses probability distributions to create coherent and high-quality results.</a:t>
          </a:r>
        </a:p>
      </dsp:txBody>
      <dsp:txXfrm>
        <a:off x="5107781" y="1008998"/>
        <a:ext cx="2321718" cy="1593156"/>
      </dsp:txXfrm>
    </dsp:sp>
    <dsp:sp modelId="{8A78FF10-7BA0-DB4F-8577-2CD537D8FD21}">
      <dsp:nvSpPr>
        <dsp:cNvPr id="0" name=""/>
        <dsp:cNvSpPr/>
      </dsp:nvSpPr>
      <dsp:spPr>
        <a:xfrm>
          <a:off x="5870351" y="265526"/>
          <a:ext cx="796578" cy="796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04" tIns="12700" rIns="62104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987007" y="382182"/>
        <a:ext cx="563266" cy="563266"/>
      </dsp:txXfrm>
    </dsp:sp>
    <dsp:sp modelId="{40E6183B-F086-FE4D-845A-5FC3F488D60F}">
      <dsp:nvSpPr>
        <dsp:cNvPr id="0" name=""/>
        <dsp:cNvSpPr/>
      </dsp:nvSpPr>
      <dsp:spPr>
        <a:xfrm>
          <a:off x="5107781" y="2655188"/>
          <a:ext cx="232171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31E-372C-BA4E-8D79-AE10D238CAD7}">
      <dsp:nvSpPr>
        <dsp:cNvPr id="0" name=""/>
        <dsp:cNvSpPr/>
      </dsp:nvSpPr>
      <dsp:spPr>
        <a:xfrm rot="5400000">
          <a:off x="-534094" y="1066597"/>
          <a:ext cx="1194867" cy="12377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B002-E581-EB47-AAA6-186A040CF647}">
      <dsp:nvSpPr>
        <dsp:cNvPr id="0" name=""/>
        <dsp:cNvSpPr/>
      </dsp:nvSpPr>
      <dsp:spPr>
        <a:xfrm>
          <a:off x="1451" y="1725919"/>
          <a:ext cx="1547207" cy="398289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1950s</a:t>
          </a:r>
        </a:p>
      </dsp:txBody>
      <dsp:txXfrm>
        <a:off x="1451" y="1725919"/>
        <a:ext cx="1497421" cy="398289"/>
      </dsp:txXfrm>
    </dsp:sp>
    <dsp:sp modelId="{94678D6E-1F0B-9443-9DDD-9ACAE6860E74}">
      <dsp:nvSpPr>
        <dsp:cNvPr id="0" name=""/>
        <dsp:cNvSpPr/>
      </dsp:nvSpPr>
      <dsp:spPr>
        <a:xfrm>
          <a:off x="125227" y="605317"/>
          <a:ext cx="1256332" cy="76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Early machine learning algorithms explored content generation.</a:t>
          </a:r>
        </a:p>
      </dsp:txBody>
      <dsp:txXfrm>
        <a:off x="125227" y="605317"/>
        <a:ext cx="1256332" cy="763985"/>
      </dsp:txXfrm>
    </dsp:sp>
    <dsp:sp modelId="{03F3C443-D1EF-BB4C-8ED1-8FB4FECC1A3E}">
      <dsp:nvSpPr>
        <dsp:cNvPr id="0" name=""/>
        <dsp:cNvSpPr/>
      </dsp:nvSpPr>
      <dsp:spPr>
        <a:xfrm rot="5400000">
          <a:off x="935753" y="1066597"/>
          <a:ext cx="1194867" cy="12377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4A264-CF46-F44F-AF63-12F8F7A38A65}">
      <dsp:nvSpPr>
        <dsp:cNvPr id="0" name=""/>
        <dsp:cNvSpPr/>
      </dsp:nvSpPr>
      <dsp:spPr>
        <a:xfrm>
          <a:off x="1471298" y="1725919"/>
          <a:ext cx="1547207" cy="398289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1990s</a:t>
          </a:r>
        </a:p>
      </dsp:txBody>
      <dsp:txXfrm>
        <a:off x="1570870" y="1725919"/>
        <a:ext cx="1348063" cy="398289"/>
      </dsp:txXfrm>
    </dsp:sp>
    <dsp:sp modelId="{F2CEEE2F-F716-A54A-AB19-ACB0529E9DDE}">
      <dsp:nvSpPr>
        <dsp:cNvPr id="0" name=""/>
        <dsp:cNvSpPr/>
      </dsp:nvSpPr>
      <dsp:spPr>
        <a:xfrm>
          <a:off x="1595075" y="605317"/>
          <a:ext cx="1256332" cy="76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Neural networks improved AI’s creative capabilities.</a:t>
          </a:r>
        </a:p>
      </dsp:txBody>
      <dsp:txXfrm>
        <a:off x="1595075" y="605317"/>
        <a:ext cx="1256332" cy="763985"/>
      </dsp:txXfrm>
    </dsp:sp>
    <dsp:sp modelId="{E4F1703D-4227-8A48-801E-A019FD39954B}">
      <dsp:nvSpPr>
        <dsp:cNvPr id="0" name=""/>
        <dsp:cNvSpPr/>
      </dsp:nvSpPr>
      <dsp:spPr>
        <a:xfrm rot="5400000">
          <a:off x="2405600" y="1066597"/>
          <a:ext cx="1194867" cy="12377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B221A-BD77-504E-86FD-F59D695D2C73}">
      <dsp:nvSpPr>
        <dsp:cNvPr id="0" name=""/>
        <dsp:cNvSpPr/>
      </dsp:nvSpPr>
      <dsp:spPr>
        <a:xfrm>
          <a:off x="2941146" y="1725919"/>
          <a:ext cx="1547207" cy="398289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2010s</a:t>
          </a:r>
        </a:p>
      </dsp:txBody>
      <dsp:txXfrm>
        <a:off x="3040718" y="1725919"/>
        <a:ext cx="1348063" cy="398289"/>
      </dsp:txXfrm>
    </dsp:sp>
    <dsp:sp modelId="{D683BFAF-61D8-E143-9C09-BEA55F53687B}">
      <dsp:nvSpPr>
        <dsp:cNvPr id="0" name=""/>
        <dsp:cNvSpPr/>
      </dsp:nvSpPr>
      <dsp:spPr>
        <a:xfrm>
          <a:off x="3064922" y="605317"/>
          <a:ext cx="1256332" cy="76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Deep learning accelerated AI development.</a:t>
          </a:r>
        </a:p>
      </dsp:txBody>
      <dsp:txXfrm>
        <a:off x="3064922" y="605317"/>
        <a:ext cx="1256332" cy="763985"/>
      </dsp:txXfrm>
    </dsp:sp>
    <dsp:sp modelId="{F3D1F015-E1FE-614A-BC18-A7665994A929}">
      <dsp:nvSpPr>
        <dsp:cNvPr id="0" name=""/>
        <dsp:cNvSpPr/>
      </dsp:nvSpPr>
      <dsp:spPr>
        <a:xfrm rot="5400000">
          <a:off x="3875448" y="1066597"/>
          <a:ext cx="1194867" cy="12377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56ECB-522E-7D43-AA77-71B0CBCDA644}">
      <dsp:nvSpPr>
        <dsp:cNvPr id="0" name=""/>
        <dsp:cNvSpPr/>
      </dsp:nvSpPr>
      <dsp:spPr>
        <a:xfrm>
          <a:off x="4410993" y="1725919"/>
          <a:ext cx="1547207" cy="398289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2014</a:t>
          </a:r>
        </a:p>
      </dsp:txBody>
      <dsp:txXfrm>
        <a:off x="4510565" y="1725919"/>
        <a:ext cx="1348063" cy="398289"/>
      </dsp:txXfrm>
    </dsp:sp>
    <dsp:sp modelId="{68C47F3F-B962-2A4E-A672-7558EEC8B8FB}">
      <dsp:nvSpPr>
        <dsp:cNvPr id="0" name=""/>
        <dsp:cNvSpPr/>
      </dsp:nvSpPr>
      <dsp:spPr>
        <a:xfrm>
          <a:off x="4534770" y="605317"/>
          <a:ext cx="1256332" cy="76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GANs introduced by Ian Goodfellow.</a:t>
          </a:r>
        </a:p>
      </dsp:txBody>
      <dsp:txXfrm>
        <a:off x="4534770" y="605317"/>
        <a:ext cx="1256332" cy="763985"/>
      </dsp:txXfrm>
    </dsp:sp>
    <dsp:sp modelId="{F6A2F329-90D4-E745-894F-4210EBD5EC4F}">
      <dsp:nvSpPr>
        <dsp:cNvPr id="0" name=""/>
        <dsp:cNvSpPr/>
      </dsp:nvSpPr>
      <dsp:spPr>
        <a:xfrm rot="5400000">
          <a:off x="5345295" y="1066597"/>
          <a:ext cx="1194867" cy="12377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4C974-2240-7B49-AD07-38F9CE014521}">
      <dsp:nvSpPr>
        <dsp:cNvPr id="0" name=""/>
        <dsp:cNvSpPr/>
      </dsp:nvSpPr>
      <dsp:spPr>
        <a:xfrm>
          <a:off x="5880841" y="1725919"/>
          <a:ext cx="1547207" cy="398289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2018</a:t>
          </a:r>
        </a:p>
      </dsp:txBody>
      <dsp:txXfrm>
        <a:off x="5980413" y="1725919"/>
        <a:ext cx="1348063" cy="398289"/>
      </dsp:txXfrm>
    </dsp:sp>
    <dsp:sp modelId="{F854D81B-C972-4944-83B7-C2A9ADE3DB52}">
      <dsp:nvSpPr>
        <dsp:cNvPr id="0" name=""/>
        <dsp:cNvSpPr/>
      </dsp:nvSpPr>
      <dsp:spPr>
        <a:xfrm>
          <a:off x="6004617" y="605317"/>
          <a:ext cx="1256332" cy="76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OpenAI introduced GPT models.</a:t>
          </a:r>
        </a:p>
      </dsp:txBody>
      <dsp:txXfrm>
        <a:off x="6004617" y="605317"/>
        <a:ext cx="1256332" cy="763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6AA69-268B-E74F-B291-F394D57C8D61}">
      <dsp:nvSpPr>
        <dsp:cNvPr id="0" name=""/>
        <dsp:cNvSpPr/>
      </dsp:nvSpPr>
      <dsp:spPr>
        <a:xfrm>
          <a:off x="0" y="0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Text Generation: ChatGPT, Gemini</a:t>
          </a:r>
        </a:p>
      </dsp:txBody>
      <dsp:txXfrm>
        <a:off x="23099" y="23099"/>
        <a:ext cx="5025924" cy="742469"/>
      </dsp:txXfrm>
    </dsp:sp>
    <dsp:sp modelId="{DC3063E1-63DB-B243-A503-7F6490EF63DC}">
      <dsp:nvSpPr>
        <dsp:cNvPr id="0" name=""/>
        <dsp:cNvSpPr/>
      </dsp:nvSpPr>
      <dsp:spPr>
        <a:xfrm>
          <a:off x="497776" y="932061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 Generation: DALL-E 2, MidJourney</a:t>
          </a:r>
        </a:p>
      </dsp:txBody>
      <dsp:txXfrm>
        <a:off x="520875" y="955160"/>
        <a:ext cx="4886991" cy="742468"/>
      </dsp:txXfrm>
    </dsp:sp>
    <dsp:sp modelId="{2B5B4177-8CCF-724B-984C-67586B311631}">
      <dsp:nvSpPr>
        <dsp:cNvPr id="0" name=""/>
        <dsp:cNvSpPr/>
      </dsp:nvSpPr>
      <dsp:spPr>
        <a:xfrm>
          <a:off x="988123" y="1864122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Video Generation: Synthesia</a:t>
          </a:r>
        </a:p>
      </dsp:txBody>
      <dsp:txXfrm>
        <a:off x="1011222" y="1887221"/>
        <a:ext cx="4894420" cy="742469"/>
      </dsp:txXfrm>
    </dsp:sp>
    <dsp:sp modelId="{CEB9E4DA-1366-7A47-9260-5665DAFB57F5}">
      <dsp:nvSpPr>
        <dsp:cNvPr id="0" name=""/>
        <dsp:cNvSpPr/>
      </dsp:nvSpPr>
      <dsp:spPr>
        <a:xfrm>
          <a:off x="1485899" y="2796183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Generation: GitHub Copilot, AlphaCode</a:t>
          </a:r>
        </a:p>
      </dsp:txBody>
      <dsp:txXfrm>
        <a:off x="1508998" y="2819282"/>
        <a:ext cx="4886991" cy="742468"/>
      </dsp:txXfrm>
    </dsp:sp>
    <dsp:sp modelId="{D14D5AD5-D617-014B-A943-D88074956791}">
      <dsp:nvSpPr>
        <dsp:cNvPr id="0" name=""/>
        <dsp:cNvSpPr/>
      </dsp:nvSpPr>
      <dsp:spPr>
        <a:xfrm>
          <a:off x="54309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546307" y="604047"/>
        <a:ext cx="281949" cy="385756"/>
      </dsp:txXfrm>
    </dsp:sp>
    <dsp:sp modelId="{1C6B1EAD-79DC-FA4A-A07E-0DBF1F228EB2}">
      <dsp:nvSpPr>
        <dsp:cNvPr id="0" name=""/>
        <dsp:cNvSpPr/>
      </dsp:nvSpPr>
      <dsp:spPr>
        <a:xfrm>
          <a:off x="5928742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44084" y="1536108"/>
        <a:ext cx="281949" cy="385756"/>
      </dsp:txXfrm>
    </dsp:sp>
    <dsp:sp modelId="{7DB08A70-0A6E-C84B-B030-7BCA2C677588}">
      <dsp:nvSpPr>
        <dsp:cNvPr id="0" name=""/>
        <dsp:cNvSpPr/>
      </dsp:nvSpPr>
      <dsp:spPr>
        <a:xfrm>
          <a:off x="6419089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34431" y="2468169"/>
        <a:ext cx="281949" cy="385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D6151-535C-4247-9400-14B5CEBF5DFD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4A82-0734-40E7-A5B6-4C2A9F6433DF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6C6A4-B519-45C6-8F28-7AA265B47A0A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widely used approach in business applications to manage private datasets.</a:t>
          </a:r>
        </a:p>
      </dsp:txBody>
      <dsp:txXfrm>
        <a:off x="689005" y="2800"/>
        <a:ext cx="6740493" cy="596541"/>
      </dsp:txXfrm>
    </dsp:sp>
    <dsp:sp modelId="{4D011905-7EC7-4458-B25D-91D4D05C2D61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DC085-0118-436D-ABD8-FDC375D049F1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82062-D45C-43CC-B4F9-2966E9C96C8C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Benefits:</a:t>
          </a:r>
        </a:p>
      </dsp:txBody>
      <dsp:txXfrm>
        <a:off x="689005" y="748477"/>
        <a:ext cx="6740493" cy="596541"/>
      </dsp:txXfrm>
    </dsp:sp>
    <dsp:sp modelId="{263E5A91-7EF3-4BA3-9FD3-EC30E282A095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27E44-A42D-4A9F-8F96-1B385C8E770A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97F44-6336-436A-AAE9-405714E07F98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 and efficient information retrieval</a:t>
          </a:r>
        </a:p>
      </dsp:txBody>
      <dsp:txXfrm>
        <a:off x="689005" y="1494154"/>
        <a:ext cx="6740493" cy="596541"/>
      </dsp:txXfrm>
    </dsp:sp>
    <dsp:sp modelId="{42F968B8-1407-4664-9DBB-EFD05F4E9C79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BFE5D-E9C2-40D5-A35D-576C3DE21F43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9B7F1-6E6C-492A-BD24-322CC4E430EC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Enhanced search accuracy</a:t>
          </a:r>
        </a:p>
      </dsp:txBody>
      <dsp:txXfrm>
        <a:off x="689005" y="2239831"/>
        <a:ext cx="6740493" cy="596541"/>
      </dsp:txXfrm>
    </dsp:sp>
    <dsp:sp modelId="{2C8801F2-38A6-4D61-8639-AB75373F04AF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E2BF9-03CD-4787-86B2-2B6B6A87DA3D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E51C-BE1C-4D8A-98FA-459E9AB40353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security for sensitive data.</a:t>
          </a:r>
        </a:p>
      </dsp:txBody>
      <dsp:txXfrm>
        <a:off x="689005" y="2985507"/>
        <a:ext cx="6740493" cy="5965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03FE7-6692-6243-80BA-BEB1D8951F6B}">
      <dsp:nvSpPr>
        <dsp:cNvPr id="0" name=""/>
        <dsp:cNvSpPr/>
      </dsp:nvSpPr>
      <dsp:spPr>
        <a:xfrm>
          <a:off x="0" y="101871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C195F1-4036-8D4D-A316-E846DD98525B}">
      <dsp:nvSpPr>
        <dsp:cNvPr id="0" name=""/>
        <dsp:cNvSpPr/>
      </dsp:nvSpPr>
      <dsp:spPr>
        <a:xfrm>
          <a:off x="232171" y="1239275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Analyzes &amp; predicts vs. Creates new content</a:t>
          </a:r>
        </a:p>
      </dsp:txBody>
      <dsp:txXfrm>
        <a:off x="271033" y="1278137"/>
        <a:ext cx="2011822" cy="1249138"/>
      </dsp:txXfrm>
    </dsp:sp>
    <dsp:sp modelId="{333A3B78-CA2C-354C-A875-AFF8948D3CCA}">
      <dsp:nvSpPr>
        <dsp:cNvPr id="0" name=""/>
        <dsp:cNvSpPr/>
      </dsp:nvSpPr>
      <dsp:spPr>
        <a:xfrm>
          <a:off x="2553890" y="101871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A2A5CB-BB72-6B47-B81A-AE996C96AA32}">
      <dsp:nvSpPr>
        <dsp:cNvPr id="0" name=""/>
        <dsp:cNvSpPr/>
      </dsp:nvSpPr>
      <dsp:spPr>
        <a:xfrm>
          <a:off x="2786062" y="1239275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Focuses on classification vs. Produces creative outputs</a:t>
          </a:r>
        </a:p>
      </dsp:txBody>
      <dsp:txXfrm>
        <a:off x="2824924" y="1278137"/>
        <a:ext cx="2011822" cy="1249138"/>
      </dsp:txXfrm>
    </dsp:sp>
    <dsp:sp modelId="{6D09458D-2AE9-A24A-87ED-420C4D7A76DC}">
      <dsp:nvSpPr>
        <dsp:cNvPr id="0" name=""/>
        <dsp:cNvSpPr/>
      </dsp:nvSpPr>
      <dsp:spPr>
        <a:xfrm>
          <a:off x="5107780" y="101871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91FB9E-EAE1-7D44-8364-36A8F5076E84}">
      <dsp:nvSpPr>
        <dsp:cNvPr id="0" name=""/>
        <dsp:cNvSpPr/>
      </dsp:nvSpPr>
      <dsp:spPr>
        <a:xfrm>
          <a:off x="5339952" y="1239275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Extracts insights vs. Generates multimedia and text.</a:t>
          </a:r>
        </a:p>
      </dsp:txBody>
      <dsp:txXfrm>
        <a:off x="5378814" y="1278137"/>
        <a:ext cx="2011822" cy="1249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66D8B-437C-4897-9BC4-73418720BEE1}">
      <dsp:nvSpPr>
        <dsp:cNvPr id="0" name=""/>
        <dsp:cNvSpPr/>
      </dsp:nvSpPr>
      <dsp:spPr>
        <a:xfrm>
          <a:off x="320334" y="78577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211C-BEA5-4864-B0A9-25BB4C826A6F}">
      <dsp:nvSpPr>
        <dsp:cNvPr id="0" name=""/>
        <dsp:cNvSpPr/>
      </dsp:nvSpPr>
      <dsp:spPr>
        <a:xfrm>
          <a:off x="533768" y="99921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6F074-3C66-4344-960A-EA44BD33F4A9}">
      <dsp:nvSpPr>
        <dsp:cNvPr id="0" name=""/>
        <dsp:cNvSpPr/>
      </dsp:nvSpPr>
      <dsp:spPr>
        <a:xfrm>
          <a:off x="184" y="209921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Enhances software delivery by automating repetitive tasks.</a:t>
          </a:r>
        </a:p>
      </dsp:txBody>
      <dsp:txXfrm>
        <a:off x="184" y="2099215"/>
        <a:ext cx="1641796" cy="656718"/>
      </dsp:txXfrm>
    </dsp:sp>
    <dsp:sp modelId="{3BDEDB69-7F31-4B54-A3FF-8097945442CE}">
      <dsp:nvSpPr>
        <dsp:cNvPr id="0" name=""/>
        <dsp:cNvSpPr/>
      </dsp:nvSpPr>
      <dsp:spPr>
        <a:xfrm>
          <a:off x="2249446" y="78577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DDCAE-94F9-4472-BFE4-1A2765A79A96}">
      <dsp:nvSpPr>
        <dsp:cNvPr id="0" name=""/>
        <dsp:cNvSpPr/>
      </dsp:nvSpPr>
      <dsp:spPr>
        <a:xfrm>
          <a:off x="2462879" y="99921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E180B-A1E9-4744-A5D6-EC6D8272B5D0}">
      <dsp:nvSpPr>
        <dsp:cNvPr id="0" name=""/>
        <dsp:cNvSpPr/>
      </dsp:nvSpPr>
      <dsp:spPr>
        <a:xfrm>
          <a:off x="1929295" y="209921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AI tools improve code quality (GitHub Copilot, Synk).</a:t>
          </a:r>
        </a:p>
      </dsp:txBody>
      <dsp:txXfrm>
        <a:off x="1929295" y="2099215"/>
        <a:ext cx="1641796" cy="656718"/>
      </dsp:txXfrm>
    </dsp:sp>
    <dsp:sp modelId="{CC4B7D5C-947C-47DB-9C4F-09EFD5696B0F}">
      <dsp:nvSpPr>
        <dsp:cNvPr id="0" name=""/>
        <dsp:cNvSpPr/>
      </dsp:nvSpPr>
      <dsp:spPr>
        <a:xfrm>
          <a:off x="4178557" y="78577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1C98C-DC77-4ECC-9712-CE56E0706A46}">
      <dsp:nvSpPr>
        <dsp:cNvPr id="0" name=""/>
        <dsp:cNvSpPr/>
      </dsp:nvSpPr>
      <dsp:spPr>
        <a:xfrm>
          <a:off x="4391991" y="99921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20F2-2CCF-415E-BD83-558C2AD1B56E}">
      <dsp:nvSpPr>
        <dsp:cNvPr id="0" name=""/>
        <dsp:cNvSpPr/>
      </dsp:nvSpPr>
      <dsp:spPr>
        <a:xfrm>
          <a:off x="3858407" y="209921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AI creates synthetic test cases for debugging.</a:t>
          </a:r>
        </a:p>
      </dsp:txBody>
      <dsp:txXfrm>
        <a:off x="3858407" y="2099215"/>
        <a:ext cx="1641796" cy="656718"/>
      </dsp:txXfrm>
    </dsp:sp>
    <dsp:sp modelId="{53714F25-8A79-4CA0-9CF4-F866C7A764A4}">
      <dsp:nvSpPr>
        <dsp:cNvPr id="0" name=""/>
        <dsp:cNvSpPr/>
      </dsp:nvSpPr>
      <dsp:spPr>
        <a:xfrm>
          <a:off x="6107668" y="785777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F20C8-1A4E-4FEE-882F-BA0D2899CF2D}">
      <dsp:nvSpPr>
        <dsp:cNvPr id="0" name=""/>
        <dsp:cNvSpPr/>
      </dsp:nvSpPr>
      <dsp:spPr>
        <a:xfrm>
          <a:off x="6321102" y="99921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30F98-839A-43D9-AA2B-095F53F6BC1D}">
      <dsp:nvSpPr>
        <dsp:cNvPr id="0" name=""/>
        <dsp:cNvSpPr/>
      </dsp:nvSpPr>
      <dsp:spPr>
        <a:xfrm>
          <a:off x="5787518" y="209921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Automates CI/CD pipelines for efficient deployment.</a:t>
          </a:r>
        </a:p>
      </dsp:txBody>
      <dsp:txXfrm>
        <a:off x="5787518" y="2099215"/>
        <a:ext cx="1641796" cy="6567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98074-F447-4FD1-8375-CB10A763F858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E7E98-418A-49ED-81BD-A401569B0728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0EA10-4B45-4C91-83A9-27AEACFF643C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AI-powered banking assistants (e.g., KAI-GPT).</a:t>
          </a:r>
        </a:p>
      </dsp:txBody>
      <dsp:txXfrm>
        <a:off x="1182711" y="437"/>
        <a:ext cx="6246787" cy="1023992"/>
      </dsp:txXfrm>
    </dsp:sp>
    <dsp:sp modelId="{3F12DA63-A0BE-4561-A511-1868597A36AC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E14E0-E14B-45CF-B230-D61417FB268D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B1E1-0ACD-4472-9D83-7A17F0164D17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predicts stock trends via financial analysis.</a:t>
          </a:r>
        </a:p>
      </dsp:txBody>
      <dsp:txXfrm>
        <a:off x="1182711" y="1280428"/>
        <a:ext cx="6246787" cy="1023992"/>
      </dsp:txXfrm>
    </dsp:sp>
    <dsp:sp modelId="{7A53D799-6DF2-4F29-A060-8FC62F02544D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C0F9E-2BA0-4A83-BBFE-09E314A8519B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4553-D0C0-4474-B94E-86BC5A31D538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helps with fraud detection and risk management.</a:t>
          </a:r>
        </a:p>
      </dsp:txBody>
      <dsp:txXfrm>
        <a:off x="1182711" y="2560419"/>
        <a:ext cx="6246787" cy="102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6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35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2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90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7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6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hdsr.mitpress.mit.edu/pub/1klv4t3q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62" name="Rectangle 161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Content Placeholder 7" descr="A wireframe of a person's head&#10;&#10;Description automatically generated">
            <a:extLst>
              <a:ext uri="{FF2B5EF4-FFF2-40B4-BE49-F238E27FC236}">
                <a16:creationId xmlns:a16="http://schemas.microsoft.com/office/drawing/2014/main" id="{65E26082-1035-9436-8005-F76E5BCBA8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1337" r="15015" b="1"/>
          <a:stretch/>
        </p:blipFill>
        <p:spPr>
          <a:xfrm>
            <a:off x="-1" y="10"/>
            <a:ext cx="9141291" cy="6857990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235200"/>
            <a:ext cx="8236546" cy="2396067"/>
            <a:chOff x="605895" y="2235200"/>
            <a:chExt cx="10982062" cy="2396067"/>
          </a:xfrm>
        </p:grpSpPr>
        <p:sp>
          <p:nvSpPr>
            <p:cNvPr id="166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8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69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0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1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2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3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4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5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6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7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PK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39E69F-17E0-0438-A474-C734339F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2328334"/>
            <a:ext cx="51435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/>
              <a:t>Generative AI: Unlocking the Future of Creativity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D136E-6ACA-EB03-A5E8-8E4FD9EF42DA}"/>
              </a:ext>
            </a:extLst>
          </p:cNvPr>
          <p:cNvSpPr txBox="1"/>
          <p:nvPr/>
        </p:nvSpPr>
        <p:spPr>
          <a:xfrm>
            <a:off x="7021800" y="6657945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PK" sz="700">
                <a:solidFill>
                  <a:srgbClr val="FFFFFF"/>
                </a:solidFill>
                <a:hlinkClick r:id="rId5" tooltip="https://hdsr.mitpress.mit.edu/pub/1klv4t3q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PK" sz="700">
                <a:solidFill>
                  <a:srgbClr val="FFFFFF"/>
                </a:solidFill>
              </a:rPr>
              <a:t> by Unknown Author is licensed under </a:t>
            </a:r>
            <a:r>
              <a:rPr lang="en-PK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PK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rPr lang="en-GB" sz="3300"/>
              <a:t>Generative AI in Entertainment &amp; Gaming</a:t>
            </a: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E9E91EAC-ACAF-7A2A-4BFD-89161FBF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30" r="46076" b="1"/>
          <a:stretch/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dirty="0"/>
              <a:t>AI enables synthetic content creation:</a:t>
            </a:r>
          </a:p>
          <a:p>
            <a:r>
              <a:rPr dirty="0"/>
              <a:t> Music, scripts, and videos</a:t>
            </a:r>
          </a:p>
          <a:p>
            <a:r>
              <a:rPr dirty="0"/>
              <a:t> Personalized content generation</a:t>
            </a:r>
          </a:p>
          <a:p>
            <a:r>
              <a:rPr dirty="0"/>
              <a:t> Game development tools (e.g., SideFX Houdini for AR/VR)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889" y="618518"/>
            <a:ext cx="2313668" cy="1478570"/>
          </a:xfrm>
        </p:spPr>
        <p:txBody>
          <a:bodyPr>
            <a:normAutofit/>
          </a:bodyPr>
          <a:lstStyle/>
          <a:p>
            <a:r>
              <a:rPr lang="en-GB" sz="2600"/>
              <a:t>Generative AI in Education &amp; E-Learning</a:t>
            </a:r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D1F0559E-8FBB-B09F-5F2F-CCED6B4B45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539" r="16573" b="1"/>
          <a:stretch/>
        </p:blipFill>
        <p:spPr>
          <a:xfrm>
            <a:off x="-4197" y="10"/>
            <a:ext cx="5668905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889" y="2249487"/>
            <a:ext cx="2313669" cy="3541714"/>
          </a:xfrm>
        </p:spPr>
        <p:txBody>
          <a:bodyPr>
            <a:normAutofit/>
          </a:bodyPr>
          <a:lstStyle/>
          <a:p>
            <a:r>
              <a:rPr lang="en-GB" sz="1600"/>
              <a:t>AI provides personalized learning experiences.</a:t>
            </a:r>
          </a:p>
          <a:p>
            <a:r>
              <a:rPr lang="en-GB" sz="1600"/>
              <a:t>Automated grading &amp; feedback.</a:t>
            </a:r>
          </a:p>
          <a:p>
            <a:r>
              <a:rPr lang="en-GB" sz="1600"/>
              <a:t>Example: Duolingo uses AI to improve language learning.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GB"/>
              <a:t>Generative AI in Banking &amp; Finance</a:t>
            </a:r>
            <a:endParaRPr lang="en-GB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4FA6D04-FD93-5295-707F-C91E71D4C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42879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0A9431-2A3C-49F3-B6F6-720209A2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85921EA-3A0D-43BC-8CB2-166ABD8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3AB4E7-FF55-4CA6-B4C7-4E0E25F2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05" y="4576651"/>
            <a:ext cx="7770190" cy="1297098"/>
          </a:xfrm>
        </p:spPr>
        <p:txBody>
          <a:bodyPr>
            <a:normAutofit/>
          </a:bodyPr>
          <a:lstStyle/>
          <a:p>
            <a:pPr algn="ctr"/>
            <a:r>
              <a:rPr lang="en-GB" sz="3500">
                <a:solidFill>
                  <a:srgbClr val="FFFFFF"/>
                </a:solidFill>
              </a:rPr>
              <a:t>Generative AI in Healthcare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D8DF97-0106-4A43-B42C-B28CB9657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 useBgFill="1"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003" y="639965"/>
            <a:ext cx="8159994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4267FC2-DC93-C921-9649-952ECEAF9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36522"/>
              </p:ext>
            </p:extLst>
          </p:nvPr>
        </p:nvGraphicFramePr>
        <p:xfrm>
          <a:off x="857250" y="1093788"/>
          <a:ext cx="74295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Generative AI in Human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53CDA-DE0D-7989-1B8B-15B5ACC76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482185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AI Tools for Text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F0CA1-E432-0CA0-A6AB-C8C500C47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85329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AI Tools for Image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D0787C-DED4-E510-D36A-6096B27BB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300696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Tools for Audio &amp; Video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06C84-7A39-13D2-FE9E-539A2EDC3D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6060" y="2249487"/>
          <a:ext cx="74294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11384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2"/>
            <a:ext cx="3046144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3041715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9998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3238"/>
            <a:ext cx="3047039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134681"/>
            <a:ext cx="2057483" cy="4255025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AI Tools for Code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B9C99-ADC7-1B02-EA38-7DD04E1C6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116160"/>
              </p:ext>
            </p:extLst>
          </p:nvPr>
        </p:nvGraphicFramePr>
        <p:xfrm>
          <a:off x="3496641" y="1134682"/>
          <a:ext cx="5019561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73" name="Rectangle 72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4628A760-2BB2-8D01-1515-C9A20EA0342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r="-1" b="2250"/>
          <a:stretch/>
        </p:blipFill>
        <p:spPr>
          <a:xfrm>
            <a:off x="2708" y="10"/>
            <a:ext cx="9141292" cy="685799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400" y="0"/>
            <a:ext cx="8591552" cy="6848476"/>
            <a:chOff x="372533" y="0"/>
            <a:chExt cx="11455400" cy="6848476"/>
          </a:xfrm>
        </p:grpSpPr>
        <p:sp>
          <p:nvSpPr>
            <p:cNvPr id="77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7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9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PK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07533"/>
            <a:ext cx="7429499" cy="10922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Conclusion &amp; Future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252134"/>
            <a:ext cx="7429500" cy="345439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/>
              <a:t>Generative AI is transforming industries.</a:t>
            </a:r>
          </a:p>
          <a:p>
            <a:pPr>
              <a:lnSpc>
                <a:spcPct val="110000"/>
              </a:lnSpc>
            </a:pPr>
            <a:r>
              <a:rPr lang="en-GB" sz="1400"/>
              <a:t>Future Directions:</a:t>
            </a:r>
          </a:p>
          <a:p>
            <a:pPr>
              <a:lnSpc>
                <a:spcPct val="110000"/>
              </a:lnSpc>
            </a:pPr>
            <a:r>
              <a:rPr lang="en-GB" sz="1400"/>
              <a:t>  - AI-human collaboration</a:t>
            </a:r>
          </a:p>
          <a:p>
            <a:pPr>
              <a:lnSpc>
                <a:spcPct val="110000"/>
              </a:lnSpc>
            </a:pPr>
            <a:r>
              <a:rPr lang="en-GB" sz="1400"/>
              <a:t>  - Stronger AI regulations</a:t>
            </a:r>
          </a:p>
          <a:p>
            <a:pPr>
              <a:lnSpc>
                <a:spcPct val="110000"/>
              </a:lnSpc>
            </a:pPr>
            <a:r>
              <a:rPr lang="en-GB" sz="1400"/>
              <a:t>  - Expanding AI to space research and robotics.</a:t>
            </a:r>
          </a:p>
          <a:p>
            <a:pPr>
              <a:lnSpc>
                <a:spcPct val="110000"/>
              </a:lnSpc>
            </a:pPr>
            <a:r>
              <a:rPr lang="en-GB" sz="1400"/>
              <a:t>Next Steps:</a:t>
            </a:r>
          </a:p>
          <a:p>
            <a:pPr>
              <a:lnSpc>
                <a:spcPct val="110000"/>
              </a:lnSpc>
            </a:pPr>
            <a:r>
              <a:rPr lang="en-GB" sz="1400"/>
              <a:t>  - Experiment with AI tools</a:t>
            </a:r>
          </a:p>
          <a:p>
            <a:pPr>
              <a:lnSpc>
                <a:spcPct val="110000"/>
              </a:lnSpc>
            </a:pPr>
            <a:r>
              <a:rPr lang="en-GB" sz="1400"/>
              <a:t>  - Stay updated with AI advancements</a:t>
            </a:r>
          </a:p>
          <a:p>
            <a:pPr>
              <a:lnSpc>
                <a:spcPct val="110000"/>
              </a:lnSpc>
            </a:pPr>
            <a:r>
              <a:rPr lang="en-GB" sz="1400"/>
              <a:t>  - Apply AI in real-world projects.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dirty="0"/>
              <a:t>Understanding Artificial Intelligence (AI)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0E4DA9-FF21-5BA5-31B3-FC3EA36DF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97838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GB"/>
              <a:t>The Power of Generative AI</a:t>
            </a:r>
          </a:p>
        </p:txBody>
      </p:sp>
      <p:graphicFrame>
        <p:nvGraphicFramePr>
          <p:cNvPr id="141" name="Content Placeholder 2">
            <a:extLst>
              <a:ext uri="{FF2B5EF4-FFF2-40B4-BE49-F238E27FC236}">
                <a16:creationId xmlns:a16="http://schemas.microsoft.com/office/drawing/2014/main" id="{5340BC19-EB38-B11A-7F21-03BE9C209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543089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0A9431-2A3C-49F3-B6F6-720209A2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85921EA-3A0D-43BC-8CB2-166ABD8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3AB4E7-FF55-4CA6-B4C7-4E0E25F2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05" y="4576651"/>
            <a:ext cx="7770190" cy="1297098"/>
          </a:xfrm>
        </p:spPr>
        <p:txBody>
          <a:bodyPr>
            <a:normAutofit/>
          </a:bodyPr>
          <a:lstStyle/>
          <a:p>
            <a:pPr algn="ctr"/>
            <a:r>
              <a:rPr lang="en-GB" sz="3500" dirty="0">
                <a:solidFill>
                  <a:srgbClr val="FFFFFF"/>
                </a:solidFill>
              </a:rPr>
              <a:t>How Generative AI Works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D8DF97-0106-4A43-B42C-B28CB9657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 useBgFill="1"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003" y="639965"/>
            <a:ext cx="8159994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2E2BC-B378-439A-0DCF-FB04102F5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175831"/>
              </p:ext>
            </p:extLst>
          </p:nvPr>
        </p:nvGraphicFramePr>
        <p:xfrm>
          <a:off x="857250" y="1093788"/>
          <a:ext cx="74295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0A9431-2A3C-49F3-B6F6-720209A2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85921EA-3A0D-43BC-8CB2-166ABD8B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C3AB4E7-FF55-4CA6-B4C7-4E0E25F2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8E19F2B2-052E-42E1-92F1-452D58D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CD59E4B-B4D7-4454-851A-2EF95FAAA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51F93B7-9C2C-4712-862E-1FEA73B0F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F336EB0-99F1-46D0-95A4-864EF85FF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4BF28E7-6AD9-4869-A526-0153EE78C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43F9047-D784-4EE9-9C73-5716D07C9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569AAB0-021C-4FCD-8C93-5029994F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101BBC97-FDFD-4022-984F-75162F7D7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CA96A6-85D5-4527-ACD9-E7566BC6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E4BDB9D-AB41-4CE3-A5CE-882AD1D42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CD85932-8245-46BE-A5E1-7A5346D0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F02BA4F4-3851-4972-85AE-1BC617D8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40EAB8E-F0CC-4F0A-A0DF-4FC56A83E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2FAD9-F428-48E3-8349-EFBBA460E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176DA8C8-14AA-423D-A1D4-1A4842B10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A97088D-B3D7-4F8B-8B91-223AF02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54DD1546-D2E2-49C1-815B-752B18D4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1A6141C7-9F66-449A-B13E-0E013A7E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03A04E0-35CB-4926-9C9B-1EE571604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02915CD8-F740-457D-849A-CD5381A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9B91BDA-2064-4EF0-82A8-7142D96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73FDDF3E-F2CB-43EF-9145-5924C7B11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5F962AA3-5CCE-425D-993A-22BD458E7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6D05019-D39C-42E4-96F7-0771B26CB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5D4D99E-50F5-4CE9-93FA-670BA363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FB0AEBB-E344-4B87-9A59-032F0B4E1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FB8F7A1-CF5E-4BFF-9A1E-B71C0372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05" y="4576651"/>
            <a:ext cx="7770190" cy="1297098"/>
          </a:xfrm>
        </p:spPr>
        <p:txBody>
          <a:bodyPr>
            <a:normAutofit/>
          </a:bodyPr>
          <a:lstStyle/>
          <a:p>
            <a:pPr algn="ctr"/>
            <a:r>
              <a:rPr lang="en-GB" sz="3500">
                <a:solidFill>
                  <a:srgbClr val="FFFFFF"/>
                </a:solidFill>
              </a:rPr>
              <a:t>Evolution of Generative AI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D8DF97-0106-4A43-B42C-B28CB9657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503B456-FD8B-4CD9-8E8C-691962652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38BB01B1-37C4-42A0-AC9B-E0F0A1E0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501AEC8E-C461-48EC-AE38-1334589F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14A6E6C3-198B-4ED4-9771-77E83D9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497B9426-CA99-4B93-AEC5-C0CFE00D4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F7523F0A-09DF-42BD-8066-F4E2F28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4F61401-F00B-4061-9B91-B8E3EC95F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4DDCC2DA-4B8C-4A37-A61C-F608D1CA3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78E4F178-4DD6-4406-8C16-AC8E6BFA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F35196FC-9A3B-4E94-8132-CDB3576E0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PK"/>
            </a:p>
          </p:txBody>
        </p:sp>
      </p:grpSp>
      <p:sp useBgFill="1"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C0170EB2-D797-4D4E-9C08-A165F6A14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003" y="639965"/>
            <a:ext cx="8159994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23870-8720-FC3B-F0CB-1C1065B9D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594849"/>
              </p:ext>
            </p:extLst>
          </p:nvPr>
        </p:nvGraphicFramePr>
        <p:xfrm>
          <a:off x="857250" y="1093788"/>
          <a:ext cx="7429500" cy="265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GB"/>
              <a:t>Modern Generative AI Tools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8A4C02-9F8D-298A-76A2-795CC8318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95453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Retrieval-Augmented Generation (RAG)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7E368F-2D4A-8EDF-F885-C8F6BEEF6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92970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GB"/>
              <a:t>Traditional AI vs</a:t>
            </a:r>
            <a:br>
              <a:rPr lang="en-GB"/>
            </a:br>
            <a:r>
              <a:rPr lang="en-GB"/>
              <a:t>Generative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C6E6A-D8E3-ABAB-2B3F-6393F9E3E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92263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Generative AI in IT and DevOps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0FC52-D17B-37EA-CBCB-991C9CE9D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746219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</TotalTime>
  <Words>686</Words>
  <Application>Microsoft Macintosh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Generative AI: Unlocking the Future of Creativity</vt:lpstr>
      <vt:lpstr>Understanding Artificial Intelligence (AI)</vt:lpstr>
      <vt:lpstr>The Power of Generative AI</vt:lpstr>
      <vt:lpstr>How Generative AI Works</vt:lpstr>
      <vt:lpstr>Evolution of Generative AI</vt:lpstr>
      <vt:lpstr>Modern Generative AI Tools</vt:lpstr>
      <vt:lpstr>Retrieval-Augmented Generation (RAG)</vt:lpstr>
      <vt:lpstr>Traditional AI vs Generative AI</vt:lpstr>
      <vt:lpstr>Generative AI in IT and DevOps</vt:lpstr>
      <vt:lpstr>Generative AI in Entertainment &amp; Gaming</vt:lpstr>
      <vt:lpstr>Generative AI in Education &amp; E-Learning</vt:lpstr>
      <vt:lpstr>Generative AI in Banking &amp; Finance</vt:lpstr>
      <vt:lpstr>Generative AI in Healthcare</vt:lpstr>
      <vt:lpstr>Generative AI in Human Resources</vt:lpstr>
      <vt:lpstr>AI Tools for Text Generation</vt:lpstr>
      <vt:lpstr>AI Tools for Image Generation</vt:lpstr>
      <vt:lpstr>AI Tools for Audio &amp; Video Generation</vt:lpstr>
      <vt:lpstr>AI Tools for Code Generation</vt:lpstr>
      <vt:lpstr>Conclusion &amp; Future of Generative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Aromatic Benzeen</cp:lastModifiedBy>
  <cp:revision>5</cp:revision>
  <dcterms:created xsi:type="dcterms:W3CDTF">2013-01-27T09:14:16Z</dcterms:created>
  <dcterms:modified xsi:type="dcterms:W3CDTF">2025-02-21T08:43:29Z</dcterms:modified>
  <cp:category/>
</cp:coreProperties>
</file>