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19" r:id="rId2"/>
    <p:sldId id="3541" r:id="rId3"/>
    <p:sldId id="3542" r:id="rId4"/>
    <p:sldId id="3521" r:id="rId5"/>
    <p:sldId id="3571" r:id="rId6"/>
    <p:sldId id="3572" r:id="rId7"/>
    <p:sldId id="3574" r:id="rId8"/>
    <p:sldId id="3575" r:id="rId9"/>
    <p:sldId id="3576" r:id="rId10"/>
    <p:sldId id="3577" r:id="rId11"/>
    <p:sldId id="3543" r:id="rId12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FD7CC8-D0DE-4A31-A074-DE708D83FCB4}">
          <p14:sldIdLst>
            <p14:sldId id="3519"/>
            <p14:sldId id="3541"/>
            <p14:sldId id="3542"/>
            <p14:sldId id="3521"/>
            <p14:sldId id="3571"/>
            <p14:sldId id="3572"/>
            <p14:sldId id="3574"/>
            <p14:sldId id="3575"/>
            <p14:sldId id="3576"/>
            <p14:sldId id="3577"/>
            <p14:sldId id="35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пользователь Microsoft Office" initials="Office [2]" lastIdx="1" clrIdx="1"/>
  <p:cmAuthor id="3" name="Ammad ejaz" initials="Ae" lastIdx="1" clrIdx="2">
    <p:extLst>
      <p:ext uri="{19B8F6BF-5375-455C-9EA6-DF929625EA0E}">
        <p15:presenceInfo xmlns:p15="http://schemas.microsoft.com/office/powerpoint/2012/main" userId="34743ca2feac3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AFBFF"/>
    <a:srgbClr val="747D84"/>
    <a:srgbClr val="62666A"/>
    <a:srgbClr val="B49564"/>
    <a:srgbClr val="A0A0A0"/>
    <a:srgbClr val="B49464"/>
    <a:srgbClr val="A1A1A1"/>
    <a:srgbClr val="FFBE00"/>
    <a:srgbClr val="FF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544" autoAdjust="0"/>
    <p:restoredTop sz="94637" autoAdjust="0"/>
  </p:normalViewPr>
  <p:slideViewPr>
    <p:cSldViewPr>
      <p:cViewPr varScale="1">
        <p:scale>
          <a:sx n="53" d="100"/>
          <a:sy n="53" d="100"/>
        </p:scale>
        <p:origin x="1422" y="72"/>
      </p:cViewPr>
      <p:guideLst/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58"/>
    </p:cViewPr>
  </p:sorterViewPr>
  <p:notesViewPr>
    <p:cSldViewPr>
      <p:cViewPr varScale="1">
        <p:scale>
          <a:sx n="75" d="100"/>
          <a:sy n="75" d="100"/>
        </p:scale>
        <p:origin x="24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Complex Engineering Problem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Complex Engineering Problem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D950-A4CB-4CFE-A866-C69FDDE327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43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82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07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84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49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175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1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55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41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3">
            <a:extLst>
              <a:ext uri="{FF2B5EF4-FFF2-40B4-BE49-F238E27FC236}">
                <a16:creationId xmlns:a16="http://schemas.microsoft.com/office/drawing/2014/main" id="{5F3206EC-51A7-ED41-8585-7482AED3FFC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" y="0"/>
            <a:ext cx="24387174" cy="13717588"/>
          </a:xfrm>
          <a:custGeom>
            <a:avLst/>
            <a:gdLst>
              <a:gd name="connsiteX0" fmla="*/ 0 w 7729092"/>
              <a:gd name="connsiteY0" fmla="*/ 0 h 13717588"/>
              <a:gd name="connsiteX1" fmla="*/ 7729092 w 7729092"/>
              <a:gd name="connsiteY1" fmla="*/ 0 h 13717588"/>
              <a:gd name="connsiteX2" fmla="*/ 7729092 w 7729092"/>
              <a:gd name="connsiteY2" fmla="*/ 13717588 h 13717588"/>
              <a:gd name="connsiteX3" fmla="*/ 0 w 7729092"/>
              <a:gd name="connsiteY3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092" h="13717588">
                <a:moveTo>
                  <a:pt x="0" y="0"/>
                </a:moveTo>
                <a:lnTo>
                  <a:pt x="7729092" y="0"/>
                </a:lnTo>
                <a:lnTo>
                  <a:pt x="7729092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6987AE1-D782-F749-98C3-249E65517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92" y="3978474"/>
            <a:ext cx="12309512" cy="36917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23900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MAIN</a:t>
            </a:r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1FF07E3-74E3-014D-AD7E-B41B3F8EF2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1019" y="5784990"/>
            <a:ext cx="15873148" cy="5034244"/>
          </a:xfrm>
          <a:prstGeom prst="rect">
            <a:avLst/>
          </a:prstGeom>
        </p:spPr>
        <p:txBody>
          <a:bodyPr/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ts val="127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3641907" algn="l"/>
              </a:tabLst>
              <a:defRPr lang="en-US" sz="23900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 algn="l" defTabSz="2438645" rtl="0" eaLnBrk="1" latinLnBrk="0" hangingPunct="1">
              <a:lnSpc>
                <a:spcPct val="150000"/>
              </a:lnSpc>
              <a:spcBef>
                <a:spcPts val="1272"/>
              </a:spcBef>
              <a:buFont typeface="Arial" panose="020B0604020202020204" pitchFamily="34" charset="0"/>
              <a:buNone/>
            </a:pPr>
            <a:r>
              <a:rPr lang="en-US" dirty="0"/>
              <a:t>HADR</a:t>
            </a:r>
          </a:p>
        </p:txBody>
      </p:sp>
    </p:spTree>
    <p:extLst>
      <p:ext uri="{BB962C8B-B14F-4D97-AF65-F5344CB8AC3E}">
        <p14:creationId xmlns:p14="http://schemas.microsoft.com/office/powerpoint/2010/main" val="295982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ar Gr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E3DB743F-FADB-1F4F-86B7-A43EED5295B9}"/>
              </a:ext>
            </a:extLst>
          </p:cNvPr>
          <p:cNvSpPr/>
          <p:nvPr userDrawn="1"/>
        </p:nvSpPr>
        <p:spPr>
          <a:xfrm>
            <a:off x="19518624" y="-23862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690DD924-3888-E948-81FB-DD809A75F2D3}"/>
              </a:ext>
            </a:extLst>
          </p:cNvPr>
          <p:cNvSpPr/>
          <p:nvPr userDrawn="1"/>
        </p:nvSpPr>
        <p:spPr>
          <a:xfrm>
            <a:off x="19518624" y="3411500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D997BDA3-EABB-EA46-AE73-994CC8D6B568}"/>
              </a:ext>
            </a:extLst>
          </p:cNvPr>
          <p:cNvSpPr/>
          <p:nvPr userDrawn="1"/>
        </p:nvSpPr>
        <p:spPr>
          <a:xfrm>
            <a:off x="19518624" y="6846863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5ABE9522-3B7D-1F4B-BD82-4AE00D4F4594}"/>
              </a:ext>
            </a:extLst>
          </p:cNvPr>
          <p:cNvSpPr/>
          <p:nvPr userDrawn="1"/>
        </p:nvSpPr>
        <p:spPr>
          <a:xfrm>
            <a:off x="19518624" y="10282226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2E34985B-9DDC-D347-A623-9C44DF30F053}"/>
              </a:ext>
            </a:extLst>
          </p:cNvPr>
          <p:cNvSpPr/>
          <p:nvPr userDrawn="1"/>
        </p:nvSpPr>
        <p:spPr>
          <a:xfrm>
            <a:off x="14615791" y="-23862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82FA1816-4607-8A44-8D88-A87B4BD18294}"/>
              </a:ext>
            </a:extLst>
          </p:cNvPr>
          <p:cNvSpPr/>
          <p:nvPr userDrawn="1"/>
        </p:nvSpPr>
        <p:spPr>
          <a:xfrm>
            <a:off x="14615791" y="3411500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ADE3D4C5-24D8-E041-B9C3-46AD56445934}"/>
              </a:ext>
            </a:extLst>
          </p:cNvPr>
          <p:cNvSpPr/>
          <p:nvPr userDrawn="1"/>
        </p:nvSpPr>
        <p:spPr>
          <a:xfrm>
            <a:off x="14615791" y="6846863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99D6E4BD-7B98-574F-B2E5-6501A6BCFA76}"/>
              </a:ext>
            </a:extLst>
          </p:cNvPr>
          <p:cNvSpPr/>
          <p:nvPr userDrawn="1"/>
        </p:nvSpPr>
        <p:spPr>
          <a:xfrm>
            <a:off x="14615791" y="10282226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3" name="Скругленный прямоугольник 22">
            <a:extLst>
              <a:ext uri="{FF2B5EF4-FFF2-40B4-BE49-F238E27FC236}">
                <a16:creationId xmlns:a16="http://schemas.microsoft.com/office/drawing/2014/main" id="{92277F47-D872-944B-96DF-CF7114E6E359}"/>
              </a:ext>
            </a:extLst>
          </p:cNvPr>
          <p:cNvSpPr/>
          <p:nvPr userDrawn="1"/>
        </p:nvSpPr>
        <p:spPr>
          <a:xfrm>
            <a:off x="9712958" y="-23862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4" name="Скругленный прямоугольник 23">
            <a:extLst>
              <a:ext uri="{FF2B5EF4-FFF2-40B4-BE49-F238E27FC236}">
                <a16:creationId xmlns:a16="http://schemas.microsoft.com/office/drawing/2014/main" id="{3E943484-0511-0D4C-99C2-576238C0F7F2}"/>
              </a:ext>
            </a:extLst>
          </p:cNvPr>
          <p:cNvSpPr/>
          <p:nvPr userDrawn="1"/>
        </p:nvSpPr>
        <p:spPr>
          <a:xfrm>
            <a:off x="9712958" y="3411500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B3543938-CC44-0340-89BB-EFCCB3F855D8}"/>
              </a:ext>
            </a:extLst>
          </p:cNvPr>
          <p:cNvSpPr/>
          <p:nvPr userDrawn="1"/>
        </p:nvSpPr>
        <p:spPr>
          <a:xfrm>
            <a:off x="9712958" y="6846863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6" name="Скругленный прямоугольник 25">
            <a:extLst>
              <a:ext uri="{FF2B5EF4-FFF2-40B4-BE49-F238E27FC236}">
                <a16:creationId xmlns:a16="http://schemas.microsoft.com/office/drawing/2014/main" id="{8A882696-BF62-CB46-95C5-F180BF12C5E1}"/>
              </a:ext>
            </a:extLst>
          </p:cNvPr>
          <p:cNvSpPr/>
          <p:nvPr userDrawn="1"/>
        </p:nvSpPr>
        <p:spPr>
          <a:xfrm>
            <a:off x="9712958" y="10282226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8420039F-75D6-A246-AF31-683DD34B5A86}"/>
              </a:ext>
            </a:extLst>
          </p:cNvPr>
          <p:cNvSpPr/>
          <p:nvPr userDrawn="1"/>
        </p:nvSpPr>
        <p:spPr>
          <a:xfrm>
            <a:off x="4810125" y="-23862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4FC00BEA-5D1A-3F48-8E8A-2DC6B3E13637}"/>
              </a:ext>
            </a:extLst>
          </p:cNvPr>
          <p:cNvSpPr/>
          <p:nvPr userDrawn="1"/>
        </p:nvSpPr>
        <p:spPr>
          <a:xfrm>
            <a:off x="4810125" y="3411500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BCE689D4-F308-F94B-B69B-CE85AB157555}"/>
              </a:ext>
            </a:extLst>
          </p:cNvPr>
          <p:cNvSpPr/>
          <p:nvPr userDrawn="1"/>
        </p:nvSpPr>
        <p:spPr>
          <a:xfrm>
            <a:off x="4810125" y="6846863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2" name="Скругленный прямоугольник 21">
            <a:extLst>
              <a:ext uri="{FF2B5EF4-FFF2-40B4-BE49-F238E27FC236}">
                <a16:creationId xmlns:a16="http://schemas.microsoft.com/office/drawing/2014/main" id="{9520DDBD-37A2-664C-B8B5-D55E6C5F4451}"/>
              </a:ext>
            </a:extLst>
          </p:cNvPr>
          <p:cNvSpPr/>
          <p:nvPr userDrawn="1"/>
        </p:nvSpPr>
        <p:spPr>
          <a:xfrm>
            <a:off x="4810125" y="10282226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8" name="Скругленный прямоугольник 27">
            <a:extLst>
              <a:ext uri="{FF2B5EF4-FFF2-40B4-BE49-F238E27FC236}">
                <a16:creationId xmlns:a16="http://schemas.microsoft.com/office/drawing/2014/main" id="{7FBCAA2D-ACFA-CD42-9B8F-9E015550AF95}"/>
              </a:ext>
            </a:extLst>
          </p:cNvPr>
          <p:cNvSpPr/>
          <p:nvPr userDrawn="1"/>
        </p:nvSpPr>
        <p:spPr>
          <a:xfrm>
            <a:off x="0" y="-23862"/>
            <a:ext cx="4803837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9" name="Скругленный прямоугольник 28">
            <a:extLst>
              <a:ext uri="{FF2B5EF4-FFF2-40B4-BE49-F238E27FC236}">
                <a16:creationId xmlns:a16="http://schemas.microsoft.com/office/drawing/2014/main" id="{58403F80-ED3E-4F41-8F78-CBF403119C50}"/>
              </a:ext>
            </a:extLst>
          </p:cNvPr>
          <p:cNvSpPr/>
          <p:nvPr userDrawn="1"/>
        </p:nvSpPr>
        <p:spPr>
          <a:xfrm>
            <a:off x="-92708" y="3411500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30" name="Скругленный прямоугольник 29">
            <a:extLst>
              <a:ext uri="{FF2B5EF4-FFF2-40B4-BE49-F238E27FC236}">
                <a16:creationId xmlns:a16="http://schemas.microsoft.com/office/drawing/2014/main" id="{C584867F-18ED-754F-9CA1-DC4991F969F2}"/>
              </a:ext>
            </a:extLst>
          </p:cNvPr>
          <p:cNvSpPr/>
          <p:nvPr userDrawn="1"/>
        </p:nvSpPr>
        <p:spPr>
          <a:xfrm>
            <a:off x="0" y="6846863"/>
            <a:ext cx="4803837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31" name="Скругленный прямоугольник 30">
            <a:extLst>
              <a:ext uri="{FF2B5EF4-FFF2-40B4-BE49-F238E27FC236}">
                <a16:creationId xmlns:a16="http://schemas.microsoft.com/office/drawing/2014/main" id="{17A716BA-C3BF-654B-82AF-301A5715F2A9}"/>
              </a:ext>
            </a:extLst>
          </p:cNvPr>
          <p:cNvSpPr/>
          <p:nvPr userDrawn="1"/>
        </p:nvSpPr>
        <p:spPr>
          <a:xfrm>
            <a:off x="-92708" y="10282226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5B3527F-ACB5-114E-B345-3DB1EFF15FD7}"/>
              </a:ext>
            </a:extLst>
          </p:cNvPr>
          <p:cNvGrpSpPr/>
          <p:nvPr userDrawn="1"/>
        </p:nvGrpSpPr>
        <p:grpSpPr>
          <a:xfrm>
            <a:off x="-92708" y="-23862"/>
            <a:ext cx="24479883" cy="13741450"/>
            <a:chOff x="-92708" y="-23862"/>
            <a:chExt cx="24479883" cy="13741450"/>
          </a:xfrm>
        </p:grpSpPr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F43750B-E762-A64F-A792-E67F96D1AB74}"/>
                </a:ext>
              </a:extLst>
            </p:cNvPr>
            <p:cNvCxnSpPr/>
            <p:nvPr userDrawn="1"/>
          </p:nvCxnSpPr>
          <p:spPr>
            <a:xfrm>
              <a:off x="-92708" y="3411500"/>
              <a:ext cx="24479883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D583FB98-3743-474E-95E2-58078727E3E6}"/>
                </a:ext>
              </a:extLst>
            </p:cNvPr>
            <p:cNvCxnSpPr/>
            <p:nvPr userDrawn="1"/>
          </p:nvCxnSpPr>
          <p:spPr>
            <a:xfrm>
              <a:off x="0" y="10282226"/>
              <a:ext cx="24387175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4995ACC0-5657-C748-AEDE-79301B5FA06A}"/>
                </a:ext>
              </a:extLst>
            </p:cNvPr>
            <p:cNvCxnSpPr/>
            <p:nvPr userDrawn="1"/>
          </p:nvCxnSpPr>
          <p:spPr>
            <a:xfrm>
              <a:off x="0" y="6846863"/>
              <a:ext cx="24387175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C0461D76-CF07-1F48-BD08-2B9E9E27F2C3}"/>
                </a:ext>
              </a:extLst>
            </p:cNvPr>
            <p:cNvGrpSpPr/>
            <p:nvPr userDrawn="1"/>
          </p:nvGrpSpPr>
          <p:grpSpPr>
            <a:xfrm>
              <a:off x="4803837" y="-23862"/>
              <a:ext cx="14708499" cy="13741450"/>
              <a:chOff x="4803837" y="-23862"/>
              <a:chExt cx="14708499" cy="13741450"/>
            </a:xfrm>
          </p:grpSpPr>
          <p:cxnSp>
            <p:nvCxnSpPr>
              <p:cNvPr id="60" name="Прямая соединительная линия 59">
                <a:extLst>
                  <a:ext uri="{FF2B5EF4-FFF2-40B4-BE49-F238E27FC236}">
                    <a16:creationId xmlns:a16="http://schemas.microsoft.com/office/drawing/2014/main" id="{E71BE65E-2758-7E49-A871-AC7672504D5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4803837" y="-23862"/>
                <a:ext cx="0" cy="13741450"/>
              </a:xfrm>
              <a:prstGeom prst="line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>
                <a:extLst>
                  <a:ext uri="{FF2B5EF4-FFF2-40B4-BE49-F238E27FC236}">
                    <a16:creationId xmlns:a16="http://schemas.microsoft.com/office/drawing/2014/main" id="{028FB3E2-7D5C-6140-9CA2-93DE55D62F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14609503" y="-23862"/>
                <a:ext cx="0" cy="13741450"/>
              </a:xfrm>
              <a:prstGeom prst="line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B683A4EB-3D91-6145-AA82-2C89BB5BD7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9706670" y="-23862"/>
                <a:ext cx="0" cy="13741450"/>
              </a:xfrm>
              <a:prstGeom prst="line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76883EB2-8808-8D41-8810-F3499B640B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19512336" y="-23862"/>
                <a:ext cx="0" cy="13741450"/>
              </a:xfrm>
              <a:prstGeom prst="line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426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1" y="2106267"/>
            <a:ext cx="8104750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1" y="5274623"/>
            <a:ext cx="8104750" cy="5007604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77312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09503" y="2034258"/>
            <a:ext cx="8215403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609503" y="5202617"/>
            <a:ext cx="8215403" cy="507961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408958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EE10D30D-5519-0E46-A928-C90506951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1" y="2106267"/>
            <a:ext cx="8104750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id="{1C3F5E0A-1D97-2E4F-9560-03B8DC6EE9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1" y="5274623"/>
            <a:ext cx="8104750" cy="5007604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5" name="Рисунок 44">
            <a:extLst>
              <a:ext uri="{FF2B5EF4-FFF2-40B4-BE49-F238E27FC236}">
                <a16:creationId xmlns:a16="http://schemas.microsoft.com/office/drawing/2014/main" id="{D8439683-D34D-1848-8024-EBABFEF87C6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4615791" y="-23862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3439F964-8075-0045-80BE-D67CB0096C21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19518623" y="-23862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6B012731-B6F3-284B-9408-94699AF3EDA6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4615791" y="3411500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8" name="Рисунок 47">
            <a:extLst>
              <a:ext uri="{FF2B5EF4-FFF2-40B4-BE49-F238E27FC236}">
                <a16:creationId xmlns:a16="http://schemas.microsoft.com/office/drawing/2014/main" id="{29A63823-3D55-D44C-8673-D7ED6E4C9646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19518623" y="3411500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9" name="Рисунок 48">
            <a:extLst>
              <a:ext uri="{FF2B5EF4-FFF2-40B4-BE49-F238E27FC236}">
                <a16:creationId xmlns:a16="http://schemas.microsoft.com/office/drawing/2014/main" id="{0C1970B0-D2E1-B945-BDC8-36629E171277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4615791" y="6846863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50" name="Рисунок 49">
            <a:extLst>
              <a:ext uri="{FF2B5EF4-FFF2-40B4-BE49-F238E27FC236}">
                <a16:creationId xmlns:a16="http://schemas.microsoft.com/office/drawing/2014/main" id="{4A386CFE-42C3-AC45-B070-751A50598EA5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9518623" y="6846863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52" name="Рисунок 51">
            <a:extLst>
              <a:ext uri="{FF2B5EF4-FFF2-40B4-BE49-F238E27FC236}">
                <a16:creationId xmlns:a16="http://schemas.microsoft.com/office/drawing/2014/main" id="{D625971B-8FBC-CE48-8D5F-8AAF5D9CE158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4615791" y="10282226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51" name="Рисунок 50">
            <a:extLst>
              <a:ext uri="{FF2B5EF4-FFF2-40B4-BE49-F238E27FC236}">
                <a16:creationId xmlns:a16="http://schemas.microsoft.com/office/drawing/2014/main" id="{26ED6FCD-A6DA-1544-BA92-4D80135E50E6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19518623" y="10282226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09503" y="2034258"/>
            <a:ext cx="8215403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609503" y="5202617"/>
            <a:ext cx="8215403" cy="507961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59907585-5051-5448-80B2-16BE6B4BC803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0" y="-23863"/>
            <a:ext cx="4803837" cy="10306088"/>
          </a:xfrm>
          <a:custGeom>
            <a:avLst/>
            <a:gdLst>
              <a:gd name="connsiteX0" fmla="*/ 92708 w 4896545"/>
              <a:gd name="connsiteY0" fmla="*/ 0 h 10306088"/>
              <a:gd name="connsiteX1" fmla="*/ 4896545 w 4896545"/>
              <a:gd name="connsiteY1" fmla="*/ 0 h 10306088"/>
              <a:gd name="connsiteX2" fmla="*/ 4896545 w 4896545"/>
              <a:gd name="connsiteY2" fmla="*/ 3435362 h 10306088"/>
              <a:gd name="connsiteX3" fmla="*/ 4896545 w 4896545"/>
              <a:gd name="connsiteY3" fmla="*/ 3435363 h 10306088"/>
              <a:gd name="connsiteX4" fmla="*/ 4896545 w 4896545"/>
              <a:gd name="connsiteY4" fmla="*/ 6870725 h 10306088"/>
              <a:gd name="connsiteX5" fmla="*/ 4896545 w 4896545"/>
              <a:gd name="connsiteY5" fmla="*/ 10306088 h 10306088"/>
              <a:gd name="connsiteX6" fmla="*/ 92708 w 4896545"/>
              <a:gd name="connsiteY6" fmla="*/ 10306088 h 10306088"/>
              <a:gd name="connsiteX7" fmla="*/ 92708 w 4896545"/>
              <a:gd name="connsiteY7" fmla="*/ 6870725 h 10306088"/>
              <a:gd name="connsiteX8" fmla="*/ 0 w 4896545"/>
              <a:gd name="connsiteY8" fmla="*/ 6870725 h 10306088"/>
              <a:gd name="connsiteX9" fmla="*/ 0 w 4896545"/>
              <a:gd name="connsiteY9" fmla="*/ 3435362 h 10306088"/>
              <a:gd name="connsiteX10" fmla="*/ 92708 w 4896545"/>
              <a:gd name="connsiteY10" fmla="*/ 3435362 h 10306088"/>
              <a:gd name="connsiteX0" fmla="*/ 92708 w 4896545"/>
              <a:gd name="connsiteY0" fmla="*/ 0 h 10306088"/>
              <a:gd name="connsiteX1" fmla="*/ 4896545 w 4896545"/>
              <a:gd name="connsiteY1" fmla="*/ 0 h 10306088"/>
              <a:gd name="connsiteX2" fmla="*/ 4896545 w 4896545"/>
              <a:gd name="connsiteY2" fmla="*/ 3435362 h 10306088"/>
              <a:gd name="connsiteX3" fmla="*/ 4896545 w 4896545"/>
              <a:gd name="connsiteY3" fmla="*/ 3435363 h 10306088"/>
              <a:gd name="connsiteX4" fmla="*/ 4896545 w 4896545"/>
              <a:gd name="connsiteY4" fmla="*/ 6870725 h 10306088"/>
              <a:gd name="connsiteX5" fmla="*/ 4896545 w 4896545"/>
              <a:gd name="connsiteY5" fmla="*/ 10306088 h 10306088"/>
              <a:gd name="connsiteX6" fmla="*/ 92708 w 4896545"/>
              <a:gd name="connsiteY6" fmla="*/ 10306088 h 10306088"/>
              <a:gd name="connsiteX7" fmla="*/ 92708 w 4896545"/>
              <a:gd name="connsiteY7" fmla="*/ 6870725 h 10306088"/>
              <a:gd name="connsiteX8" fmla="*/ 0 w 4896545"/>
              <a:gd name="connsiteY8" fmla="*/ 6870725 h 10306088"/>
              <a:gd name="connsiteX9" fmla="*/ 92708 w 4896545"/>
              <a:gd name="connsiteY9" fmla="*/ 3435362 h 10306088"/>
              <a:gd name="connsiteX10" fmla="*/ 92708 w 4896545"/>
              <a:gd name="connsiteY10" fmla="*/ 0 h 10306088"/>
              <a:gd name="connsiteX0" fmla="*/ 0 w 4803837"/>
              <a:gd name="connsiteY0" fmla="*/ 0 h 10306088"/>
              <a:gd name="connsiteX1" fmla="*/ 4803837 w 4803837"/>
              <a:gd name="connsiteY1" fmla="*/ 0 h 10306088"/>
              <a:gd name="connsiteX2" fmla="*/ 4803837 w 4803837"/>
              <a:gd name="connsiteY2" fmla="*/ 3435362 h 10306088"/>
              <a:gd name="connsiteX3" fmla="*/ 4803837 w 4803837"/>
              <a:gd name="connsiteY3" fmla="*/ 3435363 h 10306088"/>
              <a:gd name="connsiteX4" fmla="*/ 4803837 w 4803837"/>
              <a:gd name="connsiteY4" fmla="*/ 6870725 h 10306088"/>
              <a:gd name="connsiteX5" fmla="*/ 4803837 w 4803837"/>
              <a:gd name="connsiteY5" fmla="*/ 10306088 h 10306088"/>
              <a:gd name="connsiteX6" fmla="*/ 0 w 4803837"/>
              <a:gd name="connsiteY6" fmla="*/ 10306088 h 10306088"/>
              <a:gd name="connsiteX7" fmla="*/ 0 w 4803837"/>
              <a:gd name="connsiteY7" fmla="*/ 6870725 h 10306088"/>
              <a:gd name="connsiteX8" fmla="*/ 0 w 4803837"/>
              <a:gd name="connsiteY8" fmla="*/ 3435362 h 10306088"/>
              <a:gd name="connsiteX9" fmla="*/ 0 w 4803837"/>
              <a:gd name="connsiteY9" fmla="*/ 0 h 1030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3837" h="10306088">
                <a:moveTo>
                  <a:pt x="0" y="0"/>
                </a:moveTo>
                <a:lnTo>
                  <a:pt x="4803837" y="0"/>
                </a:lnTo>
                <a:lnTo>
                  <a:pt x="4803837" y="3435362"/>
                </a:lnTo>
                <a:lnTo>
                  <a:pt x="4803837" y="3435363"/>
                </a:lnTo>
                <a:lnTo>
                  <a:pt x="4803837" y="6870725"/>
                </a:lnTo>
                <a:lnTo>
                  <a:pt x="4803837" y="10306088"/>
                </a:lnTo>
                <a:lnTo>
                  <a:pt x="0" y="10306088"/>
                </a:lnTo>
                <a:lnTo>
                  <a:pt x="0" y="6870725"/>
                </a:lnTo>
                <a:lnTo>
                  <a:pt x="0" y="3435362"/>
                </a:lnTo>
                <a:lnTo>
                  <a:pt x="0" y="0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03906880-A693-A145-9486-600EBA78E14D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810125" y="-23862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2FF33103-FF20-1344-A1AE-159F8E9C1CB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92708" y="10282226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DF1B4DDD-0527-2E4F-9BE4-BE835E12DE0E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4810125" y="3411500"/>
            <a:ext cx="4896545" cy="10306089"/>
          </a:xfrm>
          <a:custGeom>
            <a:avLst/>
            <a:gdLst>
              <a:gd name="connsiteX0" fmla="*/ 0 w 4896545"/>
              <a:gd name="connsiteY0" fmla="*/ 0 h 10306089"/>
              <a:gd name="connsiteX1" fmla="*/ 4896545 w 4896545"/>
              <a:gd name="connsiteY1" fmla="*/ 0 h 10306089"/>
              <a:gd name="connsiteX2" fmla="*/ 4896545 w 4896545"/>
              <a:gd name="connsiteY2" fmla="*/ 3435363 h 10306089"/>
              <a:gd name="connsiteX3" fmla="*/ 4896545 w 4896545"/>
              <a:gd name="connsiteY3" fmla="*/ 6870726 h 10306089"/>
              <a:gd name="connsiteX4" fmla="*/ 4896545 w 4896545"/>
              <a:gd name="connsiteY4" fmla="*/ 10306089 h 10306089"/>
              <a:gd name="connsiteX5" fmla="*/ 0 w 4896545"/>
              <a:gd name="connsiteY5" fmla="*/ 10306089 h 10306089"/>
              <a:gd name="connsiteX6" fmla="*/ 0 w 4896545"/>
              <a:gd name="connsiteY6" fmla="*/ 6870726 h 10306089"/>
              <a:gd name="connsiteX7" fmla="*/ 0 w 4896545"/>
              <a:gd name="connsiteY7" fmla="*/ 3435363 h 103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6545" h="10306089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4896545" y="6870726"/>
                </a:lnTo>
                <a:lnTo>
                  <a:pt x="4896545" y="10306089"/>
                </a:lnTo>
                <a:lnTo>
                  <a:pt x="0" y="10306089"/>
                </a:lnTo>
                <a:lnTo>
                  <a:pt x="0" y="6870726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Рисунок 74">
            <a:extLst>
              <a:ext uri="{FF2B5EF4-FFF2-40B4-BE49-F238E27FC236}">
                <a16:creationId xmlns:a16="http://schemas.microsoft.com/office/drawing/2014/main" id="{6A903F98-088A-5C40-BD6E-43FBE76B51D8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9712958" y="6846863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6" name="Рисунок 75">
            <a:extLst>
              <a:ext uri="{FF2B5EF4-FFF2-40B4-BE49-F238E27FC236}">
                <a16:creationId xmlns:a16="http://schemas.microsoft.com/office/drawing/2014/main" id="{43E6BA49-E6E7-D848-9F3E-B27BB9276F6C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4615791" y="6846863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8" name="Рисунок 77">
            <a:extLst>
              <a:ext uri="{FF2B5EF4-FFF2-40B4-BE49-F238E27FC236}">
                <a16:creationId xmlns:a16="http://schemas.microsoft.com/office/drawing/2014/main" id="{A931669F-63A8-3C43-BCD9-14D83CDF8C6C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19518624" y="6846863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7" name="Рисунок 76">
            <a:extLst>
              <a:ext uri="{FF2B5EF4-FFF2-40B4-BE49-F238E27FC236}">
                <a16:creationId xmlns:a16="http://schemas.microsoft.com/office/drawing/2014/main" id="{A3A5D898-7900-A94A-82CD-72DE8A0CD8DA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9518624" y="3411500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4" name="Рисунок 73">
            <a:extLst>
              <a:ext uri="{FF2B5EF4-FFF2-40B4-BE49-F238E27FC236}">
                <a16:creationId xmlns:a16="http://schemas.microsoft.com/office/drawing/2014/main" id="{D1E98DB2-3142-AC4B-B668-E2C915D669F4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4615791" y="10282226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9" name="Рисунок 78">
            <a:extLst>
              <a:ext uri="{FF2B5EF4-FFF2-40B4-BE49-F238E27FC236}">
                <a16:creationId xmlns:a16="http://schemas.microsoft.com/office/drawing/2014/main" id="{B1200F0E-23BD-2F4C-8F46-CEE78B683676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9518624" y="10282226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80" name="Заголовок 1">
            <a:extLst>
              <a:ext uri="{FF2B5EF4-FFF2-40B4-BE49-F238E27FC236}">
                <a16:creationId xmlns:a16="http://schemas.microsoft.com/office/drawing/2014/main" id="{AFB60071-D278-6347-BEDC-1C6694709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1" y="2106267"/>
            <a:ext cx="8104750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81" name="Текст 3">
            <a:extLst>
              <a:ext uri="{FF2B5EF4-FFF2-40B4-BE49-F238E27FC236}">
                <a16:creationId xmlns:a16="http://schemas.microsoft.com/office/drawing/2014/main" id="{978D470D-7078-8A40-8035-39A81E1E95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1" y="5274623"/>
            <a:ext cx="8104750" cy="5007604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269495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09503" y="2034258"/>
            <a:ext cx="8215403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609503" y="5202617"/>
            <a:ext cx="8215403" cy="507961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67038999-E352-1141-832B-4D2456627363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-5375" y="6832038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2CDB3665-7B1E-5245-8F62-905249C77E2C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4897458" y="6832038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CC2486B3-9E5B-8742-8E82-ABC6C810AE91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-5374" y="3396675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6B22A76F-76F4-0840-9DD3-7449360FC9E5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4897458" y="3396675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AE51FAAC-2FAD-7741-83CD-8E35B7F64CF0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97458" y="10267401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6F5BD17-8FD4-4441-91C0-7A3B289AA96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9800291" y="10267401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4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1" r:id="rId1"/>
    <p:sldLayoutId id="2147485780" r:id="rId2"/>
    <p:sldLayoutId id="2147485698" r:id="rId3"/>
    <p:sldLayoutId id="2147485699" r:id="rId4"/>
    <p:sldLayoutId id="2147485776" r:id="rId5"/>
    <p:sldLayoutId id="2147485777" r:id="rId6"/>
    <p:sldLayoutId id="2147485781" r:id="rId7"/>
    <p:sldLayoutId id="2147485779" r:id="rId8"/>
  </p:sldLayoutIdLst>
  <p:hf sldNum="0" hdr="0" dt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image" Target="../media/image9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8C5A5150-D6BE-40B5-88D4-A9C501BA3014}"/>
              </a:ext>
            </a:extLst>
          </p:cNvPr>
          <p:cNvSpPr/>
          <p:nvPr/>
        </p:nvSpPr>
        <p:spPr>
          <a:xfrm rot="4395735">
            <a:off x="-673191" y="12986921"/>
            <a:ext cx="2365987" cy="23659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0AC2FED-ECB2-4564-87F7-BE2C2AFA9E03}"/>
              </a:ext>
            </a:extLst>
          </p:cNvPr>
          <p:cNvSpPr/>
          <p:nvPr/>
        </p:nvSpPr>
        <p:spPr>
          <a:xfrm rot="10800000">
            <a:off x="-1668708" y="8898085"/>
            <a:ext cx="432815" cy="4328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192889-DCCE-4246-94A0-B3B93B6CC518}"/>
              </a:ext>
            </a:extLst>
          </p:cNvPr>
          <p:cNvSpPr/>
          <p:nvPr/>
        </p:nvSpPr>
        <p:spPr>
          <a:xfrm rot="4395735">
            <a:off x="13789186" y="14424841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F69D604-1C6B-428E-A198-734623335481}"/>
              </a:ext>
            </a:extLst>
          </p:cNvPr>
          <p:cNvSpPr/>
          <p:nvPr/>
        </p:nvSpPr>
        <p:spPr>
          <a:xfrm rot="4395735">
            <a:off x="19588771" y="4614028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3395CF-C289-4773-8718-1A61CCBA6EE0}"/>
              </a:ext>
            </a:extLst>
          </p:cNvPr>
          <p:cNvSpPr/>
          <p:nvPr/>
        </p:nvSpPr>
        <p:spPr>
          <a:xfrm rot="4395735">
            <a:off x="7953269" y="7985108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1" name="Заголовок 15">
            <a:extLst>
              <a:ext uri="{FF2B5EF4-FFF2-40B4-BE49-F238E27FC236}">
                <a16:creationId xmlns:a16="http://schemas.microsoft.com/office/drawing/2014/main" id="{9B3259A4-2C08-6D47-A7E9-6265D6EDB9D0}"/>
              </a:ext>
            </a:extLst>
          </p:cNvPr>
          <p:cNvSpPr txBox="1">
            <a:spLocks/>
          </p:cNvSpPr>
          <p:nvPr/>
        </p:nvSpPr>
        <p:spPr>
          <a:xfrm>
            <a:off x="1752427" y="8226946"/>
            <a:ext cx="11737304" cy="47263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23900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l"/>
            <a:r>
              <a:rPr lang="en-US" sz="11500" dirty="0"/>
              <a:t>Regenerative Braking System</a:t>
            </a:r>
            <a:endParaRPr lang="en" sz="1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E7F58-EE0A-FE4C-80EB-583332456DD5}"/>
              </a:ext>
            </a:extLst>
          </p:cNvPr>
          <p:cNvSpPr txBox="1"/>
          <p:nvPr/>
        </p:nvSpPr>
        <p:spPr>
          <a:xfrm>
            <a:off x="-4114800" y="6426926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6" name="Picture 2" descr="https://miro.medium.com/v2/resize:fit:700/1*xsir-fypCq_LrbK5jjyN9w.jpeg"/>
          <p:cNvPicPr>
            <a:picLocks noGrp="1" noChangeAspect="1" noChangeArrowheads="1"/>
          </p:cNvPicPr>
          <p:nvPr>
            <p:ph type="pic" sz="quarter" idx="3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69" r="326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9802" y="838616"/>
            <a:ext cx="143986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Instructor Dashboard for E-Learning Systems using Machine Learning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2269" y="1294429"/>
            <a:ext cx="801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5265" y="3000593"/>
            <a:ext cx="16112978" cy="660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latin typeface="Arial" panose="020B0604020202020204" pitchFamily="34" charset="0"/>
              </a:rPr>
              <a:t>Instructor Dashboard</a:t>
            </a:r>
            <a:r>
              <a:rPr lang="en-US" altLang="en-US" dirty="0">
                <a:latin typeface="Arial" panose="020B0604020202020204" pitchFamily="34" charset="0"/>
              </a:rPr>
              <a:t> uses machine learning to predict student performance and provides actionable insights.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Built with Python, </a:t>
            </a:r>
            <a:r>
              <a:rPr lang="en-US" altLang="en-US" dirty="0" err="1">
                <a:latin typeface="Arial" panose="020B0604020202020204" pitchFamily="34" charset="0"/>
              </a:rPr>
              <a:t>Scikit</a:t>
            </a:r>
            <a:r>
              <a:rPr lang="en-US" altLang="en-US" dirty="0">
                <a:latin typeface="Arial" panose="020B0604020202020204" pitchFamily="34" charset="0"/>
              </a:rPr>
              <a:t>-learn, and </a:t>
            </a:r>
            <a:r>
              <a:rPr lang="en-US" altLang="en-US" dirty="0" err="1">
                <a:latin typeface="Arial" panose="020B0604020202020204" pitchFamily="34" charset="0"/>
              </a:rPr>
              <a:t>Streamlit</a:t>
            </a:r>
            <a:r>
              <a:rPr lang="en-US" altLang="en-US" dirty="0">
                <a:latin typeface="Arial" panose="020B0604020202020204" pitchFamily="34" charset="0"/>
              </a:rPr>
              <a:t>, the system is scalable and user-friendly.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latin typeface="Arial" panose="020B0604020202020204" pitchFamily="34" charset="0"/>
              </a:rPr>
              <a:t>Enhancing </a:t>
            </a:r>
            <a:r>
              <a:rPr lang="en-US" altLang="en-US" dirty="0">
                <a:latin typeface="Arial" panose="020B0604020202020204" pitchFamily="34" charset="0"/>
              </a:rPr>
              <a:t>the e-learning experience for instructors.</a:t>
            </a:r>
          </a:p>
        </p:txBody>
      </p:sp>
    </p:spTree>
    <p:extLst>
      <p:ext uri="{BB962C8B-B14F-4D97-AF65-F5344CB8AC3E}">
        <p14:creationId xmlns:p14="http://schemas.microsoft.com/office/powerpoint/2010/main" val="3273951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12-Point Star 8">
            <a:extLst>
              <a:ext uri="{FF2B5EF4-FFF2-40B4-BE49-F238E27FC236}">
                <a16:creationId xmlns:a16="http://schemas.microsoft.com/office/drawing/2014/main" id="{3E175DF2-7EDB-434D-9651-232C2AA5AD57}"/>
              </a:ext>
            </a:extLst>
          </p:cNvPr>
          <p:cNvSpPr/>
          <p:nvPr/>
        </p:nvSpPr>
        <p:spPr>
          <a:xfrm>
            <a:off x="9780308" y="4699544"/>
            <a:ext cx="4826559" cy="4826559"/>
          </a:xfrm>
          <a:custGeom>
            <a:avLst/>
            <a:gdLst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93968 w 2895600"/>
              <a:gd name="connsiteY2" fmla="*/ 723900 h 2895600"/>
              <a:gd name="connsiteX3" fmla="*/ 1447800 w 2895600"/>
              <a:gd name="connsiteY3" fmla="*/ 1447800 h 2895600"/>
              <a:gd name="connsiteX4" fmla="*/ 723900 w 2895600"/>
              <a:gd name="connsiteY4" fmla="*/ 193968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171700 w 2895600"/>
              <a:gd name="connsiteY8" fmla="*/ 193968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193968 w 2895600"/>
              <a:gd name="connsiteY22" fmla="*/ 2171700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93968 w 2895600"/>
              <a:gd name="connsiteY2" fmla="*/ 723900 h 2895600"/>
              <a:gd name="connsiteX3" fmla="*/ 1447800 w 2895600"/>
              <a:gd name="connsiteY3" fmla="*/ 1447800 h 2895600"/>
              <a:gd name="connsiteX4" fmla="*/ 723900 w 2895600"/>
              <a:gd name="connsiteY4" fmla="*/ 193968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171700 w 2895600"/>
              <a:gd name="connsiteY8" fmla="*/ 193968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27219 w 2895600"/>
              <a:gd name="connsiteY22" fmla="*/ 2160617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93968 w 2895600"/>
              <a:gd name="connsiteY2" fmla="*/ 723900 h 2895600"/>
              <a:gd name="connsiteX3" fmla="*/ 1447800 w 2895600"/>
              <a:gd name="connsiteY3" fmla="*/ 1447800 h 2895600"/>
              <a:gd name="connsiteX4" fmla="*/ 723900 w 2895600"/>
              <a:gd name="connsiteY4" fmla="*/ 193968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171700 w 2895600"/>
              <a:gd name="connsiteY8" fmla="*/ 193968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86534 w 2895600"/>
              <a:gd name="connsiteY2" fmla="*/ 738768 h 2895600"/>
              <a:gd name="connsiteX3" fmla="*/ 1447800 w 2895600"/>
              <a:gd name="connsiteY3" fmla="*/ 1447800 h 2895600"/>
              <a:gd name="connsiteX4" fmla="*/ 723900 w 2895600"/>
              <a:gd name="connsiteY4" fmla="*/ 193968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171700 w 2895600"/>
              <a:gd name="connsiteY8" fmla="*/ 193968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86534 w 2895600"/>
              <a:gd name="connsiteY2" fmla="*/ 738768 h 2895600"/>
              <a:gd name="connsiteX3" fmla="*/ 1447800 w 2895600"/>
              <a:gd name="connsiteY3" fmla="*/ 1447800 h 2895600"/>
              <a:gd name="connsiteX4" fmla="*/ 818029 w 2895600"/>
              <a:gd name="connsiteY4" fmla="*/ 362056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171700 w 2895600"/>
              <a:gd name="connsiteY8" fmla="*/ 193968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86534 w 2895600"/>
              <a:gd name="connsiteY2" fmla="*/ 738768 h 2895600"/>
              <a:gd name="connsiteX3" fmla="*/ 1447800 w 2895600"/>
              <a:gd name="connsiteY3" fmla="*/ 1447800 h 2895600"/>
              <a:gd name="connsiteX4" fmla="*/ 818029 w 2895600"/>
              <a:gd name="connsiteY4" fmla="*/ 362056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057400 w 2895600"/>
              <a:gd name="connsiteY8" fmla="*/ 402397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86534 w 2895600"/>
              <a:gd name="connsiteY2" fmla="*/ 738768 h 2895600"/>
              <a:gd name="connsiteX3" fmla="*/ 1447800 w 2895600"/>
              <a:gd name="connsiteY3" fmla="*/ 1447800 h 2895600"/>
              <a:gd name="connsiteX4" fmla="*/ 818029 w 2895600"/>
              <a:gd name="connsiteY4" fmla="*/ 362056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057400 w 2895600"/>
              <a:gd name="connsiteY8" fmla="*/ 402397 h 2895600"/>
              <a:gd name="connsiteX9" fmla="*/ 1447800 w 2895600"/>
              <a:gd name="connsiteY9" fmla="*/ 1447800 h 2895600"/>
              <a:gd name="connsiteX10" fmla="*/ 2762143 w 2895600"/>
              <a:gd name="connsiteY10" fmla="*/ 683559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368069 w 2895600"/>
              <a:gd name="connsiteY2" fmla="*/ 846345 h 2895600"/>
              <a:gd name="connsiteX3" fmla="*/ 1447800 w 2895600"/>
              <a:gd name="connsiteY3" fmla="*/ 1447800 h 2895600"/>
              <a:gd name="connsiteX4" fmla="*/ 818029 w 2895600"/>
              <a:gd name="connsiteY4" fmla="*/ 362056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057400 w 2895600"/>
              <a:gd name="connsiteY8" fmla="*/ 402397 h 2895600"/>
              <a:gd name="connsiteX9" fmla="*/ 1447800 w 2895600"/>
              <a:gd name="connsiteY9" fmla="*/ 1447800 h 2895600"/>
              <a:gd name="connsiteX10" fmla="*/ 2762143 w 2895600"/>
              <a:gd name="connsiteY10" fmla="*/ 683559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368069 w 2895600"/>
              <a:gd name="connsiteY2" fmla="*/ 846345 h 2895600"/>
              <a:gd name="connsiteX3" fmla="*/ 398929 w 2895600"/>
              <a:gd name="connsiteY3" fmla="*/ 883024 h 2895600"/>
              <a:gd name="connsiteX4" fmla="*/ 1447800 w 2895600"/>
              <a:gd name="connsiteY4" fmla="*/ 1447800 h 2895600"/>
              <a:gd name="connsiteX5" fmla="*/ 818029 w 2895600"/>
              <a:gd name="connsiteY5" fmla="*/ 362056 h 2895600"/>
              <a:gd name="connsiteX6" fmla="*/ 1447800 w 2895600"/>
              <a:gd name="connsiteY6" fmla="*/ 1447800 h 2895600"/>
              <a:gd name="connsiteX7" fmla="*/ 1447800 w 2895600"/>
              <a:gd name="connsiteY7" fmla="*/ 0 h 2895600"/>
              <a:gd name="connsiteX8" fmla="*/ 1447800 w 2895600"/>
              <a:gd name="connsiteY8" fmla="*/ 1447800 h 2895600"/>
              <a:gd name="connsiteX9" fmla="*/ 2057400 w 2895600"/>
              <a:gd name="connsiteY9" fmla="*/ 402397 h 2895600"/>
              <a:gd name="connsiteX10" fmla="*/ 1447800 w 2895600"/>
              <a:gd name="connsiteY10" fmla="*/ 1447800 h 2895600"/>
              <a:gd name="connsiteX11" fmla="*/ 2762143 w 2895600"/>
              <a:gd name="connsiteY11" fmla="*/ 683559 h 2895600"/>
              <a:gd name="connsiteX12" fmla="*/ 1447800 w 2895600"/>
              <a:gd name="connsiteY12" fmla="*/ 1447800 h 2895600"/>
              <a:gd name="connsiteX13" fmla="*/ 2895600 w 2895600"/>
              <a:gd name="connsiteY13" fmla="*/ 1447800 h 2895600"/>
              <a:gd name="connsiteX14" fmla="*/ 1447800 w 2895600"/>
              <a:gd name="connsiteY14" fmla="*/ 1447800 h 2895600"/>
              <a:gd name="connsiteX15" fmla="*/ 2701632 w 2895600"/>
              <a:gd name="connsiteY15" fmla="*/ 2171700 h 2895600"/>
              <a:gd name="connsiteX16" fmla="*/ 1447800 w 2895600"/>
              <a:gd name="connsiteY16" fmla="*/ 1447800 h 2895600"/>
              <a:gd name="connsiteX17" fmla="*/ 2171700 w 2895600"/>
              <a:gd name="connsiteY17" fmla="*/ 2701632 h 2895600"/>
              <a:gd name="connsiteX18" fmla="*/ 1447800 w 2895600"/>
              <a:gd name="connsiteY18" fmla="*/ 1447800 h 2895600"/>
              <a:gd name="connsiteX19" fmla="*/ 1447800 w 2895600"/>
              <a:gd name="connsiteY19" fmla="*/ 2895600 h 2895600"/>
              <a:gd name="connsiteX20" fmla="*/ 1447800 w 2895600"/>
              <a:gd name="connsiteY20" fmla="*/ 1447800 h 2895600"/>
              <a:gd name="connsiteX21" fmla="*/ 723900 w 2895600"/>
              <a:gd name="connsiteY21" fmla="*/ 2701632 h 2895600"/>
              <a:gd name="connsiteX22" fmla="*/ 1447800 w 2895600"/>
              <a:gd name="connsiteY22" fmla="*/ 1447800 h 2895600"/>
              <a:gd name="connsiteX23" fmla="*/ 210594 w 2895600"/>
              <a:gd name="connsiteY23" fmla="*/ 2182784 h 2895600"/>
              <a:gd name="connsiteX24" fmla="*/ 1447800 w 2895600"/>
              <a:gd name="connsiteY24" fmla="*/ 1447800 h 2895600"/>
              <a:gd name="connsiteX25" fmla="*/ 0 w 2895600"/>
              <a:gd name="connsiteY25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368069 w 2895600"/>
              <a:gd name="connsiteY2" fmla="*/ 846345 h 2895600"/>
              <a:gd name="connsiteX3" fmla="*/ 398929 w 2895600"/>
              <a:gd name="connsiteY3" fmla="*/ 883024 h 2895600"/>
              <a:gd name="connsiteX4" fmla="*/ 1447800 w 2895600"/>
              <a:gd name="connsiteY4" fmla="*/ 1447800 h 2895600"/>
              <a:gd name="connsiteX5" fmla="*/ 818029 w 2895600"/>
              <a:gd name="connsiteY5" fmla="*/ 362056 h 2895600"/>
              <a:gd name="connsiteX6" fmla="*/ 1447800 w 2895600"/>
              <a:gd name="connsiteY6" fmla="*/ 1447800 h 2895600"/>
              <a:gd name="connsiteX7" fmla="*/ 1447800 w 2895600"/>
              <a:gd name="connsiteY7" fmla="*/ 0 h 2895600"/>
              <a:gd name="connsiteX8" fmla="*/ 1447800 w 2895600"/>
              <a:gd name="connsiteY8" fmla="*/ 1447800 h 2895600"/>
              <a:gd name="connsiteX9" fmla="*/ 2057400 w 2895600"/>
              <a:gd name="connsiteY9" fmla="*/ 402397 h 2895600"/>
              <a:gd name="connsiteX10" fmla="*/ 1447800 w 2895600"/>
              <a:gd name="connsiteY10" fmla="*/ 1447800 h 2895600"/>
              <a:gd name="connsiteX11" fmla="*/ 2712267 w 2895600"/>
              <a:gd name="connsiteY11" fmla="*/ 733436 h 2895600"/>
              <a:gd name="connsiteX12" fmla="*/ 1447800 w 2895600"/>
              <a:gd name="connsiteY12" fmla="*/ 1447800 h 2895600"/>
              <a:gd name="connsiteX13" fmla="*/ 2895600 w 2895600"/>
              <a:gd name="connsiteY13" fmla="*/ 1447800 h 2895600"/>
              <a:gd name="connsiteX14" fmla="*/ 1447800 w 2895600"/>
              <a:gd name="connsiteY14" fmla="*/ 1447800 h 2895600"/>
              <a:gd name="connsiteX15" fmla="*/ 2701632 w 2895600"/>
              <a:gd name="connsiteY15" fmla="*/ 2171700 h 2895600"/>
              <a:gd name="connsiteX16" fmla="*/ 1447800 w 2895600"/>
              <a:gd name="connsiteY16" fmla="*/ 1447800 h 2895600"/>
              <a:gd name="connsiteX17" fmla="*/ 2171700 w 2895600"/>
              <a:gd name="connsiteY17" fmla="*/ 2701632 h 2895600"/>
              <a:gd name="connsiteX18" fmla="*/ 1447800 w 2895600"/>
              <a:gd name="connsiteY18" fmla="*/ 1447800 h 2895600"/>
              <a:gd name="connsiteX19" fmla="*/ 1447800 w 2895600"/>
              <a:gd name="connsiteY19" fmla="*/ 2895600 h 2895600"/>
              <a:gd name="connsiteX20" fmla="*/ 1447800 w 2895600"/>
              <a:gd name="connsiteY20" fmla="*/ 1447800 h 2895600"/>
              <a:gd name="connsiteX21" fmla="*/ 723900 w 2895600"/>
              <a:gd name="connsiteY21" fmla="*/ 2701632 h 2895600"/>
              <a:gd name="connsiteX22" fmla="*/ 1447800 w 2895600"/>
              <a:gd name="connsiteY22" fmla="*/ 1447800 h 2895600"/>
              <a:gd name="connsiteX23" fmla="*/ 210594 w 2895600"/>
              <a:gd name="connsiteY23" fmla="*/ 2182784 h 2895600"/>
              <a:gd name="connsiteX24" fmla="*/ 1447800 w 2895600"/>
              <a:gd name="connsiteY24" fmla="*/ 1447800 h 2895600"/>
              <a:gd name="connsiteX25" fmla="*/ 0 w 2895600"/>
              <a:gd name="connsiteY25" fmla="*/ 14478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95600" h="2895600">
                <a:moveTo>
                  <a:pt x="0" y="1447800"/>
                </a:moveTo>
                <a:lnTo>
                  <a:pt x="1447800" y="1447800"/>
                </a:lnTo>
                <a:lnTo>
                  <a:pt x="368069" y="846345"/>
                </a:lnTo>
                <a:cubicBezTo>
                  <a:pt x="376115" y="851848"/>
                  <a:pt x="390883" y="877521"/>
                  <a:pt x="398929" y="883024"/>
                </a:cubicBezTo>
                <a:lnTo>
                  <a:pt x="1447800" y="1447800"/>
                </a:lnTo>
                <a:lnTo>
                  <a:pt x="818029" y="362056"/>
                </a:lnTo>
                <a:lnTo>
                  <a:pt x="1447800" y="1447800"/>
                </a:lnTo>
                <a:lnTo>
                  <a:pt x="1447800" y="0"/>
                </a:lnTo>
                <a:lnTo>
                  <a:pt x="1447800" y="1447800"/>
                </a:lnTo>
                <a:lnTo>
                  <a:pt x="2057400" y="402397"/>
                </a:lnTo>
                <a:lnTo>
                  <a:pt x="1447800" y="1447800"/>
                </a:lnTo>
                <a:lnTo>
                  <a:pt x="2712267" y="733436"/>
                </a:lnTo>
                <a:lnTo>
                  <a:pt x="1447800" y="1447800"/>
                </a:lnTo>
                <a:lnTo>
                  <a:pt x="2895600" y="1447800"/>
                </a:lnTo>
                <a:lnTo>
                  <a:pt x="1447800" y="1447800"/>
                </a:lnTo>
                <a:lnTo>
                  <a:pt x="2701632" y="2171700"/>
                </a:lnTo>
                <a:lnTo>
                  <a:pt x="1447800" y="1447800"/>
                </a:lnTo>
                <a:lnTo>
                  <a:pt x="2171700" y="2701632"/>
                </a:lnTo>
                <a:lnTo>
                  <a:pt x="1447800" y="1447800"/>
                </a:lnTo>
                <a:lnTo>
                  <a:pt x="1447800" y="2895600"/>
                </a:lnTo>
                <a:lnTo>
                  <a:pt x="1447800" y="1447800"/>
                </a:lnTo>
                <a:lnTo>
                  <a:pt x="723900" y="2701632"/>
                </a:lnTo>
                <a:lnTo>
                  <a:pt x="1447800" y="1447800"/>
                </a:lnTo>
                <a:lnTo>
                  <a:pt x="210594" y="2182784"/>
                </a:lnTo>
                <a:lnTo>
                  <a:pt x="1447800" y="1447800"/>
                </a:lnTo>
                <a:lnTo>
                  <a:pt x="0" y="14478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ADEB9D4-F682-4A64-83C9-A07FEB5576B3}"/>
              </a:ext>
            </a:extLst>
          </p:cNvPr>
          <p:cNvSpPr/>
          <p:nvPr/>
        </p:nvSpPr>
        <p:spPr>
          <a:xfrm>
            <a:off x="9780308" y="4699544"/>
            <a:ext cx="4826559" cy="4826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52" name="12-Point Star 4">
            <a:extLst>
              <a:ext uri="{FF2B5EF4-FFF2-40B4-BE49-F238E27FC236}">
                <a16:creationId xmlns:a16="http://schemas.microsoft.com/office/drawing/2014/main" id="{7F207F3E-F986-4451-87BF-C6D7AB4437DC}"/>
              </a:ext>
            </a:extLst>
          </p:cNvPr>
          <p:cNvSpPr/>
          <p:nvPr/>
        </p:nvSpPr>
        <p:spPr>
          <a:xfrm>
            <a:off x="11304484" y="6223720"/>
            <a:ext cx="1778206" cy="1778206"/>
          </a:xfrm>
          <a:prstGeom prst="ellipse">
            <a:avLst/>
          </a:prstGeom>
          <a:solidFill>
            <a:srgbClr val="10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CA2D4F5-1CD4-4D3D-9A20-188096517C7D}"/>
              </a:ext>
            </a:extLst>
          </p:cNvPr>
          <p:cNvSpPr/>
          <p:nvPr/>
        </p:nvSpPr>
        <p:spPr>
          <a:xfrm>
            <a:off x="11304484" y="6223720"/>
            <a:ext cx="1778206" cy="17782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5AC74F-90DC-4094-91FD-FB9D145B0B06}"/>
              </a:ext>
            </a:extLst>
          </p:cNvPr>
          <p:cNvSpPr/>
          <p:nvPr/>
        </p:nvSpPr>
        <p:spPr>
          <a:xfrm>
            <a:off x="10811497" y="6985809"/>
            <a:ext cx="762088" cy="762088"/>
          </a:xfrm>
          <a:prstGeom prst="ellipse">
            <a:avLst/>
          </a:prstGeom>
          <a:noFill/>
          <a:ln>
            <a:solidFill>
              <a:srgbClr val="100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523F7F6-FB5F-4DC2-8F35-9804B2D076A2}"/>
              </a:ext>
            </a:extLst>
          </p:cNvPr>
          <p:cNvSpPr/>
          <p:nvPr/>
        </p:nvSpPr>
        <p:spPr>
          <a:xfrm>
            <a:off x="10923440" y="5842676"/>
            <a:ext cx="2540294" cy="2540294"/>
          </a:xfrm>
          <a:prstGeom prst="ellipse">
            <a:avLst/>
          </a:prstGeom>
          <a:solidFill>
            <a:srgbClr val="10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7DF9E2-154C-4652-9850-14370C30A6D4}"/>
              </a:ext>
            </a:extLst>
          </p:cNvPr>
          <p:cNvSpPr/>
          <p:nvPr/>
        </p:nvSpPr>
        <p:spPr>
          <a:xfrm>
            <a:off x="12957984" y="5461632"/>
            <a:ext cx="508059" cy="508059"/>
          </a:xfrm>
          <a:prstGeom prst="ellipse">
            <a:avLst/>
          </a:prstGeom>
          <a:solidFill>
            <a:srgbClr val="10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C3CBDFC-8D10-4436-B06F-19FAF3BBB15A}"/>
              </a:ext>
            </a:extLst>
          </p:cNvPr>
          <p:cNvSpPr/>
          <p:nvPr/>
        </p:nvSpPr>
        <p:spPr>
          <a:xfrm>
            <a:off x="10094378" y="6380756"/>
            <a:ext cx="956077" cy="956077"/>
          </a:xfrm>
          <a:prstGeom prst="ellipse">
            <a:avLst/>
          </a:prstGeom>
          <a:solidFill>
            <a:srgbClr val="10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E561F23-D49E-4BF6-A90C-711802A79FAD}"/>
              </a:ext>
            </a:extLst>
          </p:cNvPr>
          <p:cNvSpPr/>
          <p:nvPr/>
        </p:nvSpPr>
        <p:spPr>
          <a:xfrm>
            <a:off x="13463734" y="6731780"/>
            <a:ext cx="254029" cy="254029"/>
          </a:xfrm>
          <a:prstGeom prst="ellipse">
            <a:avLst/>
          </a:prstGeom>
          <a:solidFill>
            <a:srgbClr val="10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D8B7E3-BE39-46B8-A3A6-8D018E1F948E}"/>
              </a:ext>
            </a:extLst>
          </p:cNvPr>
          <p:cNvSpPr/>
          <p:nvPr/>
        </p:nvSpPr>
        <p:spPr>
          <a:xfrm flipV="1">
            <a:off x="12503040" y="7408343"/>
            <a:ext cx="762088" cy="762088"/>
          </a:xfrm>
          <a:prstGeom prst="rect">
            <a:avLst/>
          </a:prstGeom>
          <a:noFill/>
          <a:ln>
            <a:solidFill>
              <a:srgbClr val="100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14427743-F2F6-4AE0-B2AB-03CC031B9F3E}"/>
              </a:ext>
            </a:extLst>
          </p:cNvPr>
          <p:cNvSpPr/>
          <p:nvPr/>
        </p:nvSpPr>
        <p:spPr>
          <a:xfrm flipV="1">
            <a:off x="11573585" y="3077159"/>
            <a:ext cx="413335" cy="413335"/>
          </a:xfrm>
          <a:prstGeom prst="triangle">
            <a:avLst/>
          </a:prstGeom>
          <a:noFill/>
          <a:ln>
            <a:solidFill>
              <a:srgbClr val="100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0345D6-DBD7-4E8A-A711-DA5A960DD974}"/>
              </a:ext>
            </a:extLst>
          </p:cNvPr>
          <p:cNvSpPr/>
          <p:nvPr/>
        </p:nvSpPr>
        <p:spPr>
          <a:xfrm>
            <a:off x="7621058" y="6858794"/>
            <a:ext cx="9145058" cy="6858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6DE9D7-9213-477C-BCDE-ADEB145166B8}"/>
              </a:ext>
            </a:extLst>
          </p:cNvPr>
          <p:cNvSpPr txBox="1"/>
          <p:nvPr/>
        </p:nvSpPr>
        <p:spPr>
          <a:xfrm>
            <a:off x="5557575" y="7289009"/>
            <a:ext cx="132720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pc="-500" dirty="0">
                <a:solidFill>
                  <a:srgbClr val="100C1E"/>
                </a:solidFill>
              </a:rPr>
              <a:t>“ Thanks For your valuable time ”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38B98E-B304-4CD0-A447-3C7B9421BEAC}"/>
              </a:ext>
            </a:extLst>
          </p:cNvPr>
          <p:cNvSpPr/>
          <p:nvPr/>
        </p:nvSpPr>
        <p:spPr>
          <a:xfrm rot="16602802">
            <a:off x="18984294" y="5668124"/>
            <a:ext cx="3337416" cy="33374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D229AB-C76E-487F-BE72-B226C264FF1B}"/>
              </a:ext>
            </a:extLst>
          </p:cNvPr>
          <p:cNvSpPr/>
          <p:nvPr/>
        </p:nvSpPr>
        <p:spPr>
          <a:xfrm rot="16602802">
            <a:off x="3210904" y="4173968"/>
            <a:ext cx="3337416" cy="33374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107638-F985-4E0A-A1A0-B522642E9199}"/>
              </a:ext>
            </a:extLst>
          </p:cNvPr>
          <p:cNvSpPr/>
          <p:nvPr/>
        </p:nvSpPr>
        <p:spPr>
          <a:xfrm rot="16602802">
            <a:off x="7906738" y="10983314"/>
            <a:ext cx="1401425" cy="1401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235922-0E7E-4E2A-8259-341F2464749C}"/>
              </a:ext>
            </a:extLst>
          </p:cNvPr>
          <p:cNvSpPr/>
          <p:nvPr/>
        </p:nvSpPr>
        <p:spPr>
          <a:xfrm rot="16602802">
            <a:off x="19237962" y="2135627"/>
            <a:ext cx="533617" cy="533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2318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6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8" dur="6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9306E-6 -4.81481E-6 L -0.07953 -0.15355 " pathEditMode="relative" ptsTypes="AA">
                                      <p:cBhvr>
                                        <p:cTn id="37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7 -1.23457E-6 L 0.07585 -0.2716 " pathEditMode="relative" rAng="0" ptsTypes="AA">
                                      <p:cBhvr>
                                        <p:cTn id="42" dur="7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7" y="-1358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8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47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49" dur="16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4" presetClass="path" presetSubtype="0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5.55112E-17 7.24453E-7 L 5.55112E-17 -0.02812 " pathEditMode="relative" rAng="0" ptsTypes="AA">
                                      <p:cBhvr>
                                        <p:cTn id="53" dur="1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7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8" dur="7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6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7" dur="7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6" dur="7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8" grpId="0" animBg="1"/>
      <p:bldP spid="58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70" grpId="0" animBg="1"/>
      <p:bldP spid="70" grpId="1" animBg="1"/>
      <p:bldP spid="70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2" grpId="0"/>
      <p:bldP spid="62" grpId="1"/>
      <p:bldP spid="6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2C231AC-B096-4461-9690-AC4942946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3" y="-1"/>
            <a:ext cx="24416918" cy="1368420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1B4AD71-56C5-4828-B318-8CCC651E83DF}"/>
              </a:ext>
            </a:extLst>
          </p:cNvPr>
          <p:cNvGrpSpPr/>
          <p:nvPr/>
        </p:nvGrpSpPr>
        <p:grpSpPr>
          <a:xfrm>
            <a:off x="-14872" y="666106"/>
            <a:ext cx="24888073" cy="2592288"/>
            <a:chOff x="-14872" y="666106"/>
            <a:chExt cx="24888073" cy="2592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D88FD8-2965-4957-B2A9-7ADB2771A650}"/>
                </a:ext>
              </a:extLst>
            </p:cNvPr>
            <p:cNvSpPr/>
            <p:nvPr/>
          </p:nvSpPr>
          <p:spPr>
            <a:xfrm>
              <a:off x="-14872" y="990142"/>
              <a:ext cx="471155" cy="19442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39E255-D39D-468B-81E9-BFE904CD0BC9}"/>
                </a:ext>
              </a:extLst>
            </p:cNvPr>
            <p:cNvSpPr/>
            <p:nvPr/>
          </p:nvSpPr>
          <p:spPr>
            <a:xfrm>
              <a:off x="528291" y="990142"/>
              <a:ext cx="72008" cy="19442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DA24D8-E438-4437-AFAE-FE1C83C10DF2}"/>
                </a:ext>
              </a:extLst>
            </p:cNvPr>
            <p:cNvSpPr/>
            <p:nvPr/>
          </p:nvSpPr>
          <p:spPr>
            <a:xfrm>
              <a:off x="14065794" y="990142"/>
              <a:ext cx="10807407" cy="19442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DFE0E4-85B3-4192-B9D7-1C3FBC1B4367}"/>
                </a:ext>
              </a:extLst>
            </p:cNvPr>
            <p:cNvSpPr/>
            <p:nvPr/>
          </p:nvSpPr>
          <p:spPr>
            <a:xfrm>
              <a:off x="672307" y="990142"/>
              <a:ext cx="216024" cy="19442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EA88AA-4AD9-46AC-A969-D634226DF38C}"/>
                </a:ext>
              </a:extLst>
            </p:cNvPr>
            <p:cNvSpPr/>
            <p:nvPr/>
          </p:nvSpPr>
          <p:spPr>
            <a:xfrm>
              <a:off x="888331" y="666106"/>
              <a:ext cx="13594137" cy="259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39000"/>
                </a:schemeClr>
              </a:glow>
              <a:outerShdw blurRad="266700" dist="241300" dir="1860000" sx="98000" sy="98000" rotWithShape="0">
                <a:srgbClr val="000000">
                  <a:alpha val="16000"/>
                </a:srgbClr>
              </a:outerShdw>
              <a:softEdge rad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800" b="1" dirty="0">
                  <a:solidFill>
                    <a:schemeClr val="bg1">
                      <a:lumMod val="65000"/>
                    </a:schemeClr>
                  </a:solidFill>
                </a:rPr>
                <a:t>     TEAM MEMBERS</a:t>
              </a:r>
              <a:endParaRPr lang="en-PK" sz="8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EC637E96-B0AE-4028-8FF9-9AC2CD508F54}"/>
              </a:ext>
            </a:extLst>
          </p:cNvPr>
          <p:cNvSpPr/>
          <p:nvPr/>
        </p:nvSpPr>
        <p:spPr>
          <a:xfrm rot="15195735">
            <a:off x="19564683" y="4614028"/>
            <a:ext cx="2365987" cy="23659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4BC74FE-22D8-4A0B-AA72-BFC605995592}"/>
              </a:ext>
            </a:extLst>
          </p:cNvPr>
          <p:cNvSpPr/>
          <p:nvPr/>
        </p:nvSpPr>
        <p:spPr>
          <a:xfrm>
            <a:off x="22493372" y="10636036"/>
            <a:ext cx="432815" cy="4328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2CEE902-98B4-468F-9BD1-7B2F1F340EDA}"/>
              </a:ext>
            </a:extLst>
          </p:cNvPr>
          <p:cNvSpPr/>
          <p:nvPr/>
        </p:nvSpPr>
        <p:spPr>
          <a:xfrm rot="15195735">
            <a:off x="6934676" y="5008478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EBB105-6F99-420F-8338-B5CBD4D9FC29}"/>
              </a:ext>
            </a:extLst>
          </p:cNvPr>
          <p:cNvSpPr/>
          <p:nvPr/>
        </p:nvSpPr>
        <p:spPr>
          <a:xfrm rot="15195735">
            <a:off x="-1668708" y="120154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E7A249-5D33-488A-81C4-7DF9955D8E41}"/>
              </a:ext>
            </a:extLst>
          </p:cNvPr>
          <p:cNvSpPr/>
          <p:nvPr/>
        </p:nvSpPr>
        <p:spPr>
          <a:xfrm rot="15195735">
            <a:off x="11902785" y="10580403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A8B4B7D-8E00-4C4A-B0D3-1789A9AE4786}"/>
              </a:ext>
            </a:extLst>
          </p:cNvPr>
          <p:cNvGrpSpPr/>
          <p:nvPr/>
        </p:nvGrpSpPr>
        <p:grpSpPr>
          <a:xfrm>
            <a:off x="9310650" y="9070602"/>
            <a:ext cx="2941432" cy="1926598"/>
            <a:chOff x="8504271" y="8842894"/>
            <a:chExt cx="2941432" cy="192659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C2DE0E-7D4A-4581-AC93-AE4C7FD25AA6}"/>
                </a:ext>
              </a:extLst>
            </p:cNvPr>
            <p:cNvSpPr txBox="1"/>
            <p:nvPr/>
          </p:nvSpPr>
          <p:spPr>
            <a:xfrm>
              <a:off x="8504271" y="9692274"/>
              <a:ext cx="29245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MEMBER</a:t>
              </a:r>
            </a:p>
            <a:p>
              <a:pPr algn="ctr"/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BC210200009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121347-1F19-4580-B6C9-69E2F5CFF7CC}"/>
                </a:ext>
              </a:extLst>
            </p:cNvPr>
            <p:cNvSpPr txBox="1"/>
            <p:nvPr/>
          </p:nvSpPr>
          <p:spPr>
            <a:xfrm>
              <a:off x="8521179" y="8842894"/>
              <a:ext cx="2924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B4946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 Iqbal Malik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CE426D-127C-4309-8C8D-B91E3640FF45}"/>
                </a:ext>
              </a:extLst>
            </p:cNvPr>
            <p:cNvCxnSpPr>
              <a:cxnSpLocks/>
            </p:cNvCxnSpPr>
            <p:nvPr/>
          </p:nvCxnSpPr>
          <p:spPr>
            <a:xfrm>
              <a:off x="8717723" y="9489225"/>
              <a:ext cx="2539760" cy="0"/>
            </a:xfrm>
            <a:prstGeom prst="line">
              <a:avLst/>
            </a:prstGeom>
            <a:ln>
              <a:solidFill>
                <a:srgbClr val="A0A0A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786E992-B147-4BA1-A028-3258C7C62C7B}"/>
              </a:ext>
            </a:extLst>
          </p:cNvPr>
          <p:cNvGrpSpPr/>
          <p:nvPr/>
        </p:nvGrpSpPr>
        <p:grpSpPr>
          <a:xfrm>
            <a:off x="14987532" y="9137389"/>
            <a:ext cx="3883823" cy="1831271"/>
            <a:chOff x="8177650" y="8842894"/>
            <a:chExt cx="3883823" cy="183127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FB9914F-E61B-4541-94E1-3EAF925B1E18}"/>
                </a:ext>
              </a:extLst>
            </p:cNvPr>
            <p:cNvSpPr txBox="1"/>
            <p:nvPr/>
          </p:nvSpPr>
          <p:spPr>
            <a:xfrm>
              <a:off x="8177650" y="9596947"/>
              <a:ext cx="35444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MEMBER</a:t>
              </a:r>
            </a:p>
            <a:p>
              <a:pPr algn="ctr"/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BC210200101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9C1ABDE-DF7C-4BD9-A330-5BB0EF6491FE}"/>
                </a:ext>
              </a:extLst>
            </p:cNvPr>
            <p:cNvSpPr txBox="1"/>
            <p:nvPr/>
          </p:nvSpPr>
          <p:spPr>
            <a:xfrm>
              <a:off x="8190086" y="8842894"/>
              <a:ext cx="3871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B4946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Kashif Ali Rabbani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966A36D-4236-48D9-A768-5A1CCA0A929E}"/>
                </a:ext>
              </a:extLst>
            </p:cNvPr>
            <p:cNvCxnSpPr>
              <a:cxnSpLocks/>
            </p:cNvCxnSpPr>
            <p:nvPr/>
          </p:nvCxnSpPr>
          <p:spPr>
            <a:xfrm>
              <a:off x="8717723" y="9489225"/>
              <a:ext cx="2539760" cy="0"/>
            </a:xfrm>
            <a:prstGeom prst="line">
              <a:avLst/>
            </a:prstGeom>
            <a:ln>
              <a:solidFill>
                <a:srgbClr val="A0A0A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C2E28686-4537-3877-DD06-9D2DF87D3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34" y="4468673"/>
            <a:ext cx="3974571" cy="3974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person with a beard&#10;&#10;Description automatically generated">
            <a:extLst>
              <a:ext uri="{FF2B5EF4-FFF2-40B4-BE49-F238E27FC236}">
                <a16:creationId xmlns:a16="http://schemas.microsoft.com/office/drawing/2014/main" id="{E61DDF87-93CD-26E8-909E-D572010E5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293" y="4468673"/>
            <a:ext cx="4627239" cy="4107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81A3BE6C-8E29-AE3E-DD2A-B5E9BB28F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" y="4468673"/>
            <a:ext cx="6217806" cy="4338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14E5D-3D89-783A-3200-62B030CED4A1}"/>
              </a:ext>
            </a:extLst>
          </p:cNvPr>
          <p:cNvGrpSpPr/>
          <p:nvPr/>
        </p:nvGrpSpPr>
        <p:grpSpPr>
          <a:xfrm>
            <a:off x="2713623" y="9229814"/>
            <a:ext cx="3162507" cy="1864960"/>
            <a:chOff x="8283196" y="8842894"/>
            <a:chExt cx="3162507" cy="18649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6930B4-3265-2779-1AA7-4DD99ACBE883}"/>
                </a:ext>
              </a:extLst>
            </p:cNvPr>
            <p:cNvSpPr txBox="1"/>
            <p:nvPr/>
          </p:nvSpPr>
          <p:spPr>
            <a:xfrm>
              <a:off x="8340668" y="9630636"/>
              <a:ext cx="29245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Supervisor</a:t>
              </a:r>
            </a:p>
            <a:p>
              <a:pPr algn="ctr"/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S2402AE256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B02C2F-4259-BFF3-4E54-D2E0FE07F6E1}"/>
                </a:ext>
              </a:extLst>
            </p:cNvPr>
            <p:cNvSpPr txBox="1"/>
            <p:nvPr/>
          </p:nvSpPr>
          <p:spPr>
            <a:xfrm>
              <a:off x="8283196" y="8842894"/>
              <a:ext cx="3162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B4946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Mehboob Ali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51E2C1-0FF6-720D-6A46-AA4B67BDB205}"/>
                </a:ext>
              </a:extLst>
            </p:cNvPr>
            <p:cNvCxnSpPr>
              <a:cxnSpLocks/>
            </p:cNvCxnSpPr>
            <p:nvPr/>
          </p:nvCxnSpPr>
          <p:spPr>
            <a:xfrm>
              <a:off x="8717723" y="9489225"/>
              <a:ext cx="2539760" cy="0"/>
            </a:xfrm>
            <a:prstGeom prst="line">
              <a:avLst/>
            </a:prstGeom>
            <a:ln>
              <a:solidFill>
                <a:srgbClr val="A0A0A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941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85A00A-A1CE-4A41-9773-4A5D5596560B}"/>
              </a:ext>
            </a:extLst>
          </p:cNvPr>
          <p:cNvGrpSpPr/>
          <p:nvPr/>
        </p:nvGrpSpPr>
        <p:grpSpPr>
          <a:xfrm>
            <a:off x="2832547" y="-8759319"/>
            <a:ext cx="24387174" cy="13520707"/>
            <a:chOff x="4910570" y="215532"/>
            <a:chExt cx="24387174" cy="13520707"/>
          </a:xfrm>
        </p:grpSpPr>
        <p:pic>
          <p:nvPicPr>
            <p:cNvPr id="40" name="Picture Placeholder 8">
              <a:extLst>
                <a:ext uri="{FF2B5EF4-FFF2-40B4-BE49-F238E27FC236}">
                  <a16:creationId xmlns:a16="http://schemas.microsoft.com/office/drawing/2014/main" id="{F46D67E9-D774-4151-80C5-2024989B5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7" r="3597" b="37165"/>
            <a:stretch/>
          </p:blipFill>
          <p:spPr>
            <a:xfrm rot="10800000" flipV="1">
              <a:off x="4910570" y="5035115"/>
              <a:ext cx="24387174" cy="8619434"/>
            </a:xfrm>
            <a:prstGeom prst="roundRect">
              <a:avLst/>
            </a:prstGeom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A5F912C-6864-4725-8AFC-4A4C6B0F3E95}"/>
                </a:ext>
              </a:extLst>
            </p:cNvPr>
            <p:cNvSpPr/>
            <p:nvPr/>
          </p:nvSpPr>
          <p:spPr>
            <a:xfrm>
              <a:off x="4910570" y="215532"/>
              <a:ext cx="24386998" cy="13520707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</p:grp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EB681505-1006-4CC9-8F50-08A0B9B5517E}"/>
              </a:ext>
            </a:extLst>
          </p:cNvPr>
          <p:cNvSpPr/>
          <p:nvPr/>
        </p:nvSpPr>
        <p:spPr>
          <a:xfrm rot="2700000">
            <a:off x="3695984" y="4771429"/>
            <a:ext cx="436126" cy="436126"/>
          </a:xfrm>
          <a:custGeom>
            <a:avLst/>
            <a:gdLst>
              <a:gd name="connsiteX0" fmla="*/ 0 w 288179"/>
              <a:gd name="connsiteY0" fmla="*/ 288179 h 288179"/>
              <a:gd name="connsiteX1" fmla="*/ 288179 w 288179"/>
              <a:gd name="connsiteY1" fmla="*/ 0 h 288179"/>
              <a:gd name="connsiteX2" fmla="*/ 288179 w 288179"/>
              <a:gd name="connsiteY2" fmla="*/ 177846 h 288179"/>
              <a:gd name="connsiteX3" fmla="*/ 177846 w 288179"/>
              <a:gd name="connsiteY3" fmla="*/ 288179 h 28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179" h="288179">
                <a:moveTo>
                  <a:pt x="0" y="288179"/>
                </a:moveTo>
                <a:lnTo>
                  <a:pt x="288179" y="0"/>
                </a:lnTo>
                <a:lnTo>
                  <a:pt x="288179" y="177846"/>
                </a:lnTo>
                <a:cubicBezTo>
                  <a:pt x="288179" y="238781"/>
                  <a:pt x="238781" y="288179"/>
                  <a:pt x="177846" y="28817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175" name="Oval 5">
            <a:extLst>
              <a:ext uri="{FF2B5EF4-FFF2-40B4-BE49-F238E27FC236}">
                <a16:creationId xmlns:a16="http://schemas.microsoft.com/office/drawing/2014/main" id="{17E08800-8AFA-4058-80EC-115E68DE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419" y="3877847"/>
            <a:ext cx="1201255" cy="120664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A4437B6-BD01-4D7A-A092-CF1C36074B34}"/>
              </a:ext>
            </a:extLst>
          </p:cNvPr>
          <p:cNvGrpSpPr/>
          <p:nvPr/>
        </p:nvGrpSpPr>
        <p:grpSpPr>
          <a:xfrm>
            <a:off x="3627398" y="4194518"/>
            <a:ext cx="573298" cy="573298"/>
            <a:chOff x="2533871" y="3628566"/>
            <a:chExt cx="293925" cy="293925"/>
          </a:xfrm>
          <a:solidFill>
            <a:schemeClr val="bg1"/>
          </a:solidFill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44D88EAA-170D-4BE5-A7C9-D0EEB0BE05EB}"/>
                </a:ext>
              </a:extLst>
            </p:cNvPr>
            <p:cNvSpPr/>
            <p:nvPr/>
          </p:nvSpPr>
          <p:spPr>
            <a:xfrm>
              <a:off x="2656568" y="3628566"/>
              <a:ext cx="48532" cy="2939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201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F8AE89AB-CD1D-4EFC-84F1-66112E3C4776}"/>
                </a:ext>
              </a:extLst>
            </p:cNvPr>
            <p:cNvSpPr/>
            <p:nvPr/>
          </p:nvSpPr>
          <p:spPr>
            <a:xfrm rot="5400000">
              <a:off x="2656568" y="3628566"/>
              <a:ext cx="48532" cy="2939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201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D352E76D-1C3A-47A0-AA74-01F5FDCF0FFB}"/>
              </a:ext>
            </a:extLst>
          </p:cNvPr>
          <p:cNvSpPr txBox="1"/>
          <p:nvPr/>
        </p:nvSpPr>
        <p:spPr>
          <a:xfrm>
            <a:off x="4926975" y="6270590"/>
            <a:ext cx="2670947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4000" b="1" dirty="0"/>
              <a:t>Objective</a:t>
            </a:r>
            <a:endParaRPr lang="id-ID" sz="40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68C247B-BDFD-4CB0-A5E0-3A71FA0DE037}"/>
              </a:ext>
            </a:extLst>
          </p:cNvPr>
          <p:cNvSpPr txBox="1"/>
          <p:nvPr/>
        </p:nvSpPr>
        <p:spPr>
          <a:xfrm>
            <a:off x="8665196" y="6369897"/>
            <a:ext cx="13393486" cy="54662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Develop a machine learning-based instructor dashboard.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FB565AD-27F2-482F-AAA2-13B2D2479FE9}"/>
              </a:ext>
            </a:extLst>
          </p:cNvPr>
          <p:cNvSpPr txBox="1"/>
          <p:nvPr/>
        </p:nvSpPr>
        <p:spPr>
          <a:xfrm>
            <a:off x="4926975" y="9816652"/>
            <a:ext cx="3162156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4000" b="1" dirty="0"/>
              <a:t>Focus</a:t>
            </a:r>
            <a:endParaRPr lang="id-ID" sz="40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AD58DEC-00B7-4542-A5D8-1B7C4E2ED03F}"/>
              </a:ext>
            </a:extLst>
          </p:cNvPr>
          <p:cNvSpPr txBox="1"/>
          <p:nvPr/>
        </p:nvSpPr>
        <p:spPr>
          <a:xfrm>
            <a:off x="8665198" y="9691332"/>
            <a:ext cx="13393486" cy="98982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Predicting student performance and enhancing e-learning with actionable insights.</a:t>
            </a:r>
            <a:endParaRPr lang="id-ID" sz="3600" dirty="0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FB689921-D8C6-4582-A5F7-E752469E6928}"/>
              </a:ext>
            </a:extLst>
          </p:cNvPr>
          <p:cNvSpPr/>
          <p:nvPr/>
        </p:nvSpPr>
        <p:spPr>
          <a:xfrm rot="10800000" flipV="1">
            <a:off x="-2374983" y="-1804871"/>
            <a:ext cx="7061509" cy="4219146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1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1A25394D-5293-45EB-9C02-2048C2EAFA36}"/>
              </a:ext>
            </a:extLst>
          </p:cNvPr>
          <p:cNvSpPr/>
          <p:nvPr/>
        </p:nvSpPr>
        <p:spPr>
          <a:xfrm rot="10800000" flipV="1">
            <a:off x="-2588021" y="-1804873"/>
            <a:ext cx="7682231" cy="4590019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1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2699902B-BC14-4010-89C5-D1851EAC4498}"/>
              </a:ext>
            </a:extLst>
          </p:cNvPr>
          <p:cNvSpPr/>
          <p:nvPr/>
        </p:nvSpPr>
        <p:spPr>
          <a:xfrm rot="10800000" flipV="1">
            <a:off x="-2917264" y="-1804872"/>
            <a:ext cx="8482818" cy="5068357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1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5BC5A8D5-F2FB-48A2-9EE2-FA5A04C43F53}"/>
              </a:ext>
            </a:extLst>
          </p:cNvPr>
          <p:cNvSpPr/>
          <p:nvPr/>
        </p:nvSpPr>
        <p:spPr>
          <a:xfrm rot="10800000" flipV="1">
            <a:off x="-2002757" y="-1804868"/>
            <a:ext cx="6246485" cy="3732182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1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0A37072-3C50-44BE-825F-4C2F4C2C494F}"/>
              </a:ext>
            </a:extLst>
          </p:cNvPr>
          <p:cNvSpPr txBox="1"/>
          <p:nvPr/>
        </p:nvSpPr>
        <p:spPr>
          <a:xfrm>
            <a:off x="5399559" y="1363414"/>
            <a:ext cx="6230552" cy="120295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sz="8801" dirty="0">
                <a:solidFill>
                  <a:schemeClr val="bg1"/>
                </a:solidFill>
              </a:rPr>
              <a:t>Project Scope</a:t>
            </a:r>
            <a:endParaRPr lang="en-US" sz="8801" b="1" dirty="0">
              <a:solidFill>
                <a:schemeClr val="accent1"/>
              </a:solidFill>
            </a:endParaRP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B6A72A9-FAD1-4268-98EC-DB65FDBA3054}"/>
              </a:ext>
            </a:extLst>
          </p:cNvPr>
          <p:cNvCxnSpPr>
            <a:cxnSpLocks/>
          </p:cNvCxnSpPr>
          <p:nvPr/>
        </p:nvCxnSpPr>
        <p:spPr>
          <a:xfrm>
            <a:off x="5399562" y="3961895"/>
            <a:ext cx="219836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5">
            <a:extLst>
              <a:ext uri="{FF2B5EF4-FFF2-40B4-BE49-F238E27FC236}">
                <a16:creationId xmlns:a16="http://schemas.microsoft.com/office/drawing/2014/main" id="{D7517905-5A8D-4D4E-9A66-B9997554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861" y="6112062"/>
            <a:ext cx="1020371" cy="10249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A5FCC53C-24E7-4782-9772-3A7708F50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26" y="6414856"/>
            <a:ext cx="570839" cy="416406"/>
          </a:xfrm>
          <a:prstGeom prst="rect">
            <a:avLst/>
          </a:prstGeom>
        </p:spPr>
      </p:pic>
      <p:sp>
        <p:nvSpPr>
          <p:cNvPr id="193" name="Oval 5">
            <a:extLst>
              <a:ext uri="{FF2B5EF4-FFF2-40B4-BE49-F238E27FC236}">
                <a16:creationId xmlns:a16="http://schemas.microsoft.com/office/drawing/2014/main" id="{BDA40639-D756-4AFD-A9EA-BF70200D2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861" y="9658124"/>
            <a:ext cx="1020371" cy="102494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8EED4AB-40C4-4A96-954D-F66A0C8073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2" r="53513"/>
          <a:stretch/>
        </p:blipFill>
        <p:spPr>
          <a:xfrm>
            <a:off x="3545569" y="9844591"/>
            <a:ext cx="698126" cy="6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5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03178" y="4099897"/>
            <a:ext cx="15075223" cy="5517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Data Pre-processing: </a:t>
            </a:r>
            <a:r>
              <a:rPr lang="en-US" dirty="0"/>
              <a:t>Cleaning, integration, and feature extraction.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Model Training and Testing: </a:t>
            </a:r>
            <a:r>
              <a:rPr lang="en-US" dirty="0"/>
              <a:t>Selection and evaluation of machine learning algorithms.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Dashboard:</a:t>
            </a:r>
            <a:r>
              <a:rPr lang="en-US" dirty="0"/>
              <a:t> Interactive UI for performance visualization.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269" y="1294429"/>
            <a:ext cx="77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1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17469" y="4916133"/>
            <a:ext cx="16601020" cy="431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Performance, Security, Reliability, Usability, and Maintainability</a:t>
            </a:r>
          </a:p>
          <a:p>
            <a:pPr marL="685800" indent="-6858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example, system uptime of 99.9% and scalability for concurrent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269" y="1294429"/>
            <a:ext cx="801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0933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17469" y="4916133"/>
            <a:ext cx="1660102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Examples of key use cases:</a:t>
            </a:r>
          </a:p>
          <a:p>
            <a:pPr marL="1905061" lvl="1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Explore Dataset</a:t>
            </a:r>
          </a:p>
          <a:p>
            <a:pPr marL="1905061" lvl="1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Predict Student Performance </a:t>
            </a:r>
          </a:p>
          <a:p>
            <a:pPr marL="1905061" lvl="1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Visualize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269" y="1294429"/>
            <a:ext cx="801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Overview</a:t>
            </a:r>
          </a:p>
        </p:txBody>
      </p:sp>
    </p:spTree>
    <p:extLst>
      <p:ext uri="{BB962C8B-B14F-4D97-AF65-F5344CB8AC3E}">
        <p14:creationId xmlns:p14="http://schemas.microsoft.com/office/powerpoint/2010/main" val="106475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17"/>
          <a:stretch/>
        </p:blipFill>
        <p:spPr>
          <a:xfrm>
            <a:off x="1576329" y="3994796"/>
            <a:ext cx="16925643" cy="69707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4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6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2269" y="1294429"/>
            <a:ext cx="801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Snapshot</a:t>
            </a:r>
          </a:p>
        </p:txBody>
      </p:sp>
    </p:spTree>
    <p:extLst>
      <p:ext uri="{BB962C8B-B14F-4D97-AF65-F5344CB8AC3E}">
        <p14:creationId xmlns:p14="http://schemas.microsoft.com/office/powerpoint/2010/main" val="236812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2269" y="1294429"/>
            <a:ext cx="8013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 Output</a:t>
            </a:r>
          </a:p>
          <a:p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8375" y="3227493"/>
            <a:ext cx="11759153" cy="8727121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363107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2269" y="1294429"/>
            <a:ext cx="801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Future 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387" y="3000593"/>
            <a:ext cx="16057784" cy="1103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Integrate with Learning Management Systems (LMS) for seamless data retrieval.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Explore advanced analytics like deep learning or NLP for enhanced insights.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Implement real-time adaptive learning recommendations.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Develop a mobile application for instructors' easy access.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</a:endParaRP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3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Пользовательские 86">
      <a:dk1>
        <a:srgbClr val="242524"/>
      </a:dk1>
      <a:lt1>
        <a:srgbClr val="FFFFFF"/>
      </a:lt1>
      <a:dk2>
        <a:srgbClr val="242624"/>
      </a:dk2>
      <a:lt2>
        <a:srgbClr val="FAFBFF"/>
      </a:lt2>
      <a:accent1>
        <a:srgbClr val="FFBE00"/>
      </a:accent1>
      <a:accent2>
        <a:srgbClr val="CCCBCB"/>
      </a:accent2>
      <a:accent3>
        <a:srgbClr val="AEAEAE"/>
      </a:accent3>
      <a:accent4>
        <a:srgbClr val="A0A0A0"/>
      </a:accent4>
      <a:accent5>
        <a:srgbClr val="999999"/>
      </a:accent5>
      <a:accent6>
        <a:srgbClr val="929193"/>
      </a:accent6>
      <a:hlink>
        <a:srgbClr val="22A0EC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{F25E1A58-C420-EF48-B2CB-60C67831B542}tf16401378</Template>
  <TotalTime>78881</TotalTime>
  <Words>249</Words>
  <Application>Microsoft Office PowerPoint</Application>
  <PresentationFormat>Custom</PresentationFormat>
  <Paragraphs>51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Montserrat</vt:lpstr>
      <vt:lpstr>Tahoma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MMT final</dc:title>
  <dc:subject>Mechanics of Material</dc:subject>
  <dc:creator>Ammad Ejaz</dc:creator>
  <cp:lastModifiedBy>Kashif Ali</cp:lastModifiedBy>
  <cp:revision>3708</cp:revision>
  <cp:lastPrinted>2019-03-12T17:45:51Z</cp:lastPrinted>
  <dcterms:created xsi:type="dcterms:W3CDTF">2015-06-18T17:56:23Z</dcterms:created>
  <dcterms:modified xsi:type="dcterms:W3CDTF">2025-01-20T08:17:06Z</dcterms:modified>
</cp:coreProperties>
</file>