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HH9PxEor/AgQ0wOrSMClAfcFy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0e649df1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SETTINGS PAGE ADMIN SIDE FROM WITHIN THE DEVICE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d0e649df1c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dc531c5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SETTINGS PAGE ADMIN SIDE FROM WITHIN THE DEVICE PAGE - pop-up when generating lights, bars, meters after clicking “+” sign or pencil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 selection/Creation - the menu changes with the selection of a different indicator. - </a:t>
            </a:r>
            <a:r>
              <a:rPr lang="en-US">
                <a:solidFill>
                  <a:schemeClr val="dk1"/>
                </a:solidFill>
              </a:rPr>
              <a:t>2 different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Standard Condition options: ON/OFF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Channel of Reference: List Based (channels names from board) - Torque/Temperature/Loss Motion/Water in Oil/ others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Changing condition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window 1: ≥/≤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cdc531c5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d3d217d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SETTINGS PAGE ADMIN SIDE FROM WITHIN THE DEVICE PAGE - pop-up when generating lights, bars, meters after clicking “+” sign or pencil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 selection/Creation - the menu changes with the selection of a different indicator - 2 different examples.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Channel of Reference: List Based (channels names from board) - Torque/Temperature/Loss Motion/Water in Oil/ others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Min Value &amp; Max Value - These are values that will be displayed on the side of the bar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Display units: should be able to pick from all units included in the units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cd3d217dde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0bbd744bc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0bbd744b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d0bbd744bc_0_3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d0bbd744b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0bbd74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 NAVIGATION USER SIDE</a:t>
            </a:r>
            <a:endParaRPr/>
          </a:p>
        </p:txBody>
      </p:sp>
      <p:sp>
        <p:nvSpPr>
          <p:cNvPr id="541" name="Google Shape;541;gd0bbd744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0bbd744b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SETTINGS PAGE USER SIDE FROM MAIN DASHBOARD HOME PAGE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admin can access this page from the user management page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3" name="Google Shape;573;gd0bbd744b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d0bbd744b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SETTINGS PAGE USER SIDE FROM MAIN DASHBOARD HOME PAGE</a:t>
            </a:r>
            <a:endParaRPr/>
          </a:p>
        </p:txBody>
      </p:sp>
      <p:sp>
        <p:nvSpPr>
          <p:cNvPr id="611" name="Google Shape;611;gd0bbd744bc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0bbd744b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SETTINGS PAGE USER SIDE FROM MAIN DASHBOARD HOME PAGE</a:t>
            </a:r>
            <a:endParaRPr/>
          </a:p>
        </p:txBody>
      </p:sp>
      <p:sp>
        <p:nvSpPr>
          <p:cNvPr id="630" name="Google Shape;630;gd0bbd744bc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0bbd744bc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SETTINGS PAGE USER SIDE FROM MAIN DASHBOARD HOME PAGE</a:t>
            </a:r>
            <a:endParaRPr/>
          </a:p>
        </p:txBody>
      </p:sp>
      <p:sp>
        <p:nvSpPr>
          <p:cNvPr id="662" name="Google Shape;662;gd0bbd744bc_0_4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0bbd744bc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SETTINGS PAGE USER SIDE FROM MAIN DASHBOARD HOME PAGE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plot markers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can only select from options made </a:t>
            </a:r>
            <a:r>
              <a:rPr lang="en-US"/>
              <a:t>available</a:t>
            </a:r>
            <a:r>
              <a:rPr lang="en-US"/>
              <a:t> from ADMIN based on unit type</a:t>
            </a:r>
            <a:endParaRPr/>
          </a:p>
        </p:txBody>
      </p:sp>
      <p:sp>
        <p:nvSpPr>
          <p:cNvPr id="697" name="Google Shape;697;gd0bbd744bc_0_5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090e75cd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SIDE</a:t>
            </a:r>
            <a:endParaRPr/>
          </a:p>
        </p:txBody>
      </p:sp>
      <p:sp>
        <p:nvSpPr>
          <p:cNvPr id="767" name="Google Shape;767;gd090e75cd6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0bbd744bc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0bbd744b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090e75cd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 NAVIGATION ADMIN SIDE</a:t>
            </a:r>
            <a:endParaRPr/>
          </a:p>
        </p:txBody>
      </p:sp>
      <p:sp>
        <p:nvSpPr>
          <p:cNvPr id="144" name="Google Shape;144;gd090e75cd6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090e75c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 SIDE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for lift position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actual </a:t>
            </a:r>
            <a:r>
              <a:rPr lang="en-US"/>
              <a:t>number</a:t>
            </a:r>
            <a:r>
              <a:rPr lang="en-US"/>
              <a:t> not a %age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need to have min and max values </a:t>
            </a:r>
            <a:r>
              <a:rPr lang="en-US"/>
              <a:t>next</a:t>
            </a:r>
            <a:r>
              <a:rPr lang="en-US"/>
              <a:t> to bar diagrams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Download Manual &amp; Download Report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why move </a:t>
            </a:r>
            <a:r>
              <a:rPr lang="en-US"/>
              <a:t>them to the bottom corner?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Buttons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should all the other buttons be in blue rather than grey?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Addition of a Device Management button inside this window so that all the options available in the dashboard design can be edited/amended</a:t>
            </a:r>
            <a:endParaRPr/>
          </a:p>
        </p:txBody>
      </p:sp>
      <p:sp>
        <p:nvSpPr>
          <p:cNvPr id="164" name="Google Shape;164;gd090e75cd6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0bbd744b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SETTINGS PAGE ADMIN SIDE FROM WITHIN THE DEVICE PAGE</a:t>
            </a:r>
            <a:endParaRPr/>
          </a:p>
        </p:txBody>
      </p:sp>
      <p:sp>
        <p:nvSpPr>
          <p:cNvPr id="208" name="Google Shape;208;gd0bbd744bc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bbd744b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SETTINGS PAGE ADMIN SIDE FROM WITHIN THE DEVICE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time-zone</a:t>
            </a:r>
            <a:endParaRPr/>
          </a:p>
        </p:txBody>
      </p:sp>
      <p:sp>
        <p:nvSpPr>
          <p:cNvPr id="227" name="Google Shape;227;gd0bbd744bc_0_3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0bbd744b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SETTINGS PAGE ADMIN SIDE FROM WITHIN THE DEVICE PAGE</a:t>
            </a:r>
            <a:endParaRPr/>
          </a:p>
        </p:txBody>
      </p:sp>
      <p:sp>
        <p:nvSpPr>
          <p:cNvPr id="258" name="Google Shape;258;gd0bbd744bc_0_3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0bbd744b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SETTINGS PAGE ADMIN SIDE FROM WITHIN THE DEVICE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checkable options will increase in the future as the board and devices become more flexible.</a:t>
            </a:r>
            <a:endParaRPr/>
          </a:p>
        </p:txBody>
      </p:sp>
      <p:sp>
        <p:nvSpPr>
          <p:cNvPr id="291" name="Google Shape;291;gd0bbd744bc_0_4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43" y="618929"/>
            <a:ext cx="11871113" cy="562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d0e649df1c_2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gd0e649df1c_2_17"/>
          <p:cNvCxnSpPr/>
          <p:nvPr/>
        </p:nvCxnSpPr>
        <p:spPr>
          <a:xfrm flipH="1" rot="10800000">
            <a:off x="1831400" y="1727575"/>
            <a:ext cx="735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gd0e649df1c_2_17"/>
          <p:cNvSpPr txBox="1"/>
          <p:nvPr/>
        </p:nvSpPr>
        <p:spPr>
          <a:xfrm>
            <a:off x="2600325" y="1309375"/>
            <a:ext cx="19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d0e649df1c_2_17"/>
          <p:cNvSpPr/>
          <p:nvPr/>
        </p:nvSpPr>
        <p:spPr>
          <a:xfrm>
            <a:off x="649425" y="1740475"/>
            <a:ext cx="1779600" cy="44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d0e649df1c_2_17"/>
          <p:cNvSpPr txBox="1"/>
          <p:nvPr/>
        </p:nvSpPr>
        <p:spPr>
          <a:xfrm>
            <a:off x="805300" y="1807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d0e649df1c_2_17"/>
          <p:cNvSpPr txBox="1"/>
          <p:nvPr/>
        </p:nvSpPr>
        <p:spPr>
          <a:xfrm>
            <a:off x="957700" y="2188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d0e649df1c_2_17"/>
          <p:cNvSpPr txBox="1"/>
          <p:nvPr/>
        </p:nvSpPr>
        <p:spPr>
          <a:xfrm>
            <a:off x="957700" y="2569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d0e649df1c_2_17"/>
          <p:cNvSpPr txBox="1"/>
          <p:nvPr/>
        </p:nvSpPr>
        <p:spPr>
          <a:xfrm>
            <a:off x="2780350" y="1950925"/>
            <a:ext cx="20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Panel indicators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gd0e649df1c_2_17"/>
          <p:cNvCxnSpPr/>
          <p:nvPr/>
        </p:nvCxnSpPr>
        <p:spPr>
          <a:xfrm flipH="1" rot="10800000">
            <a:off x="2724150" y="23415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gd0e649df1c_2_17"/>
          <p:cNvSpPr/>
          <p:nvPr/>
        </p:nvSpPr>
        <p:spPr>
          <a:xfrm>
            <a:off x="41529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in Oil</a:t>
            </a:r>
            <a:endParaRPr/>
          </a:p>
        </p:txBody>
      </p:sp>
      <p:sp>
        <p:nvSpPr>
          <p:cNvPr id="353" name="Google Shape;353;gd0e649df1c_2_17"/>
          <p:cNvSpPr txBox="1"/>
          <p:nvPr/>
        </p:nvSpPr>
        <p:spPr>
          <a:xfrm>
            <a:off x="29354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gd0e649df1c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4708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d0e649df1c_2_17"/>
          <p:cNvSpPr/>
          <p:nvPr/>
        </p:nvSpPr>
        <p:spPr>
          <a:xfrm>
            <a:off x="75057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</a:t>
            </a:r>
            <a:endParaRPr/>
          </a:p>
        </p:txBody>
      </p:sp>
      <p:sp>
        <p:nvSpPr>
          <p:cNvPr id="356" name="Google Shape;356;gd0e649df1c_2_17"/>
          <p:cNvSpPr txBox="1"/>
          <p:nvPr/>
        </p:nvSpPr>
        <p:spPr>
          <a:xfrm>
            <a:off x="62882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gd0e649df1c_2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5055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d0e649df1c_2_17"/>
          <p:cNvSpPr/>
          <p:nvPr/>
        </p:nvSpPr>
        <p:spPr>
          <a:xfrm>
            <a:off x="41529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Oil</a:t>
            </a:r>
            <a:endParaRPr/>
          </a:p>
        </p:txBody>
      </p:sp>
      <p:sp>
        <p:nvSpPr>
          <p:cNvPr id="359" name="Google Shape;359;gd0e649df1c_2_17"/>
          <p:cNvSpPr txBox="1"/>
          <p:nvPr/>
        </p:nvSpPr>
        <p:spPr>
          <a:xfrm>
            <a:off x="29354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gd0e649df1c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9280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d0e649df1c_2_17"/>
          <p:cNvSpPr/>
          <p:nvPr/>
        </p:nvSpPr>
        <p:spPr>
          <a:xfrm>
            <a:off x="75057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</a:t>
            </a:r>
            <a:endParaRPr/>
          </a:p>
        </p:txBody>
      </p:sp>
      <p:sp>
        <p:nvSpPr>
          <p:cNvPr id="362" name="Google Shape;362;gd0e649df1c_2_17"/>
          <p:cNvSpPr txBox="1"/>
          <p:nvPr/>
        </p:nvSpPr>
        <p:spPr>
          <a:xfrm>
            <a:off x="62882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gd0e649df1c_2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9627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d0e649df1c_2_17"/>
          <p:cNvSpPr txBox="1"/>
          <p:nvPr/>
        </p:nvSpPr>
        <p:spPr>
          <a:xfrm>
            <a:off x="441325" y="310675"/>
            <a:ext cx="63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Add Device    Settings    Users Management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d0e649df1c_2_17"/>
          <p:cNvSpPr txBox="1"/>
          <p:nvPr/>
        </p:nvSpPr>
        <p:spPr>
          <a:xfrm>
            <a:off x="957700" y="2950150"/>
            <a:ext cx="16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Device Management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d0e649df1c_2_17"/>
          <p:cNvSpPr/>
          <p:nvPr/>
        </p:nvSpPr>
        <p:spPr>
          <a:xfrm>
            <a:off x="11144250" y="1467725"/>
            <a:ext cx="90900" cy="49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d0e649df1c_2_17"/>
          <p:cNvSpPr/>
          <p:nvPr/>
        </p:nvSpPr>
        <p:spPr>
          <a:xfrm>
            <a:off x="11144250" y="2884450"/>
            <a:ext cx="90900" cy="7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d0e649df1c_2_17"/>
          <p:cNvSpPr/>
          <p:nvPr/>
        </p:nvSpPr>
        <p:spPr>
          <a:xfrm>
            <a:off x="4152900" y="33237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 Motion</a:t>
            </a:r>
            <a:endParaRPr/>
          </a:p>
        </p:txBody>
      </p:sp>
      <p:sp>
        <p:nvSpPr>
          <p:cNvPr id="369" name="Google Shape;369;gd0e649df1c_2_17"/>
          <p:cNvSpPr txBox="1"/>
          <p:nvPr/>
        </p:nvSpPr>
        <p:spPr>
          <a:xfrm>
            <a:off x="2935425" y="33626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gd0e649df1c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33852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d0e649df1c_2_17"/>
          <p:cNvSpPr/>
          <p:nvPr/>
        </p:nvSpPr>
        <p:spPr>
          <a:xfrm>
            <a:off x="7505700" y="33237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</a:t>
            </a:r>
            <a:endParaRPr/>
          </a:p>
        </p:txBody>
      </p:sp>
      <p:sp>
        <p:nvSpPr>
          <p:cNvPr id="372" name="Google Shape;372;gd0e649df1c_2_17"/>
          <p:cNvSpPr txBox="1"/>
          <p:nvPr/>
        </p:nvSpPr>
        <p:spPr>
          <a:xfrm>
            <a:off x="6288225" y="33626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gd0e649df1c_2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34199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d0e649df1c_2_17"/>
          <p:cNvSpPr/>
          <p:nvPr/>
        </p:nvSpPr>
        <p:spPr>
          <a:xfrm>
            <a:off x="4152900" y="37809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Position</a:t>
            </a:r>
            <a:endParaRPr/>
          </a:p>
        </p:txBody>
      </p:sp>
      <p:sp>
        <p:nvSpPr>
          <p:cNvPr id="375" name="Google Shape;375;gd0e649df1c_2_17"/>
          <p:cNvSpPr txBox="1"/>
          <p:nvPr/>
        </p:nvSpPr>
        <p:spPr>
          <a:xfrm>
            <a:off x="2935425" y="3819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gd0e649df1c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38424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d0e649df1c_2_17"/>
          <p:cNvSpPr/>
          <p:nvPr/>
        </p:nvSpPr>
        <p:spPr>
          <a:xfrm>
            <a:off x="7505700" y="37809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</a:t>
            </a:r>
            <a:endParaRPr/>
          </a:p>
        </p:txBody>
      </p:sp>
      <p:sp>
        <p:nvSpPr>
          <p:cNvPr id="378" name="Google Shape;378;gd0e649df1c_2_17"/>
          <p:cNvSpPr txBox="1"/>
          <p:nvPr/>
        </p:nvSpPr>
        <p:spPr>
          <a:xfrm>
            <a:off x="6288225" y="3819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gd0e649df1c_2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38771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d0e649df1c_2_17"/>
          <p:cNvSpPr/>
          <p:nvPr/>
        </p:nvSpPr>
        <p:spPr>
          <a:xfrm>
            <a:off x="3132775" y="4808425"/>
            <a:ext cx="438300" cy="36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>
                <a:solidFill>
                  <a:schemeClr val="lt1"/>
                </a:solidFill>
              </a:rPr>
              <a:t>+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81" name="Google Shape;381;gd0e649df1c_2_17"/>
          <p:cNvSpPr/>
          <p:nvPr/>
        </p:nvSpPr>
        <p:spPr>
          <a:xfrm>
            <a:off x="4152900" y="42381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Temperature</a:t>
            </a:r>
            <a:endParaRPr/>
          </a:p>
        </p:txBody>
      </p:sp>
      <p:sp>
        <p:nvSpPr>
          <p:cNvPr id="382" name="Google Shape;382;gd0e649df1c_2_17"/>
          <p:cNvSpPr txBox="1"/>
          <p:nvPr/>
        </p:nvSpPr>
        <p:spPr>
          <a:xfrm>
            <a:off x="2935425" y="42770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gd0e649df1c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42996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d0e649df1c_2_17"/>
          <p:cNvSpPr/>
          <p:nvPr/>
        </p:nvSpPr>
        <p:spPr>
          <a:xfrm>
            <a:off x="7505700" y="42381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Meter</a:t>
            </a:r>
            <a:endParaRPr/>
          </a:p>
        </p:txBody>
      </p:sp>
      <p:sp>
        <p:nvSpPr>
          <p:cNvPr id="385" name="Google Shape;385;gd0e649df1c_2_17"/>
          <p:cNvSpPr txBox="1"/>
          <p:nvPr/>
        </p:nvSpPr>
        <p:spPr>
          <a:xfrm>
            <a:off x="6288225" y="42770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gd0e649df1c_2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4334305"/>
            <a:ext cx="285776" cy="28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gcdc531c59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gcdc531c59e_0_0"/>
          <p:cNvCxnSpPr/>
          <p:nvPr/>
        </p:nvCxnSpPr>
        <p:spPr>
          <a:xfrm flipH="1" rot="10800000">
            <a:off x="1831400" y="1727575"/>
            <a:ext cx="735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gcdc531c59e_0_0"/>
          <p:cNvSpPr txBox="1"/>
          <p:nvPr/>
        </p:nvSpPr>
        <p:spPr>
          <a:xfrm>
            <a:off x="2600325" y="1309375"/>
            <a:ext cx="19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cdc531c59e_0_0"/>
          <p:cNvSpPr/>
          <p:nvPr/>
        </p:nvSpPr>
        <p:spPr>
          <a:xfrm>
            <a:off x="649425" y="1740475"/>
            <a:ext cx="1779600" cy="44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cdc531c59e_0_0"/>
          <p:cNvSpPr txBox="1"/>
          <p:nvPr/>
        </p:nvSpPr>
        <p:spPr>
          <a:xfrm>
            <a:off x="805300" y="1807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cdc531c59e_0_0"/>
          <p:cNvSpPr txBox="1"/>
          <p:nvPr/>
        </p:nvSpPr>
        <p:spPr>
          <a:xfrm>
            <a:off x="957700" y="2188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cdc531c59e_0_0"/>
          <p:cNvSpPr txBox="1"/>
          <p:nvPr/>
        </p:nvSpPr>
        <p:spPr>
          <a:xfrm>
            <a:off x="957700" y="2569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cdc531c59e_0_0"/>
          <p:cNvSpPr txBox="1"/>
          <p:nvPr/>
        </p:nvSpPr>
        <p:spPr>
          <a:xfrm>
            <a:off x="2780350" y="1950925"/>
            <a:ext cx="20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Panel indicators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gcdc531c59e_0_0"/>
          <p:cNvCxnSpPr/>
          <p:nvPr/>
        </p:nvCxnSpPr>
        <p:spPr>
          <a:xfrm flipH="1" rot="10800000">
            <a:off x="2724150" y="23415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gcdc531c59e_0_0"/>
          <p:cNvSpPr/>
          <p:nvPr/>
        </p:nvSpPr>
        <p:spPr>
          <a:xfrm>
            <a:off x="41529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in Oil</a:t>
            </a:r>
            <a:endParaRPr/>
          </a:p>
        </p:txBody>
      </p:sp>
      <p:sp>
        <p:nvSpPr>
          <p:cNvPr id="401" name="Google Shape;401;gcdc531c59e_0_0"/>
          <p:cNvSpPr txBox="1"/>
          <p:nvPr/>
        </p:nvSpPr>
        <p:spPr>
          <a:xfrm>
            <a:off x="29354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gcdc531c59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4708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cdc531c59e_0_0"/>
          <p:cNvSpPr/>
          <p:nvPr/>
        </p:nvSpPr>
        <p:spPr>
          <a:xfrm>
            <a:off x="75057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</a:t>
            </a:r>
            <a:endParaRPr/>
          </a:p>
        </p:txBody>
      </p:sp>
      <p:sp>
        <p:nvSpPr>
          <p:cNvPr id="404" name="Google Shape;404;gcdc531c59e_0_0"/>
          <p:cNvSpPr txBox="1"/>
          <p:nvPr/>
        </p:nvSpPr>
        <p:spPr>
          <a:xfrm>
            <a:off x="62882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gcdc531c59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5055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cdc531c59e_0_0"/>
          <p:cNvSpPr/>
          <p:nvPr/>
        </p:nvSpPr>
        <p:spPr>
          <a:xfrm>
            <a:off x="41529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Oil</a:t>
            </a:r>
            <a:endParaRPr/>
          </a:p>
        </p:txBody>
      </p:sp>
      <p:sp>
        <p:nvSpPr>
          <p:cNvPr id="407" name="Google Shape;407;gcdc531c59e_0_0"/>
          <p:cNvSpPr txBox="1"/>
          <p:nvPr/>
        </p:nvSpPr>
        <p:spPr>
          <a:xfrm>
            <a:off x="29354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gcdc531c59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9280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cdc531c59e_0_0"/>
          <p:cNvSpPr/>
          <p:nvPr/>
        </p:nvSpPr>
        <p:spPr>
          <a:xfrm>
            <a:off x="75057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</a:t>
            </a:r>
            <a:endParaRPr/>
          </a:p>
        </p:txBody>
      </p:sp>
      <p:sp>
        <p:nvSpPr>
          <p:cNvPr id="410" name="Google Shape;410;gcdc531c59e_0_0"/>
          <p:cNvSpPr txBox="1"/>
          <p:nvPr/>
        </p:nvSpPr>
        <p:spPr>
          <a:xfrm>
            <a:off x="62882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gcdc531c59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9627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cdc531c59e_0_0"/>
          <p:cNvSpPr txBox="1"/>
          <p:nvPr/>
        </p:nvSpPr>
        <p:spPr>
          <a:xfrm>
            <a:off x="441325" y="310675"/>
            <a:ext cx="63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Add Device    Settings    Users Management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cdc531c59e_0_0"/>
          <p:cNvSpPr txBox="1"/>
          <p:nvPr/>
        </p:nvSpPr>
        <p:spPr>
          <a:xfrm>
            <a:off x="957700" y="2950150"/>
            <a:ext cx="16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Device Management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cdc531c59e_0_0"/>
          <p:cNvSpPr/>
          <p:nvPr/>
        </p:nvSpPr>
        <p:spPr>
          <a:xfrm>
            <a:off x="11144250" y="1467725"/>
            <a:ext cx="90900" cy="49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cdc531c59e_0_0"/>
          <p:cNvSpPr/>
          <p:nvPr/>
        </p:nvSpPr>
        <p:spPr>
          <a:xfrm>
            <a:off x="11144250" y="1512850"/>
            <a:ext cx="90900" cy="7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cdc531c59e_0_0"/>
          <p:cNvSpPr/>
          <p:nvPr/>
        </p:nvSpPr>
        <p:spPr>
          <a:xfrm>
            <a:off x="4152900" y="33237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 Motion</a:t>
            </a:r>
            <a:endParaRPr/>
          </a:p>
        </p:txBody>
      </p:sp>
      <p:sp>
        <p:nvSpPr>
          <p:cNvPr id="417" name="Google Shape;417;gcdc531c59e_0_0"/>
          <p:cNvSpPr txBox="1"/>
          <p:nvPr/>
        </p:nvSpPr>
        <p:spPr>
          <a:xfrm>
            <a:off x="2935425" y="33626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gcdc531c59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33852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cdc531c59e_0_0"/>
          <p:cNvSpPr/>
          <p:nvPr/>
        </p:nvSpPr>
        <p:spPr>
          <a:xfrm>
            <a:off x="7505700" y="33237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</a:t>
            </a:r>
            <a:endParaRPr/>
          </a:p>
        </p:txBody>
      </p:sp>
      <p:sp>
        <p:nvSpPr>
          <p:cNvPr id="420" name="Google Shape;420;gcdc531c59e_0_0"/>
          <p:cNvSpPr txBox="1"/>
          <p:nvPr/>
        </p:nvSpPr>
        <p:spPr>
          <a:xfrm>
            <a:off x="6288225" y="33626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gcdc531c59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34199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cdc531c59e_0_0"/>
          <p:cNvSpPr/>
          <p:nvPr/>
        </p:nvSpPr>
        <p:spPr>
          <a:xfrm>
            <a:off x="4152900" y="37809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Position</a:t>
            </a:r>
            <a:endParaRPr/>
          </a:p>
        </p:txBody>
      </p:sp>
      <p:sp>
        <p:nvSpPr>
          <p:cNvPr id="423" name="Google Shape;423;gcdc531c59e_0_0"/>
          <p:cNvSpPr txBox="1"/>
          <p:nvPr/>
        </p:nvSpPr>
        <p:spPr>
          <a:xfrm>
            <a:off x="2935425" y="3819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gcdc531c59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38424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cdc531c59e_0_0"/>
          <p:cNvSpPr/>
          <p:nvPr/>
        </p:nvSpPr>
        <p:spPr>
          <a:xfrm>
            <a:off x="7505700" y="37809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</a:t>
            </a:r>
            <a:endParaRPr/>
          </a:p>
        </p:txBody>
      </p:sp>
      <p:sp>
        <p:nvSpPr>
          <p:cNvPr id="426" name="Google Shape;426;gcdc531c59e_0_0"/>
          <p:cNvSpPr txBox="1"/>
          <p:nvPr/>
        </p:nvSpPr>
        <p:spPr>
          <a:xfrm>
            <a:off x="6288225" y="3819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gcdc531c59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38771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cdc531c59e_0_0"/>
          <p:cNvSpPr/>
          <p:nvPr/>
        </p:nvSpPr>
        <p:spPr>
          <a:xfrm>
            <a:off x="3132775" y="4808425"/>
            <a:ext cx="438300" cy="36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>
                <a:solidFill>
                  <a:schemeClr val="lt1"/>
                </a:solidFill>
              </a:rPr>
              <a:t>+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9" name="Google Shape;429;gcdc531c59e_0_0"/>
          <p:cNvSpPr/>
          <p:nvPr/>
        </p:nvSpPr>
        <p:spPr>
          <a:xfrm>
            <a:off x="4152900" y="42381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Temperature</a:t>
            </a:r>
            <a:endParaRPr/>
          </a:p>
        </p:txBody>
      </p:sp>
      <p:sp>
        <p:nvSpPr>
          <p:cNvPr id="430" name="Google Shape;430;gcdc531c59e_0_0"/>
          <p:cNvSpPr txBox="1"/>
          <p:nvPr/>
        </p:nvSpPr>
        <p:spPr>
          <a:xfrm>
            <a:off x="2935425" y="42770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gcdc531c59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42996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cdc531c59e_0_0"/>
          <p:cNvSpPr/>
          <p:nvPr/>
        </p:nvSpPr>
        <p:spPr>
          <a:xfrm>
            <a:off x="7505700" y="42381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Meter</a:t>
            </a:r>
            <a:endParaRPr/>
          </a:p>
        </p:txBody>
      </p:sp>
      <p:sp>
        <p:nvSpPr>
          <p:cNvPr id="433" name="Google Shape;433;gcdc531c59e_0_0"/>
          <p:cNvSpPr txBox="1"/>
          <p:nvPr/>
        </p:nvSpPr>
        <p:spPr>
          <a:xfrm>
            <a:off x="6288225" y="42770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gcdc531c59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43343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cdc531c59e_0_0"/>
          <p:cNvSpPr/>
          <p:nvPr/>
        </p:nvSpPr>
        <p:spPr>
          <a:xfrm>
            <a:off x="2586725" y="980400"/>
            <a:ext cx="6743700" cy="4897200"/>
          </a:xfrm>
          <a:prstGeom prst="roundRect">
            <a:avLst>
              <a:gd fmla="val 85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cdc531c59e_0_0"/>
          <p:cNvSpPr/>
          <p:nvPr/>
        </p:nvSpPr>
        <p:spPr>
          <a:xfrm>
            <a:off x="4152900" y="18759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in Oil</a:t>
            </a:r>
            <a:endParaRPr/>
          </a:p>
        </p:txBody>
      </p:sp>
      <p:sp>
        <p:nvSpPr>
          <p:cNvPr id="437" name="Google Shape;437;gcdc531c59e_0_0"/>
          <p:cNvSpPr txBox="1"/>
          <p:nvPr/>
        </p:nvSpPr>
        <p:spPr>
          <a:xfrm>
            <a:off x="2783025" y="1914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Label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cdc531c59e_0_0"/>
          <p:cNvSpPr/>
          <p:nvPr/>
        </p:nvSpPr>
        <p:spPr>
          <a:xfrm>
            <a:off x="7353300" y="18759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</a:t>
            </a:r>
            <a:endParaRPr/>
          </a:p>
        </p:txBody>
      </p:sp>
      <p:sp>
        <p:nvSpPr>
          <p:cNvPr id="439" name="Google Shape;439;gcdc531c59e_0_0"/>
          <p:cNvSpPr txBox="1"/>
          <p:nvPr/>
        </p:nvSpPr>
        <p:spPr>
          <a:xfrm>
            <a:off x="6135825" y="1914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cdc531c59e_0_0"/>
          <p:cNvSpPr/>
          <p:nvPr/>
        </p:nvSpPr>
        <p:spPr>
          <a:xfrm>
            <a:off x="8796900" y="2047175"/>
            <a:ext cx="90900" cy="5510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cdc531c59e_0_0"/>
          <p:cNvSpPr/>
          <p:nvPr/>
        </p:nvSpPr>
        <p:spPr>
          <a:xfrm>
            <a:off x="8620200" y="5385125"/>
            <a:ext cx="486600" cy="362100"/>
          </a:xfrm>
          <a:prstGeom prst="roundRect">
            <a:avLst>
              <a:gd fmla="val 16667" name="adj"/>
            </a:avLst>
          </a:prstGeom>
          <a:solidFill>
            <a:srgbClr val="41B2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OK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42" name="Google Shape;442;gcdc531c59e_0_0"/>
          <p:cNvSpPr txBox="1"/>
          <p:nvPr/>
        </p:nvSpPr>
        <p:spPr>
          <a:xfrm>
            <a:off x="2783025" y="3057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Standard Condition: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cdc531c59e_0_0"/>
          <p:cNvSpPr/>
          <p:nvPr/>
        </p:nvSpPr>
        <p:spPr>
          <a:xfrm>
            <a:off x="4619625" y="3017800"/>
            <a:ext cx="25203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</a:t>
            </a:r>
            <a:endParaRPr/>
          </a:p>
        </p:txBody>
      </p:sp>
      <p:sp>
        <p:nvSpPr>
          <p:cNvPr id="444" name="Google Shape;444;gcdc531c59e_0_0"/>
          <p:cNvSpPr txBox="1"/>
          <p:nvPr/>
        </p:nvSpPr>
        <p:spPr>
          <a:xfrm>
            <a:off x="2783025" y="26006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Channel of Reference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cdc531c59e_0_0"/>
          <p:cNvSpPr/>
          <p:nvPr/>
        </p:nvSpPr>
        <p:spPr>
          <a:xfrm>
            <a:off x="4619625" y="2560600"/>
            <a:ext cx="25203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in oil</a:t>
            </a:r>
            <a:endParaRPr/>
          </a:p>
        </p:txBody>
      </p:sp>
      <p:sp>
        <p:nvSpPr>
          <p:cNvPr id="446" name="Google Shape;446;gcdc531c59e_0_0"/>
          <p:cNvSpPr/>
          <p:nvPr/>
        </p:nvSpPr>
        <p:spPr>
          <a:xfrm>
            <a:off x="6968100" y="2732975"/>
            <a:ext cx="90900" cy="5510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cdc531c59e_0_0"/>
          <p:cNvSpPr/>
          <p:nvPr/>
        </p:nvSpPr>
        <p:spPr>
          <a:xfrm>
            <a:off x="6968100" y="3190175"/>
            <a:ext cx="90900" cy="5510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cdc531c59e_0_0"/>
          <p:cNvSpPr txBox="1"/>
          <p:nvPr/>
        </p:nvSpPr>
        <p:spPr>
          <a:xfrm>
            <a:off x="2783025" y="35150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Changing condition: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cdc531c59e_0_0"/>
          <p:cNvSpPr/>
          <p:nvPr/>
        </p:nvSpPr>
        <p:spPr>
          <a:xfrm>
            <a:off x="5711025" y="3475000"/>
            <a:ext cx="14289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1</a:t>
            </a:r>
            <a:endParaRPr/>
          </a:p>
        </p:txBody>
      </p:sp>
      <p:sp>
        <p:nvSpPr>
          <p:cNvPr id="450" name="Google Shape;450;gcdc531c59e_0_0"/>
          <p:cNvSpPr/>
          <p:nvPr/>
        </p:nvSpPr>
        <p:spPr>
          <a:xfrm>
            <a:off x="4619625" y="3475000"/>
            <a:ext cx="1008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 </a:t>
            </a:r>
            <a:r>
              <a:rPr lang="en-US">
                <a:solidFill>
                  <a:schemeClr val="dk1"/>
                </a:solidFill>
              </a:rPr>
              <a:t>≥</a:t>
            </a:r>
            <a:endParaRPr sz="1700"/>
          </a:p>
        </p:txBody>
      </p:sp>
      <p:sp>
        <p:nvSpPr>
          <p:cNvPr id="451" name="Google Shape;451;gcdc531c59e_0_0"/>
          <p:cNvSpPr/>
          <p:nvPr/>
        </p:nvSpPr>
        <p:spPr>
          <a:xfrm>
            <a:off x="5444100" y="3647375"/>
            <a:ext cx="90900" cy="5510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gcd3d217dde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" name="Google Shape;457;gcd3d217dde_0_50"/>
          <p:cNvCxnSpPr/>
          <p:nvPr/>
        </p:nvCxnSpPr>
        <p:spPr>
          <a:xfrm flipH="1" rot="10800000">
            <a:off x="1831400" y="1727575"/>
            <a:ext cx="735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gcd3d217dde_0_50"/>
          <p:cNvSpPr txBox="1"/>
          <p:nvPr/>
        </p:nvSpPr>
        <p:spPr>
          <a:xfrm>
            <a:off x="2600325" y="1309375"/>
            <a:ext cx="19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cd3d217dde_0_50"/>
          <p:cNvSpPr/>
          <p:nvPr/>
        </p:nvSpPr>
        <p:spPr>
          <a:xfrm>
            <a:off x="649425" y="1740475"/>
            <a:ext cx="1779600" cy="44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cd3d217dde_0_50"/>
          <p:cNvSpPr txBox="1"/>
          <p:nvPr/>
        </p:nvSpPr>
        <p:spPr>
          <a:xfrm>
            <a:off x="805300" y="1807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cd3d217dde_0_50"/>
          <p:cNvSpPr txBox="1"/>
          <p:nvPr/>
        </p:nvSpPr>
        <p:spPr>
          <a:xfrm>
            <a:off x="957700" y="2188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cd3d217dde_0_50"/>
          <p:cNvSpPr txBox="1"/>
          <p:nvPr/>
        </p:nvSpPr>
        <p:spPr>
          <a:xfrm>
            <a:off x="957700" y="2569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cd3d217dde_0_50"/>
          <p:cNvSpPr txBox="1"/>
          <p:nvPr/>
        </p:nvSpPr>
        <p:spPr>
          <a:xfrm>
            <a:off x="2780350" y="1950925"/>
            <a:ext cx="20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Panel indicators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gcd3d217dde_0_50"/>
          <p:cNvCxnSpPr/>
          <p:nvPr/>
        </p:nvCxnSpPr>
        <p:spPr>
          <a:xfrm flipH="1" rot="10800000">
            <a:off x="2724150" y="23415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gcd3d217dde_0_50"/>
          <p:cNvSpPr/>
          <p:nvPr/>
        </p:nvSpPr>
        <p:spPr>
          <a:xfrm>
            <a:off x="41529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in Oil</a:t>
            </a:r>
            <a:endParaRPr/>
          </a:p>
        </p:txBody>
      </p:sp>
      <p:sp>
        <p:nvSpPr>
          <p:cNvPr id="466" name="Google Shape;466;gcd3d217dde_0_50"/>
          <p:cNvSpPr txBox="1"/>
          <p:nvPr/>
        </p:nvSpPr>
        <p:spPr>
          <a:xfrm>
            <a:off x="29354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gcd3d217dde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4708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cd3d217dde_0_50"/>
          <p:cNvSpPr/>
          <p:nvPr/>
        </p:nvSpPr>
        <p:spPr>
          <a:xfrm>
            <a:off x="75057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</a:t>
            </a:r>
            <a:endParaRPr/>
          </a:p>
        </p:txBody>
      </p:sp>
      <p:sp>
        <p:nvSpPr>
          <p:cNvPr id="469" name="Google Shape;469;gcd3d217dde_0_50"/>
          <p:cNvSpPr txBox="1"/>
          <p:nvPr/>
        </p:nvSpPr>
        <p:spPr>
          <a:xfrm>
            <a:off x="62882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gcd3d217dde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5055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cd3d217dde_0_50"/>
          <p:cNvSpPr/>
          <p:nvPr/>
        </p:nvSpPr>
        <p:spPr>
          <a:xfrm>
            <a:off x="41529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Oil</a:t>
            </a:r>
            <a:endParaRPr/>
          </a:p>
        </p:txBody>
      </p:sp>
      <p:sp>
        <p:nvSpPr>
          <p:cNvPr id="472" name="Google Shape;472;gcd3d217dde_0_50"/>
          <p:cNvSpPr txBox="1"/>
          <p:nvPr/>
        </p:nvSpPr>
        <p:spPr>
          <a:xfrm>
            <a:off x="29354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gcd3d217dde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9280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cd3d217dde_0_50"/>
          <p:cNvSpPr/>
          <p:nvPr/>
        </p:nvSpPr>
        <p:spPr>
          <a:xfrm>
            <a:off x="75057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</a:t>
            </a:r>
            <a:endParaRPr/>
          </a:p>
        </p:txBody>
      </p:sp>
      <p:sp>
        <p:nvSpPr>
          <p:cNvPr id="475" name="Google Shape;475;gcd3d217dde_0_50"/>
          <p:cNvSpPr txBox="1"/>
          <p:nvPr/>
        </p:nvSpPr>
        <p:spPr>
          <a:xfrm>
            <a:off x="62882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6" name="Google Shape;476;gcd3d217dde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9627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gcd3d217dde_0_50"/>
          <p:cNvSpPr txBox="1"/>
          <p:nvPr/>
        </p:nvSpPr>
        <p:spPr>
          <a:xfrm>
            <a:off x="441325" y="310675"/>
            <a:ext cx="63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Add Device    Settings    Users Management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cd3d217dde_0_50"/>
          <p:cNvSpPr txBox="1"/>
          <p:nvPr/>
        </p:nvSpPr>
        <p:spPr>
          <a:xfrm>
            <a:off x="957700" y="2950150"/>
            <a:ext cx="16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Device Management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cd3d217dde_0_50"/>
          <p:cNvSpPr/>
          <p:nvPr/>
        </p:nvSpPr>
        <p:spPr>
          <a:xfrm>
            <a:off x="11144250" y="1467725"/>
            <a:ext cx="90900" cy="49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cd3d217dde_0_50"/>
          <p:cNvSpPr/>
          <p:nvPr/>
        </p:nvSpPr>
        <p:spPr>
          <a:xfrm>
            <a:off x="11144250" y="1512850"/>
            <a:ext cx="90900" cy="7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cd3d217dde_0_50"/>
          <p:cNvSpPr/>
          <p:nvPr/>
        </p:nvSpPr>
        <p:spPr>
          <a:xfrm>
            <a:off x="4152900" y="33237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 Motion</a:t>
            </a:r>
            <a:endParaRPr/>
          </a:p>
        </p:txBody>
      </p:sp>
      <p:sp>
        <p:nvSpPr>
          <p:cNvPr id="482" name="Google Shape;482;gcd3d217dde_0_50"/>
          <p:cNvSpPr txBox="1"/>
          <p:nvPr/>
        </p:nvSpPr>
        <p:spPr>
          <a:xfrm>
            <a:off x="2935425" y="33626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gcd3d217dde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33852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cd3d217dde_0_50"/>
          <p:cNvSpPr/>
          <p:nvPr/>
        </p:nvSpPr>
        <p:spPr>
          <a:xfrm>
            <a:off x="7505700" y="33237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</a:t>
            </a:r>
            <a:endParaRPr/>
          </a:p>
        </p:txBody>
      </p:sp>
      <p:sp>
        <p:nvSpPr>
          <p:cNvPr id="485" name="Google Shape;485;gcd3d217dde_0_50"/>
          <p:cNvSpPr txBox="1"/>
          <p:nvPr/>
        </p:nvSpPr>
        <p:spPr>
          <a:xfrm>
            <a:off x="6288225" y="33626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gcd3d217dde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34199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cd3d217dde_0_50"/>
          <p:cNvSpPr/>
          <p:nvPr/>
        </p:nvSpPr>
        <p:spPr>
          <a:xfrm>
            <a:off x="4152900" y="37809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Position</a:t>
            </a:r>
            <a:endParaRPr/>
          </a:p>
        </p:txBody>
      </p:sp>
      <p:sp>
        <p:nvSpPr>
          <p:cNvPr id="488" name="Google Shape;488;gcd3d217dde_0_50"/>
          <p:cNvSpPr txBox="1"/>
          <p:nvPr/>
        </p:nvSpPr>
        <p:spPr>
          <a:xfrm>
            <a:off x="2935425" y="3819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gcd3d217dde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38424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cd3d217dde_0_50"/>
          <p:cNvSpPr/>
          <p:nvPr/>
        </p:nvSpPr>
        <p:spPr>
          <a:xfrm>
            <a:off x="7505700" y="37809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</a:t>
            </a:r>
            <a:endParaRPr/>
          </a:p>
        </p:txBody>
      </p:sp>
      <p:sp>
        <p:nvSpPr>
          <p:cNvPr id="491" name="Google Shape;491;gcd3d217dde_0_50"/>
          <p:cNvSpPr txBox="1"/>
          <p:nvPr/>
        </p:nvSpPr>
        <p:spPr>
          <a:xfrm>
            <a:off x="6288225" y="3819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gcd3d217dde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38771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cd3d217dde_0_50"/>
          <p:cNvSpPr/>
          <p:nvPr/>
        </p:nvSpPr>
        <p:spPr>
          <a:xfrm>
            <a:off x="3132775" y="4808425"/>
            <a:ext cx="438300" cy="36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>
                <a:solidFill>
                  <a:schemeClr val="lt1"/>
                </a:solidFill>
              </a:rPr>
              <a:t>+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94" name="Google Shape;494;gcd3d217dde_0_50"/>
          <p:cNvSpPr/>
          <p:nvPr/>
        </p:nvSpPr>
        <p:spPr>
          <a:xfrm>
            <a:off x="4152900" y="42381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Temperature</a:t>
            </a:r>
            <a:endParaRPr/>
          </a:p>
        </p:txBody>
      </p:sp>
      <p:sp>
        <p:nvSpPr>
          <p:cNvPr id="495" name="Google Shape;495;gcd3d217dde_0_50"/>
          <p:cNvSpPr txBox="1"/>
          <p:nvPr/>
        </p:nvSpPr>
        <p:spPr>
          <a:xfrm>
            <a:off x="2935425" y="42770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gcd3d217dde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42996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cd3d217dde_0_50"/>
          <p:cNvSpPr/>
          <p:nvPr/>
        </p:nvSpPr>
        <p:spPr>
          <a:xfrm>
            <a:off x="7505700" y="42381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Meter</a:t>
            </a:r>
            <a:endParaRPr/>
          </a:p>
        </p:txBody>
      </p:sp>
      <p:sp>
        <p:nvSpPr>
          <p:cNvPr id="498" name="Google Shape;498;gcd3d217dde_0_50"/>
          <p:cNvSpPr txBox="1"/>
          <p:nvPr/>
        </p:nvSpPr>
        <p:spPr>
          <a:xfrm>
            <a:off x="6288225" y="42770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" name="Google Shape;499;gcd3d217dde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43343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cd3d217dde_0_50"/>
          <p:cNvSpPr/>
          <p:nvPr/>
        </p:nvSpPr>
        <p:spPr>
          <a:xfrm>
            <a:off x="2586725" y="980400"/>
            <a:ext cx="6743700" cy="4897200"/>
          </a:xfrm>
          <a:prstGeom prst="roundRect">
            <a:avLst>
              <a:gd fmla="val 85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cd3d217dde_0_50"/>
          <p:cNvSpPr/>
          <p:nvPr/>
        </p:nvSpPr>
        <p:spPr>
          <a:xfrm>
            <a:off x="4152900" y="18759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Position</a:t>
            </a:r>
            <a:endParaRPr/>
          </a:p>
        </p:txBody>
      </p:sp>
      <p:sp>
        <p:nvSpPr>
          <p:cNvPr id="502" name="Google Shape;502;gcd3d217dde_0_50"/>
          <p:cNvSpPr txBox="1"/>
          <p:nvPr/>
        </p:nvSpPr>
        <p:spPr>
          <a:xfrm>
            <a:off x="2783025" y="1914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Label 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cd3d217dde_0_50"/>
          <p:cNvSpPr/>
          <p:nvPr/>
        </p:nvSpPr>
        <p:spPr>
          <a:xfrm>
            <a:off x="7353300" y="18759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</a:t>
            </a:r>
            <a:endParaRPr/>
          </a:p>
        </p:txBody>
      </p:sp>
      <p:sp>
        <p:nvSpPr>
          <p:cNvPr id="504" name="Google Shape;504;gcd3d217dde_0_50"/>
          <p:cNvSpPr txBox="1"/>
          <p:nvPr/>
        </p:nvSpPr>
        <p:spPr>
          <a:xfrm>
            <a:off x="6135825" y="1914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cd3d217dde_0_50"/>
          <p:cNvSpPr/>
          <p:nvPr/>
        </p:nvSpPr>
        <p:spPr>
          <a:xfrm>
            <a:off x="8796900" y="2047175"/>
            <a:ext cx="90900" cy="5510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cd3d217dde_0_50"/>
          <p:cNvSpPr/>
          <p:nvPr/>
        </p:nvSpPr>
        <p:spPr>
          <a:xfrm>
            <a:off x="8620200" y="5385125"/>
            <a:ext cx="486600" cy="362100"/>
          </a:xfrm>
          <a:prstGeom prst="roundRect">
            <a:avLst>
              <a:gd fmla="val 16667" name="adj"/>
            </a:avLst>
          </a:prstGeom>
          <a:solidFill>
            <a:srgbClr val="41B2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OK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7" name="Google Shape;507;gcd3d217dde_0_50"/>
          <p:cNvSpPr txBox="1"/>
          <p:nvPr/>
        </p:nvSpPr>
        <p:spPr>
          <a:xfrm>
            <a:off x="2783025" y="26006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of Reference: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cd3d217dde_0_50"/>
          <p:cNvSpPr/>
          <p:nvPr/>
        </p:nvSpPr>
        <p:spPr>
          <a:xfrm>
            <a:off x="4619625" y="2560600"/>
            <a:ext cx="25203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Position</a:t>
            </a:r>
            <a:endParaRPr/>
          </a:p>
        </p:txBody>
      </p:sp>
      <p:sp>
        <p:nvSpPr>
          <p:cNvPr id="509" name="Google Shape;509;gcd3d217dde_0_50"/>
          <p:cNvSpPr/>
          <p:nvPr/>
        </p:nvSpPr>
        <p:spPr>
          <a:xfrm>
            <a:off x="6968100" y="2732975"/>
            <a:ext cx="90900" cy="5510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cd3d217dde_0_50"/>
          <p:cNvSpPr txBox="1"/>
          <p:nvPr/>
        </p:nvSpPr>
        <p:spPr>
          <a:xfrm>
            <a:off x="2783025" y="3057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Min Value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cd3d217dde_0_50"/>
          <p:cNvSpPr/>
          <p:nvPr/>
        </p:nvSpPr>
        <p:spPr>
          <a:xfrm>
            <a:off x="4619625" y="3017800"/>
            <a:ext cx="962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512" name="Google Shape;512;gcd3d217dde_0_50"/>
          <p:cNvSpPr txBox="1"/>
          <p:nvPr/>
        </p:nvSpPr>
        <p:spPr>
          <a:xfrm>
            <a:off x="2783025" y="35150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 Units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cd3d217dde_0_50"/>
          <p:cNvSpPr/>
          <p:nvPr/>
        </p:nvSpPr>
        <p:spPr>
          <a:xfrm>
            <a:off x="4619625" y="3475000"/>
            <a:ext cx="25203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mm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14" name="Google Shape;514;gcd3d217dde_0_50"/>
          <p:cNvSpPr/>
          <p:nvPr/>
        </p:nvSpPr>
        <p:spPr>
          <a:xfrm>
            <a:off x="6968100" y="3647375"/>
            <a:ext cx="90900" cy="5510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cd3d217dde_0_50"/>
          <p:cNvSpPr txBox="1"/>
          <p:nvPr/>
        </p:nvSpPr>
        <p:spPr>
          <a:xfrm>
            <a:off x="5678625" y="30578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Value: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cd3d217dde_0_50"/>
          <p:cNvSpPr/>
          <p:nvPr/>
        </p:nvSpPr>
        <p:spPr>
          <a:xfrm>
            <a:off x="7515225" y="3017800"/>
            <a:ext cx="962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d0bbd744bc_0_3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based symbols for plot</a:t>
            </a:r>
            <a:endParaRPr/>
          </a:p>
        </p:txBody>
      </p:sp>
      <p:sp>
        <p:nvSpPr>
          <p:cNvPr id="522" name="Google Shape;522;gd0bbd744bc_0_3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As a standard, these will be </a:t>
            </a:r>
            <a:r>
              <a:rPr lang="en-US" sz="1800"/>
              <a:t>included</a:t>
            </a:r>
            <a:r>
              <a:rPr lang="en-US" sz="1800"/>
              <a:t>. Customer/User has the ability of removing them and not see them. A </a:t>
            </a:r>
            <a:r>
              <a:rPr lang="en-US" sz="1800"/>
              <a:t>legend</a:t>
            </a:r>
            <a:r>
              <a:rPr lang="en-US" sz="1800"/>
              <a:t> can also be added in the graph settings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In dashboard generation ADMIN will determine which will be present in the dashboard based on the units’ design.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List of symbols (there should be an option to add new in the future)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= alarm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= cutoff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= lift lower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= lift raise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= loss motion           </a:t>
            </a:r>
            <a:endParaRPr sz="1800"/>
          </a:p>
        </p:txBody>
      </p:sp>
      <p:sp>
        <p:nvSpPr>
          <p:cNvPr id="523" name="Google Shape;523;gd0bbd744bc_0_337"/>
          <p:cNvSpPr/>
          <p:nvPr/>
        </p:nvSpPr>
        <p:spPr>
          <a:xfrm>
            <a:off x="547725" y="3490200"/>
            <a:ext cx="238200" cy="2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d0bbd744bc_0_337"/>
          <p:cNvSpPr txBox="1"/>
          <p:nvPr/>
        </p:nvSpPr>
        <p:spPr>
          <a:xfrm>
            <a:off x="519150" y="3409200"/>
            <a:ext cx="2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d0bbd744bc_0_337"/>
          <p:cNvSpPr/>
          <p:nvPr/>
        </p:nvSpPr>
        <p:spPr>
          <a:xfrm>
            <a:off x="546900" y="3855588"/>
            <a:ext cx="238200" cy="2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d0bbd744bc_0_337"/>
          <p:cNvSpPr/>
          <p:nvPr/>
        </p:nvSpPr>
        <p:spPr>
          <a:xfrm>
            <a:off x="546875" y="4221675"/>
            <a:ext cx="238200" cy="2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d0bbd744bc_0_337"/>
          <p:cNvSpPr/>
          <p:nvPr/>
        </p:nvSpPr>
        <p:spPr>
          <a:xfrm>
            <a:off x="575475" y="4222375"/>
            <a:ext cx="180900" cy="20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d0bbd744bc_0_337"/>
          <p:cNvSpPr/>
          <p:nvPr/>
        </p:nvSpPr>
        <p:spPr>
          <a:xfrm>
            <a:off x="546825" y="4586200"/>
            <a:ext cx="238200" cy="2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d0bbd744bc_0_337"/>
          <p:cNvSpPr/>
          <p:nvPr/>
        </p:nvSpPr>
        <p:spPr>
          <a:xfrm rot="10800000">
            <a:off x="577850" y="4614700"/>
            <a:ext cx="180900" cy="20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d0bbd744bc_0_337"/>
          <p:cNvSpPr/>
          <p:nvPr/>
        </p:nvSpPr>
        <p:spPr>
          <a:xfrm>
            <a:off x="546900" y="4998588"/>
            <a:ext cx="238200" cy="2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gd0bbd744bc_0_337"/>
          <p:cNvCxnSpPr/>
          <p:nvPr/>
        </p:nvCxnSpPr>
        <p:spPr>
          <a:xfrm>
            <a:off x="550025" y="4997738"/>
            <a:ext cx="2367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gd0bbd744bc_0_337"/>
          <p:cNvCxnSpPr/>
          <p:nvPr/>
        </p:nvCxnSpPr>
        <p:spPr>
          <a:xfrm flipH="1" rot="10800000">
            <a:off x="547450" y="4997863"/>
            <a:ext cx="2370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gd0bbd744bc_0_337"/>
          <p:cNvSpPr txBox="1"/>
          <p:nvPr/>
        </p:nvSpPr>
        <p:spPr>
          <a:xfrm>
            <a:off x="519150" y="3775288"/>
            <a:ext cx="2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0bbd744bc_0_304"/>
          <p:cNvSpPr txBox="1"/>
          <p:nvPr>
            <p:ph type="title"/>
          </p:nvPr>
        </p:nvSpPr>
        <p:spPr>
          <a:xfrm>
            <a:off x="838200" y="2498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/>
              <a:t>USER</a:t>
            </a:r>
            <a:endParaRPr sz="9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0bbd744bc_0_0"/>
          <p:cNvSpPr/>
          <p:nvPr/>
        </p:nvSpPr>
        <p:spPr>
          <a:xfrm>
            <a:off x="429225" y="1221075"/>
            <a:ext cx="2855400" cy="127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gd0bbd744b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gd0bbd744bc_0_0"/>
          <p:cNvSpPr txBox="1"/>
          <p:nvPr/>
        </p:nvSpPr>
        <p:spPr>
          <a:xfrm>
            <a:off x="886815" y="1700840"/>
            <a:ext cx="274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alerts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d0bbd744bc_0_0"/>
          <p:cNvSpPr txBox="1"/>
          <p:nvPr/>
        </p:nvSpPr>
        <p:spPr>
          <a:xfrm>
            <a:off x="288925" y="158275"/>
            <a:ext cx="38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Settings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d0bbd744bc_0_0"/>
          <p:cNvSpPr txBox="1"/>
          <p:nvPr/>
        </p:nvSpPr>
        <p:spPr>
          <a:xfrm>
            <a:off x="2034650" y="1344450"/>
            <a:ext cx="114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b="1" sz="1200">
              <a:solidFill>
                <a:srgbClr val="999999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d0bbd744bc_0_0"/>
          <p:cNvSpPr/>
          <p:nvPr/>
        </p:nvSpPr>
        <p:spPr>
          <a:xfrm>
            <a:off x="642925" y="1784775"/>
            <a:ext cx="167700" cy="147900"/>
          </a:xfrm>
          <a:prstGeom prst="ellipse">
            <a:avLst/>
          </a:prstGeom>
          <a:solidFill>
            <a:srgbClr val="22D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d0bbd744bc_0_0"/>
          <p:cNvSpPr/>
          <p:nvPr/>
        </p:nvSpPr>
        <p:spPr>
          <a:xfrm>
            <a:off x="3836125" y="1221075"/>
            <a:ext cx="2855400" cy="127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d0bbd744bc_0_0"/>
          <p:cNvSpPr txBox="1"/>
          <p:nvPr/>
        </p:nvSpPr>
        <p:spPr>
          <a:xfrm>
            <a:off x="5488600" y="1344450"/>
            <a:ext cx="114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Name of Unit 2</a:t>
            </a:r>
            <a:endParaRPr b="1" sz="1200">
              <a:solidFill>
                <a:srgbClr val="999999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d0bbd744bc_0_0"/>
          <p:cNvSpPr txBox="1"/>
          <p:nvPr/>
        </p:nvSpPr>
        <p:spPr>
          <a:xfrm>
            <a:off x="4246190" y="1700840"/>
            <a:ext cx="274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Offline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Alert title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d0bbd744bc_0_0"/>
          <p:cNvSpPr/>
          <p:nvPr/>
        </p:nvSpPr>
        <p:spPr>
          <a:xfrm>
            <a:off x="4085625" y="1784775"/>
            <a:ext cx="167700" cy="147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d0bbd744bc_0_0"/>
          <p:cNvSpPr/>
          <p:nvPr/>
        </p:nvSpPr>
        <p:spPr>
          <a:xfrm>
            <a:off x="642925" y="2141650"/>
            <a:ext cx="167700" cy="147900"/>
          </a:xfrm>
          <a:prstGeom prst="ellipse">
            <a:avLst/>
          </a:prstGeom>
          <a:solidFill>
            <a:srgbClr val="22D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d0bbd744bc_0_0"/>
          <p:cNvSpPr/>
          <p:nvPr/>
        </p:nvSpPr>
        <p:spPr>
          <a:xfrm>
            <a:off x="4085625" y="2141650"/>
            <a:ext cx="167700" cy="147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gd0bbd744b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099" y="2218126"/>
            <a:ext cx="225881" cy="2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d0bbd744b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099" y="2218126"/>
            <a:ext cx="225881" cy="2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d0bbd744bc_0_0"/>
          <p:cNvSpPr/>
          <p:nvPr/>
        </p:nvSpPr>
        <p:spPr>
          <a:xfrm>
            <a:off x="429225" y="1221075"/>
            <a:ext cx="3090600" cy="152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d0bbd744bc_0_0"/>
          <p:cNvSpPr txBox="1"/>
          <p:nvPr/>
        </p:nvSpPr>
        <p:spPr>
          <a:xfrm>
            <a:off x="886815" y="1929440"/>
            <a:ext cx="274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alerts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d0bbd744bc_0_0"/>
          <p:cNvSpPr txBox="1"/>
          <p:nvPr/>
        </p:nvSpPr>
        <p:spPr>
          <a:xfrm>
            <a:off x="1371600" y="1344450"/>
            <a:ext cx="20361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d0bbd744bc_0_0"/>
          <p:cNvSpPr/>
          <p:nvPr/>
        </p:nvSpPr>
        <p:spPr>
          <a:xfrm>
            <a:off x="642925" y="2013375"/>
            <a:ext cx="167700" cy="147900"/>
          </a:xfrm>
          <a:prstGeom prst="ellipse">
            <a:avLst/>
          </a:prstGeom>
          <a:solidFill>
            <a:srgbClr val="22D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d0bbd744bc_0_0"/>
          <p:cNvSpPr/>
          <p:nvPr/>
        </p:nvSpPr>
        <p:spPr>
          <a:xfrm>
            <a:off x="642925" y="2370250"/>
            <a:ext cx="167700" cy="147900"/>
          </a:xfrm>
          <a:prstGeom prst="ellipse">
            <a:avLst/>
          </a:prstGeom>
          <a:solidFill>
            <a:srgbClr val="22D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2" name="Google Shape;562;gd0bbd744b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149" y="2444026"/>
            <a:ext cx="225880" cy="2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d0bbd744bc_0_0"/>
          <p:cNvSpPr txBox="1"/>
          <p:nvPr/>
        </p:nvSpPr>
        <p:spPr>
          <a:xfrm>
            <a:off x="1670275" y="1649250"/>
            <a:ext cx="1737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2nd Name of Unit 1</a:t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d0bbd744bc_0_0"/>
          <p:cNvSpPr/>
          <p:nvPr/>
        </p:nvSpPr>
        <p:spPr>
          <a:xfrm>
            <a:off x="3858225" y="1221075"/>
            <a:ext cx="3090600" cy="152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d0bbd744bc_0_0"/>
          <p:cNvSpPr txBox="1"/>
          <p:nvPr/>
        </p:nvSpPr>
        <p:spPr>
          <a:xfrm>
            <a:off x="4315815" y="1929440"/>
            <a:ext cx="27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Alert title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d0bbd744bc_0_0"/>
          <p:cNvSpPr txBox="1"/>
          <p:nvPr/>
        </p:nvSpPr>
        <p:spPr>
          <a:xfrm>
            <a:off x="4800600" y="1344450"/>
            <a:ext cx="20361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Name of Unit 2</a:t>
            </a:r>
            <a:endParaRPr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d0bbd744bc_0_0"/>
          <p:cNvSpPr/>
          <p:nvPr/>
        </p:nvSpPr>
        <p:spPr>
          <a:xfrm>
            <a:off x="4071925" y="2013375"/>
            <a:ext cx="167700" cy="147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d0bbd744bc_0_0"/>
          <p:cNvSpPr/>
          <p:nvPr/>
        </p:nvSpPr>
        <p:spPr>
          <a:xfrm>
            <a:off x="4071925" y="2370250"/>
            <a:ext cx="167700" cy="147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gd0bbd744b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149" y="2444026"/>
            <a:ext cx="225880" cy="2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d0bbd744bc_0_0"/>
          <p:cNvSpPr txBox="1"/>
          <p:nvPr/>
        </p:nvSpPr>
        <p:spPr>
          <a:xfrm>
            <a:off x="5099275" y="1649250"/>
            <a:ext cx="1737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2nd Name of Unit 2</a:t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gd0bbd744bc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d0bbd744bc_0_84"/>
          <p:cNvSpPr txBox="1"/>
          <p:nvPr/>
        </p:nvSpPr>
        <p:spPr>
          <a:xfrm>
            <a:off x="288925" y="158275"/>
            <a:ext cx="38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Settings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7" name="Google Shape;577;gd0bbd744bc_0_84"/>
          <p:cNvCxnSpPr/>
          <p:nvPr/>
        </p:nvCxnSpPr>
        <p:spPr>
          <a:xfrm flipH="1" rot="10800000">
            <a:off x="1831400" y="1727575"/>
            <a:ext cx="735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gd0bbd744bc_0_84"/>
          <p:cNvSpPr txBox="1"/>
          <p:nvPr/>
        </p:nvSpPr>
        <p:spPr>
          <a:xfrm>
            <a:off x="2600325" y="1309375"/>
            <a:ext cx="19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Personal Settings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d0bbd744bc_0_84"/>
          <p:cNvSpPr/>
          <p:nvPr/>
        </p:nvSpPr>
        <p:spPr>
          <a:xfrm>
            <a:off x="649425" y="1740475"/>
            <a:ext cx="1779600" cy="44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d0bbd744bc_0_84"/>
          <p:cNvSpPr txBox="1"/>
          <p:nvPr/>
        </p:nvSpPr>
        <p:spPr>
          <a:xfrm>
            <a:off x="805300" y="1883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Personal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d0bbd744bc_0_84"/>
          <p:cNvSpPr txBox="1"/>
          <p:nvPr/>
        </p:nvSpPr>
        <p:spPr>
          <a:xfrm>
            <a:off x="805300" y="2264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d0bbd744bc_0_84"/>
          <p:cNvSpPr/>
          <p:nvPr/>
        </p:nvSpPr>
        <p:spPr>
          <a:xfrm>
            <a:off x="5572125" y="2260025"/>
            <a:ext cx="2948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 doe</a:t>
            </a:r>
            <a:endParaRPr/>
          </a:p>
        </p:txBody>
      </p:sp>
      <p:sp>
        <p:nvSpPr>
          <p:cNvPr id="583" name="Google Shape;583;gd0bbd744bc_0_84"/>
          <p:cNvSpPr txBox="1"/>
          <p:nvPr/>
        </p:nvSpPr>
        <p:spPr>
          <a:xfrm>
            <a:off x="3364050" y="22990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d0bbd744bc_0_84"/>
          <p:cNvSpPr/>
          <p:nvPr/>
        </p:nvSpPr>
        <p:spPr>
          <a:xfrm>
            <a:off x="5572125" y="2793425"/>
            <a:ext cx="2948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field technician	</a:t>
            </a:r>
            <a:endParaRPr/>
          </a:p>
        </p:txBody>
      </p:sp>
      <p:sp>
        <p:nvSpPr>
          <p:cNvPr id="585" name="Google Shape;585;gd0bbd744bc_0_84"/>
          <p:cNvSpPr txBox="1"/>
          <p:nvPr/>
        </p:nvSpPr>
        <p:spPr>
          <a:xfrm>
            <a:off x="3364050" y="28324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Position: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d0bbd744bc_0_84"/>
          <p:cNvSpPr/>
          <p:nvPr/>
        </p:nvSpPr>
        <p:spPr>
          <a:xfrm>
            <a:off x="6273500" y="3326825"/>
            <a:ext cx="2247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555-555-5555</a:t>
            </a:r>
            <a:endParaRPr/>
          </a:p>
        </p:txBody>
      </p:sp>
      <p:sp>
        <p:nvSpPr>
          <p:cNvPr id="587" name="Google Shape;587;gd0bbd744bc_0_84"/>
          <p:cNvSpPr txBox="1"/>
          <p:nvPr/>
        </p:nvSpPr>
        <p:spPr>
          <a:xfrm>
            <a:off x="3364050" y="3365800"/>
            <a:ext cx="19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Contact Phone Number: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d0bbd744bc_0_84"/>
          <p:cNvSpPr/>
          <p:nvPr/>
        </p:nvSpPr>
        <p:spPr>
          <a:xfrm>
            <a:off x="5572125" y="3860225"/>
            <a:ext cx="2948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asdjsad@sdadas.com</a:t>
            </a:r>
            <a:endParaRPr/>
          </a:p>
        </p:txBody>
      </p:sp>
      <p:sp>
        <p:nvSpPr>
          <p:cNvPr id="589" name="Google Shape;589;gd0bbd744bc_0_84"/>
          <p:cNvSpPr txBox="1"/>
          <p:nvPr/>
        </p:nvSpPr>
        <p:spPr>
          <a:xfrm>
            <a:off x="3364050" y="38992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Email: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d0bbd744bc_0_84"/>
          <p:cNvSpPr/>
          <p:nvPr/>
        </p:nvSpPr>
        <p:spPr>
          <a:xfrm>
            <a:off x="5572125" y="3326825"/>
            <a:ext cx="6105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+1</a:t>
            </a:r>
            <a:endParaRPr/>
          </a:p>
        </p:txBody>
      </p:sp>
      <p:sp>
        <p:nvSpPr>
          <p:cNvPr id="591" name="Google Shape;591;gd0bbd744bc_0_84"/>
          <p:cNvSpPr/>
          <p:nvPr/>
        </p:nvSpPr>
        <p:spPr>
          <a:xfrm>
            <a:off x="6027700" y="3494975"/>
            <a:ext cx="116900" cy="7255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gd0bbd744bc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4450" y="2321563"/>
            <a:ext cx="285775" cy="2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gd0bbd744bc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4450" y="2854963"/>
            <a:ext cx="285775" cy="2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d0bbd744bc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4450" y="3388363"/>
            <a:ext cx="285775" cy="2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d0bbd744bc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4450" y="3921763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gd0bbd744bc_0_84"/>
          <p:cNvSpPr/>
          <p:nvPr/>
        </p:nvSpPr>
        <p:spPr>
          <a:xfrm>
            <a:off x="5572125" y="5155625"/>
            <a:ext cx="2948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d0bbd744bc_0_84"/>
          <p:cNvSpPr txBox="1"/>
          <p:nvPr/>
        </p:nvSpPr>
        <p:spPr>
          <a:xfrm>
            <a:off x="3364050" y="51946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Password: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8" name="Google Shape;598;gd0bbd744bc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4450" y="5217163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gd0bbd744bc_0_84"/>
          <p:cNvSpPr/>
          <p:nvPr/>
        </p:nvSpPr>
        <p:spPr>
          <a:xfrm>
            <a:off x="5676025" y="5311475"/>
            <a:ext cx="117000" cy="10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d0bbd744bc_0_84"/>
          <p:cNvSpPr/>
          <p:nvPr/>
        </p:nvSpPr>
        <p:spPr>
          <a:xfrm>
            <a:off x="5828425" y="5311475"/>
            <a:ext cx="117000" cy="10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d0bbd744bc_0_84"/>
          <p:cNvSpPr/>
          <p:nvPr/>
        </p:nvSpPr>
        <p:spPr>
          <a:xfrm>
            <a:off x="5980825" y="5311475"/>
            <a:ext cx="117000" cy="10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d0bbd744bc_0_84"/>
          <p:cNvSpPr/>
          <p:nvPr/>
        </p:nvSpPr>
        <p:spPr>
          <a:xfrm>
            <a:off x="6133225" y="5311475"/>
            <a:ext cx="117000" cy="10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d0bbd744bc_0_84"/>
          <p:cNvSpPr/>
          <p:nvPr/>
        </p:nvSpPr>
        <p:spPr>
          <a:xfrm>
            <a:off x="6285625" y="5311475"/>
            <a:ext cx="117000" cy="10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d0bbd744bc_0_84"/>
          <p:cNvSpPr/>
          <p:nvPr/>
        </p:nvSpPr>
        <p:spPr>
          <a:xfrm>
            <a:off x="6438025" y="5311475"/>
            <a:ext cx="117000" cy="10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d0bbd744bc_0_84"/>
          <p:cNvSpPr/>
          <p:nvPr/>
        </p:nvSpPr>
        <p:spPr>
          <a:xfrm>
            <a:off x="6590425" y="5311475"/>
            <a:ext cx="117000" cy="10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d0bbd744bc_0_84"/>
          <p:cNvSpPr txBox="1"/>
          <p:nvPr/>
        </p:nvSpPr>
        <p:spPr>
          <a:xfrm>
            <a:off x="2862700" y="4474150"/>
            <a:ext cx="142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7" name="Google Shape;607;gd0bbd744bc_0_84"/>
          <p:cNvCxnSpPr/>
          <p:nvPr/>
        </p:nvCxnSpPr>
        <p:spPr>
          <a:xfrm>
            <a:off x="2883475" y="4948675"/>
            <a:ext cx="69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gd0bbd744bc_0_84"/>
          <p:cNvSpPr txBox="1"/>
          <p:nvPr/>
        </p:nvSpPr>
        <p:spPr>
          <a:xfrm>
            <a:off x="805300" y="2645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gd0bbd744bc_0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gd0bbd744bc_0_173"/>
          <p:cNvSpPr txBox="1"/>
          <p:nvPr/>
        </p:nvSpPr>
        <p:spPr>
          <a:xfrm>
            <a:off x="288925" y="158275"/>
            <a:ext cx="38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Settings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5" name="Google Shape;615;gd0bbd744bc_0_173"/>
          <p:cNvCxnSpPr/>
          <p:nvPr/>
        </p:nvCxnSpPr>
        <p:spPr>
          <a:xfrm flipH="1" rot="10800000">
            <a:off x="1831400" y="1727575"/>
            <a:ext cx="735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gd0bbd744bc_0_173"/>
          <p:cNvSpPr txBox="1"/>
          <p:nvPr/>
        </p:nvSpPr>
        <p:spPr>
          <a:xfrm>
            <a:off x="2600325" y="1309375"/>
            <a:ext cx="19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d0bbd744bc_0_173"/>
          <p:cNvSpPr/>
          <p:nvPr/>
        </p:nvSpPr>
        <p:spPr>
          <a:xfrm>
            <a:off x="649425" y="1740475"/>
            <a:ext cx="1779600" cy="44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d0bbd744bc_0_173"/>
          <p:cNvSpPr txBox="1"/>
          <p:nvPr/>
        </p:nvSpPr>
        <p:spPr>
          <a:xfrm>
            <a:off x="805300" y="1883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Personal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d0bbd744bc_0_173"/>
          <p:cNvSpPr txBox="1"/>
          <p:nvPr/>
        </p:nvSpPr>
        <p:spPr>
          <a:xfrm>
            <a:off x="805300" y="2264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d0bbd744bc_0_173"/>
          <p:cNvSpPr txBox="1"/>
          <p:nvPr/>
        </p:nvSpPr>
        <p:spPr>
          <a:xfrm>
            <a:off x="805300" y="3407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d0bbd744bc_0_173"/>
          <p:cNvSpPr txBox="1"/>
          <p:nvPr/>
        </p:nvSpPr>
        <p:spPr>
          <a:xfrm>
            <a:off x="957700" y="2645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d0bbd744bc_0_173"/>
          <p:cNvSpPr txBox="1"/>
          <p:nvPr/>
        </p:nvSpPr>
        <p:spPr>
          <a:xfrm>
            <a:off x="957700" y="3026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d0bbd744bc_0_173"/>
          <p:cNvSpPr/>
          <p:nvPr/>
        </p:nvSpPr>
        <p:spPr>
          <a:xfrm>
            <a:off x="5572125" y="2260025"/>
            <a:ext cx="2948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unit 1</a:t>
            </a:r>
            <a:endParaRPr/>
          </a:p>
        </p:txBody>
      </p:sp>
      <p:sp>
        <p:nvSpPr>
          <p:cNvPr id="624" name="Google Shape;624;gd0bbd744bc_0_173"/>
          <p:cNvSpPr txBox="1"/>
          <p:nvPr/>
        </p:nvSpPr>
        <p:spPr>
          <a:xfrm>
            <a:off x="3364050" y="22990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Device 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d0bbd744bc_0_173"/>
          <p:cNvSpPr/>
          <p:nvPr/>
        </p:nvSpPr>
        <p:spPr>
          <a:xfrm>
            <a:off x="5572125" y="2717225"/>
            <a:ext cx="2948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2nd </a:t>
            </a:r>
            <a:r>
              <a:rPr lang="en-US"/>
              <a:t>Name of unit 1</a:t>
            </a:r>
            <a:endParaRPr/>
          </a:p>
        </p:txBody>
      </p:sp>
      <p:sp>
        <p:nvSpPr>
          <p:cNvPr id="626" name="Google Shape;626;gd0bbd744bc_0_173"/>
          <p:cNvSpPr txBox="1"/>
          <p:nvPr/>
        </p:nvSpPr>
        <p:spPr>
          <a:xfrm>
            <a:off x="3364050" y="27562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Device 2nd 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7" name="Google Shape;627;gd0bbd744bc_0_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4450" y="2778763"/>
            <a:ext cx="285775" cy="2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gd0bbd744bc_0_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gd0bbd744bc_0_242"/>
          <p:cNvSpPr txBox="1"/>
          <p:nvPr/>
        </p:nvSpPr>
        <p:spPr>
          <a:xfrm>
            <a:off x="288925" y="158275"/>
            <a:ext cx="38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Settings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4" name="Google Shape;634;gd0bbd744bc_0_242"/>
          <p:cNvCxnSpPr/>
          <p:nvPr/>
        </p:nvCxnSpPr>
        <p:spPr>
          <a:xfrm flipH="1" rot="10800000">
            <a:off x="1831400" y="1727575"/>
            <a:ext cx="735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gd0bbd744bc_0_242"/>
          <p:cNvSpPr txBox="1"/>
          <p:nvPr/>
        </p:nvSpPr>
        <p:spPr>
          <a:xfrm>
            <a:off x="2600325" y="1309375"/>
            <a:ext cx="24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gd0bbd744bc_0_242"/>
          <p:cNvSpPr/>
          <p:nvPr/>
        </p:nvSpPr>
        <p:spPr>
          <a:xfrm>
            <a:off x="649425" y="1740475"/>
            <a:ext cx="1779600" cy="44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d0bbd744bc_0_242"/>
          <p:cNvSpPr txBox="1"/>
          <p:nvPr/>
        </p:nvSpPr>
        <p:spPr>
          <a:xfrm>
            <a:off x="805300" y="1883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Personal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gd0bbd744bc_0_242"/>
          <p:cNvSpPr txBox="1"/>
          <p:nvPr/>
        </p:nvSpPr>
        <p:spPr>
          <a:xfrm>
            <a:off x="805300" y="2264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gd0bbd744bc_0_242"/>
          <p:cNvSpPr txBox="1"/>
          <p:nvPr/>
        </p:nvSpPr>
        <p:spPr>
          <a:xfrm>
            <a:off x="805300" y="3407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gd0bbd744bc_0_242"/>
          <p:cNvSpPr txBox="1"/>
          <p:nvPr/>
        </p:nvSpPr>
        <p:spPr>
          <a:xfrm>
            <a:off x="957700" y="2645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Units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gd0bbd744bc_0_242"/>
          <p:cNvSpPr txBox="1"/>
          <p:nvPr/>
        </p:nvSpPr>
        <p:spPr>
          <a:xfrm>
            <a:off x="957700" y="3026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gd0bbd744bc_0_242"/>
          <p:cNvSpPr/>
          <p:nvPr/>
        </p:nvSpPr>
        <p:spPr>
          <a:xfrm>
            <a:off x="5572125" y="2260025"/>
            <a:ext cx="1905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°C             °F</a:t>
            </a:r>
            <a:endParaRPr/>
          </a:p>
        </p:txBody>
      </p:sp>
      <p:sp>
        <p:nvSpPr>
          <p:cNvPr id="643" name="Google Shape;643;gd0bbd744bc_0_242"/>
          <p:cNvSpPr txBox="1"/>
          <p:nvPr/>
        </p:nvSpPr>
        <p:spPr>
          <a:xfrm>
            <a:off x="3364050" y="22990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Temperature: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gd0bbd744bc_0_242"/>
          <p:cNvSpPr/>
          <p:nvPr/>
        </p:nvSpPr>
        <p:spPr>
          <a:xfrm>
            <a:off x="5572125" y="2717225"/>
            <a:ext cx="1905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Nm            ft-lbs</a:t>
            </a:r>
            <a:endParaRPr/>
          </a:p>
        </p:txBody>
      </p:sp>
      <p:sp>
        <p:nvSpPr>
          <p:cNvPr id="645" name="Google Shape;645;gd0bbd744bc_0_242"/>
          <p:cNvSpPr txBox="1"/>
          <p:nvPr/>
        </p:nvSpPr>
        <p:spPr>
          <a:xfrm>
            <a:off x="3364050" y="27562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Torque: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d0bbd744bc_0_242"/>
          <p:cNvSpPr/>
          <p:nvPr/>
        </p:nvSpPr>
        <p:spPr>
          <a:xfrm>
            <a:off x="5572125" y="3174425"/>
            <a:ext cx="2829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bar              psi               Pa  </a:t>
            </a:r>
            <a:endParaRPr/>
          </a:p>
        </p:txBody>
      </p:sp>
      <p:sp>
        <p:nvSpPr>
          <p:cNvPr id="647" name="Google Shape;647;gd0bbd744bc_0_242"/>
          <p:cNvSpPr txBox="1"/>
          <p:nvPr/>
        </p:nvSpPr>
        <p:spPr>
          <a:xfrm>
            <a:off x="3364050" y="32134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Pressure: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gd0bbd744bc_0_242"/>
          <p:cNvSpPr/>
          <p:nvPr/>
        </p:nvSpPr>
        <p:spPr>
          <a:xfrm>
            <a:off x="5572125" y="3631625"/>
            <a:ext cx="1905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mm              in</a:t>
            </a:r>
            <a:endParaRPr/>
          </a:p>
        </p:txBody>
      </p:sp>
      <p:sp>
        <p:nvSpPr>
          <p:cNvPr id="649" name="Google Shape;649;gd0bbd744bc_0_242"/>
          <p:cNvSpPr txBox="1"/>
          <p:nvPr/>
        </p:nvSpPr>
        <p:spPr>
          <a:xfrm>
            <a:off x="3364050" y="36706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Distance: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gd0bbd744bc_0_242"/>
          <p:cNvSpPr/>
          <p:nvPr/>
        </p:nvSpPr>
        <p:spPr>
          <a:xfrm>
            <a:off x="5572125" y="4088825"/>
            <a:ext cx="1905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12H             24H</a:t>
            </a:r>
            <a:endParaRPr/>
          </a:p>
        </p:txBody>
      </p:sp>
      <p:sp>
        <p:nvSpPr>
          <p:cNvPr id="651" name="Google Shape;651;gd0bbd744bc_0_242"/>
          <p:cNvSpPr txBox="1"/>
          <p:nvPr/>
        </p:nvSpPr>
        <p:spPr>
          <a:xfrm>
            <a:off x="3364050" y="41278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gd0bbd744bc_0_242"/>
          <p:cNvSpPr/>
          <p:nvPr/>
        </p:nvSpPr>
        <p:spPr>
          <a:xfrm>
            <a:off x="5572125" y="2257350"/>
            <a:ext cx="971700" cy="400200"/>
          </a:xfrm>
          <a:prstGeom prst="roundRect">
            <a:avLst>
              <a:gd fmla="val 16667" name="adj"/>
            </a:avLst>
          </a:prstGeom>
          <a:solidFill>
            <a:srgbClr val="41B2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r>
              <a:rPr lang="en-US">
                <a:solidFill>
                  <a:schemeClr val="lt1"/>
                </a:solidFill>
              </a:rPr>
              <a:t>  °C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3" name="Google Shape;653;gd0bbd744bc_0_242"/>
          <p:cNvSpPr/>
          <p:nvPr/>
        </p:nvSpPr>
        <p:spPr>
          <a:xfrm>
            <a:off x="6505425" y="2715888"/>
            <a:ext cx="971700" cy="400200"/>
          </a:xfrm>
          <a:prstGeom prst="roundRect">
            <a:avLst>
              <a:gd fmla="val 16667" name="adj"/>
            </a:avLst>
          </a:prstGeom>
          <a:solidFill>
            <a:srgbClr val="41B2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r>
              <a:rPr lang="en-US">
                <a:solidFill>
                  <a:schemeClr val="lt1"/>
                </a:solidFill>
              </a:rPr>
              <a:t> ft-lbs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4" name="Google Shape;654;gd0bbd744bc_0_242"/>
          <p:cNvSpPr/>
          <p:nvPr/>
        </p:nvSpPr>
        <p:spPr>
          <a:xfrm>
            <a:off x="6505425" y="3173088"/>
            <a:ext cx="971700" cy="400200"/>
          </a:xfrm>
          <a:prstGeom prst="roundRect">
            <a:avLst>
              <a:gd fmla="val 16667" name="adj"/>
            </a:avLst>
          </a:prstGeom>
          <a:solidFill>
            <a:srgbClr val="41B2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chemeClr val="lt1"/>
                </a:solidFill>
              </a:rPr>
              <a:t> psi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5" name="Google Shape;655;gd0bbd744bc_0_242"/>
          <p:cNvSpPr/>
          <p:nvPr/>
        </p:nvSpPr>
        <p:spPr>
          <a:xfrm>
            <a:off x="6505425" y="3630288"/>
            <a:ext cx="971700" cy="400200"/>
          </a:xfrm>
          <a:prstGeom prst="roundRect">
            <a:avLst>
              <a:gd fmla="val 16667" name="adj"/>
            </a:avLst>
          </a:prstGeom>
          <a:solidFill>
            <a:srgbClr val="41B2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chemeClr val="lt1"/>
                </a:solidFill>
              </a:rPr>
              <a:t>  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6" name="Google Shape;656;gd0bbd744bc_0_242"/>
          <p:cNvSpPr/>
          <p:nvPr/>
        </p:nvSpPr>
        <p:spPr>
          <a:xfrm>
            <a:off x="5572125" y="4088813"/>
            <a:ext cx="971700" cy="400200"/>
          </a:xfrm>
          <a:prstGeom prst="roundRect">
            <a:avLst>
              <a:gd fmla="val 16667" name="adj"/>
            </a:avLst>
          </a:prstGeom>
          <a:solidFill>
            <a:srgbClr val="41B2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chemeClr val="lt1"/>
                </a:solidFill>
              </a:rPr>
              <a:t>12H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7" name="Google Shape;657;gd0bbd744bc_0_242"/>
          <p:cNvSpPr/>
          <p:nvPr/>
        </p:nvSpPr>
        <p:spPr>
          <a:xfrm>
            <a:off x="5572125" y="4546025"/>
            <a:ext cx="30912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(UTC -5) Eastern Standard Time</a:t>
            </a:r>
            <a:endParaRPr/>
          </a:p>
        </p:txBody>
      </p:sp>
      <p:sp>
        <p:nvSpPr>
          <p:cNvPr id="658" name="Google Shape;658;gd0bbd744bc_0_242"/>
          <p:cNvSpPr txBox="1"/>
          <p:nvPr/>
        </p:nvSpPr>
        <p:spPr>
          <a:xfrm>
            <a:off x="3364050" y="45850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Zone: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d0bbd744bc_0_242"/>
          <p:cNvSpPr/>
          <p:nvPr/>
        </p:nvSpPr>
        <p:spPr>
          <a:xfrm>
            <a:off x="8466100" y="4714175"/>
            <a:ext cx="116900" cy="7255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gd0bbd744bc_0_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gd0bbd744bc_0_469"/>
          <p:cNvSpPr txBox="1"/>
          <p:nvPr/>
        </p:nvSpPr>
        <p:spPr>
          <a:xfrm>
            <a:off x="288925" y="158275"/>
            <a:ext cx="38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Settings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6" name="Google Shape;666;gd0bbd744bc_0_469"/>
          <p:cNvCxnSpPr/>
          <p:nvPr/>
        </p:nvCxnSpPr>
        <p:spPr>
          <a:xfrm flipH="1" rot="10800000">
            <a:off x="1831400" y="1727575"/>
            <a:ext cx="735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gd0bbd744bc_0_469"/>
          <p:cNvSpPr txBox="1"/>
          <p:nvPr/>
        </p:nvSpPr>
        <p:spPr>
          <a:xfrm>
            <a:off x="2600325" y="1309375"/>
            <a:ext cx="24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gd0bbd744bc_0_469"/>
          <p:cNvSpPr/>
          <p:nvPr/>
        </p:nvSpPr>
        <p:spPr>
          <a:xfrm>
            <a:off x="649425" y="1740475"/>
            <a:ext cx="1779600" cy="44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d0bbd744bc_0_469"/>
          <p:cNvSpPr txBox="1"/>
          <p:nvPr/>
        </p:nvSpPr>
        <p:spPr>
          <a:xfrm>
            <a:off x="805300" y="1883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Personal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d0bbd744bc_0_469"/>
          <p:cNvSpPr txBox="1"/>
          <p:nvPr/>
        </p:nvSpPr>
        <p:spPr>
          <a:xfrm>
            <a:off x="805300" y="2264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gd0bbd744bc_0_469"/>
          <p:cNvSpPr txBox="1"/>
          <p:nvPr/>
        </p:nvSpPr>
        <p:spPr>
          <a:xfrm>
            <a:off x="805300" y="3407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gd0bbd744bc_0_469"/>
          <p:cNvSpPr txBox="1"/>
          <p:nvPr/>
        </p:nvSpPr>
        <p:spPr>
          <a:xfrm>
            <a:off x="957700" y="2645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d0bbd744bc_0_469"/>
          <p:cNvSpPr txBox="1"/>
          <p:nvPr/>
        </p:nvSpPr>
        <p:spPr>
          <a:xfrm>
            <a:off x="957700" y="3026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Graph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gd0bbd744bc_0_469"/>
          <p:cNvSpPr txBox="1"/>
          <p:nvPr/>
        </p:nvSpPr>
        <p:spPr>
          <a:xfrm>
            <a:off x="2780350" y="1950925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Horizontal lines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5" name="Google Shape;675;gd0bbd744bc_0_469"/>
          <p:cNvCxnSpPr/>
          <p:nvPr/>
        </p:nvCxnSpPr>
        <p:spPr>
          <a:xfrm flipH="1" rot="10800000">
            <a:off x="2724150" y="23415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gd0bbd744bc_0_469"/>
          <p:cNvSpPr/>
          <p:nvPr/>
        </p:nvSpPr>
        <p:spPr>
          <a:xfrm>
            <a:off x="41529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ALARM</a:t>
            </a:r>
            <a:endParaRPr/>
          </a:p>
        </p:txBody>
      </p:sp>
      <p:sp>
        <p:nvSpPr>
          <p:cNvPr id="677" name="Google Shape;677;gd0bbd744bc_0_469"/>
          <p:cNvSpPr txBox="1"/>
          <p:nvPr/>
        </p:nvSpPr>
        <p:spPr>
          <a:xfrm>
            <a:off x="29354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8" name="Google Shape;678;gd0bbd744bc_0_4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4708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gd0bbd744bc_0_469"/>
          <p:cNvSpPr/>
          <p:nvPr/>
        </p:nvSpPr>
        <p:spPr>
          <a:xfrm>
            <a:off x="75057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27,000 ft-lbs</a:t>
            </a:r>
            <a:endParaRPr/>
          </a:p>
        </p:txBody>
      </p:sp>
      <p:sp>
        <p:nvSpPr>
          <p:cNvPr id="680" name="Google Shape;680;gd0bbd744bc_0_469"/>
          <p:cNvSpPr txBox="1"/>
          <p:nvPr/>
        </p:nvSpPr>
        <p:spPr>
          <a:xfrm>
            <a:off x="62882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Value: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1" name="Google Shape;681;gd0bbd744bc_0_4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5055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gd0bbd744bc_0_469"/>
          <p:cNvSpPr/>
          <p:nvPr/>
        </p:nvSpPr>
        <p:spPr>
          <a:xfrm>
            <a:off x="41529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CUTOFF</a:t>
            </a:r>
            <a:endParaRPr/>
          </a:p>
        </p:txBody>
      </p:sp>
      <p:sp>
        <p:nvSpPr>
          <p:cNvPr id="683" name="Google Shape;683;gd0bbd744bc_0_469"/>
          <p:cNvSpPr txBox="1"/>
          <p:nvPr/>
        </p:nvSpPr>
        <p:spPr>
          <a:xfrm>
            <a:off x="29354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4" name="Google Shape;684;gd0bbd744bc_0_4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9280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d0bbd744bc_0_469"/>
          <p:cNvSpPr/>
          <p:nvPr/>
        </p:nvSpPr>
        <p:spPr>
          <a:xfrm>
            <a:off x="75057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35,000 ft-lbs</a:t>
            </a:r>
            <a:endParaRPr/>
          </a:p>
        </p:txBody>
      </p:sp>
      <p:sp>
        <p:nvSpPr>
          <p:cNvPr id="686" name="Google Shape;686;gd0bbd744bc_0_469"/>
          <p:cNvSpPr txBox="1"/>
          <p:nvPr/>
        </p:nvSpPr>
        <p:spPr>
          <a:xfrm>
            <a:off x="62882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Value: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7" name="Google Shape;687;gd0bbd744bc_0_4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9627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gd0bbd744bc_0_469"/>
          <p:cNvSpPr/>
          <p:nvPr/>
        </p:nvSpPr>
        <p:spPr>
          <a:xfrm>
            <a:off x="3132775" y="3436825"/>
            <a:ext cx="438300" cy="36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>
                <a:solidFill>
                  <a:schemeClr val="lt1"/>
                </a:solidFill>
              </a:rPr>
              <a:t>+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9" name="Google Shape;689;gd0bbd744bc_0_469"/>
          <p:cNvSpPr txBox="1"/>
          <p:nvPr/>
        </p:nvSpPr>
        <p:spPr>
          <a:xfrm>
            <a:off x="2780350" y="3932125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Plot Markers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0" name="Google Shape;690;gd0bbd744bc_0_469"/>
          <p:cNvCxnSpPr/>
          <p:nvPr/>
        </p:nvCxnSpPr>
        <p:spPr>
          <a:xfrm flipH="1" rot="10800000">
            <a:off x="2724150" y="43227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gd0bbd744bc_0_469"/>
          <p:cNvSpPr/>
          <p:nvPr/>
        </p:nvSpPr>
        <p:spPr>
          <a:xfrm>
            <a:off x="3090875" y="4610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d0bbd744bc_0_469"/>
          <p:cNvSpPr txBox="1"/>
          <p:nvPr/>
        </p:nvSpPr>
        <p:spPr>
          <a:xfrm>
            <a:off x="3462350" y="4522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 Plot Markers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gd0bbd744bc_0_469"/>
          <p:cNvSpPr/>
          <p:nvPr/>
        </p:nvSpPr>
        <p:spPr>
          <a:xfrm>
            <a:off x="6215075" y="4610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d0bbd744bc_0_469"/>
          <p:cNvSpPr txBox="1"/>
          <p:nvPr/>
        </p:nvSpPr>
        <p:spPr>
          <a:xfrm>
            <a:off x="6586550" y="4522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 Plot Markers Legend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79" y="316832"/>
            <a:ext cx="3605463" cy="348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2"/>
          <p:cNvGrpSpPr/>
          <p:nvPr/>
        </p:nvGrpSpPr>
        <p:grpSpPr>
          <a:xfrm>
            <a:off x="327902" y="3910965"/>
            <a:ext cx="4393292" cy="2796338"/>
            <a:chOff x="3459319" y="842211"/>
            <a:chExt cx="4062663" cy="2502568"/>
          </a:xfrm>
        </p:grpSpPr>
        <p:sp>
          <p:nvSpPr>
            <p:cNvPr id="91" name="Google Shape;91;p2"/>
            <p:cNvSpPr/>
            <p:nvPr/>
          </p:nvSpPr>
          <p:spPr>
            <a:xfrm>
              <a:off x="3459319" y="842211"/>
              <a:ext cx="4062663" cy="2502568"/>
            </a:xfrm>
            <a:prstGeom prst="rect">
              <a:avLst/>
            </a:prstGeom>
            <a:noFill/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9974" y="998408"/>
              <a:ext cx="3765868" cy="21618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2"/>
          <p:cNvGrpSpPr/>
          <p:nvPr/>
        </p:nvGrpSpPr>
        <p:grpSpPr>
          <a:xfrm>
            <a:off x="5009415" y="810019"/>
            <a:ext cx="3053737" cy="3023329"/>
            <a:chOff x="372978" y="842211"/>
            <a:chExt cx="2835443" cy="2796339"/>
          </a:xfrm>
        </p:grpSpPr>
        <p:sp>
          <p:nvSpPr>
            <p:cNvPr id="94" name="Google Shape;94;p2"/>
            <p:cNvSpPr/>
            <p:nvPr/>
          </p:nvSpPr>
          <p:spPr>
            <a:xfrm>
              <a:off x="372978" y="842211"/>
              <a:ext cx="2835443" cy="2796339"/>
            </a:xfrm>
            <a:prstGeom prst="rect">
              <a:avLst/>
            </a:prstGeom>
            <a:noFill/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2"/>
            <p:cNvGrpSpPr/>
            <p:nvPr/>
          </p:nvGrpSpPr>
          <p:grpSpPr>
            <a:xfrm>
              <a:off x="539214" y="877212"/>
              <a:ext cx="2502969" cy="2516389"/>
              <a:chOff x="539214" y="885414"/>
              <a:chExt cx="2502969" cy="2516389"/>
            </a:xfrm>
          </p:grpSpPr>
          <p:pic>
            <p:nvPicPr>
              <p:cNvPr id="96" name="Google Shape;96;p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39214" y="885414"/>
                <a:ext cx="2502969" cy="251638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7" name="Google Shape;97;p2"/>
              <p:cNvCxnSpPr/>
              <p:nvPr/>
            </p:nvCxnSpPr>
            <p:spPr>
              <a:xfrm rot="10800000">
                <a:off x="1014412" y="1510789"/>
                <a:ext cx="757237" cy="63282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98" name="Google Shape;98;p2"/>
            <p:cNvSpPr txBox="1"/>
            <p:nvPr/>
          </p:nvSpPr>
          <p:spPr>
            <a:xfrm>
              <a:off x="1171146" y="3376722"/>
              <a:ext cx="1239103" cy="2562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14,000     FT-LBS</a:t>
              </a:r>
              <a:endParaRPr/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5111794" y="4042721"/>
            <a:ext cx="1514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Alerts: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8351372" y="810019"/>
            <a:ext cx="3512725" cy="3017246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941009" y="316832"/>
            <a:ext cx="1938296" cy="361749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010103" y="358269"/>
            <a:ext cx="17480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O&amp;M Manual</a:t>
            </a:r>
            <a:endParaRPr/>
          </a:p>
        </p:txBody>
      </p:sp>
      <p:grpSp>
        <p:nvGrpSpPr>
          <p:cNvPr id="103" name="Google Shape;103;p2"/>
          <p:cNvGrpSpPr/>
          <p:nvPr/>
        </p:nvGrpSpPr>
        <p:grpSpPr>
          <a:xfrm>
            <a:off x="327902" y="810021"/>
            <a:ext cx="4393292" cy="3017244"/>
            <a:chOff x="3459318" y="840281"/>
            <a:chExt cx="4464186" cy="2976225"/>
          </a:xfrm>
        </p:grpSpPr>
        <p:sp>
          <p:nvSpPr>
            <p:cNvPr id="104" name="Google Shape;104;p2"/>
            <p:cNvSpPr/>
            <p:nvPr/>
          </p:nvSpPr>
          <p:spPr>
            <a:xfrm>
              <a:off x="3459318" y="840281"/>
              <a:ext cx="4464186" cy="2976225"/>
            </a:xfrm>
            <a:prstGeom prst="rect">
              <a:avLst/>
            </a:prstGeom>
            <a:noFill/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" name="Google Shape;105;p2"/>
            <p:cNvGrpSpPr/>
            <p:nvPr/>
          </p:nvGrpSpPr>
          <p:grpSpPr>
            <a:xfrm>
              <a:off x="3648829" y="996329"/>
              <a:ext cx="4212864" cy="2415201"/>
              <a:chOff x="3648829" y="996329"/>
              <a:chExt cx="4212864" cy="2415201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3743679" y="2397429"/>
                <a:ext cx="473242" cy="473242"/>
              </a:xfrm>
              <a:prstGeom prst="ellipse">
                <a:avLst/>
              </a:prstGeom>
              <a:solidFill>
                <a:srgbClr val="EDEDED"/>
              </a:solidFill>
              <a:ln cap="flat" cmpd="sng" w="38100">
                <a:solidFill>
                  <a:srgbClr val="2F549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2"/>
              <p:cNvSpPr txBox="1"/>
              <p:nvPr/>
            </p:nvSpPr>
            <p:spPr>
              <a:xfrm>
                <a:off x="3648829" y="1773646"/>
                <a:ext cx="66294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ALARM</a:t>
                </a:r>
                <a:endParaRPr/>
              </a:p>
            </p:txBody>
          </p:sp>
          <p:sp>
            <p:nvSpPr>
              <p:cNvPr id="108" name="Google Shape;108;p2"/>
              <p:cNvSpPr txBox="1"/>
              <p:nvPr/>
            </p:nvSpPr>
            <p:spPr>
              <a:xfrm>
                <a:off x="4454374" y="1780109"/>
                <a:ext cx="79412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CUTOFF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"/>
              <p:cNvSpPr txBox="1"/>
              <p:nvPr/>
            </p:nvSpPr>
            <p:spPr>
              <a:xfrm>
                <a:off x="5228686" y="1773646"/>
                <a:ext cx="99523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LIFT ACTIVE</a:t>
                </a:r>
                <a:endParaRPr/>
              </a:p>
            </p:txBody>
          </p:sp>
          <p:sp>
            <p:nvSpPr>
              <p:cNvPr id="110" name="Google Shape;110;p2"/>
              <p:cNvSpPr txBox="1"/>
              <p:nvPr/>
            </p:nvSpPr>
            <p:spPr>
              <a:xfrm>
                <a:off x="3657155" y="2953232"/>
                <a:ext cx="6629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WATER IN OIL</a:t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617182" y="2397429"/>
                <a:ext cx="473242" cy="473242"/>
              </a:xfrm>
              <a:prstGeom prst="ellipse">
                <a:avLst/>
              </a:prstGeom>
              <a:solidFill>
                <a:srgbClr val="EDEDED"/>
              </a:solidFill>
              <a:ln cap="flat" cmpd="sng" w="381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"/>
              <p:cNvSpPr txBox="1"/>
              <p:nvPr/>
            </p:nvSpPr>
            <p:spPr>
              <a:xfrm>
                <a:off x="4461892" y="2969321"/>
                <a:ext cx="79412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LOW OIL</a:t>
                </a:r>
                <a:endParaRPr/>
              </a:p>
            </p:txBody>
          </p:sp>
          <p:pic>
            <p:nvPicPr>
              <p:cNvPr id="113" name="Google Shape;113;p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435879" y="1496913"/>
                <a:ext cx="425369" cy="16202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p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198614" y="1500751"/>
                <a:ext cx="425369" cy="16202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" name="Google Shape;115;p2"/>
              <p:cNvSpPr txBox="1"/>
              <p:nvPr/>
            </p:nvSpPr>
            <p:spPr>
              <a:xfrm>
                <a:off x="6177760" y="3163876"/>
                <a:ext cx="79412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75%</a:t>
                </a:r>
                <a:endParaRPr/>
              </a:p>
            </p:txBody>
          </p:sp>
          <p:sp>
            <p:nvSpPr>
              <p:cNvPr id="116" name="Google Shape;116;p2"/>
              <p:cNvSpPr txBox="1"/>
              <p:nvPr/>
            </p:nvSpPr>
            <p:spPr>
              <a:xfrm>
                <a:off x="6964408" y="3165309"/>
                <a:ext cx="79412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120 ◦F</a:t>
                </a: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743680" y="1162541"/>
                <a:ext cx="473242" cy="473242"/>
              </a:xfrm>
              <a:prstGeom prst="ellipse">
                <a:avLst/>
              </a:prstGeom>
              <a:solidFill>
                <a:srgbClr val="EDEDED"/>
              </a:solidFill>
              <a:ln cap="flat" cmpd="sng" w="381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4617182" y="1162541"/>
                <a:ext cx="473242" cy="473242"/>
              </a:xfrm>
              <a:prstGeom prst="ellipse">
                <a:avLst/>
              </a:prstGeom>
              <a:solidFill>
                <a:srgbClr val="EDEDED"/>
              </a:solidFill>
              <a:ln cap="flat" cmpd="sng" w="381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487363" y="1157180"/>
                <a:ext cx="473242" cy="473242"/>
              </a:xfrm>
              <a:prstGeom prst="ellipse">
                <a:avLst/>
              </a:prstGeom>
              <a:solidFill>
                <a:srgbClr val="EDEDED"/>
              </a:solidFill>
              <a:ln cap="flat" cmpd="sng" w="381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"/>
              <p:cNvSpPr txBox="1"/>
              <p:nvPr/>
            </p:nvSpPr>
            <p:spPr>
              <a:xfrm>
                <a:off x="6162477" y="996329"/>
                <a:ext cx="82469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LIFT POSITION</a:t>
                </a:r>
                <a:endParaRPr/>
              </a:p>
            </p:txBody>
          </p:sp>
          <p:sp>
            <p:nvSpPr>
              <p:cNvPr id="121" name="Google Shape;121;p2"/>
              <p:cNvSpPr txBox="1"/>
              <p:nvPr/>
            </p:nvSpPr>
            <p:spPr>
              <a:xfrm>
                <a:off x="6861248" y="996477"/>
                <a:ext cx="1000445" cy="399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OIL TEMPERATURE</a:t>
                </a: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5009415" y="3910965"/>
            <a:ext cx="3053737" cy="2796338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8446629" y="902342"/>
            <a:ext cx="1514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 Info: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8653907" y="1231426"/>
            <a:ext cx="3047275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S25-AE-L524F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14,000 ft-lbs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HP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HP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123G678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Mill of the South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Rome, GA, USA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Mud Thickening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Ø30ft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12/3/2019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8446629" y="1231426"/>
            <a:ext cx="2277993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model: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continuous rating: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speed: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 Motor Rake: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 Motor Lift: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SN: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User: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Basin Size (diameter):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Service Since:		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8351372" y="3910965"/>
            <a:ext cx="3512725" cy="2796338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446629" y="4042720"/>
            <a:ext cx="20208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Records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8446629" y="4341135"/>
            <a:ext cx="2246921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Last oil change (main gear)</a:t>
            </a:r>
            <a:br>
              <a:rPr lang="en-US" sz="14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oil change (main gear)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oil change (lift PU)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oil change (lift PU)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Scheduled service: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 Warranty: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repair (INC #):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 Repaired:		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9873916" y="4341135"/>
            <a:ext cx="182726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10/6/2020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TBD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10/6/2020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4/6/2020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4/6/2020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Oil Change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Valid, Exp 12/3/2020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5111794" y="4324338"/>
            <a:ext cx="2246921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Oil Change Overdue (48 days)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7 days: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Month: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10/26/20, 09:36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10/26/20, 08.54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6 Months: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8/25/2020, 16:20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5957274" y="4324338"/>
            <a:ext cx="1974968" cy="2046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Main Gear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Lift Operation (Lower)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Lift Operation (Raise)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Alarm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2323740" y="2393540"/>
            <a:ext cx="465727" cy="491163"/>
          </a:xfrm>
          <a:prstGeom prst="ellipse">
            <a:avLst/>
          </a:prstGeom>
          <a:solidFill>
            <a:srgbClr val="EDEDED"/>
          </a:solidFill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2072645" y="2968404"/>
            <a:ext cx="979427" cy="24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MOTION</a:t>
            </a:r>
            <a:endParaRPr/>
          </a:p>
        </p:txBody>
      </p:sp>
      <p:pic>
        <p:nvPicPr>
          <p:cNvPr id="134" name="Google Shape;13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71084" y="128947"/>
            <a:ext cx="2193013" cy="6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"/>
          <p:cNvSpPr/>
          <p:nvPr/>
        </p:nvSpPr>
        <p:spPr>
          <a:xfrm>
            <a:off x="4767738" y="316832"/>
            <a:ext cx="1748027" cy="361749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4837800" y="348448"/>
            <a:ext cx="16079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Report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gd0bbd744bc_0_5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gd0bbd744bc_0_518"/>
          <p:cNvSpPr txBox="1"/>
          <p:nvPr/>
        </p:nvSpPr>
        <p:spPr>
          <a:xfrm>
            <a:off x="288925" y="158275"/>
            <a:ext cx="38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Settings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" name="Google Shape;701;gd0bbd744bc_0_518"/>
          <p:cNvCxnSpPr/>
          <p:nvPr/>
        </p:nvCxnSpPr>
        <p:spPr>
          <a:xfrm flipH="1" rot="10800000">
            <a:off x="1831400" y="1727575"/>
            <a:ext cx="735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gd0bbd744bc_0_518"/>
          <p:cNvSpPr txBox="1"/>
          <p:nvPr/>
        </p:nvSpPr>
        <p:spPr>
          <a:xfrm>
            <a:off x="2600325" y="1309375"/>
            <a:ext cx="24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gd0bbd744bc_0_518"/>
          <p:cNvSpPr/>
          <p:nvPr/>
        </p:nvSpPr>
        <p:spPr>
          <a:xfrm>
            <a:off x="649425" y="1740475"/>
            <a:ext cx="1779600" cy="44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d0bbd744bc_0_518"/>
          <p:cNvSpPr txBox="1"/>
          <p:nvPr/>
        </p:nvSpPr>
        <p:spPr>
          <a:xfrm>
            <a:off x="805300" y="1883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Personal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gd0bbd744bc_0_518"/>
          <p:cNvSpPr txBox="1"/>
          <p:nvPr/>
        </p:nvSpPr>
        <p:spPr>
          <a:xfrm>
            <a:off x="805300" y="2264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gd0bbd744bc_0_518"/>
          <p:cNvSpPr txBox="1"/>
          <p:nvPr/>
        </p:nvSpPr>
        <p:spPr>
          <a:xfrm>
            <a:off x="805300" y="3407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gd0bbd744bc_0_518"/>
          <p:cNvSpPr txBox="1"/>
          <p:nvPr/>
        </p:nvSpPr>
        <p:spPr>
          <a:xfrm>
            <a:off x="957700" y="2645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gd0bbd744bc_0_518"/>
          <p:cNvSpPr txBox="1"/>
          <p:nvPr/>
        </p:nvSpPr>
        <p:spPr>
          <a:xfrm>
            <a:off x="957700" y="30263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Graph - Title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gd0bbd744bc_0_518"/>
          <p:cNvSpPr txBox="1"/>
          <p:nvPr/>
        </p:nvSpPr>
        <p:spPr>
          <a:xfrm>
            <a:off x="2780350" y="1950925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Horizontal lines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gd0bbd744bc_0_518"/>
          <p:cNvCxnSpPr/>
          <p:nvPr/>
        </p:nvCxnSpPr>
        <p:spPr>
          <a:xfrm flipH="1" rot="10800000">
            <a:off x="2724150" y="23415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gd0bbd744bc_0_518"/>
          <p:cNvSpPr/>
          <p:nvPr/>
        </p:nvSpPr>
        <p:spPr>
          <a:xfrm>
            <a:off x="41529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ALARM</a:t>
            </a:r>
            <a:endParaRPr/>
          </a:p>
        </p:txBody>
      </p:sp>
      <p:sp>
        <p:nvSpPr>
          <p:cNvPr id="712" name="Google Shape;712;gd0bbd744bc_0_518"/>
          <p:cNvSpPr txBox="1"/>
          <p:nvPr/>
        </p:nvSpPr>
        <p:spPr>
          <a:xfrm>
            <a:off x="29354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3" name="Google Shape;713;gd0bbd744bc_0_5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4708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gd0bbd744bc_0_518"/>
          <p:cNvSpPr/>
          <p:nvPr/>
        </p:nvSpPr>
        <p:spPr>
          <a:xfrm>
            <a:off x="75057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27,000 ft-lbs</a:t>
            </a:r>
            <a:endParaRPr/>
          </a:p>
        </p:txBody>
      </p:sp>
      <p:sp>
        <p:nvSpPr>
          <p:cNvPr id="715" name="Google Shape;715;gd0bbd744bc_0_518"/>
          <p:cNvSpPr txBox="1"/>
          <p:nvPr/>
        </p:nvSpPr>
        <p:spPr>
          <a:xfrm>
            <a:off x="62882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Value: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6" name="Google Shape;716;gd0bbd744bc_0_5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5055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gd0bbd744bc_0_518"/>
          <p:cNvSpPr/>
          <p:nvPr/>
        </p:nvSpPr>
        <p:spPr>
          <a:xfrm>
            <a:off x="41529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CUTOFF</a:t>
            </a:r>
            <a:endParaRPr/>
          </a:p>
        </p:txBody>
      </p:sp>
      <p:sp>
        <p:nvSpPr>
          <p:cNvPr id="718" name="Google Shape;718;gd0bbd744bc_0_518"/>
          <p:cNvSpPr txBox="1"/>
          <p:nvPr/>
        </p:nvSpPr>
        <p:spPr>
          <a:xfrm>
            <a:off x="29354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9" name="Google Shape;719;gd0bbd744bc_0_5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9280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gd0bbd744bc_0_518"/>
          <p:cNvSpPr/>
          <p:nvPr/>
        </p:nvSpPr>
        <p:spPr>
          <a:xfrm>
            <a:off x="75057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35,000 ft-lbs</a:t>
            </a:r>
            <a:endParaRPr/>
          </a:p>
        </p:txBody>
      </p:sp>
      <p:sp>
        <p:nvSpPr>
          <p:cNvPr id="721" name="Google Shape;721;gd0bbd744bc_0_518"/>
          <p:cNvSpPr txBox="1"/>
          <p:nvPr/>
        </p:nvSpPr>
        <p:spPr>
          <a:xfrm>
            <a:off x="62882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Value: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2" name="Google Shape;722;gd0bbd744bc_0_5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9627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gd0bbd744bc_0_518"/>
          <p:cNvSpPr/>
          <p:nvPr/>
        </p:nvSpPr>
        <p:spPr>
          <a:xfrm>
            <a:off x="3132775" y="3436825"/>
            <a:ext cx="438300" cy="36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>
                <a:solidFill>
                  <a:schemeClr val="lt1"/>
                </a:solidFill>
              </a:rPr>
              <a:t>+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24" name="Google Shape;724;gd0bbd744bc_0_518"/>
          <p:cNvSpPr txBox="1"/>
          <p:nvPr/>
        </p:nvSpPr>
        <p:spPr>
          <a:xfrm>
            <a:off x="2780350" y="3932125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Plot Markers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5" name="Google Shape;725;gd0bbd744bc_0_518"/>
          <p:cNvCxnSpPr/>
          <p:nvPr/>
        </p:nvCxnSpPr>
        <p:spPr>
          <a:xfrm flipH="1" rot="10800000">
            <a:off x="2724150" y="43227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gd0bbd744bc_0_518"/>
          <p:cNvSpPr/>
          <p:nvPr/>
        </p:nvSpPr>
        <p:spPr>
          <a:xfrm>
            <a:off x="3090875" y="4610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d0bbd744bc_0_518"/>
          <p:cNvSpPr txBox="1"/>
          <p:nvPr/>
        </p:nvSpPr>
        <p:spPr>
          <a:xfrm>
            <a:off x="3462350" y="4522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 Plot Markers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d0bbd744bc_0_518"/>
          <p:cNvSpPr/>
          <p:nvPr/>
        </p:nvSpPr>
        <p:spPr>
          <a:xfrm>
            <a:off x="6215075" y="4610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d0bbd744bc_0_518"/>
          <p:cNvSpPr txBox="1"/>
          <p:nvPr/>
        </p:nvSpPr>
        <p:spPr>
          <a:xfrm>
            <a:off x="6586550" y="4522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 Plot Markers Legend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d0bbd744bc_0_518"/>
          <p:cNvSpPr txBox="1"/>
          <p:nvPr/>
        </p:nvSpPr>
        <p:spPr>
          <a:xfrm>
            <a:off x="2780350" y="1950925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Horizontal lines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1" name="Google Shape;731;gd0bbd744bc_0_518"/>
          <p:cNvCxnSpPr/>
          <p:nvPr/>
        </p:nvCxnSpPr>
        <p:spPr>
          <a:xfrm flipH="1" rot="10800000">
            <a:off x="2724150" y="23415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gd0bbd744bc_0_518"/>
          <p:cNvSpPr/>
          <p:nvPr/>
        </p:nvSpPr>
        <p:spPr>
          <a:xfrm>
            <a:off x="41529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ALARM</a:t>
            </a:r>
            <a:endParaRPr/>
          </a:p>
        </p:txBody>
      </p:sp>
      <p:sp>
        <p:nvSpPr>
          <p:cNvPr id="733" name="Google Shape;733;gd0bbd744bc_0_518"/>
          <p:cNvSpPr txBox="1"/>
          <p:nvPr/>
        </p:nvSpPr>
        <p:spPr>
          <a:xfrm>
            <a:off x="29354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4" name="Google Shape;734;gd0bbd744bc_0_5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4708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gd0bbd744bc_0_518"/>
          <p:cNvSpPr/>
          <p:nvPr/>
        </p:nvSpPr>
        <p:spPr>
          <a:xfrm>
            <a:off x="75057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27,000 ft-lbs</a:t>
            </a:r>
            <a:endParaRPr/>
          </a:p>
        </p:txBody>
      </p:sp>
      <p:sp>
        <p:nvSpPr>
          <p:cNvPr id="736" name="Google Shape;736;gd0bbd744bc_0_518"/>
          <p:cNvSpPr txBox="1"/>
          <p:nvPr/>
        </p:nvSpPr>
        <p:spPr>
          <a:xfrm>
            <a:off x="62882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Value: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7" name="Google Shape;737;gd0bbd744bc_0_5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5055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gd0bbd744bc_0_518"/>
          <p:cNvSpPr/>
          <p:nvPr/>
        </p:nvSpPr>
        <p:spPr>
          <a:xfrm>
            <a:off x="41529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CUTOFF</a:t>
            </a:r>
            <a:endParaRPr/>
          </a:p>
        </p:txBody>
      </p:sp>
      <p:sp>
        <p:nvSpPr>
          <p:cNvPr id="739" name="Google Shape;739;gd0bbd744bc_0_518"/>
          <p:cNvSpPr txBox="1"/>
          <p:nvPr/>
        </p:nvSpPr>
        <p:spPr>
          <a:xfrm>
            <a:off x="29354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0" name="Google Shape;740;gd0bbd744bc_0_5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9280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gd0bbd744bc_0_518"/>
          <p:cNvSpPr/>
          <p:nvPr/>
        </p:nvSpPr>
        <p:spPr>
          <a:xfrm>
            <a:off x="75057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35,000 ft-lbs</a:t>
            </a:r>
            <a:endParaRPr/>
          </a:p>
        </p:txBody>
      </p:sp>
      <p:sp>
        <p:nvSpPr>
          <p:cNvPr id="742" name="Google Shape;742;gd0bbd744bc_0_518"/>
          <p:cNvSpPr txBox="1"/>
          <p:nvPr/>
        </p:nvSpPr>
        <p:spPr>
          <a:xfrm>
            <a:off x="62882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Value: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3" name="Google Shape;743;gd0bbd744bc_0_5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9627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gd0bbd744bc_0_518"/>
          <p:cNvSpPr/>
          <p:nvPr/>
        </p:nvSpPr>
        <p:spPr>
          <a:xfrm>
            <a:off x="3132775" y="3436825"/>
            <a:ext cx="438300" cy="36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>
                <a:solidFill>
                  <a:schemeClr val="lt1"/>
                </a:solidFill>
              </a:rPr>
              <a:t>+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5" name="Google Shape;745;gd0bbd744bc_0_518"/>
          <p:cNvSpPr txBox="1"/>
          <p:nvPr/>
        </p:nvSpPr>
        <p:spPr>
          <a:xfrm>
            <a:off x="2780350" y="3932125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Plot Markers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gd0bbd744bc_0_518"/>
          <p:cNvCxnSpPr/>
          <p:nvPr/>
        </p:nvCxnSpPr>
        <p:spPr>
          <a:xfrm flipH="1" rot="10800000">
            <a:off x="2724150" y="43227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gd0bbd744bc_0_518"/>
          <p:cNvSpPr/>
          <p:nvPr/>
        </p:nvSpPr>
        <p:spPr>
          <a:xfrm>
            <a:off x="3090875" y="4610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d0bbd744bc_0_518"/>
          <p:cNvSpPr txBox="1"/>
          <p:nvPr/>
        </p:nvSpPr>
        <p:spPr>
          <a:xfrm>
            <a:off x="3462350" y="4522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 Plot Markers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d0bbd744bc_0_518"/>
          <p:cNvSpPr/>
          <p:nvPr/>
        </p:nvSpPr>
        <p:spPr>
          <a:xfrm>
            <a:off x="6215075" y="4610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d0bbd744bc_0_518"/>
          <p:cNvSpPr txBox="1"/>
          <p:nvPr/>
        </p:nvSpPr>
        <p:spPr>
          <a:xfrm>
            <a:off x="6586550" y="4522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 Plot Markers Legend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gd0bbd744bc_0_518"/>
          <p:cNvSpPr txBox="1"/>
          <p:nvPr/>
        </p:nvSpPr>
        <p:spPr>
          <a:xfrm>
            <a:off x="2988975" y="45196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✔️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gd0bbd744bc_0_518"/>
          <p:cNvSpPr/>
          <p:nvPr/>
        </p:nvSpPr>
        <p:spPr>
          <a:xfrm>
            <a:off x="3319475" y="50673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gd0bbd744bc_0_518"/>
          <p:cNvSpPr txBox="1"/>
          <p:nvPr/>
        </p:nvSpPr>
        <p:spPr>
          <a:xfrm>
            <a:off x="3690950" y="49801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Alarm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gd0bbd744bc_0_518"/>
          <p:cNvSpPr txBox="1"/>
          <p:nvPr/>
        </p:nvSpPr>
        <p:spPr>
          <a:xfrm>
            <a:off x="3217575" y="49768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✔️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gd0bbd744bc_0_518"/>
          <p:cNvSpPr/>
          <p:nvPr/>
        </p:nvSpPr>
        <p:spPr>
          <a:xfrm>
            <a:off x="5986475" y="50673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d0bbd744bc_0_518"/>
          <p:cNvSpPr txBox="1"/>
          <p:nvPr/>
        </p:nvSpPr>
        <p:spPr>
          <a:xfrm>
            <a:off x="6357950" y="49801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Cutoff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gd0bbd744bc_0_518"/>
          <p:cNvSpPr txBox="1"/>
          <p:nvPr/>
        </p:nvSpPr>
        <p:spPr>
          <a:xfrm>
            <a:off x="5884575" y="49768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✔️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d0bbd744bc_0_518"/>
          <p:cNvSpPr/>
          <p:nvPr/>
        </p:nvSpPr>
        <p:spPr>
          <a:xfrm>
            <a:off x="3319475" y="5372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d0bbd744bc_0_518"/>
          <p:cNvSpPr txBox="1"/>
          <p:nvPr/>
        </p:nvSpPr>
        <p:spPr>
          <a:xfrm>
            <a:off x="3690950" y="5284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Lift Lower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d0bbd744bc_0_518"/>
          <p:cNvSpPr txBox="1"/>
          <p:nvPr/>
        </p:nvSpPr>
        <p:spPr>
          <a:xfrm>
            <a:off x="3217575" y="52816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✔️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d0bbd744bc_0_518"/>
          <p:cNvSpPr/>
          <p:nvPr/>
        </p:nvSpPr>
        <p:spPr>
          <a:xfrm>
            <a:off x="5986475" y="5372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d0bbd744bc_0_518"/>
          <p:cNvSpPr txBox="1"/>
          <p:nvPr/>
        </p:nvSpPr>
        <p:spPr>
          <a:xfrm>
            <a:off x="6357950" y="5284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Lift Raise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gd0bbd744bc_0_518"/>
          <p:cNvSpPr txBox="1"/>
          <p:nvPr/>
        </p:nvSpPr>
        <p:spPr>
          <a:xfrm>
            <a:off x="5884575" y="52816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✔️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gd0bbd744bc_0_518"/>
          <p:cNvSpPr txBox="1"/>
          <p:nvPr/>
        </p:nvSpPr>
        <p:spPr>
          <a:xfrm>
            <a:off x="3217575" y="55864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d090e75cd6_0_176"/>
          <p:cNvSpPr/>
          <p:nvPr/>
        </p:nvSpPr>
        <p:spPr>
          <a:xfrm>
            <a:off x="3443350" y="751075"/>
            <a:ext cx="2633100" cy="267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gd090e75cd6_0_176"/>
          <p:cNvSpPr/>
          <p:nvPr/>
        </p:nvSpPr>
        <p:spPr>
          <a:xfrm>
            <a:off x="317425" y="727675"/>
            <a:ext cx="2855400" cy="267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gd090e75cd6_0_176"/>
          <p:cNvSpPr/>
          <p:nvPr/>
        </p:nvSpPr>
        <p:spPr>
          <a:xfrm>
            <a:off x="4272000" y="3705450"/>
            <a:ext cx="3648000" cy="295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gd090e75cd6_0_176"/>
          <p:cNvSpPr/>
          <p:nvPr/>
        </p:nvSpPr>
        <p:spPr>
          <a:xfrm>
            <a:off x="317425" y="3705450"/>
            <a:ext cx="3648000" cy="295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d090e75cd6_0_176"/>
          <p:cNvSpPr/>
          <p:nvPr/>
        </p:nvSpPr>
        <p:spPr>
          <a:xfrm>
            <a:off x="8259200" y="3705525"/>
            <a:ext cx="3648000" cy="295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4" name="Google Shape;774;gd090e75cd6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gd090e75cd6_0_176"/>
          <p:cNvSpPr/>
          <p:nvPr/>
        </p:nvSpPr>
        <p:spPr>
          <a:xfrm>
            <a:off x="549030" y="1130569"/>
            <a:ext cx="244200" cy="2346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gd090e75cd6_0_176"/>
          <p:cNvSpPr txBox="1"/>
          <p:nvPr/>
        </p:nvSpPr>
        <p:spPr>
          <a:xfrm>
            <a:off x="819615" y="1090965"/>
            <a:ext cx="274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OIL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IN OIL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MOTION</a:t>
            </a:r>
            <a:endParaRPr/>
          </a:p>
        </p:txBody>
      </p:sp>
      <p:sp>
        <p:nvSpPr>
          <p:cNvPr id="777" name="Google Shape;777;gd090e75cd6_0_176"/>
          <p:cNvSpPr txBox="1"/>
          <p:nvPr/>
        </p:nvSpPr>
        <p:spPr>
          <a:xfrm>
            <a:off x="800349" y="2976438"/>
            <a:ext cx="140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LIFT POSITION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gd090e75cd6_0_176"/>
          <p:cNvSpPr/>
          <p:nvPr/>
        </p:nvSpPr>
        <p:spPr>
          <a:xfrm>
            <a:off x="549504" y="1487730"/>
            <a:ext cx="244200" cy="234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gd090e75cd6_0_176"/>
          <p:cNvSpPr/>
          <p:nvPr/>
        </p:nvSpPr>
        <p:spPr>
          <a:xfrm>
            <a:off x="549029" y="1844867"/>
            <a:ext cx="244200" cy="2346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gd090e75cd6_0_176"/>
          <p:cNvSpPr txBox="1"/>
          <p:nvPr/>
        </p:nvSpPr>
        <p:spPr>
          <a:xfrm>
            <a:off x="880424" y="2371025"/>
            <a:ext cx="5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75%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gd090e75cd6_0_176"/>
          <p:cNvSpPr txBox="1"/>
          <p:nvPr/>
        </p:nvSpPr>
        <p:spPr>
          <a:xfrm>
            <a:off x="8325200" y="3868650"/>
            <a:ext cx="25122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INSTALLATION INFORMATION</a:t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model: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continuous rating: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speed: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 motor rake: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 motor lift: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SN: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user: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Basin size (diameter):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service since:		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gd090e75cd6_0_176"/>
          <p:cNvSpPr txBox="1"/>
          <p:nvPr/>
        </p:nvSpPr>
        <p:spPr>
          <a:xfrm>
            <a:off x="9855525" y="4162200"/>
            <a:ext cx="1972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S25-AE-L524F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14,000 ft-lbs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0.06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HP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HP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123G678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Mill of the South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Rome, GA, USA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Mud Thickening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Ø30ft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12/3/2019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gd090e75cd6_0_176"/>
          <p:cNvSpPr txBox="1"/>
          <p:nvPr/>
        </p:nvSpPr>
        <p:spPr>
          <a:xfrm>
            <a:off x="4373350" y="3876825"/>
            <a:ext cx="2247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MAINTENANCE RECORDS</a:t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oil change (main gear):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oil change (main gear):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oil change (lift PU):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oil change (lift PU):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scheduled service: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 warranty: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repair (INC #):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 repaired:	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gd090e75cd6_0_176"/>
          <p:cNvSpPr txBox="1"/>
          <p:nvPr/>
        </p:nvSpPr>
        <p:spPr>
          <a:xfrm>
            <a:off x="6012791" y="4169560"/>
            <a:ext cx="1827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10/6/2020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TBD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10/6/2020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4/6/2020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4/6/2020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Oil Change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Valid, Exp 12/3/2020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gd090e75cd6_0_176"/>
          <p:cNvSpPr txBox="1"/>
          <p:nvPr/>
        </p:nvSpPr>
        <p:spPr>
          <a:xfrm>
            <a:off x="7262900" y="6349100"/>
            <a:ext cx="501000" cy="276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gd090e75cd6_0_176"/>
          <p:cNvSpPr/>
          <p:nvPr/>
        </p:nvSpPr>
        <p:spPr>
          <a:xfrm>
            <a:off x="582325" y="2315050"/>
            <a:ext cx="177600" cy="88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d090e75cd6_0_176"/>
          <p:cNvSpPr/>
          <p:nvPr/>
        </p:nvSpPr>
        <p:spPr>
          <a:xfrm>
            <a:off x="582325" y="2585325"/>
            <a:ext cx="177600" cy="64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gd090e75cd6_0_176"/>
          <p:cNvSpPr txBox="1"/>
          <p:nvPr/>
        </p:nvSpPr>
        <p:spPr>
          <a:xfrm>
            <a:off x="6216600" y="6349100"/>
            <a:ext cx="908100" cy="276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History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d090e75cd6_0_176"/>
          <p:cNvSpPr/>
          <p:nvPr/>
        </p:nvSpPr>
        <p:spPr>
          <a:xfrm>
            <a:off x="6346975" y="747163"/>
            <a:ext cx="5562300" cy="267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d090e75cd6_0_176"/>
          <p:cNvSpPr txBox="1"/>
          <p:nvPr/>
        </p:nvSpPr>
        <p:spPr>
          <a:xfrm>
            <a:off x="3533788" y="3114913"/>
            <a:ext cx="245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3500.54  FT-LBS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1" name="Google Shape;791;gd090e75cd6_0_176"/>
          <p:cNvCxnSpPr/>
          <p:nvPr/>
        </p:nvCxnSpPr>
        <p:spPr>
          <a:xfrm flipH="1" rot="10800000">
            <a:off x="6818525" y="1374800"/>
            <a:ext cx="5084400" cy="2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gd090e75cd6_0_176"/>
          <p:cNvCxnSpPr/>
          <p:nvPr/>
        </p:nvCxnSpPr>
        <p:spPr>
          <a:xfrm flipH="1" rot="10800000">
            <a:off x="6818525" y="1847325"/>
            <a:ext cx="5084400" cy="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gd090e75cd6_0_176"/>
          <p:cNvSpPr txBox="1"/>
          <p:nvPr/>
        </p:nvSpPr>
        <p:spPr>
          <a:xfrm>
            <a:off x="10649925" y="3152275"/>
            <a:ext cx="1102200" cy="276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Settings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gd090e75cd6_0_176"/>
          <p:cNvSpPr txBox="1"/>
          <p:nvPr/>
        </p:nvSpPr>
        <p:spPr>
          <a:xfrm>
            <a:off x="390026" y="3830825"/>
            <a:ext cx="2710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ALERTS</a:t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Oil change overdue (48 days)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7 days: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month: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10/26/20, 09:36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10/26/20, 08.54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6 months: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8/25/2020, 16:20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gd090e75cd6_0_176"/>
          <p:cNvSpPr txBox="1"/>
          <p:nvPr/>
        </p:nvSpPr>
        <p:spPr>
          <a:xfrm>
            <a:off x="1891899" y="4123013"/>
            <a:ext cx="1974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Gear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Lift Operation (Lower)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Lift Operation (Raise)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Alarm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gd090e75cd6_0_176"/>
          <p:cNvSpPr txBox="1"/>
          <p:nvPr/>
        </p:nvSpPr>
        <p:spPr>
          <a:xfrm>
            <a:off x="10118125" y="832863"/>
            <a:ext cx="186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TORQUE HISTORY</a:t>
            </a:r>
            <a:endParaRPr b="1" sz="1200">
              <a:solidFill>
                <a:srgbClr val="999999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gd090e75cd6_0_176"/>
          <p:cNvSpPr txBox="1"/>
          <p:nvPr/>
        </p:nvSpPr>
        <p:spPr>
          <a:xfrm>
            <a:off x="288925" y="158275"/>
            <a:ext cx="38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Settings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gd090e75cd6_0_176"/>
          <p:cNvSpPr txBox="1"/>
          <p:nvPr/>
        </p:nvSpPr>
        <p:spPr>
          <a:xfrm>
            <a:off x="1147563" y="851063"/>
            <a:ext cx="186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PANEL INDICATORS</a:t>
            </a:r>
            <a:endParaRPr b="1" sz="1200">
              <a:solidFill>
                <a:srgbClr val="999999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d090e75cd6_0_176"/>
          <p:cNvSpPr txBox="1"/>
          <p:nvPr/>
        </p:nvSpPr>
        <p:spPr>
          <a:xfrm>
            <a:off x="2464175" y="2678900"/>
            <a:ext cx="60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99.7 F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gd090e75cd6_0_176"/>
          <p:cNvSpPr/>
          <p:nvPr/>
        </p:nvSpPr>
        <p:spPr>
          <a:xfrm>
            <a:off x="6838275" y="1556150"/>
            <a:ext cx="5061654" cy="682742"/>
          </a:xfrm>
          <a:custGeom>
            <a:rect b="b" l="l" r="r" t="t"/>
            <a:pathLst>
              <a:path extrusionOk="0" h="39193" w="207615">
                <a:moveTo>
                  <a:pt x="0" y="39193"/>
                </a:moveTo>
                <a:cubicBezTo>
                  <a:pt x="4342" y="32680"/>
                  <a:pt x="21051" y="1893"/>
                  <a:pt x="26051" y="117"/>
                </a:cubicBezTo>
                <a:cubicBezTo>
                  <a:pt x="31051" y="-1659"/>
                  <a:pt x="20788" y="23536"/>
                  <a:pt x="29998" y="28536"/>
                </a:cubicBezTo>
                <a:cubicBezTo>
                  <a:pt x="39208" y="33536"/>
                  <a:pt x="63417" y="29786"/>
                  <a:pt x="81310" y="30115"/>
                </a:cubicBezTo>
                <a:cubicBezTo>
                  <a:pt x="99203" y="30444"/>
                  <a:pt x="126241" y="34918"/>
                  <a:pt x="137358" y="30510"/>
                </a:cubicBezTo>
                <a:cubicBezTo>
                  <a:pt x="148476" y="26103"/>
                  <a:pt x="144397" y="6302"/>
                  <a:pt x="148015" y="3670"/>
                </a:cubicBezTo>
                <a:cubicBezTo>
                  <a:pt x="151633" y="1039"/>
                  <a:pt x="154068" y="14326"/>
                  <a:pt x="159067" y="14721"/>
                </a:cubicBezTo>
                <a:cubicBezTo>
                  <a:pt x="164067" y="15116"/>
                  <a:pt x="171894" y="8012"/>
                  <a:pt x="178012" y="6038"/>
                </a:cubicBezTo>
                <a:cubicBezTo>
                  <a:pt x="184130" y="4065"/>
                  <a:pt x="192024" y="2485"/>
                  <a:pt x="195774" y="2880"/>
                </a:cubicBezTo>
                <a:cubicBezTo>
                  <a:pt x="199524" y="3275"/>
                  <a:pt x="198538" y="6367"/>
                  <a:pt x="200511" y="8406"/>
                </a:cubicBezTo>
                <a:cubicBezTo>
                  <a:pt x="202485" y="10445"/>
                  <a:pt x="206431" y="13998"/>
                  <a:pt x="207615" y="151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1" name="Google Shape;801;gd090e75cd6_0_176"/>
          <p:cNvSpPr txBox="1"/>
          <p:nvPr/>
        </p:nvSpPr>
        <p:spPr>
          <a:xfrm>
            <a:off x="8176863" y="3112875"/>
            <a:ext cx="146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TIMESTAMP (MIN)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gd090e75cd6_0_176"/>
          <p:cNvSpPr txBox="1"/>
          <p:nvPr/>
        </p:nvSpPr>
        <p:spPr>
          <a:xfrm rot="5400000">
            <a:off x="5582338" y="1666513"/>
            <a:ext cx="146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TORQUE (FT-LBS)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gd090e75cd6_0_176"/>
          <p:cNvSpPr txBox="1"/>
          <p:nvPr/>
        </p:nvSpPr>
        <p:spPr>
          <a:xfrm>
            <a:off x="4130950" y="832863"/>
            <a:ext cx="186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TORQUE</a:t>
            </a:r>
            <a:endParaRPr b="1" sz="1200">
              <a:solidFill>
                <a:srgbClr val="999999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4" name="Google Shape;804;gd090e75cd6_0_176"/>
          <p:cNvPicPr preferRelativeResize="0"/>
          <p:nvPr/>
        </p:nvPicPr>
        <p:blipFill rotWithShape="1">
          <a:blip r:embed="rId4">
            <a:alphaModFix/>
          </a:blip>
          <a:srcRect b="4734" l="0" r="0" t="4215"/>
          <a:stretch/>
        </p:blipFill>
        <p:spPr>
          <a:xfrm>
            <a:off x="3685350" y="1137525"/>
            <a:ext cx="2222350" cy="1968911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gd090e75cd6_0_176"/>
          <p:cNvSpPr txBox="1"/>
          <p:nvPr/>
        </p:nvSpPr>
        <p:spPr>
          <a:xfrm>
            <a:off x="1547775" y="2403163"/>
            <a:ext cx="146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OIL TEMPERATURE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gd090e75cd6_0_176"/>
          <p:cNvSpPr txBox="1"/>
          <p:nvPr/>
        </p:nvSpPr>
        <p:spPr>
          <a:xfrm>
            <a:off x="4660825" y="224550"/>
            <a:ext cx="1696200" cy="276900"/>
          </a:xfrm>
          <a:prstGeom prst="rect">
            <a:avLst/>
          </a:prstGeom>
          <a:solidFill>
            <a:srgbClr val="41B2E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Download Manual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gd090e75cd6_0_176"/>
          <p:cNvSpPr txBox="1"/>
          <p:nvPr/>
        </p:nvSpPr>
        <p:spPr>
          <a:xfrm>
            <a:off x="6612725" y="224550"/>
            <a:ext cx="1696200" cy="276900"/>
          </a:xfrm>
          <a:prstGeom prst="rect">
            <a:avLst/>
          </a:prstGeom>
          <a:solidFill>
            <a:srgbClr val="41B2E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Download Report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bbd744bc_0_299"/>
          <p:cNvSpPr txBox="1"/>
          <p:nvPr>
            <p:ph type="title"/>
          </p:nvPr>
        </p:nvSpPr>
        <p:spPr>
          <a:xfrm>
            <a:off x="838200" y="2498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/>
              <a:t>ADMIN</a:t>
            </a:r>
            <a:endParaRPr sz="9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090e75cd6_0_122"/>
          <p:cNvSpPr/>
          <p:nvPr/>
        </p:nvSpPr>
        <p:spPr>
          <a:xfrm>
            <a:off x="429225" y="1221075"/>
            <a:ext cx="3090600" cy="152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gd090e75cd6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d090e75cd6_0_122"/>
          <p:cNvSpPr txBox="1"/>
          <p:nvPr/>
        </p:nvSpPr>
        <p:spPr>
          <a:xfrm>
            <a:off x="886815" y="1929440"/>
            <a:ext cx="274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alerts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d090e75cd6_0_122"/>
          <p:cNvSpPr txBox="1"/>
          <p:nvPr/>
        </p:nvSpPr>
        <p:spPr>
          <a:xfrm>
            <a:off x="1371600" y="1344450"/>
            <a:ext cx="20361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d090e75cd6_0_122"/>
          <p:cNvSpPr/>
          <p:nvPr/>
        </p:nvSpPr>
        <p:spPr>
          <a:xfrm>
            <a:off x="642925" y="2013375"/>
            <a:ext cx="167700" cy="147900"/>
          </a:xfrm>
          <a:prstGeom prst="ellipse">
            <a:avLst/>
          </a:prstGeom>
          <a:solidFill>
            <a:srgbClr val="22D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d090e75cd6_0_122"/>
          <p:cNvSpPr/>
          <p:nvPr/>
        </p:nvSpPr>
        <p:spPr>
          <a:xfrm>
            <a:off x="642925" y="2370250"/>
            <a:ext cx="167700" cy="147900"/>
          </a:xfrm>
          <a:prstGeom prst="ellipse">
            <a:avLst/>
          </a:prstGeom>
          <a:solidFill>
            <a:srgbClr val="22D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d090e75cd6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149" y="2444026"/>
            <a:ext cx="225880" cy="2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d090e75cd6_0_122"/>
          <p:cNvSpPr txBox="1"/>
          <p:nvPr/>
        </p:nvSpPr>
        <p:spPr>
          <a:xfrm>
            <a:off x="288925" y="158275"/>
            <a:ext cx="63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Add Device    User Management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d090e75cd6_0_122"/>
          <p:cNvSpPr txBox="1"/>
          <p:nvPr/>
        </p:nvSpPr>
        <p:spPr>
          <a:xfrm>
            <a:off x="1670275" y="1649250"/>
            <a:ext cx="1737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2nd </a:t>
            </a: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d090e75cd6_0_122"/>
          <p:cNvSpPr/>
          <p:nvPr/>
        </p:nvSpPr>
        <p:spPr>
          <a:xfrm>
            <a:off x="3858225" y="1221075"/>
            <a:ext cx="3090600" cy="152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d090e75cd6_0_122"/>
          <p:cNvSpPr txBox="1"/>
          <p:nvPr/>
        </p:nvSpPr>
        <p:spPr>
          <a:xfrm>
            <a:off x="4315815" y="1929440"/>
            <a:ext cx="27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Alert title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d090e75cd6_0_122"/>
          <p:cNvSpPr txBox="1"/>
          <p:nvPr/>
        </p:nvSpPr>
        <p:spPr>
          <a:xfrm>
            <a:off x="4800600" y="1344450"/>
            <a:ext cx="20361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Name of Unit 2</a:t>
            </a:r>
            <a:endParaRPr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d090e75cd6_0_122"/>
          <p:cNvSpPr/>
          <p:nvPr/>
        </p:nvSpPr>
        <p:spPr>
          <a:xfrm>
            <a:off x="4071925" y="2013375"/>
            <a:ext cx="167700" cy="147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d090e75cd6_0_122"/>
          <p:cNvSpPr/>
          <p:nvPr/>
        </p:nvSpPr>
        <p:spPr>
          <a:xfrm>
            <a:off x="4071925" y="2370250"/>
            <a:ext cx="167700" cy="147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d090e75cd6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149" y="2444026"/>
            <a:ext cx="225880" cy="2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d090e75cd6_0_122"/>
          <p:cNvSpPr txBox="1"/>
          <p:nvPr/>
        </p:nvSpPr>
        <p:spPr>
          <a:xfrm>
            <a:off x="5099275" y="1649250"/>
            <a:ext cx="1737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2nd Name of Unit 2</a:t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90e75cd6_0_81"/>
          <p:cNvSpPr/>
          <p:nvPr/>
        </p:nvSpPr>
        <p:spPr>
          <a:xfrm>
            <a:off x="3443350" y="751075"/>
            <a:ext cx="2633100" cy="267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d090e75cd6_0_81"/>
          <p:cNvSpPr/>
          <p:nvPr/>
        </p:nvSpPr>
        <p:spPr>
          <a:xfrm>
            <a:off x="317425" y="727675"/>
            <a:ext cx="2855400" cy="267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d090e75cd6_0_81"/>
          <p:cNvSpPr/>
          <p:nvPr/>
        </p:nvSpPr>
        <p:spPr>
          <a:xfrm>
            <a:off x="4272000" y="3705450"/>
            <a:ext cx="3648000" cy="295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d090e75cd6_0_81"/>
          <p:cNvSpPr/>
          <p:nvPr/>
        </p:nvSpPr>
        <p:spPr>
          <a:xfrm>
            <a:off x="317425" y="3705450"/>
            <a:ext cx="3648000" cy="295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090e75cd6_0_81"/>
          <p:cNvSpPr/>
          <p:nvPr/>
        </p:nvSpPr>
        <p:spPr>
          <a:xfrm>
            <a:off x="8259200" y="3705525"/>
            <a:ext cx="3648000" cy="295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gd090e75cd6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d090e75cd6_0_81"/>
          <p:cNvSpPr/>
          <p:nvPr/>
        </p:nvSpPr>
        <p:spPr>
          <a:xfrm>
            <a:off x="549030" y="1130569"/>
            <a:ext cx="244200" cy="2346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d090e75cd6_0_81"/>
          <p:cNvSpPr txBox="1"/>
          <p:nvPr/>
        </p:nvSpPr>
        <p:spPr>
          <a:xfrm>
            <a:off x="819615" y="1090965"/>
            <a:ext cx="274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OIL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IN OIL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MOTION</a:t>
            </a:r>
            <a:endParaRPr/>
          </a:p>
        </p:txBody>
      </p:sp>
      <p:sp>
        <p:nvSpPr>
          <p:cNvPr id="174" name="Google Shape;174;gd090e75cd6_0_81"/>
          <p:cNvSpPr txBox="1"/>
          <p:nvPr/>
        </p:nvSpPr>
        <p:spPr>
          <a:xfrm>
            <a:off x="800349" y="2976438"/>
            <a:ext cx="140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LIFT POSITION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d090e75cd6_0_81"/>
          <p:cNvSpPr/>
          <p:nvPr/>
        </p:nvSpPr>
        <p:spPr>
          <a:xfrm>
            <a:off x="549504" y="1487730"/>
            <a:ext cx="244200" cy="234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d090e75cd6_0_81"/>
          <p:cNvSpPr/>
          <p:nvPr/>
        </p:nvSpPr>
        <p:spPr>
          <a:xfrm>
            <a:off x="549029" y="1844867"/>
            <a:ext cx="244200" cy="2346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d090e75cd6_0_81"/>
          <p:cNvSpPr txBox="1"/>
          <p:nvPr/>
        </p:nvSpPr>
        <p:spPr>
          <a:xfrm>
            <a:off x="880424" y="2371025"/>
            <a:ext cx="5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75%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d090e75cd6_0_81"/>
          <p:cNvSpPr txBox="1"/>
          <p:nvPr/>
        </p:nvSpPr>
        <p:spPr>
          <a:xfrm>
            <a:off x="8325200" y="3868650"/>
            <a:ext cx="25122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INSTALLATION INFORMATION</a:t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model: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continuous rating: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speed: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 motor rake: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 motor lift: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SN: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user: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Basin size (diameter):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service since:		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d090e75cd6_0_81"/>
          <p:cNvSpPr txBox="1"/>
          <p:nvPr/>
        </p:nvSpPr>
        <p:spPr>
          <a:xfrm>
            <a:off x="9855525" y="4162200"/>
            <a:ext cx="1972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S25-AE-L524F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14,000 ft-lbs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0.06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HP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HP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123G678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Mill of the South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Rome, GA, USA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Mud Thickening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Ø30ft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12/3/2019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d090e75cd6_0_81"/>
          <p:cNvSpPr txBox="1"/>
          <p:nvPr/>
        </p:nvSpPr>
        <p:spPr>
          <a:xfrm>
            <a:off x="4373350" y="3876825"/>
            <a:ext cx="2247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MAINTENANCE RECORDS</a:t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oil change (main gear):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oil change (main gear):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oil change (lift PU):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oil change (lift PU):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scheduled service: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 warranty: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repair (INC #):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 repaired:	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d090e75cd6_0_81"/>
          <p:cNvSpPr txBox="1"/>
          <p:nvPr/>
        </p:nvSpPr>
        <p:spPr>
          <a:xfrm>
            <a:off x="6012791" y="4169560"/>
            <a:ext cx="1827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10/6/2020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TBD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10/6/2020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4/6/2020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4/6/2020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Oil Change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Valid, Exp 12/3/2020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d090e75cd6_0_81"/>
          <p:cNvSpPr txBox="1"/>
          <p:nvPr/>
        </p:nvSpPr>
        <p:spPr>
          <a:xfrm>
            <a:off x="7262900" y="6349100"/>
            <a:ext cx="501000" cy="276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d090e75cd6_0_81"/>
          <p:cNvSpPr/>
          <p:nvPr/>
        </p:nvSpPr>
        <p:spPr>
          <a:xfrm>
            <a:off x="582325" y="2315050"/>
            <a:ext cx="177600" cy="88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d090e75cd6_0_81"/>
          <p:cNvSpPr/>
          <p:nvPr/>
        </p:nvSpPr>
        <p:spPr>
          <a:xfrm>
            <a:off x="582325" y="2585325"/>
            <a:ext cx="177600" cy="64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d090e75cd6_0_81"/>
          <p:cNvSpPr txBox="1"/>
          <p:nvPr/>
        </p:nvSpPr>
        <p:spPr>
          <a:xfrm>
            <a:off x="6216600" y="6349100"/>
            <a:ext cx="908100" cy="276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History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d090e75cd6_0_81"/>
          <p:cNvSpPr/>
          <p:nvPr/>
        </p:nvSpPr>
        <p:spPr>
          <a:xfrm>
            <a:off x="6346975" y="747163"/>
            <a:ext cx="5562300" cy="267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090e75cd6_0_81"/>
          <p:cNvSpPr txBox="1"/>
          <p:nvPr/>
        </p:nvSpPr>
        <p:spPr>
          <a:xfrm>
            <a:off x="3533788" y="3114913"/>
            <a:ext cx="245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3500.54  FT-LBS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gd090e75cd6_0_81"/>
          <p:cNvCxnSpPr/>
          <p:nvPr/>
        </p:nvCxnSpPr>
        <p:spPr>
          <a:xfrm flipH="1" rot="10800000">
            <a:off x="6818525" y="1374800"/>
            <a:ext cx="5084400" cy="2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gd090e75cd6_0_81"/>
          <p:cNvCxnSpPr/>
          <p:nvPr/>
        </p:nvCxnSpPr>
        <p:spPr>
          <a:xfrm flipH="1" rot="10800000">
            <a:off x="6818525" y="1847325"/>
            <a:ext cx="5084400" cy="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gd090e75cd6_0_81"/>
          <p:cNvSpPr txBox="1"/>
          <p:nvPr/>
        </p:nvSpPr>
        <p:spPr>
          <a:xfrm>
            <a:off x="10649925" y="3152275"/>
            <a:ext cx="1102200" cy="276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Settings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d090e75cd6_0_81"/>
          <p:cNvSpPr txBox="1"/>
          <p:nvPr/>
        </p:nvSpPr>
        <p:spPr>
          <a:xfrm>
            <a:off x="390026" y="3830825"/>
            <a:ext cx="2710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ALERTS</a:t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Oil change overdue (48 days)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7 days: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month: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10/26/20, 09:36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10/26/20, 08.54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6 months: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8/25/2020, 16:20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d090e75cd6_0_81"/>
          <p:cNvSpPr txBox="1"/>
          <p:nvPr/>
        </p:nvSpPr>
        <p:spPr>
          <a:xfrm>
            <a:off x="1891899" y="4123013"/>
            <a:ext cx="1974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Gear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Lift Operation (Lower)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Lift Operation (Raise)</a:t>
            </a:r>
            <a:endParaRPr sz="12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Alarm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d090e75cd6_0_81"/>
          <p:cNvSpPr txBox="1"/>
          <p:nvPr/>
        </p:nvSpPr>
        <p:spPr>
          <a:xfrm>
            <a:off x="1547775" y="2380700"/>
            <a:ext cx="146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OIL TEMPERATURE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d090e75cd6_0_81"/>
          <p:cNvSpPr txBox="1"/>
          <p:nvPr/>
        </p:nvSpPr>
        <p:spPr>
          <a:xfrm>
            <a:off x="10118125" y="832863"/>
            <a:ext cx="186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TORQUE HISTORY</a:t>
            </a: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1200">
              <a:solidFill>
                <a:srgbClr val="999999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d090e75cd6_0_81"/>
          <p:cNvSpPr txBox="1"/>
          <p:nvPr/>
        </p:nvSpPr>
        <p:spPr>
          <a:xfrm>
            <a:off x="288925" y="158275"/>
            <a:ext cx="78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Add Device    Settings    User Management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d090e75cd6_0_81"/>
          <p:cNvSpPr txBox="1"/>
          <p:nvPr/>
        </p:nvSpPr>
        <p:spPr>
          <a:xfrm>
            <a:off x="1147563" y="851063"/>
            <a:ext cx="186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PANEL INDICATORS</a:t>
            </a:r>
            <a:endParaRPr b="1" sz="1200">
              <a:solidFill>
                <a:srgbClr val="999999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d090e75cd6_0_81"/>
          <p:cNvSpPr/>
          <p:nvPr/>
        </p:nvSpPr>
        <p:spPr>
          <a:xfrm>
            <a:off x="6838275" y="1556150"/>
            <a:ext cx="5061654" cy="682742"/>
          </a:xfrm>
          <a:custGeom>
            <a:rect b="b" l="l" r="r" t="t"/>
            <a:pathLst>
              <a:path extrusionOk="0" h="39193" w="207615">
                <a:moveTo>
                  <a:pt x="0" y="39193"/>
                </a:moveTo>
                <a:cubicBezTo>
                  <a:pt x="4342" y="32680"/>
                  <a:pt x="21051" y="1893"/>
                  <a:pt x="26051" y="117"/>
                </a:cubicBezTo>
                <a:cubicBezTo>
                  <a:pt x="31051" y="-1659"/>
                  <a:pt x="20788" y="23536"/>
                  <a:pt x="29998" y="28536"/>
                </a:cubicBezTo>
                <a:cubicBezTo>
                  <a:pt x="39208" y="33536"/>
                  <a:pt x="63417" y="29786"/>
                  <a:pt x="81310" y="30115"/>
                </a:cubicBezTo>
                <a:cubicBezTo>
                  <a:pt x="99203" y="30444"/>
                  <a:pt x="126241" y="34918"/>
                  <a:pt x="137358" y="30510"/>
                </a:cubicBezTo>
                <a:cubicBezTo>
                  <a:pt x="148476" y="26103"/>
                  <a:pt x="144397" y="6302"/>
                  <a:pt x="148015" y="3670"/>
                </a:cubicBezTo>
                <a:cubicBezTo>
                  <a:pt x="151633" y="1039"/>
                  <a:pt x="154068" y="14326"/>
                  <a:pt x="159067" y="14721"/>
                </a:cubicBezTo>
                <a:cubicBezTo>
                  <a:pt x="164067" y="15116"/>
                  <a:pt x="171894" y="8012"/>
                  <a:pt x="178012" y="6038"/>
                </a:cubicBezTo>
                <a:cubicBezTo>
                  <a:pt x="184130" y="4065"/>
                  <a:pt x="192024" y="2485"/>
                  <a:pt x="195774" y="2880"/>
                </a:cubicBezTo>
                <a:cubicBezTo>
                  <a:pt x="199524" y="3275"/>
                  <a:pt x="198538" y="6367"/>
                  <a:pt x="200511" y="8406"/>
                </a:cubicBezTo>
                <a:cubicBezTo>
                  <a:pt x="202485" y="10445"/>
                  <a:pt x="206431" y="13998"/>
                  <a:pt x="207615" y="151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gd090e75cd6_0_81"/>
          <p:cNvSpPr txBox="1"/>
          <p:nvPr/>
        </p:nvSpPr>
        <p:spPr>
          <a:xfrm>
            <a:off x="8176863" y="3112875"/>
            <a:ext cx="146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TIMESTAMP (MIN)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d090e75cd6_0_81"/>
          <p:cNvSpPr txBox="1"/>
          <p:nvPr/>
        </p:nvSpPr>
        <p:spPr>
          <a:xfrm rot="5400000">
            <a:off x="5582338" y="1666513"/>
            <a:ext cx="146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TORQUE (FT-LBS)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d090e75cd6_0_81"/>
          <p:cNvSpPr txBox="1"/>
          <p:nvPr/>
        </p:nvSpPr>
        <p:spPr>
          <a:xfrm>
            <a:off x="4130950" y="832863"/>
            <a:ext cx="186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TORQUE</a:t>
            </a:r>
            <a:endParaRPr b="1" sz="1200">
              <a:solidFill>
                <a:srgbClr val="999999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d090e75cd6_0_81"/>
          <p:cNvPicPr preferRelativeResize="0"/>
          <p:nvPr/>
        </p:nvPicPr>
        <p:blipFill rotWithShape="1">
          <a:blip r:embed="rId4">
            <a:alphaModFix/>
          </a:blip>
          <a:srcRect b="4734" l="0" r="0" t="4215"/>
          <a:stretch/>
        </p:blipFill>
        <p:spPr>
          <a:xfrm>
            <a:off x="3685350" y="1137525"/>
            <a:ext cx="2222350" cy="196891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d090e75cd6_0_81"/>
          <p:cNvSpPr txBox="1"/>
          <p:nvPr/>
        </p:nvSpPr>
        <p:spPr>
          <a:xfrm>
            <a:off x="11242600" y="6349100"/>
            <a:ext cx="501000" cy="276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d090e75cd6_0_81"/>
          <p:cNvSpPr txBox="1"/>
          <p:nvPr/>
        </p:nvSpPr>
        <p:spPr>
          <a:xfrm>
            <a:off x="2464175" y="2678900"/>
            <a:ext cx="60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99.7 F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d090e75cd6_0_81"/>
          <p:cNvSpPr txBox="1"/>
          <p:nvPr/>
        </p:nvSpPr>
        <p:spPr>
          <a:xfrm>
            <a:off x="6488125" y="224550"/>
            <a:ext cx="1343100" cy="276900"/>
          </a:xfrm>
          <a:prstGeom prst="rect">
            <a:avLst/>
          </a:prstGeom>
          <a:solidFill>
            <a:srgbClr val="41B2E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Download Manual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d090e75cd6_0_81"/>
          <p:cNvSpPr txBox="1"/>
          <p:nvPr/>
        </p:nvSpPr>
        <p:spPr>
          <a:xfrm>
            <a:off x="7982825" y="224550"/>
            <a:ext cx="1343100" cy="276900"/>
          </a:xfrm>
          <a:prstGeom prst="rect">
            <a:avLst/>
          </a:prstGeom>
          <a:solidFill>
            <a:srgbClr val="41B2E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Download Report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d0bbd744bc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gd0bbd744bc_0_226"/>
          <p:cNvCxnSpPr/>
          <p:nvPr/>
        </p:nvCxnSpPr>
        <p:spPr>
          <a:xfrm flipH="1" rot="10800000">
            <a:off x="1831400" y="1727575"/>
            <a:ext cx="735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gd0bbd744bc_0_226"/>
          <p:cNvSpPr txBox="1"/>
          <p:nvPr/>
        </p:nvSpPr>
        <p:spPr>
          <a:xfrm>
            <a:off x="2600325" y="1309375"/>
            <a:ext cx="19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d0bbd744bc_0_226"/>
          <p:cNvSpPr/>
          <p:nvPr/>
        </p:nvSpPr>
        <p:spPr>
          <a:xfrm>
            <a:off x="649425" y="1740475"/>
            <a:ext cx="1779600" cy="44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0bbd744bc_0_226"/>
          <p:cNvSpPr txBox="1"/>
          <p:nvPr/>
        </p:nvSpPr>
        <p:spPr>
          <a:xfrm>
            <a:off x="805300" y="1807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d0bbd744bc_0_226"/>
          <p:cNvSpPr txBox="1"/>
          <p:nvPr/>
        </p:nvSpPr>
        <p:spPr>
          <a:xfrm>
            <a:off x="957700" y="2188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0bbd744bc_0_226"/>
          <p:cNvSpPr txBox="1"/>
          <p:nvPr/>
        </p:nvSpPr>
        <p:spPr>
          <a:xfrm>
            <a:off x="957700" y="2569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d0bbd744bc_0_226"/>
          <p:cNvSpPr/>
          <p:nvPr/>
        </p:nvSpPr>
        <p:spPr>
          <a:xfrm>
            <a:off x="5572125" y="2260025"/>
            <a:ext cx="2948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unit 1</a:t>
            </a:r>
            <a:endParaRPr/>
          </a:p>
        </p:txBody>
      </p:sp>
      <p:sp>
        <p:nvSpPr>
          <p:cNvPr id="218" name="Google Shape;218;gd0bbd744bc_0_226"/>
          <p:cNvSpPr txBox="1"/>
          <p:nvPr/>
        </p:nvSpPr>
        <p:spPr>
          <a:xfrm>
            <a:off x="3364050" y="22990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Device 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d0bbd744bc_0_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4450" y="2321563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d0bbd744bc_0_226"/>
          <p:cNvSpPr txBox="1"/>
          <p:nvPr/>
        </p:nvSpPr>
        <p:spPr>
          <a:xfrm>
            <a:off x="288925" y="158275"/>
            <a:ext cx="63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Add Device    Settings    Users Management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d0bbd744bc_0_226"/>
          <p:cNvSpPr txBox="1"/>
          <p:nvPr/>
        </p:nvSpPr>
        <p:spPr>
          <a:xfrm>
            <a:off x="957700" y="2950150"/>
            <a:ext cx="16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Device 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d0bbd744bc_0_226"/>
          <p:cNvSpPr/>
          <p:nvPr/>
        </p:nvSpPr>
        <p:spPr>
          <a:xfrm>
            <a:off x="5572125" y="2717225"/>
            <a:ext cx="2948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2nd Name of unit 1</a:t>
            </a:r>
            <a:endParaRPr/>
          </a:p>
        </p:txBody>
      </p:sp>
      <p:sp>
        <p:nvSpPr>
          <p:cNvPr id="223" name="Google Shape;223;gd0bbd744bc_0_226"/>
          <p:cNvSpPr txBox="1"/>
          <p:nvPr/>
        </p:nvSpPr>
        <p:spPr>
          <a:xfrm>
            <a:off x="3364050" y="27562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Device 2nd 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d0bbd744bc_0_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4450" y="2778763"/>
            <a:ext cx="285775" cy="2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d0bbd744bc_0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gd0bbd744bc_0_308"/>
          <p:cNvCxnSpPr/>
          <p:nvPr/>
        </p:nvCxnSpPr>
        <p:spPr>
          <a:xfrm flipH="1" rot="10800000">
            <a:off x="1831400" y="1727575"/>
            <a:ext cx="735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gd0bbd744bc_0_308"/>
          <p:cNvSpPr txBox="1"/>
          <p:nvPr/>
        </p:nvSpPr>
        <p:spPr>
          <a:xfrm>
            <a:off x="2600325" y="1309375"/>
            <a:ext cx="19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d0bbd744bc_0_308"/>
          <p:cNvSpPr/>
          <p:nvPr/>
        </p:nvSpPr>
        <p:spPr>
          <a:xfrm>
            <a:off x="649425" y="1740475"/>
            <a:ext cx="1779600" cy="44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d0bbd744bc_0_308"/>
          <p:cNvSpPr txBox="1"/>
          <p:nvPr/>
        </p:nvSpPr>
        <p:spPr>
          <a:xfrm>
            <a:off x="805300" y="1807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d0bbd744bc_0_308"/>
          <p:cNvSpPr txBox="1"/>
          <p:nvPr/>
        </p:nvSpPr>
        <p:spPr>
          <a:xfrm>
            <a:off x="957700" y="2188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Units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d0bbd744bc_0_308"/>
          <p:cNvSpPr txBox="1"/>
          <p:nvPr/>
        </p:nvSpPr>
        <p:spPr>
          <a:xfrm>
            <a:off x="957700" y="2569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d0bbd744bc_0_308"/>
          <p:cNvSpPr txBox="1"/>
          <p:nvPr/>
        </p:nvSpPr>
        <p:spPr>
          <a:xfrm>
            <a:off x="288925" y="158275"/>
            <a:ext cx="63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Add Device    Settings    Users Management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d0bbd744bc_0_308"/>
          <p:cNvSpPr txBox="1"/>
          <p:nvPr/>
        </p:nvSpPr>
        <p:spPr>
          <a:xfrm>
            <a:off x="957700" y="2950150"/>
            <a:ext cx="16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Device 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d0bbd744bc_0_308"/>
          <p:cNvSpPr/>
          <p:nvPr/>
        </p:nvSpPr>
        <p:spPr>
          <a:xfrm>
            <a:off x="5572125" y="2260025"/>
            <a:ext cx="1905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°C             °F</a:t>
            </a:r>
            <a:endParaRPr/>
          </a:p>
        </p:txBody>
      </p:sp>
      <p:sp>
        <p:nvSpPr>
          <p:cNvPr id="239" name="Google Shape;239;gd0bbd744bc_0_308"/>
          <p:cNvSpPr txBox="1"/>
          <p:nvPr/>
        </p:nvSpPr>
        <p:spPr>
          <a:xfrm>
            <a:off x="3364050" y="22990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Temperature: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d0bbd744bc_0_308"/>
          <p:cNvSpPr/>
          <p:nvPr/>
        </p:nvSpPr>
        <p:spPr>
          <a:xfrm>
            <a:off x="5572125" y="2717225"/>
            <a:ext cx="1905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Nm            ft-lbs</a:t>
            </a:r>
            <a:endParaRPr/>
          </a:p>
        </p:txBody>
      </p:sp>
      <p:sp>
        <p:nvSpPr>
          <p:cNvPr id="241" name="Google Shape;241;gd0bbd744bc_0_308"/>
          <p:cNvSpPr txBox="1"/>
          <p:nvPr/>
        </p:nvSpPr>
        <p:spPr>
          <a:xfrm>
            <a:off x="3364050" y="27562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Torque: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d0bbd744bc_0_308"/>
          <p:cNvSpPr/>
          <p:nvPr/>
        </p:nvSpPr>
        <p:spPr>
          <a:xfrm>
            <a:off x="5572125" y="3174425"/>
            <a:ext cx="2829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bar              psi               Pa  </a:t>
            </a:r>
            <a:endParaRPr/>
          </a:p>
        </p:txBody>
      </p:sp>
      <p:sp>
        <p:nvSpPr>
          <p:cNvPr id="243" name="Google Shape;243;gd0bbd744bc_0_308"/>
          <p:cNvSpPr txBox="1"/>
          <p:nvPr/>
        </p:nvSpPr>
        <p:spPr>
          <a:xfrm>
            <a:off x="3364050" y="32134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Pressure: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d0bbd744bc_0_308"/>
          <p:cNvSpPr/>
          <p:nvPr/>
        </p:nvSpPr>
        <p:spPr>
          <a:xfrm>
            <a:off x="5572125" y="3631625"/>
            <a:ext cx="1905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mm              in</a:t>
            </a:r>
            <a:endParaRPr/>
          </a:p>
        </p:txBody>
      </p:sp>
      <p:sp>
        <p:nvSpPr>
          <p:cNvPr id="245" name="Google Shape;245;gd0bbd744bc_0_308"/>
          <p:cNvSpPr txBox="1"/>
          <p:nvPr/>
        </p:nvSpPr>
        <p:spPr>
          <a:xfrm>
            <a:off x="3364050" y="36706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Distance: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d0bbd744bc_0_308"/>
          <p:cNvSpPr/>
          <p:nvPr/>
        </p:nvSpPr>
        <p:spPr>
          <a:xfrm>
            <a:off x="5572125" y="4088825"/>
            <a:ext cx="1905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12H             24H</a:t>
            </a:r>
            <a:endParaRPr/>
          </a:p>
        </p:txBody>
      </p:sp>
      <p:sp>
        <p:nvSpPr>
          <p:cNvPr id="247" name="Google Shape;247;gd0bbd744bc_0_308"/>
          <p:cNvSpPr txBox="1"/>
          <p:nvPr/>
        </p:nvSpPr>
        <p:spPr>
          <a:xfrm>
            <a:off x="3364050" y="41278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d0bbd744bc_0_308"/>
          <p:cNvSpPr/>
          <p:nvPr/>
        </p:nvSpPr>
        <p:spPr>
          <a:xfrm>
            <a:off x="5572125" y="2257350"/>
            <a:ext cx="971700" cy="400200"/>
          </a:xfrm>
          <a:prstGeom prst="roundRect">
            <a:avLst>
              <a:gd fmla="val 16667" name="adj"/>
            </a:avLst>
          </a:prstGeom>
          <a:solidFill>
            <a:srgbClr val="41B2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r>
              <a:rPr lang="en-US">
                <a:solidFill>
                  <a:schemeClr val="lt1"/>
                </a:solidFill>
              </a:rPr>
              <a:t>  °C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gd0bbd744bc_0_308"/>
          <p:cNvSpPr/>
          <p:nvPr/>
        </p:nvSpPr>
        <p:spPr>
          <a:xfrm>
            <a:off x="6505425" y="2715888"/>
            <a:ext cx="971700" cy="400200"/>
          </a:xfrm>
          <a:prstGeom prst="roundRect">
            <a:avLst>
              <a:gd fmla="val 16667" name="adj"/>
            </a:avLst>
          </a:prstGeom>
          <a:solidFill>
            <a:srgbClr val="41B2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r>
              <a:rPr lang="en-US">
                <a:solidFill>
                  <a:schemeClr val="lt1"/>
                </a:solidFill>
              </a:rPr>
              <a:t> ft-lbs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gd0bbd744bc_0_308"/>
          <p:cNvSpPr/>
          <p:nvPr/>
        </p:nvSpPr>
        <p:spPr>
          <a:xfrm>
            <a:off x="6505425" y="3173088"/>
            <a:ext cx="971700" cy="400200"/>
          </a:xfrm>
          <a:prstGeom prst="roundRect">
            <a:avLst>
              <a:gd fmla="val 16667" name="adj"/>
            </a:avLst>
          </a:prstGeom>
          <a:solidFill>
            <a:srgbClr val="41B2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chemeClr val="lt1"/>
                </a:solidFill>
              </a:rPr>
              <a:t> psi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gd0bbd744bc_0_308"/>
          <p:cNvSpPr/>
          <p:nvPr/>
        </p:nvSpPr>
        <p:spPr>
          <a:xfrm>
            <a:off x="6505425" y="3630288"/>
            <a:ext cx="971700" cy="400200"/>
          </a:xfrm>
          <a:prstGeom prst="roundRect">
            <a:avLst>
              <a:gd fmla="val 16667" name="adj"/>
            </a:avLst>
          </a:prstGeom>
          <a:solidFill>
            <a:srgbClr val="41B2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chemeClr val="lt1"/>
                </a:solidFill>
              </a:rPr>
              <a:t>  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gd0bbd744bc_0_308"/>
          <p:cNvSpPr/>
          <p:nvPr/>
        </p:nvSpPr>
        <p:spPr>
          <a:xfrm>
            <a:off x="5572125" y="4088813"/>
            <a:ext cx="971700" cy="400200"/>
          </a:xfrm>
          <a:prstGeom prst="roundRect">
            <a:avLst>
              <a:gd fmla="val 16667" name="adj"/>
            </a:avLst>
          </a:prstGeom>
          <a:solidFill>
            <a:srgbClr val="41B2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chemeClr val="lt1"/>
                </a:solidFill>
              </a:rPr>
              <a:t>12H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gd0bbd744bc_0_308"/>
          <p:cNvSpPr/>
          <p:nvPr/>
        </p:nvSpPr>
        <p:spPr>
          <a:xfrm>
            <a:off x="5572125" y="4546025"/>
            <a:ext cx="30912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(UTC -5) Eastern Standard Time</a:t>
            </a:r>
            <a:endParaRPr/>
          </a:p>
        </p:txBody>
      </p:sp>
      <p:sp>
        <p:nvSpPr>
          <p:cNvPr id="254" name="Google Shape;254;gd0bbd744bc_0_308"/>
          <p:cNvSpPr txBox="1"/>
          <p:nvPr/>
        </p:nvSpPr>
        <p:spPr>
          <a:xfrm>
            <a:off x="3364050" y="4585000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Zone: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d0bbd744bc_0_308"/>
          <p:cNvSpPr/>
          <p:nvPr/>
        </p:nvSpPr>
        <p:spPr>
          <a:xfrm>
            <a:off x="8466100" y="4714175"/>
            <a:ext cx="116900" cy="7255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d0bbd744bc_0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gd0bbd744bc_0_352"/>
          <p:cNvCxnSpPr/>
          <p:nvPr/>
        </p:nvCxnSpPr>
        <p:spPr>
          <a:xfrm flipH="1" rot="10800000">
            <a:off x="1831400" y="1727575"/>
            <a:ext cx="735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gd0bbd744bc_0_352"/>
          <p:cNvSpPr txBox="1"/>
          <p:nvPr/>
        </p:nvSpPr>
        <p:spPr>
          <a:xfrm>
            <a:off x="2600325" y="1309375"/>
            <a:ext cx="19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d0bbd744bc_0_352"/>
          <p:cNvSpPr/>
          <p:nvPr/>
        </p:nvSpPr>
        <p:spPr>
          <a:xfrm>
            <a:off x="649425" y="1740475"/>
            <a:ext cx="1779600" cy="44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d0bbd744bc_0_352"/>
          <p:cNvSpPr txBox="1"/>
          <p:nvPr/>
        </p:nvSpPr>
        <p:spPr>
          <a:xfrm>
            <a:off x="805300" y="1807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d0bbd744bc_0_352"/>
          <p:cNvSpPr txBox="1"/>
          <p:nvPr/>
        </p:nvSpPr>
        <p:spPr>
          <a:xfrm>
            <a:off x="957700" y="2188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d0bbd744bc_0_352"/>
          <p:cNvSpPr txBox="1"/>
          <p:nvPr/>
        </p:nvSpPr>
        <p:spPr>
          <a:xfrm>
            <a:off x="957700" y="2569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Graph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d0bbd744bc_0_352"/>
          <p:cNvSpPr txBox="1"/>
          <p:nvPr/>
        </p:nvSpPr>
        <p:spPr>
          <a:xfrm>
            <a:off x="2780350" y="1950925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Horizontal lines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gd0bbd744bc_0_352"/>
          <p:cNvCxnSpPr/>
          <p:nvPr/>
        </p:nvCxnSpPr>
        <p:spPr>
          <a:xfrm flipH="1" rot="10800000">
            <a:off x="2724150" y="23415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gd0bbd744bc_0_352"/>
          <p:cNvSpPr/>
          <p:nvPr/>
        </p:nvSpPr>
        <p:spPr>
          <a:xfrm>
            <a:off x="41529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ALARM</a:t>
            </a:r>
            <a:endParaRPr/>
          </a:p>
        </p:txBody>
      </p:sp>
      <p:sp>
        <p:nvSpPr>
          <p:cNvPr id="270" name="Google Shape;270;gd0bbd744bc_0_352"/>
          <p:cNvSpPr txBox="1"/>
          <p:nvPr/>
        </p:nvSpPr>
        <p:spPr>
          <a:xfrm>
            <a:off x="29354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d0bbd744bc_0_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4708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d0bbd744bc_0_352"/>
          <p:cNvSpPr/>
          <p:nvPr/>
        </p:nvSpPr>
        <p:spPr>
          <a:xfrm>
            <a:off x="75057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27,000 ft-lbs</a:t>
            </a:r>
            <a:endParaRPr/>
          </a:p>
        </p:txBody>
      </p:sp>
      <p:sp>
        <p:nvSpPr>
          <p:cNvPr id="273" name="Google Shape;273;gd0bbd744bc_0_352"/>
          <p:cNvSpPr txBox="1"/>
          <p:nvPr/>
        </p:nvSpPr>
        <p:spPr>
          <a:xfrm>
            <a:off x="62882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Value: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gd0bbd744bc_0_3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5055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d0bbd744bc_0_352"/>
          <p:cNvSpPr/>
          <p:nvPr/>
        </p:nvSpPr>
        <p:spPr>
          <a:xfrm>
            <a:off x="41529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CUTOFF</a:t>
            </a:r>
            <a:endParaRPr/>
          </a:p>
        </p:txBody>
      </p:sp>
      <p:sp>
        <p:nvSpPr>
          <p:cNvPr id="276" name="Google Shape;276;gd0bbd744bc_0_352"/>
          <p:cNvSpPr txBox="1"/>
          <p:nvPr/>
        </p:nvSpPr>
        <p:spPr>
          <a:xfrm>
            <a:off x="29354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d0bbd744bc_0_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9280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d0bbd744bc_0_352"/>
          <p:cNvSpPr/>
          <p:nvPr/>
        </p:nvSpPr>
        <p:spPr>
          <a:xfrm>
            <a:off x="75057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35,</a:t>
            </a:r>
            <a:r>
              <a:rPr lang="en-US"/>
              <a:t>000 ft-lbs</a:t>
            </a:r>
            <a:endParaRPr/>
          </a:p>
        </p:txBody>
      </p:sp>
      <p:sp>
        <p:nvSpPr>
          <p:cNvPr id="279" name="Google Shape;279;gd0bbd744bc_0_352"/>
          <p:cNvSpPr txBox="1"/>
          <p:nvPr/>
        </p:nvSpPr>
        <p:spPr>
          <a:xfrm>
            <a:off x="62882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Value: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d0bbd744bc_0_3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9627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d0bbd744bc_0_352"/>
          <p:cNvSpPr/>
          <p:nvPr/>
        </p:nvSpPr>
        <p:spPr>
          <a:xfrm>
            <a:off x="3132775" y="3436825"/>
            <a:ext cx="438300" cy="36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>
                <a:solidFill>
                  <a:schemeClr val="lt1"/>
                </a:solidFill>
              </a:rPr>
              <a:t>+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2" name="Google Shape;282;gd0bbd744bc_0_352"/>
          <p:cNvSpPr txBox="1"/>
          <p:nvPr/>
        </p:nvSpPr>
        <p:spPr>
          <a:xfrm>
            <a:off x="2780350" y="3932125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Plot Markers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gd0bbd744bc_0_352"/>
          <p:cNvCxnSpPr/>
          <p:nvPr/>
        </p:nvCxnSpPr>
        <p:spPr>
          <a:xfrm flipH="1" rot="10800000">
            <a:off x="2724150" y="43227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gd0bbd744bc_0_352"/>
          <p:cNvSpPr/>
          <p:nvPr/>
        </p:nvSpPr>
        <p:spPr>
          <a:xfrm>
            <a:off x="3090875" y="4610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d0bbd744bc_0_352"/>
          <p:cNvSpPr txBox="1"/>
          <p:nvPr/>
        </p:nvSpPr>
        <p:spPr>
          <a:xfrm>
            <a:off x="3462350" y="4522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 Plot Markers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d0bbd744bc_0_352"/>
          <p:cNvSpPr/>
          <p:nvPr/>
        </p:nvSpPr>
        <p:spPr>
          <a:xfrm>
            <a:off x="6215075" y="4610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d0bbd744bc_0_352"/>
          <p:cNvSpPr txBox="1"/>
          <p:nvPr/>
        </p:nvSpPr>
        <p:spPr>
          <a:xfrm>
            <a:off x="6586550" y="4522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 Plot Markers Legend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d0bbd744bc_0_352"/>
          <p:cNvSpPr txBox="1"/>
          <p:nvPr/>
        </p:nvSpPr>
        <p:spPr>
          <a:xfrm>
            <a:off x="441325" y="310675"/>
            <a:ext cx="63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Add Device    Settings    Users Management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d0bbd744bc_0_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25" y="241075"/>
            <a:ext cx="2419074" cy="225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gd0bbd744bc_0_418"/>
          <p:cNvCxnSpPr/>
          <p:nvPr/>
        </p:nvCxnSpPr>
        <p:spPr>
          <a:xfrm flipH="1" rot="10800000">
            <a:off x="1831400" y="1727575"/>
            <a:ext cx="735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gd0bbd744bc_0_418"/>
          <p:cNvSpPr txBox="1"/>
          <p:nvPr/>
        </p:nvSpPr>
        <p:spPr>
          <a:xfrm>
            <a:off x="2600325" y="1309375"/>
            <a:ext cx="19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d0bbd744bc_0_418"/>
          <p:cNvSpPr/>
          <p:nvPr/>
        </p:nvSpPr>
        <p:spPr>
          <a:xfrm>
            <a:off x="649425" y="1740475"/>
            <a:ext cx="1779600" cy="44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d0bbd744bc_0_418"/>
          <p:cNvSpPr txBox="1"/>
          <p:nvPr/>
        </p:nvSpPr>
        <p:spPr>
          <a:xfrm>
            <a:off x="805300" y="1807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unit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d0bbd744bc_0_418"/>
          <p:cNvSpPr txBox="1"/>
          <p:nvPr/>
        </p:nvSpPr>
        <p:spPr>
          <a:xfrm>
            <a:off x="957700" y="2188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d0bbd744bc_0_418"/>
          <p:cNvSpPr txBox="1"/>
          <p:nvPr/>
        </p:nvSpPr>
        <p:spPr>
          <a:xfrm>
            <a:off x="957700" y="256915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Graph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d0bbd744bc_0_418"/>
          <p:cNvSpPr txBox="1"/>
          <p:nvPr/>
        </p:nvSpPr>
        <p:spPr>
          <a:xfrm>
            <a:off x="2780350" y="1950925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Horizontal lines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gd0bbd744bc_0_418"/>
          <p:cNvCxnSpPr/>
          <p:nvPr/>
        </p:nvCxnSpPr>
        <p:spPr>
          <a:xfrm flipH="1" rot="10800000">
            <a:off x="2724150" y="23415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gd0bbd744bc_0_418"/>
          <p:cNvSpPr/>
          <p:nvPr/>
        </p:nvSpPr>
        <p:spPr>
          <a:xfrm>
            <a:off x="41529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ALARM</a:t>
            </a:r>
            <a:endParaRPr/>
          </a:p>
        </p:txBody>
      </p:sp>
      <p:sp>
        <p:nvSpPr>
          <p:cNvPr id="303" name="Google Shape;303;gd0bbd744bc_0_418"/>
          <p:cNvSpPr txBox="1"/>
          <p:nvPr/>
        </p:nvSpPr>
        <p:spPr>
          <a:xfrm>
            <a:off x="29354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d0bbd744bc_0_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4708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d0bbd744bc_0_418"/>
          <p:cNvSpPr/>
          <p:nvPr/>
        </p:nvSpPr>
        <p:spPr>
          <a:xfrm>
            <a:off x="7505700" y="24093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27,000 ft-lbs</a:t>
            </a:r>
            <a:endParaRPr/>
          </a:p>
        </p:txBody>
      </p:sp>
      <p:sp>
        <p:nvSpPr>
          <p:cNvPr id="306" name="Google Shape;306;gd0bbd744bc_0_418"/>
          <p:cNvSpPr txBox="1"/>
          <p:nvPr/>
        </p:nvSpPr>
        <p:spPr>
          <a:xfrm>
            <a:off x="6288225" y="24482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Value: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gd0bbd744bc_0_4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5055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d0bbd744bc_0_418"/>
          <p:cNvSpPr/>
          <p:nvPr/>
        </p:nvSpPr>
        <p:spPr>
          <a:xfrm>
            <a:off x="41529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CUTOFF</a:t>
            </a:r>
            <a:endParaRPr/>
          </a:p>
        </p:txBody>
      </p:sp>
      <p:sp>
        <p:nvSpPr>
          <p:cNvPr id="309" name="Google Shape;309;gd0bbd744bc_0_418"/>
          <p:cNvSpPr txBox="1"/>
          <p:nvPr/>
        </p:nvSpPr>
        <p:spPr>
          <a:xfrm>
            <a:off x="29354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gd0bbd744bc_0_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825" y="2928050"/>
            <a:ext cx="285775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d0bbd744bc_0_418"/>
          <p:cNvSpPr/>
          <p:nvPr/>
        </p:nvSpPr>
        <p:spPr>
          <a:xfrm>
            <a:off x="7505700" y="2866525"/>
            <a:ext cx="1601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35,000 ft-lbs</a:t>
            </a:r>
            <a:endParaRPr/>
          </a:p>
        </p:txBody>
      </p:sp>
      <p:sp>
        <p:nvSpPr>
          <p:cNvPr id="312" name="Google Shape;312;gd0bbd744bc_0_418"/>
          <p:cNvSpPr txBox="1"/>
          <p:nvPr/>
        </p:nvSpPr>
        <p:spPr>
          <a:xfrm>
            <a:off x="6288225" y="2905488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 Value: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gd0bbd744bc_0_4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900" y="2962705"/>
            <a:ext cx="285776" cy="28579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d0bbd744bc_0_418"/>
          <p:cNvSpPr/>
          <p:nvPr/>
        </p:nvSpPr>
        <p:spPr>
          <a:xfrm>
            <a:off x="3132775" y="3436825"/>
            <a:ext cx="438300" cy="36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>
                <a:solidFill>
                  <a:schemeClr val="lt1"/>
                </a:solidFill>
              </a:rPr>
              <a:t>+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5" name="Google Shape;315;gd0bbd744bc_0_418"/>
          <p:cNvSpPr txBox="1"/>
          <p:nvPr/>
        </p:nvSpPr>
        <p:spPr>
          <a:xfrm>
            <a:off x="2780350" y="3932125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Plot Markers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gd0bbd744bc_0_418"/>
          <p:cNvCxnSpPr/>
          <p:nvPr/>
        </p:nvCxnSpPr>
        <p:spPr>
          <a:xfrm flipH="1" rot="10800000">
            <a:off x="2724150" y="4322725"/>
            <a:ext cx="6743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gd0bbd744bc_0_418"/>
          <p:cNvSpPr/>
          <p:nvPr/>
        </p:nvSpPr>
        <p:spPr>
          <a:xfrm>
            <a:off x="3090875" y="4610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d0bbd744bc_0_418"/>
          <p:cNvSpPr txBox="1"/>
          <p:nvPr/>
        </p:nvSpPr>
        <p:spPr>
          <a:xfrm>
            <a:off x="3462350" y="4522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 Plot Markers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d0bbd744bc_0_418"/>
          <p:cNvSpPr/>
          <p:nvPr/>
        </p:nvSpPr>
        <p:spPr>
          <a:xfrm>
            <a:off x="6215075" y="4610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d0bbd744bc_0_418"/>
          <p:cNvSpPr txBox="1"/>
          <p:nvPr/>
        </p:nvSpPr>
        <p:spPr>
          <a:xfrm>
            <a:off x="6586550" y="4522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 Plot Markers Legend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d0bbd744bc_0_418"/>
          <p:cNvSpPr txBox="1"/>
          <p:nvPr/>
        </p:nvSpPr>
        <p:spPr>
          <a:xfrm>
            <a:off x="2988975" y="45196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✔️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d0bbd744bc_0_418"/>
          <p:cNvSpPr/>
          <p:nvPr/>
        </p:nvSpPr>
        <p:spPr>
          <a:xfrm>
            <a:off x="3319475" y="50673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d0bbd744bc_0_418"/>
          <p:cNvSpPr txBox="1"/>
          <p:nvPr/>
        </p:nvSpPr>
        <p:spPr>
          <a:xfrm>
            <a:off x="3690950" y="49801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Alarm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d0bbd744bc_0_418"/>
          <p:cNvSpPr txBox="1"/>
          <p:nvPr/>
        </p:nvSpPr>
        <p:spPr>
          <a:xfrm>
            <a:off x="3217575" y="49768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✔️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d0bbd744bc_0_418"/>
          <p:cNvSpPr/>
          <p:nvPr/>
        </p:nvSpPr>
        <p:spPr>
          <a:xfrm>
            <a:off x="5986475" y="50673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d0bbd744bc_0_418"/>
          <p:cNvSpPr txBox="1"/>
          <p:nvPr/>
        </p:nvSpPr>
        <p:spPr>
          <a:xfrm>
            <a:off x="6357950" y="49801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Cutoff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d0bbd744bc_0_418"/>
          <p:cNvSpPr txBox="1"/>
          <p:nvPr/>
        </p:nvSpPr>
        <p:spPr>
          <a:xfrm>
            <a:off x="5884575" y="49768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✔️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d0bbd744bc_0_418"/>
          <p:cNvSpPr/>
          <p:nvPr/>
        </p:nvSpPr>
        <p:spPr>
          <a:xfrm>
            <a:off x="3319475" y="5372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d0bbd744bc_0_418"/>
          <p:cNvSpPr txBox="1"/>
          <p:nvPr/>
        </p:nvSpPr>
        <p:spPr>
          <a:xfrm>
            <a:off x="3690950" y="5284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Lift Lower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d0bbd744bc_0_418"/>
          <p:cNvSpPr txBox="1"/>
          <p:nvPr/>
        </p:nvSpPr>
        <p:spPr>
          <a:xfrm>
            <a:off x="3217575" y="52816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✔️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d0bbd744bc_0_418"/>
          <p:cNvSpPr/>
          <p:nvPr/>
        </p:nvSpPr>
        <p:spPr>
          <a:xfrm>
            <a:off x="5986475" y="53721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d0bbd744bc_0_418"/>
          <p:cNvSpPr txBox="1"/>
          <p:nvPr/>
        </p:nvSpPr>
        <p:spPr>
          <a:xfrm>
            <a:off x="6357950" y="52849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Lift Raise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d0bbd744bc_0_418"/>
          <p:cNvSpPr txBox="1"/>
          <p:nvPr/>
        </p:nvSpPr>
        <p:spPr>
          <a:xfrm>
            <a:off x="5884575" y="52816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✔️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d0bbd744bc_0_418"/>
          <p:cNvSpPr/>
          <p:nvPr/>
        </p:nvSpPr>
        <p:spPr>
          <a:xfrm>
            <a:off x="3319475" y="5676900"/>
            <a:ext cx="219000" cy="22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d0bbd744bc_0_418"/>
          <p:cNvSpPr txBox="1"/>
          <p:nvPr/>
        </p:nvSpPr>
        <p:spPr>
          <a:xfrm>
            <a:off x="3690950" y="55897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Loss Motion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d0bbd744bc_0_418"/>
          <p:cNvSpPr txBox="1"/>
          <p:nvPr/>
        </p:nvSpPr>
        <p:spPr>
          <a:xfrm>
            <a:off x="3217575" y="55864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d0bbd744bc_0_418"/>
          <p:cNvSpPr txBox="1"/>
          <p:nvPr/>
        </p:nvSpPr>
        <p:spPr>
          <a:xfrm>
            <a:off x="441325" y="310675"/>
            <a:ext cx="63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Dashboard     Dark View     Add Device    Settings    Users Management     Logout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d0bbd744bc_0_418"/>
          <p:cNvSpPr txBox="1"/>
          <p:nvPr/>
        </p:nvSpPr>
        <p:spPr>
          <a:xfrm>
            <a:off x="957700" y="2950150"/>
            <a:ext cx="16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Device 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2020-11-21T13:29:46Z</dcterms:created>
  <dc:creator>Giuseppe Mariconda</dc:creator>
</cp:coreProperties>
</file>