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8" r:id="rId3"/>
    <p:sldId id="259" r:id="rId4"/>
    <p:sldId id="260" r:id="rId5"/>
    <p:sldId id="261" r:id="rId6"/>
    <p:sldId id="262" r:id="rId7"/>
    <p:sldId id="263"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1C2CFA-7921-4B79-BFB6-B93D55F0E6FA}" type="doc">
      <dgm:prSet loTypeId="urn:microsoft.com/office/officeart/2005/8/layout/orgChart1" loCatId="hierarchy" qsTypeId="urn:microsoft.com/office/officeart/2005/8/quickstyle/simple3" qsCatId="simple" csTypeId="urn:microsoft.com/office/officeart/2005/8/colors/accent1_2" csCatId="accent1" phldr="1"/>
      <dgm:spPr/>
      <dgm:t>
        <a:bodyPr/>
        <a:lstStyle/>
        <a:p>
          <a:endParaRPr lang="en-US"/>
        </a:p>
      </dgm:t>
    </dgm:pt>
    <dgm:pt modelId="{F467D3D7-8A5D-4E87-86EE-C21F899A71D4}">
      <dgm:prSet phldrT="[Text]" custT="1"/>
      <dgm:spPr/>
      <dgm:t>
        <a:bodyPr/>
        <a:lstStyle/>
        <a:p>
          <a:r>
            <a:rPr lang="en-US" sz="1400" dirty="0" smtClean="0"/>
            <a:t>MAIN PAGE</a:t>
          </a:r>
          <a:endParaRPr lang="en-US" sz="1400" dirty="0"/>
        </a:p>
      </dgm:t>
    </dgm:pt>
    <dgm:pt modelId="{9D90A46B-5384-4E88-BEBB-AA49CCB36306}" type="parTrans" cxnId="{E107AFEE-207E-40F9-9E54-DCA4B260D5DE}">
      <dgm:prSet/>
      <dgm:spPr/>
      <dgm:t>
        <a:bodyPr/>
        <a:lstStyle/>
        <a:p>
          <a:endParaRPr lang="en-US"/>
        </a:p>
      </dgm:t>
    </dgm:pt>
    <dgm:pt modelId="{475EAC56-777C-40C1-817D-197861ADD235}" type="sibTrans" cxnId="{E107AFEE-207E-40F9-9E54-DCA4B260D5DE}">
      <dgm:prSet/>
      <dgm:spPr/>
      <dgm:t>
        <a:bodyPr/>
        <a:lstStyle/>
        <a:p>
          <a:endParaRPr lang="en-US"/>
        </a:p>
      </dgm:t>
    </dgm:pt>
    <dgm:pt modelId="{1A86F03A-1099-4081-B791-B67D53E25740}">
      <dgm:prSet phldrT="[Text]" custT="1"/>
      <dgm:spPr/>
      <dgm:t>
        <a:bodyPr/>
        <a:lstStyle/>
        <a:p>
          <a:r>
            <a:rPr lang="en-US" sz="1400" dirty="0" smtClean="0"/>
            <a:t>HOME</a:t>
          </a:r>
          <a:endParaRPr lang="en-US" sz="1400" dirty="0"/>
        </a:p>
      </dgm:t>
    </dgm:pt>
    <dgm:pt modelId="{F2F01378-8CDD-4FAC-865A-F9FE9448527C}" type="parTrans" cxnId="{7F54B6FC-27BC-49BA-ABAF-168360396A27}">
      <dgm:prSet/>
      <dgm:spPr/>
      <dgm:t>
        <a:bodyPr/>
        <a:lstStyle/>
        <a:p>
          <a:endParaRPr lang="en-US"/>
        </a:p>
      </dgm:t>
    </dgm:pt>
    <dgm:pt modelId="{C3B16B0A-0337-431D-9E45-14AE5E6C3D22}" type="sibTrans" cxnId="{7F54B6FC-27BC-49BA-ABAF-168360396A27}">
      <dgm:prSet/>
      <dgm:spPr/>
      <dgm:t>
        <a:bodyPr/>
        <a:lstStyle/>
        <a:p>
          <a:endParaRPr lang="en-US"/>
        </a:p>
      </dgm:t>
    </dgm:pt>
    <dgm:pt modelId="{742D1D67-D8C0-4DA1-A65C-5E6B00FA81C3}">
      <dgm:prSet phldrT="[Text]"/>
      <dgm:spPr/>
      <dgm:t>
        <a:bodyPr/>
        <a:lstStyle/>
        <a:p>
          <a:r>
            <a:rPr lang="en-US" dirty="0" smtClean="0"/>
            <a:t>MAIN PAGE</a:t>
          </a:r>
          <a:endParaRPr lang="en-US" dirty="0"/>
        </a:p>
      </dgm:t>
    </dgm:pt>
    <dgm:pt modelId="{73CD8600-1567-41F9-85D6-6CD3D2E470D6}" type="parTrans" cxnId="{D4313B53-F225-48DC-A5B0-8D8E3BCBC1B1}">
      <dgm:prSet/>
      <dgm:spPr/>
      <dgm:t>
        <a:bodyPr/>
        <a:lstStyle/>
        <a:p>
          <a:endParaRPr lang="en-US"/>
        </a:p>
      </dgm:t>
    </dgm:pt>
    <dgm:pt modelId="{2C17B473-9124-4D62-B603-4FD2269B6813}" type="sibTrans" cxnId="{D4313B53-F225-48DC-A5B0-8D8E3BCBC1B1}">
      <dgm:prSet/>
      <dgm:spPr/>
      <dgm:t>
        <a:bodyPr/>
        <a:lstStyle/>
        <a:p>
          <a:endParaRPr lang="en-US"/>
        </a:p>
      </dgm:t>
    </dgm:pt>
    <dgm:pt modelId="{43C27E79-A742-44D2-9E02-A63289A8B60F}">
      <dgm:prSet phldrT="[Text]"/>
      <dgm:spPr/>
      <dgm:t>
        <a:bodyPr/>
        <a:lstStyle/>
        <a:p>
          <a:r>
            <a:rPr lang="en-US" dirty="0" smtClean="0"/>
            <a:t>ABOUT</a:t>
          </a:r>
          <a:endParaRPr lang="en-US" dirty="0"/>
        </a:p>
      </dgm:t>
    </dgm:pt>
    <dgm:pt modelId="{F75EE11F-65EF-4F90-B658-1D283724EEAC}" type="parTrans" cxnId="{6A2AF34A-871A-4DC2-90C4-DA3DF8544C36}">
      <dgm:prSet/>
      <dgm:spPr/>
      <dgm:t>
        <a:bodyPr/>
        <a:lstStyle/>
        <a:p>
          <a:endParaRPr lang="en-US"/>
        </a:p>
      </dgm:t>
    </dgm:pt>
    <dgm:pt modelId="{B0BFAFDB-25C4-4EAF-B941-AD07BA6F2D53}" type="sibTrans" cxnId="{6A2AF34A-871A-4DC2-90C4-DA3DF8544C36}">
      <dgm:prSet/>
      <dgm:spPr/>
      <dgm:t>
        <a:bodyPr/>
        <a:lstStyle/>
        <a:p>
          <a:endParaRPr lang="en-US"/>
        </a:p>
      </dgm:t>
    </dgm:pt>
    <dgm:pt modelId="{C779BA7D-83D9-44D2-9E2B-A66F36CADBCB}">
      <dgm:prSet phldrT="[Text]" custT="1"/>
      <dgm:spPr/>
      <dgm:t>
        <a:bodyPr/>
        <a:lstStyle/>
        <a:p>
          <a:r>
            <a:rPr lang="en-US" sz="1400" dirty="0" smtClean="0"/>
            <a:t>ABOUT</a:t>
          </a:r>
          <a:endParaRPr lang="en-US" sz="1400" dirty="0"/>
        </a:p>
      </dgm:t>
    </dgm:pt>
    <dgm:pt modelId="{B4F2F262-2AEF-4E39-9A05-73ED50268DA1}" type="parTrans" cxnId="{8940C4A4-CFB2-4676-9C49-829952A90685}">
      <dgm:prSet/>
      <dgm:spPr/>
      <dgm:t>
        <a:bodyPr/>
        <a:lstStyle/>
        <a:p>
          <a:endParaRPr lang="en-US"/>
        </a:p>
      </dgm:t>
    </dgm:pt>
    <dgm:pt modelId="{D7692D3D-2C4F-4A0E-B433-1975635258E8}" type="sibTrans" cxnId="{8940C4A4-CFB2-4676-9C49-829952A90685}">
      <dgm:prSet/>
      <dgm:spPr/>
      <dgm:t>
        <a:bodyPr/>
        <a:lstStyle/>
        <a:p>
          <a:endParaRPr lang="en-US"/>
        </a:p>
      </dgm:t>
    </dgm:pt>
    <dgm:pt modelId="{32481719-11E1-4B45-925A-91E5C71A9292}">
      <dgm:prSet custT="1"/>
      <dgm:spPr/>
      <dgm:t>
        <a:bodyPr/>
        <a:lstStyle/>
        <a:p>
          <a:r>
            <a:rPr lang="en-US" sz="1000" dirty="0" smtClean="0"/>
            <a:t>REGISTRATION</a:t>
          </a:r>
          <a:endParaRPr lang="en-US" sz="1000" dirty="0"/>
        </a:p>
      </dgm:t>
    </dgm:pt>
    <dgm:pt modelId="{AC1805FC-B547-4805-AA6B-573CC8FABB42}" type="parTrans" cxnId="{FC7D78DB-9284-46C4-B30C-C940F816BADB}">
      <dgm:prSet/>
      <dgm:spPr/>
      <dgm:t>
        <a:bodyPr/>
        <a:lstStyle/>
        <a:p>
          <a:endParaRPr lang="en-US"/>
        </a:p>
      </dgm:t>
    </dgm:pt>
    <dgm:pt modelId="{BFE35C7C-5BAF-4AC5-A5FB-779B9A783890}" type="sibTrans" cxnId="{FC7D78DB-9284-46C4-B30C-C940F816BADB}">
      <dgm:prSet/>
      <dgm:spPr/>
      <dgm:t>
        <a:bodyPr/>
        <a:lstStyle/>
        <a:p>
          <a:endParaRPr lang="en-US"/>
        </a:p>
      </dgm:t>
    </dgm:pt>
    <dgm:pt modelId="{8A180F2C-7438-43E3-8926-DB84F8F83EC7}">
      <dgm:prSet/>
      <dgm:spPr/>
      <dgm:t>
        <a:bodyPr/>
        <a:lstStyle/>
        <a:p>
          <a:r>
            <a:rPr lang="en-US" dirty="0" smtClean="0"/>
            <a:t>SUBMITTED</a:t>
          </a:r>
          <a:endParaRPr lang="en-US" dirty="0"/>
        </a:p>
      </dgm:t>
    </dgm:pt>
    <dgm:pt modelId="{5173B5C7-EA19-499D-8ED5-203D10FB1F64}" type="parTrans" cxnId="{DAC0F7AC-D1EA-4E55-9A7E-AA60B140E3DA}">
      <dgm:prSet/>
      <dgm:spPr/>
      <dgm:t>
        <a:bodyPr/>
        <a:lstStyle/>
        <a:p>
          <a:endParaRPr lang="en-US"/>
        </a:p>
      </dgm:t>
    </dgm:pt>
    <dgm:pt modelId="{2F35F1B0-1893-487C-BC9B-E675F2560F0B}" type="sibTrans" cxnId="{DAC0F7AC-D1EA-4E55-9A7E-AA60B140E3DA}">
      <dgm:prSet/>
      <dgm:spPr/>
      <dgm:t>
        <a:bodyPr/>
        <a:lstStyle/>
        <a:p>
          <a:endParaRPr lang="en-US"/>
        </a:p>
      </dgm:t>
    </dgm:pt>
    <dgm:pt modelId="{409F74E1-A561-4AA7-889B-6D6E69D81EAA}">
      <dgm:prSet custT="1"/>
      <dgm:spPr/>
      <dgm:t>
        <a:bodyPr/>
        <a:lstStyle/>
        <a:p>
          <a:r>
            <a:rPr lang="en-US" sz="1400" dirty="0" smtClean="0"/>
            <a:t>JOBS</a:t>
          </a:r>
          <a:endParaRPr lang="en-US" sz="1400" dirty="0"/>
        </a:p>
      </dgm:t>
    </dgm:pt>
    <dgm:pt modelId="{65D01DE7-7ABE-4363-838A-4F48507009B5}" type="parTrans" cxnId="{C132EFDF-ADF6-4051-ACDB-C533B3C1A766}">
      <dgm:prSet/>
      <dgm:spPr/>
      <dgm:t>
        <a:bodyPr/>
        <a:lstStyle/>
        <a:p>
          <a:endParaRPr lang="en-US"/>
        </a:p>
      </dgm:t>
    </dgm:pt>
    <dgm:pt modelId="{B6985290-B1A5-47B1-80BF-F946A9F9F18E}" type="sibTrans" cxnId="{C132EFDF-ADF6-4051-ACDB-C533B3C1A766}">
      <dgm:prSet/>
      <dgm:spPr/>
      <dgm:t>
        <a:bodyPr/>
        <a:lstStyle/>
        <a:p>
          <a:endParaRPr lang="en-US"/>
        </a:p>
      </dgm:t>
    </dgm:pt>
    <dgm:pt modelId="{3860E547-7811-43B2-B2B5-64550F1F191B}">
      <dgm:prSet custT="1"/>
      <dgm:spPr/>
      <dgm:t>
        <a:bodyPr/>
        <a:lstStyle/>
        <a:p>
          <a:r>
            <a:rPr lang="en-US" sz="1200" dirty="0" smtClean="0"/>
            <a:t>SERVICE </a:t>
          </a:r>
        </a:p>
        <a:p>
          <a:r>
            <a:rPr lang="en-US" sz="1200" dirty="0" smtClean="0"/>
            <a:t>ISSUES</a:t>
          </a:r>
          <a:endParaRPr lang="en-US" sz="1200" dirty="0"/>
        </a:p>
      </dgm:t>
    </dgm:pt>
    <dgm:pt modelId="{A923B8E9-0519-4034-81EF-39723C45C893}" type="parTrans" cxnId="{59D82909-15CE-4C9B-9F8B-E76168B23274}">
      <dgm:prSet/>
      <dgm:spPr/>
      <dgm:t>
        <a:bodyPr/>
        <a:lstStyle/>
        <a:p>
          <a:endParaRPr lang="en-US"/>
        </a:p>
      </dgm:t>
    </dgm:pt>
    <dgm:pt modelId="{087C0D74-5536-443F-AB9B-E558F099CB2E}" type="sibTrans" cxnId="{59D82909-15CE-4C9B-9F8B-E76168B23274}">
      <dgm:prSet/>
      <dgm:spPr/>
      <dgm:t>
        <a:bodyPr/>
        <a:lstStyle/>
        <a:p>
          <a:endParaRPr lang="en-US"/>
        </a:p>
      </dgm:t>
    </dgm:pt>
    <dgm:pt modelId="{90DC72FF-DF53-47AA-B968-0B0A516DA0FC}">
      <dgm:prSet/>
      <dgm:spPr/>
      <dgm:t>
        <a:bodyPr/>
        <a:lstStyle/>
        <a:p>
          <a:r>
            <a:rPr lang="en-US" dirty="0" smtClean="0"/>
            <a:t>TERMS &amp; CONDITIONS</a:t>
          </a:r>
          <a:endParaRPr lang="en-US" dirty="0"/>
        </a:p>
      </dgm:t>
    </dgm:pt>
    <dgm:pt modelId="{0901A59F-65A1-4F27-A6AB-FC1C8C7E0FC6}" type="parTrans" cxnId="{6A5BDEFB-203E-4D01-AD40-79B581028522}">
      <dgm:prSet/>
      <dgm:spPr/>
      <dgm:t>
        <a:bodyPr/>
        <a:lstStyle/>
        <a:p>
          <a:endParaRPr lang="en-US"/>
        </a:p>
      </dgm:t>
    </dgm:pt>
    <dgm:pt modelId="{63D5448F-6D48-4477-883F-51D27F72717D}" type="sibTrans" cxnId="{6A5BDEFB-203E-4D01-AD40-79B581028522}">
      <dgm:prSet/>
      <dgm:spPr/>
      <dgm:t>
        <a:bodyPr/>
        <a:lstStyle/>
        <a:p>
          <a:endParaRPr lang="en-US"/>
        </a:p>
      </dgm:t>
    </dgm:pt>
    <dgm:pt modelId="{882FED8D-A87E-45CE-B054-FB7BBA3F5AE2}">
      <dgm:prSet/>
      <dgm:spPr/>
      <dgm:t>
        <a:bodyPr/>
        <a:lstStyle/>
        <a:p>
          <a:r>
            <a:rPr lang="en-US" dirty="0" smtClean="0"/>
            <a:t>PRIVACY POLICY</a:t>
          </a:r>
          <a:endParaRPr lang="en-US" dirty="0"/>
        </a:p>
      </dgm:t>
    </dgm:pt>
    <dgm:pt modelId="{026F57CE-DEED-4219-8B7D-57B09AE983B3}" type="parTrans" cxnId="{BD5BE1E2-5C31-4833-91B7-0FCB8BAE0177}">
      <dgm:prSet/>
      <dgm:spPr/>
      <dgm:t>
        <a:bodyPr/>
        <a:lstStyle/>
        <a:p>
          <a:endParaRPr lang="en-US"/>
        </a:p>
      </dgm:t>
    </dgm:pt>
    <dgm:pt modelId="{A884AF54-FD6A-4EA7-9E99-1982FCC91E5D}" type="sibTrans" cxnId="{BD5BE1E2-5C31-4833-91B7-0FCB8BAE0177}">
      <dgm:prSet/>
      <dgm:spPr/>
      <dgm:t>
        <a:bodyPr/>
        <a:lstStyle/>
        <a:p>
          <a:endParaRPr lang="en-US"/>
        </a:p>
      </dgm:t>
    </dgm:pt>
    <dgm:pt modelId="{C0349E5A-A4C4-44A3-A319-9243ABD45389}">
      <dgm:prSet/>
      <dgm:spPr/>
      <dgm:t>
        <a:bodyPr/>
        <a:lstStyle/>
        <a:p>
          <a:r>
            <a:rPr lang="en-US" dirty="0" smtClean="0"/>
            <a:t>FREQUENT</a:t>
          </a:r>
        </a:p>
        <a:p>
          <a:r>
            <a:rPr lang="en-US" dirty="0" smtClean="0"/>
            <a:t>QUESTIONS</a:t>
          </a:r>
          <a:endParaRPr lang="en-US" dirty="0"/>
        </a:p>
      </dgm:t>
    </dgm:pt>
    <dgm:pt modelId="{6BB7E774-BFBF-4F68-8BAB-69941821F568}" type="parTrans" cxnId="{BBDF4547-292A-461F-A192-7AC81DC7DD58}">
      <dgm:prSet/>
      <dgm:spPr/>
      <dgm:t>
        <a:bodyPr/>
        <a:lstStyle/>
        <a:p>
          <a:endParaRPr lang="en-US"/>
        </a:p>
      </dgm:t>
    </dgm:pt>
    <dgm:pt modelId="{F98AFF9D-7AFE-4C28-BC98-4BF326A5748D}" type="sibTrans" cxnId="{BBDF4547-292A-461F-A192-7AC81DC7DD58}">
      <dgm:prSet/>
      <dgm:spPr/>
      <dgm:t>
        <a:bodyPr/>
        <a:lstStyle/>
        <a:p>
          <a:endParaRPr lang="en-US"/>
        </a:p>
      </dgm:t>
    </dgm:pt>
    <dgm:pt modelId="{9ECBFB9A-2D08-4DF3-AB17-860F989CE455}">
      <dgm:prSet/>
      <dgm:spPr/>
      <dgm:t>
        <a:bodyPr/>
        <a:lstStyle/>
        <a:p>
          <a:r>
            <a:rPr lang="en-US" dirty="0" smtClean="0"/>
            <a:t>SERVICE ISSUES</a:t>
          </a:r>
          <a:endParaRPr lang="en-US" dirty="0"/>
        </a:p>
      </dgm:t>
    </dgm:pt>
    <dgm:pt modelId="{46ED8305-531A-4FCD-A154-703E3130886B}" type="parTrans" cxnId="{F6A49D10-8BC4-462E-B008-3942B19EF2B5}">
      <dgm:prSet/>
      <dgm:spPr/>
      <dgm:t>
        <a:bodyPr/>
        <a:lstStyle/>
        <a:p>
          <a:endParaRPr lang="en-US"/>
        </a:p>
      </dgm:t>
    </dgm:pt>
    <dgm:pt modelId="{5CD176A3-5A56-4FCF-9BB5-8D992D858028}" type="sibTrans" cxnId="{F6A49D10-8BC4-462E-B008-3942B19EF2B5}">
      <dgm:prSet/>
      <dgm:spPr/>
      <dgm:t>
        <a:bodyPr/>
        <a:lstStyle/>
        <a:p>
          <a:endParaRPr lang="en-US"/>
        </a:p>
      </dgm:t>
    </dgm:pt>
    <dgm:pt modelId="{6AB628B7-D22F-4667-8ADE-D0F2575BDB25}">
      <dgm:prSet/>
      <dgm:spPr/>
      <dgm:t>
        <a:bodyPr/>
        <a:lstStyle/>
        <a:p>
          <a:r>
            <a:rPr lang="en-US" dirty="0" smtClean="0"/>
            <a:t>FREQUENT QUESTIONS</a:t>
          </a:r>
          <a:endParaRPr lang="en-US" dirty="0"/>
        </a:p>
      </dgm:t>
    </dgm:pt>
    <dgm:pt modelId="{91DFA023-0906-4818-B7A3-EDAA24FC0F79}" type="parTrans" cxnId="{7CBB26F0-F527-445A-9E39-306AC771DB7B}">
      <dgm:prSet/>
      <dgm:spPr/>
      <dgm:t>
        <a:bodyPr/>
        <a:lstStyle/>
        <a:p>
          <a:endParaRPr lang="en-US"/>
        </a:p>
      </dgm:t>
    </dgm:pt>
    <dgm:pt modelId="{535BDEB1-0DF3-4C39-B4E7-2B9FBE8EC48E}" type="sibTrans" cxnId="{7CBB26F0-F527-445A-9E39-306AC771DB7B}">
      <dgm:prSet/>
      <dgm:spPr/>
      <dgm:t>
        <a:bodyPr/>
        <a:lstStyle/>
        <a:p>
          <a:endParaRPr lang="en-US"/>
        </a:p>
      </dgm:t>
    </dgm:pt>
    <dgm:pt modelId="{301A2FC9-19AD-463D-99BC-907E1186580A}">
      <dgm:prSet/>
      <dgm:spPr/>
      <dgm:t>
        <a:bodyPr/>
        <a:lstStyle/>
        <a:p>
          <a:r>
            <a:rPr lang="en-US" dirty="0" smtClean="0"/>
            <a:t>JUTE BAGS</a:t>
          </a:r>
          <a:endParaRPr lang="en-US" dirty="0"/>
        </a:p>
      </dgm:t>
    </dgm:pt>
    <dgm:pt modelId="{2D102F56-F7FF-4B49-9C7B-A86AFD6A1663}" type="parTrans" cxnId="{C7C8CC6D-CE89-423D-87CE-C0423A866799}">
      <dgm:prSet/>
      <dgm:spPr/>
      <dgm:t>
        <a:bodyPr/>
        <a:lstStyle/>
        <a:p>
          <a:endParaRPr lang="en-US"/>
        </a:p>
      </dgm:t>
    </dgm:pt>
    <dgm:pt modelId="{C3BDEADE-7A2F-4133-AC8D-69D11FB1619C}" type="sibTrans" cxnId="{C7C8CC6D-CE89-423D-87CE-C0423A866799}">
      <dgm:prSet/>
      <dgm:spPr/>
      <dgm:t>
        <a:bodyPr/>
        <a:lstStyle/>
        <a:p>
          <a:endParaRPr lang="en-US"/>
        </a:p>
      </dgm:t>
    </dgm:pt>
    <dgm:pt modelId="{443AF9CD-9D3A-4917-8655-657B4106E27D}">
      <dgm:prSet/>
      <dgm:spPr/>
      <dgm:t>
        <a:bodyPr/>
        <a:lstStyle/>
        <a:p>
          <a:r>
            <a:rPr lang="en-US" dirty="0" smtClean="0"/>
            <a:t>CANDLE MAKING</a:t>
          </a:r>
          <a:endParaRPr lang="en-US" dirty="0"/>
        </a:p>
      </dgm:t>
    </dgm:pt>
    <dgm:pt modelId="{D0172301-B312-4D5A-8811-715BC261CEBC}" type="parTrans" cxnId="{7365F9A1-6C19-4323-9C78-A228CEAB7A5B}">
      <dgm:prSet/>
      <dgm:spPr/>
      <dgm:t>
        <a:bodyPr/>
        <a:lstStyle/>
        <a:p>
          <a:endParaRPr lang="en-US"/>
        </a:p>
      </dgm:t>
    </dgm:pt>
    <dgm:pt modelId="{D38A487D-DCD0-4A7B-AB4E-37C13FEB1FCC}" type="sibTrans" cxnId="{7365F9A1-6C19-4323-9C78-A228CEAB7A5B}">
      <dgm:prSet/>
      <dgm:spPr/>
      <dgm:t>
        <a:bodyPr/>
        <a:lstStyle/>
        <a:p>
          <a:endParaRPr lang="en-US"/>
        </a:p>
      </dgm:t>
    </dgm:pt>
    <dgm:pt modelId="{44FAD87A-CE90-49D2-B75F-D183F1BC8CE9}">
      <dgm:prSet/>
      <dgm:spPr/>
      <dgm:t>
        <a:bodyPr/>
        <a:lstStyle/>
        <a:p>
          <a:r>
            <a:rPr lang="en-US" dirty="0" smtClean="0"/>
            <a:t>PACKING</a:t>
          </a:r>
          <a:endParaRPr lang="en-US" dirty="0"/>
        </a:p>
      </dgm:t>
    </dgm:pt>
    <dgm:pt modelId="{F0AF5911-9AC8-41D4-BF7C-36562D489B32}" type="parTrans" cxnId="{6F9DCCB2-DACC-4C2C-8648-FA911890CC91}">
      <dgm:prSet/>
      <dgm:spPr/>
      <dgm:t>
        <a:bodyPr/>
        <a:lstStyle/>
        <a:p>
          <a:endParaRPr lang="en-US"/>
        </a:p>
      </dgm:t>
    </dgm:pt>
    <dgm:pt modelId="{E409F26A-BBB3-4BF0-A05C-B0C7D73C3720}" type="sibTrans" cxnId="{6F9DCCB2-DACC-4C2C-8648-FA911890CC91}">
      <dgm:prSet/>
      <dgm:spPr/>
      <dgm:t>
        <a:bodyPr/>
        <a:lstStyle/>
        <a:p>
          <a:endParaRPr lang="en-US"/>
        </a:p>
      </dgm:t>
    </dgm:pt>
    <dgm:pt modelId="{00AE6020-28F6-4744-8041-C8B80C21B792}">
      <dgm:prSet/>
      <dgm:spPr/>
      <dgm:t>
        <a:bodyPr/>
        <a:lstStyle/>
        <a:p>
          <a:r>
            <a:rPr lang="en-US" dirty="0" smtClean="0"/>
            <a:t>STITCHING</a:t>
          </a:r>
          <a:endParaRPr lang="en-US" dirty="0"/>
        </a:p>
      </dgm:t>
    </dgm:pt>
    <dgm:pt modelId="{E34A5965-7BA6-4D46-8173-C4405AA26D5D}" type="parTrans" cxnId="{350F794A-B89D-4DD5-9A7D-BD39082CA8F1}">
      <dgm:prSet/>
      <dgm:spPr/>
      <dgm:t>
        <a:bodyPr/>
        <a:lstStyle/>
        <a:p>
          <a:endParaRPr lang="en-US"/>
        </a:p>
      </dgm:t>
    </dgm:pt>
    <dgm:pt modelId="{D651CEA5-CB21-4C25-A705-9730B5B4D5CF}" type="sibTrans" cxnId="{350F794A-B89D-4DD5-9A7D-BD39082CA8F1}">
      <dgm:prSet/>
      <dgm:spPr/>
      <dgm:t>
        <a:bodyPr/>
        <a:lstStyle/>
        <a:p>
          <a:endParaRPr lang="en-US"/>
        </a:p>
      </dgm:t>
    </dgm:pt>
    <dgm:pt modelId="{B1EA3593-5B70-4C8A-A63B-1BCF1509DC18}">
      <dgm:prSet/>
      <dgm:spPr/>
      <dgm:t>
        <a:bodyPr/>
        <a:lstStyle/>
        <a:p>
          <a:r>
            <a:rPr lang="en-US" dirty="0" smtClean="0"/>
            <a:t>HOME FOODS</a:t>
          </a:r>
          <a:endParaRPr lang="en-US" dirty="0"/>
        </a:p>
      </dgm:t>
    </dgm:pt>
    <dgm:pt modelId="{DCC88603-56F6-49A3-817C-A667964F4A3C}" type="parTrans" cxnId="{8E63E06A-F2A8-4F48-ABC9-3BD7415773DE}">
      <dgm:prSet/>
      <dgm:spPr/>
      <dgm:t>
        <a:bodyPr/>
        <a:lstStyle/>
        <a:p>
          <a:endParaRPr lang="en-US"/>
        </a:p>
      </dgm:t>
    </dgm:pt>
    <dgm:pt modelId="{26099F7A-DD96-4E4C-A5EB-9D44030B2B74}" type="sibTrans" cxnId="{8E63E06A-F2A8-4F48-ABC9-3BD7415773DE}">
      <dgm:prSet/>
      <dgm:spPr/>
      <dgm:t>
        <a:bodyPr/>
        <a:lstStyle/>
        <a:p>
          <a:endParaRPr lang="en-US"/>
        </a:p>
      </dgm:t>
    </dgm:pt>
    <dgm:pt modelId="{80E4B973-8BBA-4D1D-B145-1F1EE3BFC208}">
      <dgm:prSet/>
      <dgm:spPr/>
      <dgm:t>
        <a:bodyPr/>
        <a:lstStyle/>
        <a:p>
          <a:r>
            <a:rPr lang="en-US" dirty="0" smtClean="0"/>
            <a:t>COTTON WICKS</a:t>
          </a:r>
          <a:endParaRPr lang="en-US" dirty="0"/>
        </a:p>
      </dgm:t>
    </dgm:pt>
    <dgm:pt modelId="{367CAF12-50FF-402F-98AD-7030A5CBB162}" type="parTrans" cxnId="{2AB84780-20D3-4FC3-8235-6A53909980F8}">
      <dgm:prSet/>
      <dgm:spPr/>
      <dgm:t>
        <a:bodyPr/>
        <a:lstStyle/>
        <a:p>
          <a:endParaRPr lang="en-US"/>
        </a:p>
      </dgm:t>
    </dgm:pt>
    <dgm:pt modelId="{71FBC393-33CF-4154-8F99-E32C20774EF5}" type="sibTrans" cxnId="{2AB84780-20D3-4FC3-8235-6A53909980F8}">
      <dgm:prSet/>
      <dgm:spPr/>
      <dgm:t>
        <a:bodyPr/>
        <a:lstStyle/>
        <a:p>
          <a:endParaRPr lang="en-US"/>
        </a:p>
      </dgm:t>
    </dgm:pt>
    <dgm:pt modelId="{E0E45EB0-01A1-4988-A611-69FD47286732}">
      <dgm:prSet/>
      <dgm:spPr/>
      <dgm:t>
        <a:bodyPr/>
        <a:lstStyle/>
        <a:p>
          <a:r>
            <a:rPr lang="en-US" dirty="0" smtClean="0"/>
            <a:t>SUBMITED</a:t>
          </a:r>
          <a:endParaRPr lang="en-US" dirty="0"/>
        </a:p>
      </dgm:t>
    </dgm:pt>
    <dgm:pt modelId="{4BA45429-094D-4BB5-BA37-4F79150E9820}" type="parTrans" cxnId="{0C9B4785-2FB9-4D8F-8876-D6BA723AB608}">
      <dgm:prSet/>
      <dgm:spPr/>
      <dgm:t>
        <a:bodyPr/>
        <a:lstStyle/>
        <a:p>
          <a:endParaRPr lang="en-US"/>
        </a:p>
      </dgm:t>
    </dgm:pt>
    <dgm:pt modelId="{D5267814-0ADC-4F54-BC40-2E9C5D21FB36}" type="sibTrans" cxnId="{0C9B4785-2FB9-4D8F-8876-D6BA723AB608}">
      <dgm:prSet/>
      <dgm:spPr/>
      <dgm:t>
        <a:bodyPr/>
        <a:lstStyle/>
        <a:p>
          <a:endParaRPr lang="en-US"/>
        </a:p>
      </dgm:t>
    </dgm:pt>
    <dgm:pt modelId="{4EFEC1AC-85DD-400C-91CD-37C9B449B339}">
      <dgm:prSet/>
      <dgm:spPr/>
      <dgm:t>
        <a:bodyPr/>
        <a:lstStyle/>
        <a:p>
          <a:r>
            <a:rPr lang="en-US" dirty="0" smtClean="0"/>
            <a:t>FREQUENT  QUESTIONS</a:t>
          </a:r>
          <a:endParaRPr lang="en-US" dirty="0"/>
        </a:p>
      </dgm:t>
    </dgm:pt>
    <dgm:pt modelId="{C6503668-C938-42C5-83DB-2B2A50BC5DD9}" type="parTrans" cxnId="{7C4D95C1-D039-4BB0-9363-EB0E538A198D}">
      <dgm:prSet/>
      <dgm:spPr/>
      <dgm:t>
        <a:bodyPr/>
        <a:lstStyle/>
        <a:p>
          <a:endParaRPr lang="en-US"/>
        </a:p>
      </dgm:t>
    </dgm:pt>
    <dgm:pt modelId="{30D692D2-CD99-49FA-80E3-094F7219D1B0}" type="sibTrans" cxnId="{7C4D95C1-D039-4BB0-9363-EB0E538A198D}">
      <dgm:prSet/>
      <dgm:spPr/>
      <dgm:t>
        <a:bodyPr/>
        <a:lstStyle/>
        <a:p>
          <a:endParaRPr lang="en-US"/>
        </a:p>
      </dgm:t>
    </dgm:pt>
    <dgm:pt modelId="{8D47BC71-C903-4125-8E81-CDC62B5E7868}">
      <dgm:prSet/>
      <dgm:spPr/>
      <dgm:t>
        <a:bodyPr/>
        <a:lstStyle/>
        <a:p>
          <a:r>
            <a:rPr lang="en-US" dirty="0" smtClean="0"/>
            <a:t>PRIVACY POLICY</a:t>
          </a:r>
          <a:endParaRPr lang="en-US" dirty="0"/>
        </a:p>
      </dgm:t>
    </dgm:pt>
    <dgm:pt modelId="{16C7500E-6D3F-4215-B708-ABCCD9589231}" type="parTrans" cxnId="{C1853040-F53F-4F0E-B26D-1FE040E87FD3}">
      <dgm:prSet/>
      <dgm:spPr/>
    </dgm:pt>
    <dgm:pt modelId="{B857E3B6-8D92-4C8F-B5B9-A02DF9E913FF}" type="sibTrans" cxnId="{C1853040-F53F-4F0E-B26D-1FE040E87FD3}">
      <dgm:prSet/>
      <dgm:spPr/>
    </dgm:pt>
    <dgm:pt modelId="{91F1BFA2-C6C7-453C-861A-29C3741AD602}" type="pres">
      <dgm:prSet presAssocID="{851C2CFA-7921-4B79-BFB6-B93D55F0E6FA}" presName="hierChild1" presStyleCnt="0">
        <dgm:presLayoutVars>
          <dgm:orgChart val="1"/>
          <dgm:chPref val="1"/>
          <dgm:dir/>
          <dgm:animOne val="branch"/>
          <dgm:animLvl val="lvl"/>
          <dgm:resizeHandles/>
        </dgm:presLayoutVars>
      </dgm:prSet>
      <dgm:spPr/>
      <dgm:t>
        <a:bodyPr/>
        <a:lstStyle/>
        <a:p>
          <a:endParaRPr lang="en-US"/>
        </a:p>
      </dgm:t>
    </dgm:pt>
    <dgm:pt modelId="{8C5D63EF-B676-42DC-95B4-38CD1B42E6EF}" type="pres">
      <dgm:prSet presAssocID="{F467D3D7-8A5D-4E87-86EE-C21F899A71D4}" presName="hierRoot1" presStyleCnt="0">
        <dgm:presLayoutVars>
          <dgm:hierBranch val="init"/>
        </dgm:presLayoutVars>
      </dgm:prSet>
      <dgm:spPr/>
    </dgm:pt>
    <dgm:pt modelId="{929CE752-70AD-422E-8189-2189D6CC5732}" type="pres">
      <dgm:prSet presAssocID="{F467D3D7-8A5D-4E87-86EE-C21F899A71D4}" presName="rootComposite1" presStyleCnt="0"/>
      <dgm:spPr/>
    </dgm:pt>
    <dgm:pt modelId="{4E27E6A4-11AF-4BBC-A0A4-E97C87998ACD}" type="pres">
      <dgm:prSet presAssocID="{F467D3D7-8A5D-4E87-86EE-C21F899A71D4}" presName="rootText1" presStyleLbl="node0" presStyleIdx="0" presStyleCnt="1" custScaleX="253973" custLinFactNeighborX="-39817" custLinFactNeighborY="-60338">
        <dgm:presLayoutVars>
          <dgm:chPref val="3"/>
        </dgm:presLayoutVars>
      </dgm:prSet>
      <dgm:spPr/>
      <dgm:t>
        <a:bodyPr/>
        <a:lstStyle/>
        <a:p>
          <a:endParaRPr lang="en-US"/>
        </a:p>
      </dgm:t>
    </dgm:pt>
    <dgm:pt modelId="{875DB502-2E17-45F6-AD59-A468A8EDAC58}" type="pres">
      <dgm:prSet presAssocID="{F467D3D7-8A5D-4E87-86EE-C21F899A71D4}" presName="rootConnector1" presStyleLbl="node1" presStyleIdx="0" presStyleCnt="0"/>
      <dgm:spPr/>
      <dgm:t>
        <a:bodyPr/>
        <a:lstStyle/>
        <a:p>
          <a:endParaRPr lang="en-US"/>
        </a:p>
      </dgm:t>
    </dgm:pt>
    <dgm:pt modelId="{0E32ECC5-7191-456F-AF19-5C718DEDC5DA}" type="pres">
      <dgm:prSet presAssocID="{F467D3D7-8A5D-4E87-86EE-C21F899A71D4}" presName="hierChild2" presStyleCnt="0"/>
      <dgm:spPr/>
    </dgm:pt>
    <dgm:pt modelId="{5DF08CA0-9D2F-4841-9233-30D8443E75CD}" type="pres">
      <dgm:prSet presAssocID="{F2F01378-8CDD-4FAC-865A-F9FE9448527C}" presName="Name37" presStyleLbl="parChTrans1D2" presStyleIdx="0" presStyleCnt="8"/>
      <dgm:spPr/>
      <dgm:t>
        <a:bodyPr/>
        <a:lstStyle/>
        <a:p>
          <a:endParaRPr lang="en-US"/>
        </a:p>
      </dgm:t>
    </dgm:pt>
    <dgm:pt modelId="{B03B9A67-8A08-4820-93EB-98170F1CA64B}" type="pres">
      <dgm:prSet presAssocID="{1A86F03A-1099-4081-B791-B67D53E25740}" presName="hierRoot2" presStyleCnt="0">
        <dgm:presLayoutVars>
          <dgm:hierBranch val="init"/>
        </dgm:presLayoutVars>
      </dgm:prSet>
      <dgm:spPr/>
    </dgm:pt>
    <dgm:pt modelId="{C151A7E3-E5F4-4DEA-8F29-FF2CAF7CDB00}" type="pres">
      <dgm:prSet presAssocID="{1A86F03A-1099-4081-B791-B67D53E25740}" presName="rootComposite" presStyleCnt="0"/>
      <dgm:spPr/>
    </dgm:pt>
    <dgm:pt modelId="{2067D4D4-ECD2-478F-8E61-AB097CDB358C}" type="pres">
      <dgm:prSet presAssocID="{1A86F03A-1099-4081-B791-B67D53E25740}" presName="rootText" presStyleLbl="node2" presStyleIdx="0" presStyleCnt="8" custScaleX="93422">
        <dgm:presLayoutVars>
          <dgm:chPref val="3"/>
        </dgm:presLayoutVars>
      </dgm:prSet>
      <dgm:spPr/>
      <dgm:t>
        <a:bodyPr/>
        <a:lstStyle/>
        <a:p>
          <a:endParaRPr lang="en-US"/>
        </a:p>
      </dgm:t>
    </dgm:pt>
    <dgm:pt modelId="{4FF707CA-45E1-4A9A-A59B-FD703CFF446C}" type="pres">
      <dgm:prSet presAssocID="{1A86F03A-1099-4081-B791-B67D53E25740}" presName="rootConnector" presStyleLbl="node2" presStyleIdx="0" presStyleCnt="8"/>
      <dgm:spPr/>
      <dgm:t>
        <a:bodyPr/>
        <a:lstStyle/>
        <a:p>
          <a:endParaRPr lang="en-US"/>
        </a:p>
      </dgm:t>
    </dgm:pt>
    <dgm:pt modelId="{C39A8E22-2239-4A11-81AF-8C18BFB89003}" type="pres">
      <dgm:prSet presAssocID="{1A86F03A-1099-4081-B791-B67D53E25740}" presName="hierChild4" presStyleCnt="0"/>
      <dgm:spPr/>
    </dgm:pt>
    <dgm:pt modelId="{F817A0E2-FF9E-4E7A-AA7A-97D538C01354}" type="pres">
      <dgm:prSet presAssocID="{73CD8600-1567-41F9-85D6-6CD3D2E470D6}" presName="Name37" presStyleLbl="parChTrans1D3" presStyleIdx="0" presStyleCnt="12"/>
      <dgm:spPr/>
      <dgm:t>
        <a:bodyPr/>
        <a:lstStyle/>
        <a:p>
          <a:endParaRPr lang="en-US"/>
        </a:p>
      </dgm:t>
    </dgm:pt>
    <dgm:pt modelId="{A672677E-15FE-43A2-85F8-3E5F0F6746F7}" type="pres">
      <dgm:prSet presAssocID="{742D1D67-D8C0-4DA1-A65C-5E6B00FA81C3}" presName="hierRoot2" presStyleCnt="0">
        <dgm:presLayoutVars>
          <dgm:hierBranch val="init"/>
        </dgm:presLayoutVars>
      </dgm:prSet>
      <dgm:spPr/>
    </dgm:pt>
    <dgm:pt modelId="{7AC15769-FE5E-46EC-A4B9-4394438C72BA}" type="pres">
      <dgm:prSet presAssocID="{742D1D67-D8C0-4DA1-A65C-5E6B00FA81C3}" presName="rootComposite" presStyleCnt="0"/>
      <dgm:spPr/>
    </dgm:pt>
    <dgm:pt modelId="{F85F4C03-DB44-4FC6-BDE1-1489B80AE299}" type="pres">
      <dgm:prSet presAssocID="{742D1D67-D8C0-4DA1-A65C-5E6B00FA81C3}" presName="rootText" presStyleLbl="node3" presStyleIdx="0" presStyleCnt="12">
        <dgm:presLayoutVars>
          <dgm:chPref val="3"/>
        </dgm:presLayoutVars>
      </dgm:prSet>
      <dgm:spPr/>
      <dgm:t>
        <a:bodyPr/>
        <a:lstStyle/>
        <a:p>
          <a:endParaRPr lang="en-US"/>
        </a:p>
      </dgm:t>
    </dgm:pt>
    <dgm:pt modelId="{28912727-0A67-4BD2-824E-9DA6BB69A313}" type="pres">
      <dgm:prSet presAssocID="{742D1D67-D8C0-4DA1-A65C-5E6B00FA81C3}" presName="rootConnector" presStyleLbl="node3" presStyleIdx="0" presStyleCnt="12"/>
      <dgm:spPr/>
      <dgm:t>
        <a:bodyPr/>
        <a:lstStyle/>
        <a:p>
          <a:endParaRPr lang="en-US"/>
        </a:p>
      </dgm:t>
    </dgm:pt>
    <dgm:pt modelId="{16CC6DC9-A985-430D-944D-6AEA52BAE9F8}" type="pres">
      <dgm:prSet presAssocID="{742D1D67-D8C0-4DA1-A65C-5E6B00FA81C3}" presName="hierChild4" presStyleCnt="0"/>
      <dgm:spPr/>
    </dgm:pt>
    <dgm:pt modelId="{ABAD9B9B-83D4-41EC-83F7-0FD2F3F0B779}" type="pres">
      <dgm:prSet presAssocID="{742D1D67-D8C0-4DA1-A65C-5E6B00FA81C3}" presName="hierChild5" presStyleCnt="0"/>
      <dgm:spPr/>
    </dgm:pt>
    <dgm:pt modelId="{C431E988-5C6B-46AD-8F89-17ADE7B6E204}" type="pres">
      <dgm:prSet presAssocID="{F75EE11F-65EF-4F90-B658-1D283724EEAC}" presName="Name37" presStyleLbl="parChTrans1D3" presStyleIdx="1" presStyleCnt="12"/>
      <dgm:spPr/>
      <dgm:t>
        <a:bodyPr/>
        <a:lstStyle/>
        <a:p>
          <a:endParaRPr lang="en-US"/>
        </a:p>
      </dgm:t>
    </dgm:pt>
    <dgm:pt modelId="{F857833E-166F-4308-AB3F-646868FDB20C}" type="pres">
      <dgm:prSet presAssocID="{43C27E79-A742-44D2-9E02-A63289A8B60F}" presName="hierRoot2" presStyleCnt="0">
        <dgm:presLayoutVars>
          <dgm:hierBranch val="init"/>
        </dgm:presLayoutVars>
      </dgm:prSet>
      <dgm:spPr/>
    </dgm:pt>
    <dgm:pt modelId="{986EFA25-394B-4632-859A-66ED7C126F31}" type="pres">
      <dgm:prSet presAssocID="{43C27E79-A742-44D2-9E02-A63289A8B60F}" presName="rootComposite" presStyleCnt="0"/>
      <dgm:spPr/>
    </dgm:pt>
    <dgm:pt modelId="{F89DB8E3-279E-4EAE-8EA2-42B3C7BD3F5F}" type="pres">
      <dgm:prSet presAssocID="{43C27E79-A742-44D2-9E02-A63289A8B60F}" presName="rootText" presStyleLbl="node3" presStyleIdx="1" presStyleCnt="12">
        <dgm:presLayoutVars>
          <dgm:chPref val="3"/>
        </dgm:presLayoutVars>
      </dgm:prSet>
      <dgm:spPr/>
      <dgm:t>
        <a:bodyPr/>
        <a:lstStyle/>
        <a:p>
          <a:endParaRPr lang="en-US"/>
        </a:p>
      </dgm:t>
    </dgm:pt>
    <dgm:pt modelId="{2E5D504E-93F6-49BE-A628-07D43CFBC940}" type="pres">
      <dgm:prSet presAssocID="{43C27E79-A742-44D2-9E02-A63289A8B60F}" presName="rootConnector" presStyleLbl="node3" presStyleIdx="1" presStyleCnt="12"/>
      <dgm:spPr/>
      <dgm:t>
        <a:bodyPr/>
        <a:lstStyle/>
        <a:p>
          <a:endParaRPr lang="en-US"/>
        </a:p>
      </dgm:t>
    </dgm:pt>
    <dgm:pt modelId="{68A3B1C5-DF55-4A44-8F48-BF161C7BCD28}" type="pres">
      <dgm:prSet presAssocID="{43C27E79-A742-44D2-9E02-A63289A8B60F}" presName="hierChild4" presStyleCnt="0"/>
      <dgm:spPr/>
    </dgm:pt>
    <dgm:pt modelId="{E5D01760-BD5A-41B9-B794-FED179B9A69C}" type="pres">
      <dgm:prSet presAssocID="{43C27E79-A742-44D2-9E02-A63289A8B60F}" presName="hierChild5" presStyleCnt="0"/>
      <dgm:spPr/>
    </dgm:pt>
    <dgm:pt modelId="{B02B1C8A-008C-417A-B481-A79531ED8132}" type="pres">
      <dgm:prSet presAssocID="{46ED8305-531A-4FCD-A154-703E3130886B}" presName="Name37" presStyleLbl="parChTrans1D3" presStyleIdx="2" presStyleCnt="12"/>
      <dgm:spPr/>
      <dgm:t>
        <a:bodyPr/>
        <a:lstStyle/>
        <a:p>
          <a:endParaRPr lang="en-US"/>
        </a:p>
      </dgm:t>
    </dgm:pt>
    <dgm:pt modelId="{FB7B2E37-9502-40D6-ADEC-69AF9C8E3F97}" type="pres">
      <dgm:prSet presAssocID="{9ECBFB9A-2D08-4DF3-AB17-860F989CE455}" presName="hierRoot2" presStyleCnt="0">
        <dgm:presLayoutVars>
          <dgm:hierBranch val="init"/>
        </dgm:presLayoutVars>
      </dgm:prSet>
      <dgm:spPr/>
    </dgm:pt>
    <dgm:pt modelId="{21FB5E15-E16A-4F3B-9D6F-E499AD805F3B}" type="pres">
      <dgm:prSet presAssocID="{9ECBFB9A-2D08-4DF3-AB17-860F989CE455}" presName="rootComposite" presStyleCnt="0"/>
      <dgm:spPr/>
    </dgm:pt>
    <dgm:pt modelId="{964B8B7C-7A58-40DB-82CC-C416B1D9B797}" type="pres">
      <dgm:prSet presAssocID="{9ECBFB9A-2D08-4DF3-AB17-860F989CE455}" presName="rootText" presStyleLbl="node3" presStyleIdx="2" presStyleCnt="12">
        <dgm:presLayoutVars>
          <dgm:chPref val="3"/>
        </dgm:presLayoutVars>
      </dgm:prSet>
      <dgm:spPr/>
      <dgm:t>
        <a:bodyPr/>
        <a:lstStyle/>
        <a:p>
          <a:endParaRPr lang="en-US"/>
        </a:p>
      </dgm:t>
    </dgm:pt>
    <dgm:pt modelId="{47BF9236-FB8C-4842-BC8D-4407270D7456}" type="pres">
      <dgm:prSet presAssocID="{9ECBFB9A-2D08-4DF3-AB17-860F989CE455}" presName="rootConnector" presStyleLbl="node3" presStyleIdx="2" presStyleCnt="12"/>
      <dgm:spPr/>
      <dgm:t>
        <a:bodyPr/>
        <a:lstStyle/>
        <a:p>
          <a:endParaRPr lang="en-US"/>
        </a:p>
      </dgm:t>
    </dgm:pt>
    <dgm:pt modelId="{1E0AF169-0026-4D42-A81E-64453D826A66}" type="pres">
      <dgm:prSet presAssocID="{9ECBFB9A-2D08-4DF3-AB17-860F989CE455}" presName="hierChild4" presStyleCnt="0"/>
      <dgm:spPr/>
    </dgm:pt>
    <dgm:pt modelId="{F85B11FD-3E20-4793-91B0-CC5AC68C9F84}" type="pres">
      <dgm:prSet presAssocID="{9ECBFB9A-2D08-4DF3-AB17-860F989CE455}" presName="hierChild5" presStyleCnt="0"/>
      <dgm:spPr/>
    </dgm:pt>
    <dgm:pt modelId="{A2C7BCAF-9927-486A-965B-6C7F94CFC529}" type="pres">
      <dgm:prSet presAssocID="{1A86F03A-1099-4081-B791-B67D53E25740}" presName="hierChild5" presStyleCnt="0"/>
      <dgm:spPr/>
    </dgm:pt>
    <dgm:pt modelId="{102ED5DE-0046-4307-B7ED-39C999A46578}" type="pres">
      <dgm:prSet presAssocID="{B4F2F262-2AEF-4E39-9A05-73ED50268DA1}" presName="Name37" presStyleLbl="parChTrans1D2" presStyleIdx="1" presStyleCnt="8"/>
      <dgm:spPr/>
      <dgm:t>
        <a:bodyPr/>
        <a:lstStyle/>
        <a:p>
          <a:endParaRPr lang="en-US"/>
        </a:p>
      </dgm:t>
    </dgm:pt>
    <dgm:pt modelId="{D5B2DD88-AFAE-48E4-BF41-455793D7E612}" type="pres">
      <dgm:prSet presAssocID="{C779BA7D-83D9-44D2-9E2B-A66F36CADBCB}" presName="hierRoot2" presStyleCnt="0">
        <dgm:presLayoutVars>
          <dgm:hierBranch val="init"/>
        </dgm:presLayoutVars>
      </dgm:prSet>
      <dgm:spPr/>
    </dgm:pt>
    <dgm:pt modelId="{FCE6C3AA-B77A-4FD0-9B27-5FE138641E40}" type="pres">
      <dgm:prSet presAssocID="{C779BA7D-83D9-44D2-9E2B-A66F36CADBCB}" presName="rootComposite" presStyleCnt="0"/>
      <dgm:spPr/>
    </dgm:pt>
    <dgm:pt modelId="{D07F9E6A-F42D-4F57-9D31-E02FF05A3A40}" type="pres">
      <dgm:prSet presAssocID="{C779BA7D-83D9-44D2-9E2B-A66F36CADBCB}" presName="rootText" presStyleLbl="node2" presStyleIdx="1" presStyleCnt="8">
        <dgm:presLayoutVars>
          <dgm:chPref val="3"/>
        </dgm:presLayoutVars>
      </dgm:prSet>
      <dgm:spPr/>
      <dgm:t>
        <a:bodyPr/>
        <a:lstStyle/>
        <a:p>
          <a:endParaRPr lang="en-US"/>
        </a:p>
      </dgm:t>
    </dgm:pt>
    <dgm:pt modelId="{986B2980-86C3-4C5E-A32C-0FCFC1A58E61}" type="pres">
      <dgm:prSet presAssocID="{C779BA7D-83D9-44D2-9E2B-A66F36CADBCB}" presName="rootConnector" presStyleLbl="node2" presStyleIdx="1" presStyleCnt="8"/>
      <dgm:spPr/>
      <dgm:t>
        <a:bodyPr/>
        <a:lstStyle/>
        <a:p>
          <a:endParaRPr lang="en-US"/>
        </a:p>
      </dgm:t>
    </dgm:pt>
    <dgm:pt modelId="{F9535740-AF45-404F-8266-72D67D9FCB7C}" type="pres">
      <dgm:prSet presAssocID="{C779BA7D-83D9-44D2-9E2B-A66F36CADBCB}" presName="hierChild4" presStyleCnt="0"/>
      <dgm:spPr/>
    </dgm:pt>
    <dgm:pt modelId="{87F43B51-62E0-4653-AE9F-4C94B0A162F3}" type="pres">
      <dgm:prSet presAssocID="{C779BA7D-83D9-44D2-9E2B-A66F36CADBCB}" presName="hierChild5" presStyleCnt="0"/>
      <dgm:spPr/>
    </dgm:pt>
    <dgm:pt modelId="{41EE7458-4FBC-4A00-BCB6-644C5B6C6A8D}" type="pres">
      <dgm:prSet presAssocID="{AC1805FC-B547-4805-AA6B-573CC8FABB42}" presName="Name37" presStyleLbl="parChTrans1D2" presStyleIdx="2" presStyleCnt="8"/>
      <dgm:spPr/>
      <dgm:t>
        <a:bodyPr/>
        <a:lstStyle/>
        <a:p>
          <a:endParaRPr lang="en-US"/>
        </a:p>
      </dgm:t>
    </dgm:pt>
    <dgm:pt modelId="{F40E3F1F-474C-4727-8901-EB97ABB0EFB9}" type="pres">
      <dgm:prSet presAssocID="{32481719-11E1-4B45-925A-91E5C71A9292}" presName="hierRoot2" presStyleCnt="0">
        <dgm:presLayoutVars>
          <dgm:hierBranch val="init"/>
        </dgm:presLayoutVars>
      </dgm:prSet>
      <dgm:spPr/>
    </dgm:pt>
    <dgm:pt modelId="{54D737AB-3CFE-40BC-B77C-8882FF7329F3}" type="pres">
      <dgm:prSet presAssocID="{32481719-11E1-4B45-925A-91E5C71A9292}" presName="rootComposite" presStyleCnt="0"/>
      <dgm:spPr/>
    </dgm:pt>
    <dgm:pt modelId="{F1295C91-A99D-461B-B297-EEBD36B1028B}" type="pres">
      <dgm:prSet presAssocID="{32481719-11E1-4B45-925A-91E5C71A9292}" presName="rootText" presStyleLbl="node2" presStyleIdx="2" presStyleCnt="8">
        <dgm:presLayoutVars>
          <dgm:chPref val="3"/>
        </dgm:presLayoutVars>
      </dgm:prSet>
      <dgm:spPr/>
      <dgm:t>
        <a:bodyPr/>
        <a:lstStyle/>
        <a:p>
          <a:endParaRPr lang="en-US"/>
        </a:p>
      </dgm:t>
    </dgm:pt>
    <dgm:pt modelId="{00D1E222-D5B9-40AB-99EA-F1FFBF58E9E3}" type="pres">
      <dgm:prSet presAssocID="{32481719-11E1-4B45-925A-91E5C71A9292}" presName="rootConnector" presStyleLbl="node2" presStyleIdx="2" presStyleCnt="8"/>
      <dgm:spPr/>
      <dgm:t>
        <a:bodyPr/>
        <a:lstStyle/>
        <a:p>
          <a:endParaRPr lang="en-US"/>
        </a:p>
      </dgm:t>
    </dgm:pt>
    <dgm:pt modelId="{18195D22-124E-4394-83BC-F458124EE9AC}" type="pres">
      <dgm:prSet presAssocID="{32481719-11E1-4B45-925A-91E5C71A9292}" presName="hierChild4" presStyleCnt="0"/>
      <dgm:spPr/>
    </dgm:pt>
    <dgm:pt modelId="{1B8E5FB1-7B9C-4F44-84FB-B912AB4AFB8C}" type="pres">
      <dgm:prSet presAssocID="{5173B5C7-EA19-499D-8ED5-203D10FB1F64}" presName="Name37" presStyleLbl="parChTrans1D3" presStyleIdx="3" presStyleCnt="12"/>
      <dgm:spPr/>
      <dgm:t>
        <a:bodyPr/>
        <a:lstStyle/>
        <a:p>
          <a:endParaRPr lang="en-US"/>
        </a:p>
      </dgm:t>
    </dgm:pt>
    <dgm:pt modelId="{8F60474C-572F-4004-9B34-5DE13651CA45}" type="pres">
      <dgm:prSet presAssocID="{8A180F2C-7438-43E3-8926-DB84F8F83EC7}" presName="hierRoot2" presStyleCnt="0">
        <dgm:presLayoutVars>
          <dgm:hierBranch val="init"/>
        </dgm:presLayoutVars>
      </dgm:prSet>
      <dgm:spPr/>
    </dgm:pt>
    <dgm:pt modelId="{A7BF3F02-4290-40A0-B317-EC7A392E0A72}" type="pres">
      <dgm:prSet presAssocID="{8A180F2C-7438-43E3-8926-DB84F8F83EC7}" presName="rootComposite" presStyleCnt="0"/>
      <dgm:spPr/>
    </dgm:pt>
    <dgm:pt modelId="{DE39BC13-0FB2-4BF7-90AA-30AD3B402CA9}" type="pres">
      <dgm:prSet presAssocID="{8A180F2C-7438-43E3-8926-DB84F8F83EC7}" presName="rootText" presStyleLbl="node3" presStyleIdx="3" presStyleCnt="12">
        <dgm:presLayoutVars>
          <dgm:chPref val="3"/>
        </dgm:presLayoutVars>
      </dgm:prSet>
      <dgm:spPr/>
      <dgm:t>
        <a:bodyPr/>
        <a:lstStyle/>
        <a:p>
          <a:endParaRPr lang="en-US"/>
        </a:p>
      </dgm:t>
    </dgm:pt>
    <dgm:pt modelId="{7F1DD11F-D9D4-4634-8F6F-5011BF37AAB3}" type="pres">
      <dgm:prSet presAssocID="{8A180F2C-7438-43E3-8926-DB84F8F83EC7}" presName="rootConnector" presStyleLbl="node3" presStyleIdx="3" presStyleCnt="12"/>
      <dgm:spPr/>
      <dgm:t>
        <a:bodyPr/>
        <a:lstStyle/>
        <a:p>
          <a:endParaRPr lang="en-US"/>
        </a:p>
      </dgm:t>
    </dgm:pt>
    <dgm:pt modelId="{ED194909-94F3-4DB7-A824-21738D46AC98}" type="pres">
      <dgm:prSet presAssocID="{8A180F2C-7438-43E3-8926-DB84F8F83EC7}" presName="hierChild4" presStyleCnt="0"/>
      <dgm:spPr/>
    </dgm:pt>
    <dgm:pt modelId="{09EEBBA7-11E4-4929-8ED9-7FA6F7844EA6}" type="pres">
      <dgm:prSet presAssocID="{91DFA023-0906-4818-B7A3-EDAA24FC0F79}" presName="Name37" presStyleLbl="parChTrans1D4" presStyleIdx="0" presStyleCnt="2"/>
      <dgm:spPr/>
      <dgm:t>
        <a:bodyPr/>
        <a:lstStyle/>
        <a:p>
          <a:endParaRPr lang="en-US"/>
        </a:p>
      </dgm:t>
    </dgm:pt>
    <dgm:pt modelId="{4B136185-EDE4-4DA6-8250-18E0E7A7754D}" type="pres">
      <dgm:prSet presAssocID="{6AB628B7-D22F-4667-8ADE-D0F2575BDB25}" presName="hierRoot2" presStyleCnt="0">
        <dgm:presLayoutVars>
          <dgm:hierBranch val="init"/>
        </dgm:presLayoutVars>
      </dgm:prSet>
      <dgm:spPr/>
    </dgm:pt>
    <dgm:pt modelId="{20D50851-0DBF-4384-B3CE-D4DC43AD1234}" type="pres">
      <dgm:prSet presAssocID="{6AB628B7-D22F-4667-8ADE-D0F2575BDB25}" presName="rootComposite" presStyleCnt="0"/>
      <dgm:spPr/>
    </dgm:pt>
    <dgm:pt modelId="{54593DFB-C190-4397-8EFD-CCD8141C9D6E}" type="pres">
      <dgm:prSet presAssocID="{6AB628B7-D22F-4667-8ADE-D0F2575BDB25}" presName="rootText" presStyleLbl="node4" presStyleIdx="0" presStyleCnt="2">
        <dgm:presLayoutVars>
          <dgm:chPref val="3"/>
        </dgm:presLayoutVars>
      </dgm:prSet>
      <dgm:spPr/>
      <dgm:t>
        <a:bodyPr/>
        <a:lstStyle/>
        <a:p>
          <a:endParaRPr lang="en-US"/>
        </a:p>
      </dgm:t>
    </dgm:pt>
    <dgm:pt modelId="{46DEFD21-092A-4ACA-8586-D5670EF650C1}" type="pres">
      <dgm:prSet presAssocID="{6AB628B7-D22F-4667-8ADE-D0F2575BDB25}" presName="rootConnector" presStyleLbl="node4" presStyleIdx="0" presStyleCnt="2"/>
      <dgm:spPr/>
      <dgm:t>
        <a:bodyPr/>
        <a:lstStyle/>
        <a:p>
          <a:endParaRPr lang="en-US"/>
        </a:p>
      </dgm:t>
    </dgm:pt>
    <dgm:pt modelId="{814EE6EF-1D3D-478F-8FBE-36EE0616DF32}" type="pres">
      <dgm:prSet presAssocID="{6AB628B7-D22F-4667-8ADE-D0F2575BDB25}" presName="hierChild4" presStyleCnt="0"/>
      <dgm:spPr/>
    </dgm:pt>
    <dgm:pt modelId="{368BF464-DC05-42C9-880D-71E3E9C8DCF0}" type="pres">
      <dgm:prSet presAssocID="{6AB628B7-D22F-4667-8ADE-D0F2575BDB25}" presName="hierChild5" presStyleCnt="0"/>
      <dgm:spPr/>
    </dgm:pt>
    <dgm:pt modelId="{596CF53E-33D4-4D33-B2A3-260E7AD54FF9}" type="pres">
      <dgm:prSet presAssocID="{8A180F2C-7438-43E3-8926-DB84F8F83EC7}" presName="hierChild5" presStyleCnt="0"/>
      <dgm:spPr/>
    </dgm:pt>
    <dgm:pt modelId="{F40A62F4-37E4-48FB-BEFD-C3E9AA9842C0}" type="pres">
      <dgm:prSet presAssocID="{32481719-11E1-4B45-925A-91E5C71A9292}" presName="hierChild5" presStyleCnt="0"/>
      <dgm:spPr/>
    </dgm:pt>
    <dgm:pt modelId="{1479A416-E6FD-4598-8CF8-643814EDBE0C}" type="pres">
      <dgm:prSet presAssocID="{65D01DE7-7ABE-4363-838A-4F48507009B5}" presName="Name37" presStyleLbl="parChTrans1D2" presStyleIdx="3" presStyleCnt="8"/>
      <dgm:spPr/>
      <dgm:t>
        <a:bodyPr/>
        <a:lstStyle/>
        <a:p>
          <a:endParaRPr lang="en-US"/>
        </a:p>
      </dgm:t>
    </dgm:pt>
    <dgm:pt modelId="{5BC8A06E-58F4-494B-98AD-457FDA005FB6}" type="pres">
      <dgm:prSet presAssocID="{409F74E1-A561-4AA7-889B-6D6E69D81EAA}" presName="hierRoot2" presStyleCnt="0">
        <dgm:presLayoutVars>
          <dgm:hierBranch val="init"/>
        </dgm:presLayoutVars>
      </dgm:prSet>
      <dgm:spPr/>
    </dgm:pt>
    <dgm:pt modelId="{D422356C-C59B-49BB-B1C8-8C65E7C5E153}" type="pres">
      <dgm:prSet presAssocID="{409F74E1-A561-4AA7-889B-6D6E69D81EAA}" presName="rootComposite" presStyleCnt="0"/>
      <dgm:spPr/>
    </dgm:pt>
    <dgm:pt modelId="{F965A258-B98C-4068-8B0A-E9CDD3302463}" type="pres">
      <dgm:prSet presAssocID="{409F74E1-A561-4AA7-889B-6D6E69D81EAA}" presName="rootText" presStyleLbl="node2" presStyleIdx="3" presStyleCnt="8">
        <dgm:presLayoutVars>
          <dgm:chPref val="3"/>
        </dgm:presLayoutVars>
      </dgm:prSet>
      <dgm:spPr/>
      <dgm:t>
        <a:bodyPr/>
        <a:lstStyle/>
        <a:p>
          <a:endParaRPr lang="en-US"/>
        </a:p>
      </dgm:t>
    </dgm:pt>
    <dgm:pt modelId="{06A94A61-2C73-4DA6-8EAB-488E479AB5A8}" type="pres">
      <dgm:prSet presAssocID="{409F74E1-A561-4AA7-889B-6D6E69D81EAA}" presName="rootConnector" presStyleLbl="node2" presStyleIdx="3" presStyleCnt="8"/>
      <dgm:spPr/>
      <dgm:t>
        <a:bodyPr/>
        <a:lstStyle/>
        <a:p>
          <a:endParaRPr lang="en-US"/>
        </a:p>
      </dgm:t>
    </dgm:pt>
    <dgm:pt modelId="{937DC030-0868-4396-8C72-16B7834F1C28}" type="pres">
      <dgm:prSet presAssocID="{409F74E1-A561-4AA7-889B-6D6E69D81EAA}" presName="hierChild4" presStyleCnt="0"/>
      <dgm:spPr/>
    </dgm:pt>
    <dgm:pt modelId="{6586B67E-F214-4B1C-AF83-FF5AE7EF6483}" type="pres">
      <dgm:prSet presAssocID="{2D102F56-F7FF-4B49-9C7B-A86AFD6A1663}" presName="Name37" presStyleLbl="parChTrans1D3" presStyleIdx="4" presStyleCnt="12"/>
      <dgm:spPr/>
      <dgm:t>
        <a:bodyPr/>
        <a:lstStyle/>
        <a:p>
          <a:endParaRPr lang="en-US"/>
        </a:p>
      </dgm:t>
    </dgm:pt>
    <dgm:pt modelId="{9AD1E0BC-7F1F-4DDF-A565-08BDA1A95F1C}" type="pres">
      <dgm:prSet presAssocID="{301A2FC9-19AD-463D-99BC-907E1186580A}" presName="hierRoot2" presStyleCnt="0">
        <dgm:presLayoutVars>
          <dgm:hierBranch val="init"/>
        </dgm:presLayoutVars>
      </dgm:prSet>
      <dgm:spPr/>
    </dgm:pt>
    <dgm:pt modelId="{CCF6131F-9757-4DDE-A335-08158E8E4721}" type="pres">
      <dgm:prSet presAssocID="{301A2FC9-19AD-463D-99BC-907E1186580A}" presName="rootComposite" presStyleCnt="0"/>
      <dgm:spPr/>
    </dgm:pt>
    <dgm:pt modelId="{457E952D-2867-4BF8-8517-3EB72FDCB6D2}" type="pres">
      <dgm:prSet presAssocID="{301A2FC9-19AD-463D-99BC-907E1186580A}" presName="rootText" presStyleLbl="node3" presStyleIdx="4" presStyleCnt="12">
        <dgm:presLayoutVars>
          <dgm:chPref val="3"/>
        </dgm:presLayoutVars>
      </dgm:prSet>
      <dgm:spPr/>
      <dgm:t>
        <a:bodyPr/>
        <a:lstStyle/>
        <a:p>
          <a:endParaRPr lang="en-US"/>
        </a:p>
      </dgm:t>
    </dgm:pt>
    <dgm:pt modelId="{87755B7F-3B07-4B4B-9F7E-9A4E162B03EA}" type="pres">
      <dgm:prSet presAssocID="{301A2FC9-19AD-463D-99BC-907E1186580A}" presName="rootConnector" presStyleLbl="node3" presStyleIdx="4" presStyleCnt="12"/>
      <dgm:spPr/>
      <dgm:t>
        <a:bodyPr/>
        <a:lstStyle/>
        <a:p>
          <a:endParaRPr lang="en-US"/>
        </a:p>
      </dgm:t>
    </dgm:pt>
    <dgm:pt modelId="{104F2F1F-2AC2-4817-88C4-BB00D127CDC7}" type="pres">
      <dgm:prSet presAssocID="{301A2FC9-19AD-463D-99BC-907E1186580A}" presName="hierChild4" presStyleCnt="0"/>
      <dgm:spPr/>
    </dgm:pt>
    <dgm:pt modelId="{2C1DD649-0D34-4F62-A552-9BAA754A8AAA}" type="pres">
      <dgm:prSet presAssocID="{301A2FC9-19AD-463D-99BC-907E1186580A}" presName="hierChild5" presStyleCnt="0"/>
      <dgm:spPr/>
    </dgm:pt>
    <dgm:pt modelId="{D71C62CB-0D8A-469C-A234-E2A850D1F402}" type="pres">
      <dgm:prSet presAssocID="{D0172301-B312-4D5A-8811-715BC261CEBC}" presName="Name37" presStyleLbl="parChTrans1D3" presStyleIdx="5" presStyleCnt="12"/>
      <dgm:spPr/>
      <dgm:t>
        <a:bodyPr/>
        <a:lstStyle/>
        <a:p>
          <a:endParaRPr lang="en-US"/>
        </a:p>
      </dgm:t>
    </dgm:pt>
    <dgm:pt modelId="{B3F55985-C746-431E-A609-539D1EDF83EE}" type="pres">
      <dgm:prSet presAssocID="{443AF9CD-9D3A-4917-8655-657B4106E27D}" presName="hierRoot2" presStyleCnt="0">
        <dgm:presLayoutVars>
          <dgm:hierBranch val="init"/>
        </dgm:presLayoutVars>
      </dgm:prSet>
      <dgm:spPr/>
    </dgm:pt>
    <dgm:pt modelId="{EBD1CE87-A385-464A-9709-323C79806057}" type="pres">
      <dgm:prSet presAssocID="{443AF9CD-9D3A-4917-8655-657B4106E27D}" presName="rootComposite" presStyleCnt="0"/>
      <dgm:spPr/>
    </dgm:pt>
    <dgm:pt modelId="{FBCC79F9-77F9-4A0E-B1C4-52211E78379A}" type="pres">
      <dgm:prSet presAssocID="{443AF9CD-9D3A-4917-8655-657B4106E27D}" presName="rootText" presStyleLbl="node3" presStyleIdx="5" presStyleCnt="12">
        <dgm:presLayoutVars>
          <dgm:chPref val="3"/>
        </dgm:presLayoutVars>
      </dgm:prSet>
      <dgm:spPr/>
      <dgm:t>
        <a:bodyPr/>
        <a:lstStyle/>
        <a:p>
          <a:endParaRPr lang="en-US"/>
        </a:p>
      </dgm:t>
    </dgm:pt>
    <dgm:pt modelId="{C291E81A-B922-44BE-A17E-6FA0B24F8386}" type="pres">
      <dgm:prSet presAssocID="{443AF9CD-9D3A-4917-8655-657B4106E27D}" presName="rootConnector" presStyleLbl="node3" presStyleIdx="5" presStyleCnt="12"/>
      <dgm:spPr/>
      <dgm:t>
        <a:bodyPr/>
        <a:lstStyle/>
        <a:p>
          <a:endParaRPr lang="en-US"/>
        </a:p>
      </dgm:t>
    </dgm:pt>
    <dgm:pt modelId="{C5543FC5-5C59-4025-A8A2-A283AB00BCEB}" type="pres">
      <dgm:prSet presAssocID="{443AF9CD-9D3A-4917-8655-657B4106E27D}" presName="hierChild4" presStyleCnt="0"/>
      <dgm:spPr/>
    </dgm:pt>
    <dgm:pt modelId="{003D9A78-E0B8-48D1-9DF4-B375F5031048}" type="pres">
      <dgm:prSet presAssocID="{443AF9CD-9D3A-4917-8655-657B4106E27D}" presName="hierChild5" presStyleCnt="0"/>
      <dgm:spPr/>
    </dgm:pt>
    <dgm:pt modelId="{575FB0FE-11E5-4C0F-82D3-4A5727BD701F}" type="pres">
      <dgm:prSet presAssocID="{F0AF5911-9AC8-41D4-BF7C-36562D489B32}" presName="Name37" presStyleLbl="parChTrans1D3" presStyleIdx="6" presStyleCnt="12"/>
      <dgm:spPr/>
      <dgm:t>
        <a:bodyPr/>
        <a:lstStyle/>
        <a:p>
          <a:endParaRPr lang="en-US"/>
        </a:p>
      </dgm:t>
    </dgm:pt>
    <dgm:pt modelId="{E12FAC89-6681-48A2-A40B-1C01CA06AF2C}" type="pres">
      <dgm:prSet presAssocID="{44FAD87A-CE90-49D2-B75F-D183F1BC8CE9}" presName="hierRoot2" presStyleCnt="0">
        <dgm:presLayoutVars>
          <dgm:hierBranch val="init"/>
        </dgm:presLayoutVars>
      </dgm:prSet>
      <dgm:spPr/>
    </dgm:pt>
    <dgm:pt modelId="{DA5E13BD-8327-4A46-B890-66A7D2FF7763}" type="pres">
      <dgm:prSet presAssocID="{44FAD87A-CE90-49D2-B75F-D183F1BC8CE9}" presName="rootComposite" presStyleCnt="0"/>
      <dgm:spPr/>
    </dgm:pt>
    <dgm:pt modelId="{7E54C01C-7367-4C7D-8904-26C99EFE7C77}" type="pres">
      <dgm:prSet presAssocID="{44FAD87A-CE90-49D2-B75F-D183F1BC8CE9}" presName="rootText" presStyleLbl="node3" presStyleIdx="6" presStyleCnt="12">
        <dgm:presLayoutVars>
          <dgm:chPref val="3"/>
        </dgm:presLayoutVars>
      </dgm:prSet>
      <dgm:spPr/>
      <dgm:t>
        <a:bodyPr/>
        <a:lstStyle/>
        <a:p>
          <a:endParaRPr lang="en-US"/>
        </a:p>
      </dgm:t>
    </dgm:pt>
    <dgm:pt modelId="{EF98BBFE-D818-401E-93BC-917B3E9A377D}" type="pres">
      <dgm:prSet presAssocID="{44FAD87A-CE90-49D2-B75F-D183F1BC8CE9}" presName="rootConnector" presStyleLbl="node3" presStyleIdx="6" presStyleCnt="12"/>
      <dgm:spPr/>
      <dgm:t>
        <a:bodyPr/>
        <a:lstStyle/>
        <a:p>
          <a:endParaRPr lang="en-US"/>
        </a:p>
      </dgm:t>
    </dgm:pt>
    <dgm:pt modelId="{740021E9-BAD6-4973-B946-3AF6214E093F}" type="pres">
      <dgm:prSet presAssocID="{44FAD87A-CE90-49D2-B75F-D183F1BC8CE9}" presName="hierChild4" presStyleCnt="0"/>
      <dgm:spPr/>
    </dgm:pt>
    <dgm:pt modelId="{5E0640BD-02B3-4341-B98C-EB55FCFC5094}" type="pres">
      <dgm:prSet presAssocID="{44FAD87A-CE90-49D2-B75F-D183F1BC8CE9}" presName="hierChild5" presStyleCnt="0"/>
      <dgm:spPr/>
    </dgm:pt>
    <dgm:pt modelId="{288ACF6D-20F8-44AC-8A3B-F28439C269A5}" type="pres">
      <dgm:prSet presAssocID="{E34A5965-7BA6-4D46-8173-C4405AA26D5D}" presName="Name37" presStyleLbl="parChTrans1D3" presStyleIdx="7" presStyleCnt="12"/>
      <dgm:spPr/>
      <dgm:t>
        <a:bodyPr/>
        <a:lstStyle/>
        <a:p>
          <a:endParaRPr lang="en-US"/>
        </a:p>
      </dgm:t>
    </dgm:pt>
    <dgm:pt modelId="{FE3256A6-B4E2-4F62-B44D-8C43034895FC}" type="pres">
      <dgm:prSet presAssocID="{00AE6020-28F6-4744-8041-C8B80C21B792}" presName="hierRoot2" presStyleCnt="0">
        <dgm:presLayoutVars>
          <dgm:hierBranch val="init"/>
        </dgm:presLayoutVars>
      </dgm:prSet>
      <dgm:spPr/>
    </dgm:pt>
    <dgm:pt modelId="{6CC76AC8-AA4B-4AE1-997B-EB3DB0BE0A6D}" type="pres">
      <dgm:prSet presAssocID="{00AE6020-28F6-4744-8041-C8B80C21B792}" presName="rootComposite" presStyleCnt="0"/>
      <dgm:spPr/>
    </dgm:pt>
    <dgm:pt modelId="{BE1B237D-785B-48BA-94D5-8BE4F4558836}" type="pres">
      <dgm:prSet presAssocID="{00AE6020-28F6-4744-8041-C8B80C21B792}" presName="rootText" presStyleLbl="node3" presStyleIdx="7" presStyleCnt="12">
        <dgm:presLayoutVars>
          <dgm:chPref val="3"/>
        </dgm:presLayoutVars>
      </dgm:prSet>
      <dgm:spPr/>
      <dgm:t>
        <a:bodyPr/>
        <a:lstStyle/>
        <a:p>
          <a:endParaRPr lang="en-US"/>
        </a:p>
      </dgm:t>
    </dgm:pt>
    <dgm:pt modelId="{D51F82C8-EE33-46B7-A2C3-D5373A9BC3ED}" type="pres">
      <dgm:prSet presAssocID="{00AE6020-28F6-4744-8041-C8B80C21B792}" presName="rootConnector" presStyleLbl="node3" presStyleIdx="7" presStyleCnt="12"/>
      <dgm:spPr/>
      <dgm:t>
        <a:bodyPr/>
        <a:lstStyle/>
        <a:p>
          <a:endParaRPr lang="en-US"/>
        </a:p>
      </dgm:t>
    </dgm:pt>
    <dgm:pt modelId="{6E3C25C0-6BD8-4F52-B04F-F2C7BD560B5F}" type="pres">
      <dgm:prSet presAssocID="{00AE6020-28F6-4744-8041-C8B80C21B792}" presName="hierChild4" presStyleCnt="0"/>
      <dgm:spPr/>
    </dgm:pt>
    <dgm:pt modelId="{2D07D9FA-42CA-43EA-9AC3-F5B957D395EC}" type="pres">
      <dgm:prSet presAssocID="{00AE6020-28F6-4744-8041-C8B80C21B792}" presName="hierChild5" presStyleCnt="0"/>
      <dgm:spPr/>
    </dgm:pt>
    <dgm:pt modelId="{D445D67E-E003-4262-8BA1-AAEFCCBF0C65}" type="pres">
      <dgm:prSet presAssocID="{DCC88603-56F6-49A3-817C-A667964F4A3C}" presName="Name37" presStyleLbl="parChTrans1D3" presStyleIdx="8" presStyleCnt="12"/>
      <dgm:spPr/>
      <dgm:t>
        <a:bodyPr/>
        <a:lstStyle/>
        <a:p>
          <a:endParaRPr lang="en-US"/>
        </a:p>
      </dgm:t>
    </dgm:pt>
    <dgm:pt modelId="{BDEE3368-F935-4B79-B338-8777C942245A}" type="pres">
      <dgm:prSet presAssocID="{B1EA3593-5B70-4C8A-A63B-1BCF1509DC18}" presName="hierRoot2" presStyleCnt="0">
        <dgm:presLayoutVars>
          <dgm:hierBranch val="init"/>
        </dgm:presLayoutVars>
      </dgm:prSet>
      <dgm:spPr/>
    </dgm:pt>
    <dgm:pt modelId="{15841E1E-74A9-4C62-BFB9-853CA336F351}" type="pres">
      <dgm:prSet presAssocID="{B1EA3593-5B70-4C8A-A63B-1BCF1509DC18}" presName="rootComposite" presStyleCnt="0"/>
      <dgm:spPr/>
    </dgm:pt>
    <dgm:pt modelId="{5AC0D37B-7150-427C-94D1-EB252B41557F}" type="pres">
      <dgm:prSet presAssocID="{B1EA3593-5B70-4C8A-A63B-1BCF1509DC18}" presName="rootText" presStyleLbl="node3" presStyleIdx="8" presStyleCnt="12">
        <dgm:presLayoutVars>
          <dgm:chPref val="3"/>
        </dgm:presLayoutVars>
      </dgm:prSet>
      <dgm:spPr/>
      <dgm:t>
        <a:bodyPr/>
        <a:lstStyle/>
        <a:p>
          <a:endParaRPr lang="en-US"/>
        </a:p>
      </dgm:t>
    </dgm:pt>
    <dgm:pt modelId="{85424EB3-45DE-4F71-84E6-A39B97A6BC1D}" type="pres">
      <dgm:prSet presAssocID="{B1EA3593-5B70-4C8A-A63B-1BCF1509DC18}" presName="rootConnector" presStyleLbl="node3" presStyleIdx="8" presStyleCnt="12"/>
      <dgm:spPr/>
      <dgm:t>
        <a:bodyPr/>
        <a:lstStyle/>
        <a:p>
          <a:endParaRPr lang="en-US"/>
        </a:p>
      </dgm:t>
    </dgm:pt>
    <dgm:pt modelId="{50B9BD20-D482-49CE-AE1E-2EE6010ED70A}" type="pres">
      <dgm:prSet presAssocID="{B1EA3593-5B70-4C8A-A63B-1BCF1509DC18}" presName="hierChild4" presStyleCnt="0"/>
      <dgm:spPr/>
    </dgm:pt>
    <dgm:pt modelId="{4432E46A-5FB5-4AB8-BB1F-39AF6AA88588}" type="pres">
      <dgm:prSet presAssocID="{B1EA3593-5B70-4C8A-A63B-1BCF1509DC18}" presName="hierChild5" presStyleCnt="0"/>
      <dgm:spPr/>
    </dgm:pt>
    <dgm:pt modelId="{7BFCB09F-A9C8-4FBB-90B3-9E68DDE24281}" type="pres">
      <dgm:prSet presAssocID="{367CAF12-50FF-402F-98AD-7030A5CBB162}" presName="Name37" presStyleLbl="parChTrans1D3" presStyleIdx="9" presStyleCnt="12"/>
      <dgm:spPr/>
      <dgm:t>
        <a:bodyPr/>
        <a:lstStyle/>
        <a:p>
          <a:endParaRPr lang="en-US"/>
        </a:p>
      </dgm:t>
    </dgm:pt>
    <dgm:pt modelId="{4219C014-CAED-4DEB-A6F3-85209AE3267F}" type="pres">
      <dgm:prSet presAssocID="{80E4B973-8BBA-4D1D-B145-1F1EE3BFC208}" presName="hierRoot2" presStyleCnt="0">
        <dgm:presLayoutVars>
          <dgm:hierBranch val="init"/>
        </dgm:presLayoutVars>
      </dgm:prSet>
      <dgm:spPr/>
    </dgm:pt>
    <dgm:pt modelId="{C6E64D4D-E613-47B5-9CCC-6E4EF23B5CEF}" type="pres">
      <dgm:prSet presAssocID="{80E4B973-8BBA-4D1D-B145-1F1EE3BFC208}" presName="rootComposite" presStyleCnt="0"/>
      <dgm:spPr/>
    </dgm:pt>
    <dgm:pt modelId="{11EBAE6E-FE03-4B60-B82A-47C921DA8F23}" type="pres">
      <dgm:prSet presAssocID="{80E4B973-8BBA-4D1D-B145-1F1EE3BFC208}" presName="rootText" presStyleLbl="node3" presStyleIdx="9" presStyleCnt="12">
        <dgm:presLayoutVars>
          <dgm:chPref val="3"/>
        </dgm:presLayoutVars>
      </dgm:prSet>
      <dgm:spPr/>
      <dgm:t>
        <a:bodyPr/>
        <a:lstStyle/>
        <a:p>
          <a:endParaRPr lang="en-US"/>
        </a:p>
      </dgm:t>
    </dgm:pt>
    <dgm:pt modelId="{47DA597A-62DB-4E3E-A3D8-57A995798E16}" type="pres">
      <dgm:prSet presAssocID="{80E4B973-8BBA-4D1D-B145-1F1EE3BFC208}" presName="rootConnector" presStyleLbl="node3" presStyleIdx="9" presStyleCnt="12"/>
      <dgm:spPr/>
      <dgm:t>
        <a:bodyPr/>
        <a:lstStyle/>
        <a:p>
          <a:endParaRPr lang="en-US"/>
        </a:p>
      </dgm:t>
    </dgm:pt>
    <dgm:pt modelId="{E49A5998-55C5-4DEB-B655-F0A43F27EE52}" type="pres">
      <dgm:prSet presAssocID="{80E4B973-8BBA-4D1D-B145-1F1EE3BFC208}" presName="hierChild4" presStyleCnt="0"/>
      <dgm:spPr/>
    </dgm:pt>
    <dgm:pt modelId="{64A79EDF-2EC7-4808-95D0-172DCFBC3223}" type="pres">
      <dgm:prSet presAssocID="{80E4B973-8BBA-4D1D-B145-1F1EE3BFC208}" presName="hierChild5" presStyleCnt="0"/>
      <dgm:spPr/>
    </dgm:pt>
    <dgm:pt modelId="{B66DBA8D-3E39-4D08-AAA2-64827528FCA1}" type="pres">
      <dgm:prSet presAssocID="{409F74E1-A561-4AA7-889B-6D6E69D81EAA}" presName="hierChild5" presStyleCnt="0"/>
      <dgm:spPr/>
    </dgm:pt>
    <dgm:pt modelId="{7B6E2D7D-9360-4DEC-B0EE-C8F9DE731E80}" type="pres">
      <dgm:prSet presAssocID="{A923B8E9-0519-4034-81EF-39723C45C893}" presName="Name37" presStyleLbl="parChTrans1D2" presStyleIdx="4" presStyleCnt="8"/>
      <dgm:spPr/>
      <dgm:t>
        <a:bodyPr/>
        <a:lstStyle/>
        <a:p>
          <a:endParaRPr lang="en-US"/>
        </a:p>
      </dgm:t>
    </dgm:pt>
    <dgm:pt modelId="{169C1DF8-6D95-4C55-984C-1AD597D2148F}" type="pres">
      <dgm:prSet presAssocID="{3860E547-7811-43B2-B2B5-64550F1F191B}" presName="hierRoot2" presStyleCnt="0">
        <dgm:presLayoutVars>
          <dgm:hierBranch val="init"/>
        </dgm:presLayoutVars>
      </dgm:prSet>
      <dgm:spPr/>
    </dgm:pt>
    <dgm:pt modelId="{C7BE677B-00AE-4A94-913A-99F53262A209}" type="pres">
      <dgm:prSet presAssocID="{3860E547-7811-43B2-B2B5-64550F1F191B}" presName="rootComposite" presStyleCnt="0"/>
      <dgm:spPr/>
    </dgm:pt>
    <dgm:pt modelId="{6E101DA0-664A-4CAC-8514-538B52317835}" type="pres">
      <dgm:prSet presAssocID="{3860E547-7811-43B2-B2B5-64550F1F191B}" presName="rootText" presStyleLbl="node2" presStyleIdx="4" presStyleCnt="8">
        <dgm:presLayoutVars>
          <dgm:chPref val="3"/>
        </dgm:presLayoutVars>
      </dgm:prSet>
      <dgm:spPr/>
      <dgm:t>
        <a:bodyPr/>
        <a:lstStyle/>
        <a:p>
          <a:endParaRPr lang="en-US"/>
        </a:p>
      </dgm:t>
    </dgm:pt>
    <dgm:pt modelId="{64400A29-3570-4D34-A2A3-F64412F0DFBE}" type="pres">
      <dgm:prSet presAssocID="{3860E547-7811-43B2-B2B5-64550F1F191B}" presName="rootConnector" presStyleLbl="node2" presStyleIdx="4" presStyleCnt="8"/>
      <dgm:spPr/>
      <dgm:t>
        <a:bodyPr/>
        <a:lstStyle/>
        <a:p>
          <a:endParaRPr lang="en-US"/>
        </a:p>
      </dgm:t>
    </dgm:pt>
    <dgm:pt modelId="{2F78E1DB-1488-43DD-B80B-C44801E57B28}" type="pres">
      <dgm:prSet presAssocID="{3860E547-7811-43B2-B2B5-64550F1F191B}" presName="hierChild4" presStyleCnt="0"/>
      <dgm:spPr/>
    </dgm:pt>
    <dgm:pt modelId="{54550454-E9F2-443A-A0A9-8ECD52DF0504}" type="pres">
      <dgm:prSet presAssocID="{4BA45429-094D-4BB5-BA37-4F79150E9820}" presName="Name37" presStyleLbl="parChTrans1D3" presStyleIdx="10" presStyleCnt="12"/>
      <dgm:spPr/>
      <dgm:t>
        <a:bodyPr/>
        <a:lstStyle/>
        <a:p>
          <a:endParaRPr lang="en-US"/>
        </a:p>
      </dgm:t>
    </dgm:pt>
    <dgm:pt modelId="{2CE65FF9-226D-4689-A33A-F7FA2FBDC9C5}" type="pres">
      <dgm:prSet presAssocID="{E0E45EB0-01A1-4988-A611-69FD47286732}" presName="hierRoot2" presStyleCnt="0">
        <dgm:presLayoutVars>
          <dgm:hierBranch val="init"/>
        </dgm:presLayoutVars>
      </dgm:prSet>
      <dgm:spPr/>
    </dgm:pt>
    <dgm:pt modelId="{3853A94A-C4AC-4724-A8F0-37ED495194BF}" type="pres">
      <dgm:prSet presAssocID="{E0E45EB0-01A1-4988-A611-69FD47286732}" presName="rootComposite" presStyleCnt="0"/>
      <dgm:spPr/>
    </dgm:pt>
    <dgm:pt modelId="{3949DD18-1531-47CD-8DA3-D33CB1FA2A8D}" type="pres">
      <dgm:prSet presAssocID="{E0E45EB0-01A1-4988-A611-69FD47286732}" presName="rootText" presStyleLbl="node3" presStyleIdx="10" presStyleCnt="12">
        <dgm:presLayoutVars>
          <dgm:chPref val="3"/>
        </dgm:presLayoutVars>
      </dgm:prSet>
      <dgm:spPr/>
      <dgm:t>
        <a:bodyPr/>
        <a:lstStyle/>
        <a:p>
          <a:endParaRPr lang="en-US"/>
        </a:p>
      </dgm:t>
    </dgm:pt>
    <dgm:pt modelId="{E8D711C1-F18A-4CC2-A458-A63DDE1D837E}" type="pres">
      <dgm:prSet presAssocID="{E0E45EB0-01A1-4988-A611-69FD47286732}" presName="rootConnector" presStyleLbl="node3" presStyleIdx="10" presStyleCnt="12"/>
      <dgm:spPr/>
      <dgm:t>
        <a:bodyPr/>
        <a:lstStyle/>
        <a:p>
          <a:endParaRPr lang="en-US"/>
        </a:p>
      </dgm:t>
    </dgm:pt>
    <dgm:pt modelId="{97FCB3AE-9B57-4598-92D8-04585D5DC98B}" type="pres">
      <dgm:prSet presAssocID="{E0E45EB0-01A1-4988-A611-69FD47286732}" presName="hierChild4" presStyleCnt="0"/>
      <dgm:spPr/>
    </dgm:pt>
    <dgm:pt modelId="{3FE067E7-6BAB-4CC6-942B-CDF3E5DA15BB}" type="pres">
      <dgm:prSet presAssocID="{C6503668-C938-42C5-83DB-2B2A50BC5DD9}" presName="Name37" presStyleLbl="parChTrans1D4" presStyleIdx="1" presStyleCnt="2"/>
      <dgm:spPr/>
      <dgm:t>
        <a:bodyPr/>
        <a:lstStyle/>
        <a:p>
          <a:endParaRPr lang="en-US"/>
        </a:p>
      </dgm:t>
    </dgm:pt>
    <dgm:pt modelId="{4FB09BCB-CD33-4C93-99DF-BA7B908F20CE}" type="pres">
      <dgm:prSet presAssocID="{4EFEC1AC-85DD-400C-91CD-37C9B449B339}" presName="hierRoot2" presStyleCnt="0">
        <dgm:presLayoutVars>
          <dgm:hierBranch val="init"/>
        </dgm:presLayoutVars>
      </dgm:prSet>
      <dgm:spPr/>
    </dgm:pt>
    <dgm:pt modelId="{0EC9562B-630A-4450-9B6D-1AD3EF5C886D}" type="pres">
      <dgm:prSet presAssocID="{4EFEC1AC-85DD-400C-91CD-37C9B449B339}" presName="rootComposite" presStyleCnt="0"/>
      <dgm:spPr/>
    </dgm:pt>
    <dgm:pt modelId="{79025424-4CF3-4520-88B1-797383AECECE}" type="pres">
      <dgm:prSet presAssocID="{4EFEC1AC-85DD-400C-91CD-37C9B449B339}" presName="rootText" presStyleLbl="node4" presStyleIdx="1" presStyleCnt="2">
        <dgm:presLayoutVars>
          <dgm:chPref val="3"/>
        </dgm:presLayoutVars>
      </dgm:prSet>
      <dgm:spPr/>
      <dgm:t>
        <a:bodyPr/>
        <a:lstStyle/>
        <a:p>
          <a:endParaRPr lang="en-US"/>
        </a:p>
      </dgm:t>
    </dgm:pt>
    <dgm:pt modelId="{410B4CD3-7728-4F15-8BEF-255E6A368744}" type="pres">
      <dgm:prSet presAssocID="{4EFEC1AC-85DD-400C-91CD-37C9B449B339}" presName="rootConnector" presStyleLbl="node4" presStyleIdx="1" presStyleCnt="2"/>
      <dgm:spPr/>
      <dgm:t>
        <a:bodyPr/>
        <a:lstStyle/>
        <a:p>
          <a:endParaRPr lang="en-US"/>
        </a:p>
      </dgm:t>
    </dgm:pt>
    <dgm:pt modelId="{3D5E1B86-4A4E-41CE-8594-5893E422207F}" type="pres">
      <dgm:prSet presAssocID="{4EFEC1AC-85DD-400C-91CD-37C9B449B339}" presName="hierChild4" presStyleCnt="0"/>
      <dgm:spPr/>
    </dgm:pt>
    <dgm:pt modelId="{379D5E60-9BA4-4AC9-A6B4-03482231D3B4}" type="pres">
      <dgm:prSet presAssocID="{4EFEC1AC-85DD-400C-91CD-37C9B449B339}" presName="hierChild5" presStyleCnt="0"/>
      <dgm:spPr/>
    </dgm:pt>
    <dgm:pt modelId="{22BCA764-F4F1-41E0-B8BD-3CCDD3639B4A}" type="pres">
      <dgm:prSet presAssocID="{E0E45EB0-01A1-4988-A611-69FD47286732}" presName="hierChild5" presStyleCnt="0"/>
      <dgm:spPr/>
    </dgm:pt>
    <dgm:pt modelId="{6AB5F63B-A385-4615-BD55-8FFD3E97BACA}" type="pres">
      <dgm:prSet presAssocID="{3860E547-7811-43B2-B2B5-64550F1F191B}" presName="hierChild5" presStyleCnt="0"/>
      <dgm:spPr/>
    </dgm:pt>
    <dgm:pt modelId="{5BC7409D-34E7-4BAB-95DF-8263ED5BF517}" type="pres">
      <dgm:prSet presAssocID="{0901A59F-65A1-4F27-A6AB-FC1C8C7E0FC6}" presName="Name37" presStyleLbl="parChTrans1D2" presStyleIdx="5" presStyleCnt="8"/>
      <dgm:spPr/>
      <dgm:t>
        <a:bodyPr/>
        <a:lstStyle/>
        <a:p>
          <a:endParaRPr lang="en-US"/>
        </a:p>
      </dgm:t>
    </dgm:pt>
    <dgm:pt modelId="{5474688D-160B-40F0-88DA-430CA3EB807A}" type="pres">
      <dgm:prSet presAssocID="{90DC72FF-DF53-47AA-B968-0B0A516DA0FC}" presName="hierRoot2" presStyleCnt="0">
        <dgm:presLayoutVars>
          <dgm:hierBranch val="init"/>
        </dgm:presLayoutVars>
      </dgm:prSet>
      <dgm:spPr/>
    </dgm:pt>
    <dgm:pt modelId="{5B7A0723-BB5A-48BD-900B-3055F1022AFD}" type="pres">
      <dgm:prSet presAssocID="{90DC72FF-DF53-47AA-B968-0B0A516DA0FC}" presName="rootComposite" presStyleCnt="0"/>
      <dgm:spPr/>
    </dgm:pt>
    <dgm:pt modelId="{01961661-690F-47C4-850B-E542F17F3471}" type="pres">
      <dgm:prSet presAssocID="{90DC72FF-DF53-47AA-B968-0B0A516DA0FC}" presName="rootText" presStyleLbl="node2" presStyleIdx="5" presStyleCnt="8">
        <dgm:presLayoutVars>
          <dgm:chPref val="3"/>
        </dgm:presLayoutVars>
      </dgm:prSet>
      <dgm:spPr/>
      <dgm:t>
        <a:bodyPr/>
        <a:lstStyle/>
        <a:p>
          <a:endParaRPr lang="en-US"/>
        </a:p>
      </dgm:t>
    </dgm:pt>
    <dgm:pt modelId="{751AED5E-0763-4D10-B561-8222F683DDBA}" type="pres">
      <dgm:prSet presAssocID="{90DC72FF-DF53-47AA-B968-0B0A516DA0FC}" presName="rootConnector" presStyleLbl="node2" presStyleIdx="5" presStyleCnt="8"/>
      <dgm:spPr/>
      <dgm:t>
        <a:bodyPr/>
        <a:lstStyle/>
        <a:p>
          <a:endParaRPr lang="en-US"/>
        </a:p>
      </dgm:t>
    </dgm:pt>
    <dgm:pt modelId="{B28CA26F-2D85-433C-805D-CA0E158C80D9}" type="pres">
      <dgm:prSet presAssocID="{90DC72FF-DF53-47AA-B968-0B0A516DA0FC}" presName="hierChild4" presStyleCnt="0"/>
      <dgm:spPr/>
    </dgm:pt>
    <dgm:pt modelId="{E8E2C38E-7F29-41FE-B5E3-EBC5CC94C198}" type="pres">
      <dgm:prSet presAssocID="{16C7500E-6D3F-4215-B708-ABCCD9589231}" presName="Name37" presStyleLbl="parChTrans1D3" presStyleIdx="11" presStyleCnt="12"/>
      <dgm:spPr/>
    </dgm:pt>
    <dgm:pt modelId="{4E3DB8F4-E31A-4C0B-8FDE-37ECD8B9EDDF}" type="pres">
      <dgm:prSet presAssocID="{8D47BC71-C903-4125-8E81-CDC62B5E7868}" presName="hierRoot2" presStyleCnt="0">
        <dgm:presLayoutVars>
          <dgm:hierBranch val="init"/>
        </dgm:presLayoutVars>
      </dgm:prSet>
      <dgm:spPr/>
    </dgm:pt>
    <dgm:pt modelId="{9554322D-C13B-43A1-B607-9837B94A629F}" type="pres">
      <dgm:prSet presAssocID="{8D47BC71-C903-4125-8E81-CDC62B5E7868}" presName="rootComposite" presStyleCnt="0"/>
      <dgm:spPr/>
    </dgm:pt>
    <dgm:pt modelId="{B4987D8E-CCF4-41DA-B5A0-8835A3059D0E}" type="pres">
      <dgm:prSet presAssocID="{8D47BC71-C903-4125-8E81-CDC62B5E7868}" presName="rootText" presStyleLbl="node3" presStyleIdx="11" presStyleCnt="12">
        <dgm:presLayoutVars>
          <dgm:chPref val="3"/>
        </dgm:presLayoutVars>
      </dgm:prSet>
      <dgm:spPr/>
      <dgm:t>
        <a:bodyPr/>
        <a:lstStyle/>
        <a:p>
          <a:endParaRPr lang="en-US"/>
        </a:p>
      </dgm:t>
    </dgm:pt>
    <dgm:pt modelId="{978F61B7-6F0D-4365-A637-5F4771C04B51}" type="pres">
      <dgm:prSet presAssocID="{8D47BC71-C903-4125-8E81-CDC62B5E7868}" presName="rootConnector" presStyleLbl="node3" presStyleIdx="11" presStyleCnt="12"/>
      <dgm:spPr/>
      <dgm:t>
        <a:bodyPr/>
        <a:lstStyle/>
        <a:p>
          <a:endParaRPr lang="en-US"/>
        </a:p>
      </dgm:t>
    </dgm:pt>
    <dgm:pt modelId="{FEF20DA7-81C7-4361-986D-4F6F51B977F3}" type="pres">
      <dgm:prSet presAssocID="{8D47BC71-C903-4125-8E81-CDC62B5E7868}" presName="hierChild4" presStyleCnt="0"/>
      <dgm:spPr/>
    </dgm:pt>
    <dgm:pt modelId="{4399AD6D-D740-464C-9EFC-AEA9A66DAFDC}" type="pres">
      <dgm:prSet presAssocID="{8D47BC71-C903-4125-8E81-CDC62B5E7868}" presName="hierChild5" presStyleCnt="0"/>
      <dgm:spPr/>
    </dgm:pt>
    <dgm:pt modelId="{FB713BFD-674D-4458-AF7C-CC1BD9159F4A}" type="pres">
      <dgm:prSet presAssocID="{90DC72FF-DF53-47AA-B968-0B0A516DA0FC}" presName="hierChild5" presStyleCnt="0"/>
      <dgm:spPr/>
    </dgm:pt>
    <dgm:pt modelId="{168E4EC9-E333-46FB-9B70-CE91D5F4D2E6}" type="pres">
      <dgm:prSet presAssocID="{026F57CE-DEED-4219-8B7D-57B09AE983B3}" presName="Name37" presStyleLbl="parChTrans1D2" presStyleIdx="6" presStyleCnt="8"/>
      <dgm:spPr/>
      <dgm:t>
        <a:bodyPr/>
        <a:lstStyle/>
        <a:p>
          <a:endParaRPr lang="en-US"/>
        </a:p>
      </dgm:t>
    </dgm:pt>
    <dgm:pt modelId="{6B738FC5-C50A-4E65-806B-2039E47F16A7}" type="pres">
      <dgm:prSet presAssocID="{882FED8D-A87E-45CE-B054-FB7BBA3F5AE2}" presName="hierRoot2" presStyleCnt="0">
        <dgm:presLayoutVars>
          <dgm:hierBranch val="init"/>
        </dgm:presLayoutVars>
      </dgm:prSet>
      <dgm:spPr/>
    </dgm:pt>
    <dgm:pt modelId="{0A5D1447-646F-4A40-8CB9-6D6F02BA924D}" type="pres">
      <dgm:prSet presAssocID="{882FED8D-A87E-45CE-B054-FB7BBA3F5AE2}" presName="rootComposite" presStyleCnt="0"/>
      <dgm:spPr/>
    </dgm:pt>
    <dgm:pt modelId="{8472A240-BCAA-4640-A530-B4BA0FBF807E}" type="pres">
      <dgm:prSet presAssocID="{882FED8D-A87E-45CE-B054-FB7BBA3F5AE2}" presName="rootText" presStyleLbl="node2" presStyleIdx="6" presStyleCnt="8">
        <dgm:presLayoutVars>
          <dgm:chPref val="3"/>
        </dgm:presLayoutVars>
      </dgm:prSet>
      <dgm:spPr/>
      <dgm:t>
        <a:bodyPr/>
        <a:lstStyle/>
        <a:p>
          <a:endParaRPr lang="en-US"/>
        </a:p>
      </dgm:t>
    </dgm:pt>
    <dgm:pt modelId="{CA362580-58E1-4B00-9D3C-7F3B9C6D5068}" type="pres">
      <dgm:prSet presAssocID="{882FED8D-A87E-45CE-B054-FB7BBA3F5AE2}" presName="rootConnector" presStyleLbl="node2" presStyleIdx="6" presStyleCnt="8"/>
      <dgm:spPr/>
      <dgm:t>
        <a:bodyPr/>
        <a:lstStyle/>
        <a:p>
          <a:endParaRPr lang="en-US"/>
        </a:p>
      </dgm:t>
    </dgm:pt>
    <dgm:pt modelId="{B43C958E-2146-4025-B613-C4BEB3CDF38C}" type="pres">
      <dgm:prSet presAssocID="{882FED8D-A87E-45CE-B054-FB7BBA3F5AE2}" presName="hierChild4" presStyleCnt="0"/>
      <dgm:spPr/>
    </dgm:pt>
    <dgm:pt modelId="{9292A910-67C5-4FA9-99BF-BC4A8265817C}" type="pres">
      <dgm:prSet presAssocID="{882FED8D-A87E-45CE-B054-FB7BBA3F5AE2}" presName="hierChild5" presStyleCnt="0"/>
      <dgm:spPr/>
    </dgm:pt>
    <dgm:pt modelId="{D88B93C8-93AD-4B7B-AC9E-36FE83085E8F}" type="pres">
      <dgm:prSet presAssocID="{6BB7E774-BFBF-4F68-8BAB-69941821F568}" presName="Name37" presStyleLbl="parChTrans1D2" presStyleIdx="7" presStyleCnt="8"/>
      <dgm:spPr/>
      <dgm:t>
        <a:bodyPr/>
        <a:lstStyle/>
        <a:p>
          <a:endParaRPr lang="en-US"/>
        </a:p>
      </dgm:t>
    </dgm:pt>
    <dgm:pt modelId="{A315DF58-C5A6-4FFE-A03E-06A322DD0108}" type="pres">
      <dgm:prSet presAssocID="{C0349E5A-A4C4-44A3-A319-9243ABD45389}" presName="hierRoot2" presStyleCnt="0">
        <dgm:presLayoutVars>
          <dgm:hierBranch val="init"/>
        </dgm:presLayoutVars>
      </dgm:prSet>
      <dgm:spPr/>
    </dgm:pt>
    <dgm:pt modelId="{59B7D7BF-C1EE-4F48-9ED9-F00D455903F6}" type="pres">
      <dgm:prSet presAssocID="{C0349E5A-A4C4-44A3-A319-9243ABD45389}" presName="rootComposite" presStyleCnt="0"/>
      <dgm:spPr/>
    </dgm:pt>
    <dgm:pt modelId="{A230C1F4-E0FE-4CBE-B773-1277450BB492}" type="pres">
      <dgm:prSet presAssocID="{C0349E5A-A4C4-44A3-A319-9243ABD45389}" presName="rootText" presStyleLbl="node2" presStyleIdx="7" presStyleCnt="8" custLinFactNeighborX="-2056" custLinFactNeighborY="2960">
        <dgm:presLayoutVars>
          <dgm:chPref val="3"/>
        </dgm:presLayoutVars>
      </dgm:prSet>
      <dgm:spPr/>
      <dgm:t>
        <a:bodyPr/>
        <a:lstStyle/>
        <a:p>
          <a:endParaRPr lang="en-US"/>
        </a:p>
      </dgm:t>
    </dgm:pt>
    <dgm:pt modelId="{920B6F14-88E9-481E-B8B0-18939B9B9932}" type="pres">
      <dgm:prSet presAssocID="{C0349E5A-A4C4-44A3-A319-9243ABD45389}" presName="rootConnector" presStyleLbl="node2" presStyleIdx="7" presStyleCnt="8"/>
      <dgm:spPr/>
      <dgm:t>
        <a:bodyPr/>
        <a:lstStyle/>
        <a:p>
          <a:endParaRPr lang="en-US"/>
        </a:p>
      </dgm:t>
    </dgm:pt>
    <dgm:pt modelId="{5D9E11F3-DE79-46D6-9546-664BE3BE230C}" type="pres">
      <dgm:prSet presAssocID="{C0349E5A-A4C4-44A3-A319-9243ABD45389}" presName="hierChild4" presStyleCnt="0"/>
      <dgm:spPr/>
    </dgm:pt>
    <dgm:pt modelId="{56D230E5-2D69-4935-8BC7-57CFCD95FE9B}" type="pres">
      <dgm:prSet presAssocID="{C0349E5A-A4C4-44A3-A319-9243ABD45389}" presName="hierChild5" presStyleCnt="0"/>
      <dgm:spPr/>
    </dgm:pt>
    <dgm:pt modelId="{1E499BE1-4F0C-4D4E-AA43-053117FA8F7B}" type="pres">
      <dgm:prSet presAssocID="{F467D3D7-8A5D-4E87-86EE-C21F899A71D4}" presName="hierChild3" presStyleCnt="0"/>
      <dgm:spPr/>
    </dgm:pt>
  </dgm:ptLst>
  <dgm:cxnLst>
    <dgm:cxn modelId="{9E36AB95-B290-4401-BAD6-4EFF4832EF0C}" type="presOf" srcId="{851C2CFA-7921-4B79-BFB6-B93D55F0E6FA}" destId="{91F1BFA2-C6C7-453C-861A-29C3741AD602}" srcOrd="0" destOrd="0" presId="urn:microsoft.com/office/officeart/2005/8/layout/orgChart1"/>
    <dgm:cxn modelId="{7CBB26F0-F527-445A-9E39-306AC771DB7B}" srcId="{8A180F2C-7438-43E3-8926-DB84F8F83EC7}" destId="{6AB628B7-D22F-4667-8ADE-D0F2575BDB25}" srcOrd="0" destOrd="0" parTransId="{91DFA023-0906-4818-B7A3-EDAA24FC0F79}" sibTransId="{535BDEB1-0DF3-4C39-B4E7-2B9FBE8EC48E}"/>
    <dgm:cxn modelId="{A76AF7AB-3A45-4251-8BB7-4A0CFEA9DF2A}" type="presOf" srcId="{026F57CE-DEED-4219-8B7D-57B09AE983B3}" destId="{168E4EC9-E333-46FB-9B70-CE91D5F4D2E6}" srcOrd="0" destOrd="0" presId="urn:microsoft.com/office/officeart/2005/8/layout/orgChart1"/>
    <dgm:cxn modelId="{5D8F9FEE-04CA-458D-85CB-EC339DE087EA}" type="presOf" srcId="{6BB7E774-BFBF-4F68-8BAB-69941821F568}" destId="{D88B93C8-93AD-4B7B-AC9E-36FE83085E8F}" srcOrd="0" destOrd="0" presId="urn:microsoft.com/office/officeart/2005/8/layout/orgChart1"/>
    <dgm:cxn modelId="{C1853040-F53F-4F0E-B26D-1FE040E87FD3}" srcId="{90DC72FF-DF53-47AA-B968-0B0A516DA0FC}" destId="{8D47BC71-C903-4125-8E81-CDC62B5E7868}" srcOrd="0" destOrd="0" parTransId="{16C7500E-6D3F-4215-B708-ABCCD9589231}" sibTransId="{B857E3B6-8D92-4C8F-B5B9-A02DF9E913FF}"/>
    <dgm:cxn modelId="{CAE2A6D1-B0A9-46FF-9A62-A4B7F9442EF2}" type="presOf" srcId="{90DC72FF-DF53-47AA-B968-0B0A516DA0FC}" destId="{01961661-690F-47C4-850B-E542F17F3471}" srcOrd="0" destOrd="0" presId="urn:microsoft.com/office/officeart/2005/8/layout/orgChart1"/>
    <dgm:cxn modelId="{1165E061-688C-4BBA-98C1-6FBEBB8AB3EC}" type="presOf" srcId="{8D47BC71-C903-4125-8E81-CDC62B5E7868}" destId="{B4987D8E-CCF4-41DA-B5A0-8835A3059D0E}" srcOrd="0" destOrd="0" presId="urn:microsoft.com/office/officeart/2005/8/layout/orgChart1"/>
    <dgm:cxn modelId="{ABC85203-64DB-47F2-8289-D55C00E1320D}" type="presOf" srcId="{3860E547-7811-43B2-B2B5-64550F1F191B}" destId="{6E101DA0-664A-4CAC-8514-538B52317835}" srcOrd="0" destOrd="0" presId="urn:microsoft.com/office/officeart/2005/8/layout/orgChart1"/>
    <dgm:cxn modelId="{E9DF6413-92BF-44BF-93BB-EFB174BBB51A}" type="presOf" srcId="{C779BA7D-83D9-44D2-9E2B-A66F36CADBCB}" destId="{D07F9E6A-F42D-4F57-9D31-E02FF05A3A40}" srcOrd="0" destOrd="0" presId="urn:microsoft.com/office/officeart/2005/8/layout/orgChart1"/>
    <dgm:cxn modelId="{C132EFDF-ADF6-4051-ACDB-C533B3C1A766}" srcId="{F467D3D7-8A5D-4E87-86EE-C21F899A71D4}" destId="{409F74E1-A561-4AA7-889B-6D6E69D81EAA}" srcOrd="3" destOrd="0" parTransId="{65D01DE7-7ABE-4363-838A-4F48507009B5}" sibTransId="{B6985290-B1A5-47B1-80BF-F946A9F9F18E}"/>
    <dgm:cxn modelId="{BBDF4547-292A-461F-A192-7AC81DC7DD58}" srcId="{F467D3D7-8A5D-4E87-86EE-C21F899A71D4}" destId="{C0349E5A-A4C4-44A3-A319-9243ABD45389}" srcOrd="7" destOrd="0" parTransId="{6BB7E774-BFBF-4F68-8BAB-69941821F568}" sibTransId="{F98AFF9D-7AFE-4C28-BC98-4BF326A5748D}"/>
    <dgm:cxn modelId="{2BC3CD51-5296-4A8C-A188-1D2440D048F6}" type="presOf" srcId="{73CD8600-1567-41F9-85D6-6CD3D2E470D6}" destId="{F817A0E2-FF9E-4E7A-AA7A-97D538C01354}" srcOrd="0" destOrd="0" presId="urn:microsoft.com/office/officeart/2005/8/layout/orgChart1"/>
    <dgm:cxn modelId="{2AB84780-20D3-4FC3-8235-6A53909980F8}" srcId="{409F74E1-A561-4AA7-889B-6D6E69D81EAA}" destId="{80E4B973-8BBA-4D1D-B145-1F1EE3BFC208}" srcOrd="5" destOrd="0" parTransId="{367CAF12-50FF-402F-98AD-7030A5CBB162}" sibTransId="{71FBC393-33CF-4154-8F99-E32C20774EF5}"/>
    <dgm:cxn modelId="{E107AFEE-207E-40F9-9E54-DCA4B260D5DE}" srcId="{851C2CFA-7921-4B79-BFB6-B93D55F0E6FA}" destId="{F467D3D7-8A5D-4E87-86EE-C21F899A71D4}" srcOrd="0" destOrd="0" parTransId="{9D90A46B-5384-4E88-BEBB-AA49CCB36306}" sibTransId="{475EAC56-777C-40C1-817D-197861ADD235}"/>
    <dgm:cxn modelId="{59D82909-15CE-4C9B-9F8B-E76168B23274}" srcId="{F467D3D7-8A5D-4E87-86EE-C21F899A71D4}" destId="{3860E547-7811-43B2-B2B5-64550F1F191B}" srcOrd="4" destOrd="0" parTransId="{A923B8E9-0519-4034-81EF-39723C45C893}" sibTransId="{087C0D74-5536-443F-AB9B-E558F099CB2E}"/>
    <dgm:cxn modelId="{F89C2477-8E63-459B-B4AA-049A10E1024F}" type="presOf" srcId="{0901A59F-65A1-4F27-A6AB-FC1C8C7E0FC6}" destId="{5BC7409D-34E7-4BAB-95DF-8263ED5BF517}" srcOrd="0" destOrd="0" presId="urn:microsoft.com/office/officeart/2005/8/layout/orgChart1"/>
    <dgm:cxn modelId="{7F54B6FC-27BC-49BA-ABAF-168360396A27}" srcId="{F467D3D7-8A5D-4E87-86EE-C21F899A71D4}" destId="{1A86F03A-1099-4081-B791-B67D53E25740}" srcOrd="0" destOrd="0" parTransId="{F2F01378-8CDD-4FAC-865A-F9FE9448527C}" sibTransId="{C3B16B0A-0337-431D-9E45-14AE5E6C3D22}"/>
    <dgm:cxn modelId="{AF5E3D80-6CFE-45D9-A68C-ACFD6FC35D48}" type="presOf" srcId="{91DFA023-0906-4818-B7A3-EDAA24FC0F79}" destId="{09EEBBA7-11E4-4929-8ED9-7FA6F7844EA6}" srcOrd="0" destOrd="0" presId="urn:microsoft.com/office/officeart/2005/8/layout/orgChart1"/>
    <dgm:cxn modelId="{4400CF5A-E33E-456E-8B0A-3F1E6C1D410D}" type="presOf" srcId="{6AB628B7-D22F-4667-8ADE-D0F2575BDB25}" destId="{54593DFB-C190-4397-8EFD-CCD8141C9D6E}" srcOrd="0" destOrd="0" presId="urn:microsoft.com/office/officeart/2005/8/layout/orgChart1"/>
    <dgm:cxn modelId="{D7AAFC9A-F2A5-4BE5-82F0-3D49172FDF5F}" type="presOf" srcId="{F75EE11F-65EF-4F90-B658-1D283724EEAC}" destId="{C431E988-5C6B-46AD-8F89-17ADE7B6E204}" srcOrd="0" destOrd="0" presId="urn:microsoft.com/office/officeart/2005/8/layout/orgChart1"/>
    <dgm:cxn modelId="{E34F2BA6-5D8A-42CA-B751-55DC385E2366}" type="presOf" srcId="{6AB628B7-D22F-4667-8ADE-D0F2575BDB25}" destId="{46DEFD21-092A-4ACA-8586-D5670EF650C1}" srcOrd="1" destOrd="0" presId="urn:microsoft.com/office/officeart/2005/8/layout/orgChart1"/>
    <dgm:cxn modelId="{9FA156D8-C4AD-484C-8CDF-A98595F2E23C}" type="presOf" srcId="{43C27E79-A742-44D2-9E02-A63289A8B60F}" destId="{2E5D504E-93F6-49BE-A628-07D43CFBC940}" srcOrd="1" destOrd="0" presId="urn:microsoft.com/office/officeart/2005/8/layout/orgChart1"/>
    <dgm:cxn modelId="{DE36F428-D327-4C27-8EF6-96027E959CDB}" type="presOf" srcId="{C0349E5A-A4C4-44A3-A319-9243ABD45389}" destId="{A230C1F4-E0FE-4CBE-B773-1277450BB492}" srcOrd="0" destOrd="0" presId="urn:microsoft.com/office/officeart/2005/8/layout/orgChart1"/>
    <dgm:cxn modelId="{300AA767-905B-40BA-9FA7-2D833D9CBFEA}" type="presOf" srcId="{B1EA3593-5B70-4C8A-A63B-1BCF1509DC18}" destId="{85424EB3-45DE-4F71-84E6-A39B97A6BC1D}" srcOrd="1" destOrd="0" presId="urn:microsoft.com/office/officeart/2005/8/layout/orgChart1"/>
    <dgm:cxn modelId="{846F51DC-E026-4D07-80B1-D36EEC32FF0F}" type="presOf" srcId="{B4F2F262-2AEF-4E39-9A05-73ED50268DA1}" destId="{102ED5DE-0046-4307-B7ED-39C999A46578}" srcOrd="0" destOrd="0" presId="urn:microsoft.com/office/officeart/2005/8/layout/orgChart1"/>
    <dgm:cxn modelId="{AE084165-9F66-4FFD-9C9A-7040996F75DC}" type="presOf" srcId="{C0349E5A-A4C4-44A3-A319-9243ABD45389}" destId="{920B6F14-88E9-481E-B8B0-18939B9B9932}" srcOrd="1" destOrd="0" presId="urn:microsoft.com/office/officeart/2005/8/layout/orgChart1"/>
    <dgm:cxn modelId="{518700BB-0200-4E0F-A9B4-0445F50F0DD2}" type="presOf" srcId="{4BA45429-094D-4BB5-BA37-4F79150E9820}" destId="{54550454-E9F2-443A-A0A9-8ECD52DF0504}" srcOrd="0" destOrd="0" presId="urn:microsoft.com/office/officeart/2005/8/layout/orgChart1"/>
    <dgm:cxn modelId="{F3E51D44-EFB9-4C10-ABE0-0D055770D7C2}" type="presOf" srcId="{2D102F56-F7FF-4B49-9C7B-A86AFD6A1663}" destId="{6586B67E-F214-4B1C-AF83-FF5AE7EF6483}" srcOrd="0" destOrd="0" presId="urn:microsoft.com/office/officeart/2005/8/layout/orgChart1"/>
    <dgm:cxn modelId="{FC7D78DB-9284-46C4-B30C-C940F816BADB}" srcId="{F467D3D7-8A5D-4E87-86EE-C21F899A71D4}" destId="{32481719-11E1-4B45-925A-91E5C71A9292}" srcOrd="2" destOrd="0" parTransId="{AC1805FC-B547-4805-AA6B-573CC8FABB42}" sibTransId="{BFE35C7C-5BAF-4AC5-A5FB-779B9A783890}"/>
    <dgm:cxn modelId="{2744C1A2-B68F-4CFE-A192-1726E0705D93}" type="presOf" srcId="{742D1D67-D8C0-4DA1-A65C-5E6B00FA81C3}" destId="{28912727-0A67-4BD2-824E-9DA6BB69A313}" srcOrd="1" destOrd="0" presId="urn:microsoft.com/office/officeart/2005/8/layout/orgChart1"/>
    <dgm:cxn modelId="{5AE72397-418D-44BA-ABB6-F592663B9D7E}" type="presOf" srcId="{46ED8305-531A-4FCD-A154-703E3130886B}" destId="{B02B1C8A-008C-417A-B481-A79531ED8132}" srcOrd="0" destOrd="0" presId="urn:microsoft.com/office/officeart/2005/8/layout/orgChart1"/>
    <dgm:cxn modelId="{B29031F8-A72E-497E-9636-D1662E80EB85}" type="presOf" srcId="{882FED8D-A87E-45CE-B054-FB7BBA3F5AE2}" destId="{CA362580-58E1-4B00-9D3C-7F3B9C6D5068}" srcOrd="1" destOrd="0" presId="urn:microsoft.com/office/officeart/2005/8/layout/orgChart1"/>
    <dgm:cxn modelId="{BD5BE1E2-5C31-4833-91B7-0FCB8BAE0177}" srcId="{F467D3D7-8A5D-4E87-86EE-C21F899A71D4}" destId="{882FED8D-A87E-45CE-B054-FB7BBA3F5AE2}" srcOrd="6" destOrd="0" parTransId="{026F57CE-DEED-4219-8B7D-57B09AE983B3}" sibTransId="{A884AF54-FD6A-4EA7-9E99-1982FCC91E5D}"/>
    <dgm:cxn modelId="{4228DEEA-AA20-48C7-85EB-4E5A45E2C627}" type="presOf" srcId="{409F74E1-A561-4AA7-889B-6D6E69D81EAA}" destId="{06A94A61-2C73-4DA6-8EAB-488E479AB5A8}" srcOrd="1" destOrd="0" presId="urn:microsoft.com/office/officeart/2005/8/layout/orgChart1"/>
    <dgm:cxn modelId="{FC250963-AA0D-4AAE-A4D3-1AE4873BF051}" type="presOf" srcId="{43C27E79-A742-44D2-9E02-A63289A8B60F}" destId="{F89DB8E3-279E-4EAE-8EA2-42B3C7BD3F5F}" srcOrd="0" destOrd="0" presId="urn:microsoft.com/office/officeart/2005/8/layout/orgChart1"/>
    <dgm:cxn modelId="{D4313B53-F225-48DC-A5B0-8D8E3BCBC1B1}" srcId="{1A86F03A-1099-4081-B791-B67D53E25740}" destId="{742D1D67-D8C0-4DA1-A65C-5E6B00FA81C3}" srcOrd="0" destOrd="0" parTransId="{73CD8600-1567-41F9-85D6-6CD3D2E470D6}" sibTransId="{2C17B473-9124-4D62-B603-4FD2269B6813}"/>
    <dgm:cxn modelId="{6A2AF34A-871A-4DC2-90C4-DA3DF8544C36}" srcId="{1A86F03A-1099-4081-B791-B67D53E25740}" destId="{43C27E79-A742-44D2-9E02-A63289A8B60F}" srcOrd="1" destOrd="0" parTransId="{F75EE11F-65EF-4F90-B658-1D283724EEAC}" sibTransId="{B0BFAFDB-25C4-4EAF-B941-AD07BA6F2D53}"/>
    <dgm:cxn modelId="{7C4D95C1-D039-4BB0-9363-EB0E538A198D}" srcId="{E0E45EB0-01A1-4988-A611-69FD47286732}" destId="{4EFEC1AC-85DD-400C-91CD-37C9B449B339}" srcOrd="0" destOrd="0" parTransId="{C6503668-C938-42C5-83DB-2B2A50BC5DD9}" sibTransId="{30D692D2-CD99-49FA-80E3-094F7219D1B0}"/>
    <dgm:cxn modelId="{A42A11F6-A0F1-45CF-B926-95D20261D99A}" type="presOf" srcId="{367CAF12-50FF-402F-98AD-7030A5CBB162}" destId="{7BFCB09F-A9C8-4FBB-90B3-9E68DDE24281}" srcOrd="0" destOrd="0" presId="urn:microsoft.com/office/officeart/2005/8/layout/orgChart1"/>
    <dgm:cxn modelId="{C1A7575C-F8B4-43B8-BCFE-2FEBAFB9A02F}" type="presOf" srcId="{1A86F03A-1099-4081-B791-B67D53E25740}" destId="{2067D4D4-ECD2-478F-8E61-AB097CDB358C}" srcOrd="0" destOrd="0" presId="urn:microsoft.com/office/officeart/2005/8/layout/orgChart1"/>
    <dgm:cxn modelId="{A8433FC2-8226-4176-8615-7D5167981DA0}" type="presOf" srcId="{8A180F2C-7438-43E3-8926-DB84F8F83EC7}" destId="{DE39BC13-0FB2-4BF7-90AA-30AD3B402CA9}" srcOrd="0" destOrd="0" presId="urn:microsoft.com/office/officeart/2005/8/layout/orgChart1"/>
    <dgm:cxn modelId="{B9D6C206-8748-4284-B2FD-9EA7EF25BA6E}" type="presOf" srcId="{409F74E1-A561-4AA7-889B-6D6E69D81EAA}" destId="{F965A258-B98C-4068-8B0A-E9CDD3302463}" srcOrd="0" destOrd="0" presId="urn:microsoft.com/office/officeart/2005/8/layout/orgChart1"/>
    <dgm:cxn modelId="{2699E07E-9982-41D6-9228-ECCA27B73513}" type="presOf" srcId="{65D01DE7-7ABE-4363-838A-4F48507009B5}" destId="{1479A416-E6FD-4598-8CF8-643814EDBE0C}" srcOrd="0" destOrd="0" presId="urn:microsoft.com/office/officeart/2005/8/layout/orgChart1"/>
    <dgm:cxn modelId="{C5985242-E9E5-45DC-8291-AD0D1F60C56D}" type="presOf" srcId="{00AE6020-28F6-4744-8041-C8B80C21B792}" destId="{D51F82C8-EE33-46B7-A2C3-D5373A9BC3ED}" srcOrd="1" destOrd="0" presId="urn:microsoft.com/office/officeart/2005/8/layout/orgChart1"/>
    <dgm:cxn modelId="{3A80D90A-953A-42A2-9B79-3A76B990E1CA}" type="presOf" srcId="{443AF9CD-9D3A-4917-8655-657B4106E27D}" destId="{FBCC79F9-77F9-4A0E-B1C4-52211E78379A}" srcOrd="0" destOrd="0" presId="urn:microsoft.com/office/officeart/2005/8/layout/orgChart1"/>
    <dgm:cxn modelId="{7078055A-32A7-46CA-8F9E-2E8CCB1CA53A}" type="presOf" srcId="{8D47BC71-C903-4125-8E81-CDC62B5E7868}" destId="{978F61B7-6F0D-4365-A637-5F4771C04B51}" srcOrd="1" destOrd="0" presId="urn:microsoft.com/office/officeart/2005/8/layout/orgChart1"/>
    <dgm:cxn modelId="{803DDAEA-7BEF-4AD7-94A7-0DE7F0E7CA20}" type="presOf" srcId="{301A2FC9-19AD-463D-99BC-907E1186580A}" destId="{87755B7F-3B07-4B4B-9F7E-9A4E162B03EA}" srcOrd="1" destOrd="0" presId="urn:microsoft.com/office/officeart/2005/8/layout/orgChart1"/>
    <dgm:cxn modelId="{6641F3EF-3CB7-4947-BA4F-377432DDA82F}" type="presOf" srcId="{F467D3D7-8A5D-4E87-86EE-C21F899A71D4}" destId="{4E27E6A4-11AF-4BBC-A0A4-E97C87998ACD}" srcOrd="0" destOrd="0" presId="urn:microsoft.com/office/officeart/2005/8/layout/orgChart1"/>
    <dgm:cxn modelId="{BFF4F7C4-5F5D-436C-BE2D-A6413C53CC4D}" type="presOf" srcId="{90DC72FF-DF53-47AA-B968-0B0A516DA0FC}" destId="{751AED5E-0763-4D10-B561-8222F683DDBA}" srcOrd="1" destOrd="0" presId="urn:microsoft.com/office/officeart/2005/8/layout/orgChart1"/>
    <dgm:cxn modelId="{DAC0F7AC-D1EA-4E55-9A7E-AA60B140E3DA}" srcId="{32481719-11E1-4B45-925A-91E5C71A9292}" destId="{8A180F2C-7438-43E3-8926-DB84F8F83EC7}" srcOrd="0" destOrd="0" parTransId="{5173B5C7-EA19-499D-8ED5-203D10FB1F64}" sibTransId="{2F35F1B0-1893-487C-BC9B-E675F2560F0B}"/>
    <dgm:cxn modelId="{47110415-1777-4AFC-B8A2-891CACC17DC4}" type="presOf" srcId="{DCC88603-56F6-49A3-817C-A667964F4A3C}" destId="{D445D67E-E003-4262-8BA1-AAEFCCBF0C65}" srcOrd="0" destOrd="0" presId="urn:microsoft.com/office/officeart/2005/8/layout/orgChart1"/>
    <dgm:cxn modelId="{8BE92EAB-A44D-4D61-B987-843671F92937}" type="presOf" srcId="{4EFEC1AC-85DD-400C-91CD-37C9B449B339}" destId="{410B4CD3-7728-4F15-8BEF-255E6A368744}" srcOrd="1" destOrd="0" presId="urn:microsoft.com/office/officeart/2005/8/layout/orgChart1"/>
    <dgm:cxn modelId="{7E126437-00B4-41FD-8A46-4CF62CF90828}" type="presOf" srcId="{32481719-11E1-4B45-925A-91E5C71A9292}" destId="{F1295C91-A99D-461B-B297-EEBD36B1028B}" srcOrd="0" destOrd="0" presId="urn:microsoft.com/office/officeart/2005/8/layout/orgChart1"/>
    <dgm:cxn modelId="{FF3661B6-9B38-4266-933D-5C0BA8E548BB}" type="presOf" srcId="{00AE6020-28F6-4744-8041-C8B80C21B792}" destId="{BE1B237D-785B-48BA-94D5-8BE4F4558836}" srcOrd="0" destOrd="0" presId="urn:microsoft.com/office/officeart/2005/8/layout/orgChart1"/>
    <dgm:cxn modelId="{F6A49D10-8BC4-462E-B008-3942B19EF2B5}" srcId="{1A86F03A-1099-4081-B791-B67D53E25740}" destId="{9ECBFB9A-2D08-4DF3-AB17-860F989CE455}" srcOrd="2" destOrd="0" parTransId="{46ED8305-531A-4FCD-A154-703E3130886B}" sibTransId="{5CD176A3-5A56-4FCF-9BB5-8D992D858028}"/>
    <dgm:cxn modelId="{2D1BB61F-2325-48D6-B9A6-2A0E7EEA7F10}" type="presOf" srcId="{8A180F2C-7438-43E3-8926-DB84F8F83EC7}" destId="{7F1DD11F-D9D4-4634-8F6F-5011BF37AAB3}" srcOrd="1" destOrd="0" presId="urn:microsoft.com/office/officeart/2005/8/layout/orgChart1"/>
    <dgm:cxn modelId="{26307249-A4C4-446E-9398-1A27DE0A757B}" type="presOf" srcId="{5173B5C7-EA19-499D-8ED5-203D10FB1F64}" destId="{1B8E5FB1-7B9C-4F44-84FB-B912AB4AFB8C}" srcOrd="0" destOrd="0" presId="urn:microsoft.com/office/officeart/2005/8/layout/orgChart1"/>
    <dgm:cxn modelId="{6A18EFC8-23D1-4ABA-B393-F340880349CB}" type="presOf" srcId="{AC1805FC-B547-4805-AA6B-573CC8FABB42}" destId="{41EE7458-4FBC-4A00-BCB6-644C5B6C6A8D}" srcOrd="0" destOrd="0" presId="urn:microsoft.com/office/officeart/2005/8/layout/orgChart1"/>
    <dgm:cxn modelId="{5AF9E5BB-B2A4-4335-8D84-CE063D65CB80}" type="presOf" srcId="{32481719-11E1-4B45-925A-91E5C71A9292}" destId="{00D1E222-D5B9-40AB-99EA-F1FFBF58E9E3}" srcOrd="1" destOrd="0" presId="urn:microsoft.com/office/officeart/2005/8/layout/orgChart1"/>
    <dgm:cxn modelId="{8B3A13A4-2EE6-4BD5-A0FB-F27892240E5E}" type="presOf" srcId="{C779BA7D-83D9-44D2-9E2B-A66F36CADBCB}" destId="{986B2980-86C3-4C5E-A32C-0FCFC1A58E61}" srcOrd="1" destOrd="0" presId="urn:microsoft.com/office/officeart/2005/8/layout/orgChart1"/>
    <dgm:cxn modelId="{0FBC5368-2AF9-434F-B07D-1715AE2E8D2A}" type="presOf" srcId="{3860E547-7811-43B2-B2B5-64550F1F191B}" destId="{64400A29-3570-4D34-A2A3-F64412F0DFBE}" srcOrd="1" destOrd="0" presId="urn:microsoft.com/office/officeart/2005/8/layout/orgChart1"/>
    <dgm:cxn modelId="{0AE09C1E-A542-4BAB-8363-62CC04107A24}" type="presOf" srcId="{9ECBFB9A-2D08-4DF3-AB17-860F989CE455}" destId="{964B8B7C-7A58-40DB-82CC-C416B1D9B797}" srcOrd="0" destOrd="0" presId="urn:microsoft.com/office/officeart/2005/8/layout/orgChart1"/>
    <dgm:cxn modelId="{8940C4A4-CFB2-4676-9C49-829952A90685}" srcId="{F467D3D7-8A5D-4E87-86EE-C21F899A71D4}" destId="{C779BA7D-83D9-44D2-9E2B-A66F36CADBCB}" srcOrd="1" destOrd="0" parTransId="{B4F2F262-2AEF-4E39-9A05-73ED50268DA1}" sibTransId="{D7692D3D-2C4F-4A0E-B433-1975635258E8}"/>
    <dgm:cxn modelId="{7FF5C6F0-7F89-4F7D-8BF7-F034A96DA15E}" type="presOf" srcId="{882FED8D-A87E-45CE-B054-FB7BBA3F5AE2}" destId="{8472A240-BCAA-4640-A530-B4BA0FBF807E}" srcOrd="0" destOrd="0" presId="urn:microsoft.com/office/officeart/2005/8/layout/orgChart1"/>
    <dgm:cxn modelId="{CC63B518-BDB4-438C-AB26-CC9AA3BC3A1E}" type="presOf" srcId="{D0172301-B312-4D5A-8811-715BC261CEBC}" destId="{D71C62CB-0D8A-469C-A234-E2A850D1F402}" srcOrd="0" destOrd="0" presId="urn:microsoft.com/office/officeart/2005/8/layout/orgChart1"/>
    <dgm:cxn modelId="{9F43989D-CD0C-445E-9CEF-02B007F7D48C}" type="presOf" srcId="{E0E45EB0-01A1-4988-A611-69FD47286732}" destId="{E8D711C1-F18A-4CC2-A458-A63DDE1D837E}" srcOrd="1" destOrd="0" presId="urn:microsoft.com/office/officeart/2005/8/layout/orgChart1"/>
    <dgm:cxn modelId="{8E63E06A-F2A8-4F48-ABC9-3BD7415773DE}" srcId="{409F74E1-A561-4AA7-889B-6D6E69D81EAA}" destId="{B1EA3593-5B70-4C8A-A63B-1BCF1509DC18}" srcOrd="4" destOrd="0" parTransId="{DCC88603-56F6-49A3-817C-A667964F4A3C}" sibTransId="{26099F7A-DD96-4E4C-A5EB-9D44030B2B74}"/>
    <dgm:cxn modelId="{C7C8CC6D-CE89-423D-87CE-C0423A866799}" srcId="{409F74E1-A561-4AA7-889B-6D6E69D81EAA}" destId="{301A2FC9-19AD-463D-99BC-907E1186580A}" srcOrd="0" destOrd="0" parTransId="{2D102F56-F7FF-4B49-9C7B-A86AFD6A1663}" sibTransId="{C3BDEADE-7A2F-4133-AC8D-69D11FB1619C}"/>
    <dgm:cxn modelId="{350F794A-B89D-4DD5-9A7D-BD39082CA8F1}" srcId="{409F74E1-A561-4AA7-889B-6D6E69D81EAA}" destId="{00AE6020-28F6-4744-8041-C8B80C21B792}" srcOrd="3" destOrd="0" parTransId="{E34A5965-7BA6-4D46-8173-C4405AA26D5D}" sibTransId="{D651CEA5-CB21-4C25-A705-9730B5B4D5CF}"/>
    <dgm:cxn modelId="{6F9DCCB2-DACC-4C2C-8648-FA911890CC91}" srcId="{409F74E1-A561-4AA7-889B-6D6E69D81EAA}" destId="{44FAD87A-CE90-49D2-B75F-D183F1BC8CE9}" srcOrd="2" destOrd="0" parTransId="{F0AF5911-9AC8-41D4-BF7C-36562D489B32}" sibTransId="{E409F26A-BBB3-4BF0-A05C-B0C7D73C3720}"/>
    <dgm:cxn modelId="{04988F74-72D4-4B44-A829-9BE2FBF35117}" type="presOf" srcId="{16C7500E-6D3F-4215-B708-ABCCD9589231}" destId="{E8E2C38E-7F29-41FE-B5E3-EBC5CC94C198}" srcOrd="0" destOrd="0" presId="urn:microsoft.com/office/officeart/2005/8/layout/orgChart1"/>
    <dgm:cxn modelId="{6A5BDEFB-203E-4D01-AD40-79B581028522}" srcId="{F467D3D7-8A5D-4E87-86EE-C21F899A71D4}" destId="{90DC72FF-DF53-47AA-B968-0B0A516DA0FC}" srcOrd="5" destOrd="0" parTransId="{0901A59F-65A1-4F27-A6AB-FC1C8C7E0FC6}" sibTransId="{63D5448F-6D48-4477-883F-51D27F72717D}"/>
    <dgm:cxn modelId="{BA3A1D51-3B21-4CEA-ABAD-606ADF0B111E}" type="presOf" srcId="{80E4B973-8BBA-4D1D-B145-1F1EE3BFC208}" destId="{11EBAE6E-FE03-4B60-B82A-47C921DA8F23}" srcOrd="0" destOrd="0" presId="urn:microsoft.com/office/officeart/2005/8/layout/orgChart1"/>
    <dgm:cxn modelId="{7365F9A1-6C19-4323-9C78-A228CEAB7A5B}" srcId="{409F74E1-A561-4AA7-889B-6D6E69D81EAA}" destId="{443AF9CD-9D3A-4917-8655-657B4106E27D}" srcOrd="1" destOrd="0" parTransId="{D0172301-B312-4D5A-8811-715BC261CEBC}" sibTransId="{D38A487D-DCD0-4A7B-AB4E-37C13FEB1FCC}"/>
    <dgm:cxn modelId="{F4D67861-7004-4EDD-9ABC-D089412E2831}" type="presOf" srcId="{9ECBFB9A-2D08-4DF3-AB17-860F989CE455}" destId="{47BF9236-FB8C-4842-BC8D-4407270D7456}" srcOrd="1" destOrd="0" presId="urn:microsoft.com/office/officeart/2005/8/layout/orgChart1"/>
    <dgm:cxn modelId="{F9358B69-6A2B-4135-991E-7F098DDDCAA2}" type="presOf" srcId="{F2F01378-8CDD-4FAC-865A-F9FE9448527C}" destId="{5DF08CA0-9D2F-4841-9233-30D8443E75CD}" srcOrd="0" destOrd="0" presId="urn:microsoft.com/office/officeart/2005/8/layout/orgChart1"/>
    <dgm:cxn modelId="{5F4F772F-ED61-4C79-8E31-95CC6C2EC933}" type="presOf" srcId="{80E4B973-8BBA-4D1D-B145-1F1EE3BFC208}" destId="{47DA597A-62DB-4E3E-A3D8-57A995798E16}" srcOrd="1" destOrd="0" presId="urn:microsoft.com/office/officeart/2005/8/layout/orgChart1"/>
    <dgm:cxn modelId="{0C9B4785-2FB9-4D8F-8876-D6BA723AB608}" srcId="{3860E547-7811-43B2-B2B5-64550F1F191B}" destId="{E0E45EB0-01A1-4988-A611-69FD47286732}" srcOrd="0" destOrd="0" parTransId="{4BA45429-094D-4BB5-BA37-4F79150E9820}" sibTransId="{D5267814-0ADC-4F54-BC40-2E9C5D21FB36}"/>
    <dgm:cxn modelId="{76860802-170C-4D51-9218-0CDC37E03EEF}" type="presOf" srcId="{F467D3D7-8A5D-4E87-86EE-C21F899A71D4}" destId="{875DB502-2E17-45F6-AD59-A468A8EDAC58}" srcOrd="1" destOrd="0" presId="urn:microsoft.com/office/officeart/2005/8/layout/orgChart1"/>
    <dgm:cxn modelId="{31F81C53-2F5D-423E-972F-0F34A0B2F326}" type="presOf" srcId="{443AF9CD-9D3A-4917-8655-657B4106E27D}" destId="{C291E81A-B922-44BE-A17E-6FA0B24F8386}" srcOrd="1" destOrd="0" presId="urn:microsoft.com/office/officeart/2005/8/layout/orgChart1"/>
    <dgm:cxn modelId="{6598735B-6CE6-45BC-A410-D69770491B39}" type="presOf" srcId="{F0AF5911-9AC8-41D4-BF7C-36562D489B32}" destId="{575FB0FE-11E5-4C0F-82D3-4A5727BD701F}" srcOrd="0" destOrd="0" presId="urn:microsoft.com/office/officeart/2005/8/layout/orgChart1"/>
    <dgm:cxn modelId="{4A45F0FB-359C-4D0C-AB22-5ECF4243F262}" type="presOf" srcId="{742D1D67-D8C0-4DA1-A65C-5E6B00FA81C3}" destId="{F85F4C03-DB44-4FC6-BDE1-1489B80AE299}" srcOrd="0" destOrd="0" presId="urn:microsoft.com/office/officeart/2005/8/layout/orgChart1"/>
    <dgm:cxn modelId="{494BE22C-A434-4E60-A409-8D7586875C44}" type="presOf" srcId="{44FAD87A-CE90-49D2-B75F-D183F1BC8CE9}" destId="{7E54C01C-7367-4C7D-8904-26C99EFE7C77}" srcOrd="0" destOrd="0" presId="urn:microsoft.com/office/officeart/2005/8/layout/orgChart1"/>
    <dgm:cxn modelId="{93D6C507-FFC7-4F35-B086-5F5CB53DA837}" type="presOf" srcId="{C6503668-C938-42C5-83DB-2B2A50BC5DD9}" destId="{3FE067E7-6BAB-4CC6-942B-CDF3E5DA15BB}" srcOrd="0" destOrd="0" presId="urn:microsoft.com/office/officeart/2005/8/layout/orgChart1"/>
    <dgm:cxn modelId="{3933E8FA-76B3-4E0B-B9A9-24270DDF74FF}" type="presOf" srcId="{E34A5965-7BA6-4D46-8173-C4405AA26D5D}" destId="{288ACF6D-20F8-44AC-8A3B-F28439C269A5}" srcOrd="0" destOrd="0" presId="urn:microsoft.com/office/officeart/2005/8/layout/orgChart1"/>
    <dgm:cxn modelId="{8CD0B7AA-F10C-45AF-B110-524202F57EDC}" type="presOf" srcId="{1A86F03A-1099-4081-B791-B67D53E25740}" destId="{4FF707CA-45E1-4A9A-A59B-FD703CFF446C}" srcOrd="1" destOrd="0" presId="urn:microsoft.com/office/officeart/2005/8/layout/orgChart1"/>
    <dgm:cxn modelId="{C0468F1E-B2B4-4DB9-9B4E-D9160295A7BE}" type="presOf" srcId="{E0E45EB0-01A1-4988-A611-69FD47286732}" destId="{3949DD18-1531-47CD-8DA3-D33CB1FA2A8D}" srcOrd="0" destOrd="0" presId="urn:microsoft.com/office/officeart/2005/8/layout/orgChart1"/>
    <dgm:cxn modelId="{304C0170-F9D5-457E-B7C6-CC3DFD242714}" type="presOf" srcId="{4EFEC1AC-85DD-400C-91CD-37C9B449B339}" destId="{79025424-4CF3-4520-88B1-797383AECECE}" srcOrd="0" destOrd="0" presId="urn:microsoft.com/office/officeart/2005/8/layout/orgChart1"/>
    <dgm:cxn modelId="{F32463D8-88AC-4BD3-AC26-9CB1EE941C7C}" type="presOf" srcId="{B1EA3593-5B70-4C8A-A63B-1BCF1509DC18}" destId="{5AC0D37B-7150-427C-94D1-EB252B41557F}" srcOrd="0" destOrd="0" presId="urn:microsoft.com/office/officeart/2005/8/layout/orgChart1"/>
    <dgm:cxn modelId="{338E159D-EBC1-4244-8263-ADF119BCF3E7}" type="presOf" srcId="{A923B8E9-0519-4034-81EF-39723C45C893}" destId="{7B6E2D7D-9360-4DEC-B0EE-C8F9DE731E80}" srcOrd="0" destOrd="0" presId="urn:microsoft.com/office/officeart/2005/8/layout/orgChart1"/>
    <dgm:cxn modelId="{D9A7DDC9-44B9-498E-A459-BB1BEBD549E6}" type="presOf" srcId="{301A2FC9-19AD-463D-99BC-907E1186580A}" destId="{457E952D-2867-4BF8-8517-3EB72FDCB6D2}" srcOrd="0" destOrd="0" presId="urn:microsoft.com/office/officeart/2005/8/layout/orgChart1"/>
    <dgm:cxn modelId="{207FBE20-A835-472C-9DDE-7D84A8474DCA}" type="presOf" srcId="{44FAD87A-CE90-49D2-B75F-D183F1BC8CE9}" destId="{EF98BBFE-D818-401E-93BC-917B3E9A377D}" srcOrd="1" destOrd="0" presId="urn:microsoft.com/office/officeart/2005/8/layout/orgChart1"/>
    <dgm:cxn modelId="{34908304-49E1-4E56-BF9A-B218A111A1EC}" type="presParOf" srcId="{91F1BFA2-C6C7-453C-861A-29C3741AD602}" destId="{8C5D63EF-B676-42DC-95B4-38CD1B42E6EF}" srcOrd="0" destOrd="0" presId="urn:microsoft.com/office/officeart/2005/8/layout/orgChart1"/>
    <dgm:cxn modelId="{8D364D3A-1E61-4B38-9BBE-00CD3D6981F7}" type="presParOf" srcId="{8C5D63EF-B676-42DC-95B4-38CD1B42E6EF}" destId="{929CE752-70AD-422E-8189-2189D6CC5732}" srcOrd="0" destOrd="0" presId="urn:microsoft.com/office/officeart/2005/8/layout/orgChart1"/>
    <dgm:cxn modelId="{FA2293F6-0C4C-4164-ADBE-229EE6F86F95}" type="presParOf" srcId="{929CE752-70AD-422E-8189-2189D6CC5732}" destId="{4E27E6A4-11AF-4BBC-A0A4-E97C87998ACD}" srcOrd="0" destOrd="0" presId="urn:microsoft.com/office/officeart/2005/8/layout/orgChart1"/>
    <dgm:cxn modelId="{5A5A65A3-8158-4B7C-A51B-1045C05D1D6A}" type="presParOf" srcId="{929CE752-70AD-422E-8189-2189D6CC5732}" destId="{875DB502-2E17-45F6-AD59-A468A8EDAC58}" srcOrd="1" destOrd="0" presId="urn:microsoft.com/office/officeart/2005/8/layout/orgChart1"/>
    <dgm:cxn modelId="{53F07378-696E-4ED4-A590-A1FDB4F4C576}" type="presParOf" srcId="{8C5D63EF-B676-42DC-95B4-38CD1B42E6EF}" destId="{0E32ECC5-7191-456F-AF19-5C718DEDC5DA}" srcOrd="1" destOrd="0" presId="urn:microsoft.com/office/officeart/2005/8/layout/orgChart1"/>
    <dgm:cxn modelId="{813790C0-62A1-473A-90A9-AD16D43D889E}" type="presParOf" srcId="{0E32ECC5-7191-456F-AF19-5C718DEDC5DA}" destId="{5DF08CA0-9D2F-4841-9233-30D8443E75CD}" srcOrd="0" destOrd="0" presId="urn:microsoft.com/office/officeart/2005/8/layout/orgChart1"/>
    <dgm:cxn modelId="{1BF0EAF7-1E54-442D-8FDE-549D8D7DE2ED}" type="presParOf" srcId="{0E32ECC5-7191-456F-AF19-5C718DEDC5DA}" destId="{B03B9A67-8A08-4820-93EB-98170F1CA64B}" srcOrd="1" destOrd="0" presId="urn:microsoft.com/office/officeart/2005/8/layout/orgChart1"/>
    <dgm:cxn modelId="{202B9FD9-B6A2-4180-BA7F-6572D6896EDB}" type="presParOf" srcId="{B03B9A67-8A08-4820-93EB-98170F1CA64B}" destId="{C151A7E3-E5F4-4DEA-8F29-FF2CAF7CDB00}" srcOrd="0" destOrd="0" presId="urn:microsoft.com/office/officeart/2005/8/layout/orgChart1"/>
    <dgm:cxn modelId="{1F2A61F8-1223-4C81-B31B-14A0DF44B318}" type="presParOf" srcId="{C151A7E3-E5F4-4DEA-8F29-FF2CAF7CDB00}" destId="{2067D4D4-ECD2-478F-8E61-AB097CDB358C}" srcOrd="0" destOrd="0" presId="urn:microsoft.com/office/officeart/2005/8/layout/orgChart1"/>
    <dgm:cxn modelId="{8B32B1EC-1A02-48FC-A955-BD525AB2E02D}" type="presParOf" srcId="{C151A7E3-E5F4-4DEA-8F29-FF2CAF7CDB00}" destId="{4FF707CA-45E1-4A9A-A59B-FD703CFF446C}" srcOrd="1" destOrd="0" presId="urn:microsoft.com/office/officeart/2005/8/layout/orgChart1"/>
    <dgm:cxn modelId="{676645D2-DADD-4700-829E-6F3647243E00}" type="presParOf" srcId="{B03B9A67-8A08-4820-93EB-98170F1CA64B}" destId="{C39A8E22-2239-4A11-81AF-8C18BFB89003}" srcOrd="1" destOrd="0" presId="urn:microsoft.com/office/officeart/2005/8/layout/orgChart1"/>
    <dgm:cxn modelId="{BA5A1AD8-A234-4077-B677-2EF9D3721BA1}" type="presParOf" srcId="{C39A8E22-2239-4A11-81AF-8C18BFB89003}" destId="{F817A0E2-FF9E-4E7A-AA7A-97D538C01354}" srcOrd="0" destOrd="0" presId="urn:microsoft.com/office/officeart/2005/8/layout/orgChart1"/>
    <dgm:cxn modelId="{9AAFB90E-330F-420F-83C8-9849CC19591F}" type="presParOf" srcId="{C39A8E22-2239-4A11-81AF-8C18BFB89003}" destId="{A672677E-15FE-43A2-85F8-3E5F0F6746F7}" srcOrd="1" destOrd="0" presId="urn:microsoft.com/office/officeart/2005/8/layout/orgChart1"/>
    <dgm:cxn modelId="{39A8908E-DE94-4BCC-8071-B6019D926FEB}" type="presParOf" srcId="{A672677E-15FE-43A2-85F8-3E5F0F6746F7}" destId="{7AC15769-FE5E-46EC-A4B9-4394438C72BA}" srcOrd="0" destOrd="0" presId="urn:microsoft.com/office/officeart/2005/8/layout/orgChart1"/>
    <dgm:cxn modelId="{F93A9195-95B5-4A17-B82A-F1115268553E}" type="presParOf" srcId="{7AC15769-FE5E-46EC-A4B9-4394438C72BA}" destId="{F85F4C03-DB44-4FC6-BDE1-1489B80AE299}" srcOrd="0" destOrd="0" presId="urn:microsoft.com/office/officeart/2005/8/layout/orgChart1"/>
    <dgm:cxn modelId="{8FCD4DD4-B8DD-4467-8B61-13AAAAB035C5}" type="presParOf" srcId="{7AC15769-FE5E-46EC-A4B9-4394438C72BA}" destId="{28912727-0A67-4BD2-824E-9DA6BB69A313}" srcOrd="1" destOrd="0" presId="urn:microsoft.com/office/officeart/2005/8/layout/orgChart1"/>
    <dgm:cxn modelId="{77A7414B-32B9-40A3-B945-C8F7909CA6D0}" type="presParOf" srcId="{A672677E-15FE-43A2-85F8-3E5F0F6746F7}" destId="{16CC6DC9-A985-430D-944D-6AEA52BAE9F8}" srcOrd="1" destOrd="0" presId="urn:microsoft.com/office/officeart/2005/8/layout/orgChart1"/>
    <dgm:cxn modelId="{592D1F43-89F8-4C23-8898-F81968AC5BD4}" type="presParOf" srcId="{A672677E-15FE-43A2-85F8-3E5F0F6746F7}" destId="{ABAD9B9B-83D4-41EC-83F7-0FD2F3F0B779}" srcOrd="2" destOrd="0" presId="urn:microsoft.com/office/officeart/2005/8/layout/orgChart1"/>
    <dgm:cxn modelId="{03ABCAEF-4B85-4F00-9F86-21788864175D}" type="presParOf" srcId="{C39A8E22-2239-4A11-81AF-8C18BFB89003}" destId="{C431E988-5C6B-46AD-8F89-17ADE7B6E204}" srcOrd="2" destOrd="0" presId="urn:microsoft.com/office/officeart/2005/8/layout/orgChart1"/>
    <dgm:cxn modelId="{0939B19E-77CF-4C82-9C40-4058B13CD30B}" type="presParOf" srcId="{C39A8E22-2239-4A11-81AF-8C18BFB89003}" destId="{F857833E-166F-4308-AB3F-646868FDB20C}" srcOrd="3" destOrd="0" presId="urn:microsoft.com/office/officeart/2005/8/layout/orgChart1"/>
    <dgm:cxn modelId="{286E8863-9474-4790-B545-81BE516EF876}" type="presParOf" srcId="{F857833E-166F-4308-AB3F-646868FDB20C}" destId="{986EFA25-394B-4632-859A-66ED7C126F31}" srcOrd="0" destOrd="0" presId="urn:microsoft.com/office/officeart/2005/8/layout/orgChart1"/>
    <dgm:cxn modelId="{1DC428E1-03FC-435D-8413-FD791FFE4344}" type="presParOf" srcId="{986EFA25-394B-4632-859A-66ED7C126F31}" destId="{F89DB8E3-279E-4EAE-8EA2-42B3C7BD3F5F}" srcOrd="0" destOrd="0" presId="urn:microsoft.com/office/officeart/2005/8/layout/orgChart1"/>
    <dgm:cxn modelId="{1BD997BD-54F2-4AD0-BB9D-22FD5B4DB609}" type="presParOf" srcId="{986EFA25-394B-4632-859A-66ED7C126F31}" destId="{2E5D504E-93F6-49BE-A628-07D43CFBC940}" srcOrd="1" destOrd="0" presId="urn:microsoft.com/office/officeart/2005/8/layout/orgChart1"/>
    <dgm:cxn modelId="{A84E2F9F-713C-4955-AD09-2AAABCABE7A0}" type="presParOf" srcId="{F857833E-166F-4308-AB3F-646868FDB20C}" destId="{68A3B1C5-DF55-4A44-8F48-BF161C7BCD28}" srcOrd="1" destOrd="0" presId="urn:microsoft.com/office/officeart/2005/8/layout/orgChart1"/>
    <dgm:cxn modelId="{30A3860C-C730-4C0B-8793-4D169EF6DACA}" type="presParOf" srcId="{F857833E-166F-4308-AB3F-646868FDB20C}" destId="{E5D01760-BD5A-41B9-B794-FED179B9A69C}" srcOrd="2" destOrd="0" presId="urn:microsoft.com/office/officeart/2005/8/layout/orgChart1"/>
    <dgm:cxn modelId="{F0EE214E-4270-429D-87B0-7C2EC61BF82F}" type="presParOf" srcId="{C39A8E22-2239-4A11-81AF-8C18BFB89003}" destId="{B02B1C8A-008C-417A-B481-A79531ED8132}" srcOrd="4" destOrd="0" presId="urn:microsoft.com/office/officeart/2005/8/layout/orgChart1"/>
    <dgm:cxn modelId="{66C2CF11-3032-4293-96FC-CB26806C4B68}" type="presParOf" srcId="{C39A8E22-2239-4A11-81AF-8C18BFB89003}" destId="{FB7B2E37-9502-40D6-ADEC-69AF9C8E3F97}" srcOrd="5" destOrd="0" presId="urn:microsoft.com/office/officeart/2005/8/layout/orgChart1"/>
    <dgm:cxn modelId="{E173D473-E943-44BF-AC64-C7448605C585}" type="presParOf" srcId="{FB7B2E37-9502-40D6-ADEC-69AF9C8E3F97}" destId="{21FB5E15-E16A-4F3B-9D6F-E499AD805F3B}" srcOrd="0" destOrd="0" presId="urn:microsoft.com/office/officeart/2005/8/layout/orgChart1"/>
    <dgm:cxn modelId="{C043B727-382A-44A9-B6EC-FFEBBB2E7324}" type="presParOf" srcId="{21FB5E15-E16A-4F3B-9D6F-E499AD805F3B}" destId="{964B8B7C-7A58-40DB-82CC-C416B1D9B797}" srcOrd="0" destOrd="0" presId="urn:microsoft.com/office/officeart/2005/8/layout/orgChart1"/>
    <dgm:cxn modelId="{B4726D35-3697-4963-B772-AFDDAF4EEFBA}" type="presParOf" srcId="{21FB5E15-E16A-4F3B-9D6F-E499AD805F3B}" destId="{47BF9236-FB8C-4842-BC8D-4407270D7456}" srcOrd="1" destOrd="0" presId="urn:microsoft.com/office/officeart/2005/8/layout/orgChart1"/>
    <dgm:cxn modelId="{9DC8FE3B-DB89-4A67-AD30-5FCFEFCE03FA}" type="presParOf" srcId="{FB7B2E37-9502-40D6-ADEC-69AF9C8E3F97}" destId="{1E0AF169-0026-4D42-A81E-64453D826A66}" srcOrd="1" destOrd="0" presId="urn:microsoft.com/office/officeart/2005/8/layout/orgChart1"/>
    <dgm:cxn modelId="{07BC8869-813A-4AD4-8023-1485BF42EB74}" type="presParOf" srcId="{FB7B2E37-9502-40D6-ADEC-69AF9C8E3F97}" destId="{F85B11FD-3E20-4793-91B0-CC5AC68C9F84}" srcOrd="2" destOrd="0" presId="urn:microsoft.com/office/officeart/2005/8/layout/orgChart1"/>
    <dgm:cxn modelId="{FAEE39F2-AE8A-4FB1-A50F-E3E9D5EFC0D9}" type="presParOf" srcId="{B03B9A67-8A08-4820-93EB-98170F1CA64B}" destId="{A2C7BCAF-9927-486A-965B-6C7F94CFC529}" srcOrd="2" destOrd="0" presId="urn:microsoft.com/office/officeart/2005/8/layout/orgChart1"/>
    <dgm:cxn modelId="{4DCBD43E-0DDB-4FB5-B60A-318054435D3D}" type="presParOf" srcId="{0E32ECC5-7191-456F-AF19-5C718DEDC5DA}" destId="{102ED5DE-0046-4307-B7ED-39C999A46578}" srcOrd="2" destOrd="0" presId="urn:microsoft.com/office/officeart/2005/8/layout/orgChart1"/>
    <dgm:cxn modelId="{9284D3F0-C2F0-49B1-842B-144926F0F39F}" type="presParOf" srcId="{0E32ECC5-7191-456F-AF19-5C718DEDC5DA}" destId="{D5B2DD88-AFAE-48E4-BF41-455793D7E612}" srcOrd="3" destOrd="0" presId="urn:microsoft.com/office/officeart/2005/8/layout/orgChart1"/>
    <dgm:cxn modelId="{0ADC3B87-FA4F-433B-82FF-5B8F3C2E5157}" type="presParOf" srcId="{D5B2DD88-AFAE-48E4-BF41-455793D7E612}" destId="{FCE6C3AA-B77A-4FD0-9B27-5FE138641E40}" srcOrd="0" destOrd="0" presId="urn:microsoft.com/office/officeart/2005/8/layout/orgChart1"/>
    <dgm:cxn modelId="{B80315D4-B060-447A-9594-F312F4FE9CFE}" type="presParOf" srcId="{FCE6C3AA-B77A-4FD0-9B27-5FE138641E40}" destId="{D07F9E6A-F42D-4F57-9D31-E02FF05A3A40}" srcOrd="0" destOrd="0" presId="urn:microsoft.com/office/officeart/2005/8/layout/orgChart1"/>
    <dgm:cxn modelId="{8BACF8E1-E571-47B8-A470-706AF366F7CE}" type="presParOf" srcId="{FCE6C3AA-B77A-4FD0-9B27-5FE138641E40}" destId="{986B2980-86C3-4C5E-A32C-0FCFC1A58E61}" srcOrd="1" destOrd="0" presId="urn:microsoft.com/office/officeart/2005/8/layout/orgChart1"/>
    <dgm:cxn modelId="{0E29C999-559A-43FB-82AD-255D94748CAE}" type="presParOf" srcId="{D5B2DD88-AFAE-48E4-BF41-455793D7E612}" destId="{F9535740-AF45-404F-8266-72D67D9FCB7C}" srcOrd="1" destOrd="0" presId="urn:microsoft.com/office/officeart/2005/8/layout/orgChart1"/>
    <dgm:cxn modelId="{253102A3-0A6C-4C4F-8232-87FD83AEE334}" type="presParOf" srcId="{D5B2DD88-AFAE-48E4-BF41-455793D7E612}" destId="{87F43B51-62E0-4653-AE9F-4C94B0A162F3}" srcOrd="2" destOrd="0" presId="urn:microsoft.com/office/officeart/2005/8/layout/orgChart1"/>
    <dgm:cxn modelId="{375BF7CE-C090-43DA-B3EC-6F78B1D68252}" type="presParOf" srcId="{0E32ECC5-7191-456F-AF19-5C718DEDC5DA}" destId="{41EE7458-4FBC-4A00-BCB6-644C5B6C6A8D}" srcOrd="4" destOrd="0" presId="urn:microsoft.com/office/officeart/2005/8/layout/orgChart1"/>
    <dgm:cxn modelId="{29250156-84BF-414E-A08F-D61836E6C3ED}" type="presParOf" srcId="{0E32ECC5-7191-456F-AF19-5C718DEDC5DA}" destId="{F40E3F1F-474C-4727-8901-EB97ABB0EFB9}" srcOrd="5" destOrd="0" presId="urn:microsoft.com/office/officeart/2005/8/layout/orgChart1"/>
    <dgm:cxn modelId="{2E36F394-536D-4F34-85EB-5C4C558F15C8}" type="presParOf" srcId="{F40E3F1F-474C-4727-8901-EB97ABB0EFB9}" destId="{54D737AB-3CFE-40BC-B77C-8882FF7329F3}" srcOrd="0" destOrd="0" presId="urn:microsoft.com/office/officeart/2005/8/layout/orgChart1"/>
    <dgm:cxn modelId="{B16B2A6F-18E8-40BC-8BA1-F6E15C35CD57}" type="presParOf" srcId="{54D737AB-3CFE-40BC-B77C-8882FF7329F3}" destId="{F1295C91-A99D-461B-B297-EEBD36B1028B}" srcOrd="0" destOrd="0" presId="urn:microsoft.com/office/officeart/2005/8/layout/orgChart1"/>
    <dgm:cxn modelId="{0C542C4E-570B-480F-88F9-9725F8A5B617}" type="presParOf" srcId="{54D737AB-3CFE-40BC-B77C-8882FF7329F3}" destId="{00D1E222-D5B9-40AB-99EA-F1FFBF58E9E3}" srcOrd="1" destOrd="0" presId="urn:microsoft.com/office/officeart/2005/8/layout/orgChart1"/>
    <dgm:cxn modelId="{2BB75DA1-F324-4D42-8C40-D6BD0F7849C2}" type="presParOf" srcId="{F40E3F1F-474C-4727-8901-EB97ABB0EFB9}" destId="{18195D22-124E-4394-83BC-F458124EE9AC}" srcOrd="1" destOrd="0" presId="urn:microsoft.com/office/officeart/2005/8/layout/orgChart1"/>
    <dgm:cxn modelId="{DDF3CEF3-5FCF-461B-B25A-1ED7EFD9BBCB}" type="presParOf" srcId="{18195D22-124E-4394-83BC-F458124EE9AC}" destId="{1B8E5FB1-7B9C-4F44-84FB-B912AB4AFB8C}" srcOrd="0" destOrd="0" presId="urn:microsoft.com/office/officeart/2005/8/layout/orgChart1"/>
    <dgm:cxn modelId="{D840BDC0-8DD8-488E-BAFB-BCF2997430CA}" type="presParOf" srcId="{18195D22-124E-4394-83BC-F458124EE9AC}" destId="{8F60474C-572F-4004-9B34-5DE13651CA45}" srcOrd="1" destOrd="0" presId="urn:microsoft.com/office/officeart/2005/8/layout/orgChart1"/>
    <dgm:cxn modelId="{320C8D81-2047-407B-9C14-BC00B9A0B8C3}" type="presParOf" srcId="{8F60474C-572F-4004-9B34-5DE13651CA45}" destId="{A7BF3F02-4290-40A0-B317-EC7A392E0A72}" srcOrd="0" destOrd="0" presId="urn:microsoft.com/office/officeart/2005/8/layout/orgChart1"/>
    <dgm:cxn modelId="{BF38F5ED-18AB-4CFF-919A-49353572094B}" type="presParOf" srcId="{A7BF3F02-4290-40A0-B317-EC7A392E0A72}" destId="{DE39BC13-0FB2-4BF7-90AA-30AD3B402CA9}" srcOrd="0" destOrd="0" presId="urn:microsoft.com/office/officeart/2005/8/layout/orgChart1"/>
    <dgm:cxn modelId="{26583CD7-AA18-4E45-9D64-882DFAB53B5F}" type="presParOf" srcId="{A7BF3F02-4290-40A0-B317-EC7A392E0A72}" destId="{7F1DD11F-D9D4-4634-8F6F-5011BF37AAB3}" srcOrd="1" destOrd="0" presId="urn:microsoft.com/office/officeart/2005/8/layout/orgChart1"/>
    <dgm:cxn modelId="{04DC1203-568C-40CF-9C51-A667FCED3403}" type="presParOf" srcId="{8F60474C-572F-4004-9B34-5DE13651CA45}" destId="{ED194909-94F3-4DB7-A824-21738D46AC98}" srcOrd="1" destOrd="0" presId="urn:microsoft.com/office/officeart/2005/8/layout/orgChart1"/>
    <dgm:cxn modelId="{1E5378B1-F00C-455F-A86B-4D351447D55C}" type="presParOf" srcId="{ED194909-94F3-4DB7-A824-21738D46AC98}" destId="{09EEBBA7-11E4-4929-8ED9-7FA6F7844EA6}" srcOrd="0" destOrd="0" presId="urn:microsoft.com/office/officeart/2005/8/layout/orgChart1"/>
    <dgm:cxn modelId="{8946E593-8105-4A98-9ECD-B7AF256EF430}" type="presParOf" srcId="{ED194909-94F3-4DB7-A824-21738D46AC98}" destId="{4B136185-EDE4-4DA6-8250-18E0E7A7754D}" srcOrd="1" destOrd="0" presId="urn:microsoft.com/office/officeart/2005/8/layout/orgChart1"/>
    <dgm:cxn modelId="{B8F470AB-C33F-4B20-9B53-1B9EEE82D8BB}" type="presParOf" srcId="{4B136185-EDE4-4DA6-8250-18E0E7A7754D}" destId="{20D50851-0DBF-4384-B3CE-D4DC43AD1234}" srcOrd="0" destOrd="0" presId="urn:microsoft.com/office/officeart/2005/8/layout/orgChart1"/>
    <dgm:cxn modelId="{666CB490-14EE-474F-85B5-2F667A82990D}" type="presParOf" srcId="{20D50851-0DBF-4384-B3CE-D4DC43AD1234}" destId="{54593DFB-C190-4397-8EFD-CCD8141C9D6E}" srcOrd="0" destOrd="0" presId="urn:microsoft.com/office/officeart/2005/8/layout/orgChart1"/>
    <dgm:cxn modelId="{707BD4E2-85B9-479C-AE55-10785F2A60CE}" type="presParOf" srcId="{20D50851-0DBF-4384-B3CE-D4DC43AD1234}" destId="{46DEFD21-092A-4ACA-8586-D5670EF650C1}" srcOrd="1" destOrd="0" presId="urn:microsoft.com/office/officeart/2005/8/layout/orgChart1"/>
    <dgm:cxn modelId="{4DA19E96-6B89-41BF-8763-E055458F6326}" type="presParOf" srcId="{4B136185-EDE4-4DA6-8250-18E0E7A7754D}" destId="{814EE6EF-1D3D-478F-8FBE-36EE0616DF32}" srcOrd="1" destOrd="0" presId="urn:microsoft.com/office/officeart/2005/8/layout/orgChart1"/>
    <dgm:cxn modelId="{91C5005D-0C7B-4091-BFAC-9CBD5801D707}" type="presParOf" srcId="{4B136185-EDE4-4DA6-8250-18E0E7A7754D}" destId="{368BF464-DC05-42C9-880D-71E3E9C8DCF0}" srcOrd="2" destOrd="0" presId="urn:microsoft.com/office/officeart/2005/8/layout/orgChart1"/>
    <dgm:cxn modelId="{C9FE7458-4924-432C-9641-7337D9AA7DF7}" type="presParOf" srcId="{8F60474C-572F-4004-9B34-5DE13651CA45}" destId="{596CF53E-33D4-4D33-B2A3-260E7AD54FF9}" srcOrd="2" destOrd="0" presId="urn:microsoft.com/office/officeart/2005/8/layout/orgChart1"/>
    <dgm:cxn modelId="{4C1358D3-1577-4A9D-93EB-AF869CB7D1DD}" type="presParOf" srcId="{F40E3F1F-474C-4727-8901-EB97ABB0EFB9}" destId="{F40A62F4-37E4-48FB-BEFD-C3E9AA9842C0}" srcOrd="2" destOrd="0" presId="urn:microsoft.com/office/officeart/2005/8/layout/orgChart1"/>
    <dgm:cxn modelId="{5A861F59-B4DB-4FFC-AB93-0EF57FCE6DAB}" type="presParOf" srcId="{0E32ECC5-7191-456F-AF19-5C718DEDC5DA}" destId="{1479A416-E6FD-4598-8CF8-643814EDBE0C}" srcOrd="6" destOrd="0" presId="urn:microsoft.com/office/officeart/2005/8/layout/orgChart1"/>
    <dgm:cxn modelId="{726144B0-B8DE-44AF-B972-81A038591690}" type="presParOf" srcId="{0E32ECC5-7191-456F-AF19-5C718DEDC5DA}" destId="{5BC8A06E-58F4-494B-98AD-457FDA005FB6}" srcOrd="7" destOrd="0" presId="urn:microsoft.com/office/officeart/2005/8/layout/orgChart1"/>
    <dgm:cxn modelId="{FC0BDB3D-9385-49A0-A52A-E44AE155BE23}" type="presParOf" srcId="{5BC8A06E-58F4-494B-98AD-457FDA005FB6}" destId="{D422356C-C59B-49BB-B1C8-8C65E7C5E153}" srcOrd="0" destOrd="0" presId="urn:microsoft.com/office/officeart/2005/8/layout/orgChart1"/>
    <dgm:cxn modelId="{0D033824-B3CA-4816-8EA7-BE25DD74187C}" type="presParOf" srcId="{D422356C-C59B-49BB-B1C8-8C65E7C5E153}" destId="{F965A258-B98C-4068-8B0A-E9CDD3302463}" srcOrd="0" destOrd="0" presId="urn:microsoft.com/office/officeart/2005/8/layout/orgChart1"/>
    <dgm:cxn modelId="{775F2577-D797-403B-AD4E-595E0B23EF8D}" type="presParOf" srcId="{D422356C-C59B-49BB-B1C8-8C65E7C5E153}" destId="{06A94A61-2C73-4DA6-8EAB-488E479AB5A8}" srcOrd="1" destOrd="0" presId="urn:microsoft.com/office/officeart/2005/8/layout/orgChart1"/>
    <dgm:cxn modelId="{F2DEA0D6-3A40-4A4E-A020-23338597C090}" type="presParOf" srcId="{5BC8A06E-58F4-494B-98AD-457FDA005FB6}" destId="{937DC030-0868-4396-8C72-16B7834F1C28}" srcOrd="1" destOrd="0" presId="urn:microsoft.com/office/officeart/2005/8/layout/orgChart1"/>
    <dgm:cxn modelId="{A9DB99E7-04DD-42C8-B751-74CCEBB1E775}" type="presParOf" srcId="{937DC030-0868-4396-8C72-16B7834F1C28}" destId="{6586B67E-F214-4B1C-AF83-FF5AE7EF6483}" srcOrd="0" destOrd="0" presId="urn:microsoft.com/office/officeart/2005/8/layout/orgChart1"/>
    <dgm:cxn modelId="{DFFC42F5-85C3-49EC-A84A-DD51D6DC7339}" type="presParOf" srcId="{937DC030-0868-4396-8C72-16B7834F1C28}" destId="{9AD1E0BC-7F1F-4DDF-A565-08BDA1A95F1C}" srcOrd="1" destOrd="0" presId="urn:microsoft.com/office/officeart/2005/8/layout/orgChart1"/>
    <dgm:cxn modelId="{BF600ACB-4E95-482E-AAFE-0F9D9EC6905C}" type="presParOf" srcId="{9AD1E0BC-7F1F-4DDF-A565-08BDA1A95F1C}" destId="{CCF6131F-9757-4DDE-A335-08158E8E4721}" srcOrd="0" destOrd="0" presId="urn:microsoft.com/office/officeart/2005/8/layout/orgChart1"/>
    <dgm:cxn modelId="{46600AD0-C2C3-4962-8C08-97D881A1FF71}" type="presParOf" srcId="{CCF6131F-9757-4DDE-A335-08158E8E4721}" destId="{457E952D-2867-4BF8-8517-3EB72FDCB6D2}" srcOrd="0" destOrd="0" presId="urn:microsoft.com/office/officeart/2005/8/layout/orgChart1"/>
    <dgm:cxn modelId="{D659D6B1-BF35-4421-86A7-0413AD0E7002}" type="presParOf" srcId="{CCF6131F-9757-4DDE-A335-08158E8E4721}" destId="{87755B7F-3B07-4B4B-9F7E-9A4E162B03EA}" srcOrd="1" destOrd="0" presId="urn:microsoft.com/office/officeart/2005/8/layout/orgChart1"/>
    <dgm:cxn modelId="{13BEC163-056B-4FCE-9628-815BBC6B8D20}" type="presParOf" srcId="{9AD1E0BC-7F1F-4DDF-A565-08BDA1A95F1C}" destId="{104F2F1F-2AC2-4817-88C4-BB00D127CDC7}" srcOrd="1" destOrd="0" presId="urn:microsoft.com/office/officeart/2005/8/layout/orgChart1"/>
    <dgm:cxn modelId="{E200E35E-3746-4A75-BD9F-753EB8A20200}" type="presParOf" srcId="{9AD1E0BC-7F1F-4DDF-A565-08BDA1A95F1C}" destId="{2C1DD649-0D34-4F62-A552-9BAA754A8AAA}" srcOrd="2" destOrd="0" presId="urn:microsoft.com/office/officeart/2005/8/layout/orgChart1"/>
    <dgm:cxn modelId="{FC558F1E-39BC-48AF-A9BD-CA738E28974B}" type="presParOf" srcId="{937DC030-0868-4396-8C72-16B7834F1C28}" destId="{D71C62CB-0D8A-469C-A234-E2A850D1F402}" srcOrd="2" destOrd="0" presId="urn:microsoft.com/office/officeart/2005/8/layout/orgChart1"/>
    <dgm:cxn modelId="{966F9496-643C-4734-B736-1CE0EAB91F2F}" type="presParOf" srcId="{937DC030-0868-4396-8C72-16B7834F1C28}" destId="{B3F55985-C746-431E-A609-539D1EDF83EE}" srcOrd="3" destOrd="0" presId="urn:microsoft.com/office/officeart/2005/8/layout/orgChart1"/>
    <dgm:cxn modelId="{1E289E2C-5870-456F-8C9A-6A0F9371786E}" type="presParOf" srcId="{B3F55985-C746-431E-A609-539D1EDF83EE}" destId="{EBD1CE87-A385-464A-9709-323C79806057}" srcOrd="0" destOrd="0" presId="urn:microsoft.com/office/officeart/2005/8/layout/orgChart1"/>
    <dgm:cxn modelId="{DCEBC3D4-F1B4-4826-AC86-907F0F476CFC}" type="presParOf" srcId="{EBD1CE87-A385-464A-9709-323C79806057}" destId="{FBCC79F9-77F9-4A0E-B1C4-52211E78379A}" srcOrd="0" destOrd="0" presId="urn:microsoft.com/office/officeart/2005/8/layout/orgChart1"/>
    <dgm:cxn modelId="{21B63636-1602-45EF-98AE-8D9DE4CDBA1B}" type="presParOf" srcId="{EBD1CE87-A385-464A-9709-323C79806057}" destId="{C291E81A-B922-44BE-A17E-6FA0B24F8386}" srcOrd="1" destOrd="0" presId="urn:microsoft.com/office/officeart/2005/8/layout/orgChart1"/>
    <dgm:cxn modelId="{6B915925-18F0-4DE2-BA02-CA77471F8765}" type="presParOf" srcId="{B3F55985-C746-431E-A609-539D1EDF83EE}" destId="{C5543FC5-5C59-4025-A8A2-A283AB00BCEB}" srcOrd="1" destOrd="0" presId="urn:microsoft.com/office/officeart/2005/8/layout/orgChart1"/>
    <dgm:cxn modelId="{8B4194C5-CDF5-4ACF-A237-8891B968E6C3}" type="presParOf" srcId="{B3F55985-C746-431E-A609-539D1EDF83EE}" destId="{003D9A78-E0B8-48D1-9DF4-B375F5031048}" srcOrd="2" destOrd="0" presId="urn:microsoft.com/office/officeart/2005/8/layout/orgChart1"/>
    <dgm:cxn modelId="{FFA36DE5-6E89-4B22-9023-EA3657D43863}" type="presParOf" srcId="{937DC030-0868-4396-8C72-16B7834F1C28}" destId="{575FB0FE-11E5-4C0F-82D3-4A5727BD701F}" srcOrd="4" destOrd="0" presId="urn:microsoft.com/office/officeart/2005/8/layout/orgChart1"/>
    <dgm:cxn modelId="{D457EF28-00B4-499F-A626-104BE6127971}" type="presParOf" srcId="{937DC030-0868-4396-8C72-16B7834F1C28}" destId="{E12FAC89-6681-48A2-A40B-1C01CA06AF2C}" srcOrd="5" destOrd="0" presId="urn:microsoft.com/office/officeart/2005/8/layout/orgChart1"/>
    <dgm:cxn modelId="{BD86F9F5-4CDF-41AB-A5D8-16A131503877}" type="presParOf" srcId="{E12FAC89-6681-48A2-A40B-1C01CA06AF2C}" destId="{DA5E13BD-8327-4A46-B890-66A7D2FF7763}" srcOrd="0" destOrd="0" presId="urn:microsoft.com/office/officeart/2005/8/layout/orgChart1"/>
    <dgm:cxn modelId="{88D29FE2-0701-4A95-BFC0-1D09C5F59C48}" type="presParOf" srcId="{DA5E13BD-8327-4A46-B890-66A7D2FF7763}" destId="{7E54C01C-7367-4C7D-8904-26C99EFE7C77}" srcOrd="0" destOrd="0" presId="urn:microsoft.com/office/officeart/2005/8/layout/orgChart1"/>
    <dgm:cxn modelId="{DB628D4C-23DE-4C25-BC96-66641FBB0E9D}" type="presParOf" srcId="{DA5E13BD-8327-4A46-B890-66A7D2FF7763}" destId="{EF98BBFE-D818-401E-93BC-917B3E9A377D}" srcOrd="1" destOrd="0" presId="urn:microsoft.com/office/officeart/2005/8/layout/orgChart1"/>
    <dgm:cxn modelId="{F95DA074-58C6-4C6B-84AC-0CFA64E4C902}" type="presParOf" srcId="{E12FAC89-6681-48A2-A40B-1C01CA06AF2C}" destId="{740021E9-BAD6-4973-B946-3AF6214E093F}" srcOrd="1" destOrd="0" presId="urn:microsoft.com/office/officeart/2005/8/layout/orgChart1"/>
    <dgm:cxn modelId="{7E1D0104-0E07-4A5F-A234-CBFA81686C49}" type="presParOf" srcId="{E12FAC89-6681-48A2-A40B-1C01CA06AF2C}" destId="{5E0640BD-02B3-4341-B98C-EB55FCFC5094}" srcOrd="2" destOrd="0" presId="urn:microsoft.com/office/officeart/2005/8/layout/orgChart1"/>
    <dgm:cxn modelId="{50512E5D-B8C3-4171-B2EB-6A3135C8ACBA}" type="presParOf" srcId="{937DC030-0868-4396-8C72-16B7834F1C28}" destId="{288ACF6D-20F8-44AC-8A3B-F28439C269A5}" srcOrd="6" destOrd="0" presId="urn:microsoft.com/office/officeart/2005/8/layout/orgChart1"/>
    <dgm:cxn modelId="{0B578265-ACEB-4188-B6A6-9CDB64D96C5F}" type="presParOf" srcId="{937DC030-0868-4396-8C72-16B7834F1C28}" destId="{FE3256A6-B4E2-4F62-B44D-8C43034895FC}" srcOrd="7" destOrd="0" presId="urn:microsoft.com/office/officeart/2005/8/layout/orgChart1"/>
    <dgm:cxn modelId="{90D0802B-353A-4698-AF85-7E50FED22194}" type="presParOf" srcId="{FE3256A6-B4E2-4F62-B44D-8C43034895FC}" destId="{6CC76AC8-AA4B-4AE1-997B-EB3DB0BE0A6D}" srcOrd="0" destOrd="0" presId="urn:microsoft.com/office/officeart/2005/8/layout/orgChart1"/>
    <dgm:cxn modelId="{D417B1EB-DD45-4E7A-8614-6B0B4A0A588F}" type="presParOf" srcId="{6CC76AC8-AA4B-4AE1-997B-EB3DB0BE0A6D}" destId="{BE1B237D-785B-48BA-94D5-8BE4F4558836}" srcOrd="0" destOrd="0" presId="urn:microsoft.com/office/officeart/2005/8/layout/orgChart1"/>
    <dgm:cxn modelId="{EB84F040-9491-4844-B098-617037FC3971}" type="presParOf" srcId="{6CC76AC8-AA4B-4AE1-997B-EB3DB0BE0A6D}" destId="{D51F82C8-EE33-46B7-A2C3-D5373A9BC3ED}" srcOrd="1" destOrd="0" presId="urn:microsoft.com/office/officeart/2005/8/layout/orgChart1"/>
    <dgm:cxn modelId="{35F3826A-55AB-47EC-AA18-7358AFF49DE6}" type="presParOf" srcId="{FE3256A6-B4E2-4F62-B44D-8C43034895FC}" destId="{6E3C25C0-6BD8-4F52-B04F-F2C7BD560B5F}" srcOrd="1" destOrd="0" presId="urn:microsoft.com/office/officeart/2005/8/layout/orgChart1"/>
    <dgm:cxn modelId="{FA373322-ABA5-4540-9176-9B928548F4DA}" type="presParOf" srcId="{FE3256A6-B4E2-4F62-B44D-8C43034895FC}" destId="{2D07D9FA-42CA-43EA-9AC3-F5B957D395EC}" srcOrd="2" destOrd="0" presId="urn:microsoft.com/office/officeart/2005/8/layout/orgChart1"/>
    <dgm:cxn modelId="{949E601D-99E6-422B-A4C0-5B4D33220490}" type="presParOf" srcId="{937DC030-0868-4396-8C72-16B7834F1C28}" destId="{D445D67E-E003-4262-8BA1-AAEFCCBF0C65}" srcOrd="8" destOrd="0" presId="urn:microsoft.com/office/officeart/2005/8/layout/orgChart1"/>
    <dgm:cxn modelId="{29B6B9EB-7091-4D1A-8A7E-1290175B137D}" type="presParOf" srcId="{937DC030-0868-4396-8C72-16B7834F1C28}" destId="{BDEE3368-F935-4B79-B338-8777C942245A}" srcOrd="9" destOrd="0" presId="urn:microsoft.com/office/officeart/2005/8/layout/orgChart1"/>
    <dgm:cxn modelId="{81A9C6DD-6E3F-4274-86E0-458D5B6BFD7C}" type="presParOf" srcId="{BDEE3368-F935-4B79-B338-8777C942245A}" destId="{15841E1E-74A9-4C62-BFB9-853CA336F351}" srcOrd="0" destOrd="0" presId="urn:microsoft.com/office/officeart/2005/8/layout/orgChart1"/>
    <dgm:cxn modelId="{2F28449B-D7F0-4447-AD79-6E0BAAED3180}" type="presParOf" srcId="{15841E1E-74A9-4C62-BFB9-853CA336F351}" destId="{5AC0D37B-7150-427C-94D1-EB252B41557F}" srcOrd="0" destOrd="0" presId="urn:microsoft.com/office/officeart/2005/8/layout/orgChart1"/>
    <dgm:cxn modelId="{293C6EFA-447A-4946-B3EB-4F21160CE9C9}" type="presParOf" srcId="{15841E1E-74A9-4C62-BFB9-853CA336F351}" destId="{85424EB3-45DE-4F71-84E6-A39B97A6BC1D}" srcOrd="1" destOrd="0" presId="urn:microsoft.com/office/officeart/2005/8/layout/orgChart1"/>
    <dgm:cxn modelId="{455763FB-916D-41D3-A652-41593C1B9215}" type="presParOf" srcId="{BDEE3368-F935-4B79-B338-8777C942245A}" destId="{50B9BD20-D482-49CE-AE1E-2EE6010ED70A}" srcOrd="1" destOrd="0" presId="urn:microsoft.com/office/officeart/2005/8/layout/orgChart1"/>
    <dgm:cxn modelId="{2D123B5E-BE88-4DA8-9355-14EF8A11281A}" type="presParOf" srcId="{BDEE3368-F935-4B79-B338-8777C942245A}" destId="{4432E46A-5FB5-4AB8-BB1F-39AF6AA88588}" srcOrd="2" destOrd="0" presId="urn:microsoft.com/office/officeart/2005/8/layout/orgChart1"/>
    <dgm:cxn modelId="{BC93A303-AE79-4071-8035-818AFACC28BF}" type="presParOf" srcId="{937DC030-0868-4396-8C72-16B7834F1C28}" destId="{7BFCB09F-A9C8-4FBB-90B3-9E68DDE24281}" srcOrd="10" destOrd="0" presId="urn:microsoft.com/office/officeart/2005/8/layout/orgChart1"/>
    <dgm:cxn modelId="{414326AA-B38B-4336-A66D-C629C4C89E78}" type="presParOf" srcId="{937DC030-0868-4396-8C72-16B7834F1C28}" destId="{4219C014-CAED-4DEB-A6F3-85209AE3267F}" srcOrd="11" destOrd="0" presId="urn:microsoft.com/office/officeart/2005/8/layout/orgChart1"/>
    <dgm:cxn modelId="{0E4232E1-6B1F-4F48-96FC-CA6E6D28EFC6}" type="presParOf" srcId="{4219C014-CAED-4DEB-A6F3-85209AE3267F}" destId="{C6E64D4D-E613-47B5-9CCC-6E4EF23B5CEF}" srcOrd="0" destOrd="0" presId="urn:microsoft.com/office/officeart/2005/8/layout/orgChart1"/>
    <dgm:cxn modelId="{B3056123-8895-4112-A606-E63D9B98B97E}" type="presParOf" srcId="{C6E64D4D-E613-47B5-9CCC-6E4EF23B5CEF}" destId="{11EBAE6E-FE03-4B60-B82A-47C921DA8F23}" srcOrd="0" destOrd="0" presId="urn:microsoft.com/office/officeart/2005/8/layout/orgChart1"/>
    <dgm:cxn modelId="{37392AE3-E90C-401F-918A-7207CE4C7419}" type="presParOf" srcId="{C6E64D4D-E613-47B5-9CCC-6E4EF23B5CEF}" destId="{47DA597A-62DB-4E3E-A3D8-57A995798E16}" srcOrd="1" destOrd="0" presId="urn:microsoft.com/office/officeart/2005/8/layout/orgChart1"/>
    <dgm:cxn modelId="{D86A3258-6D15-40A4-B4F6-ED65A03179D7}" type="presParOf" srcId="{4219C014-CAED-4DEB-A6F3-85209AE3267F}" destId="{E49A5998-55C5-4DEB-B655-F0A43F27EE52}" srcOrd="1" destOrd="0" presId="urn:microsoft.com/office/officeart/2005/8/layout/orgChart1"/>
    <dgm:cxn modelId="{4A572384-0097-4FA7-B242-2378CE4B8B1A}" type="presParOf" srcId="{4219C014-CAED-4DEB-A6F3-85209AE3267F}" destId="{64A79EDF-2EC7-4808-95D0-172DCFBC3223}" srcOrd="2" destOrd="0" presId="urn:microsoft.com/office/officeart/2005/8/layout/orgChart1"/>
    <dgm:cxn modelId="{DE4DCABA-3E60-4DA9-80F8-43E97C1A8BCC}" type="presParOf" srcId="{5BC8A06E-58F4-494B-98AD-457FDA005FB6}" destId="{B66DBA8D-3E39-4D08-AAA2-64827528FCA1}" srcOrd="2" destOrd="0" presId="urn:microsoft.com/office/officeart/2005/8/layout/orgChart1"/>
    <dgm:cxn modelId="{B218FF4D-79A9-4A3D-86F6-63514AA11B39}" type="presParOf" srcId="{0E32ECC5-7191-456F-AF19-5C718DEDC5DA}" destId="{7B6E2D7D-9360-4DEC-B0EE-C8F9DE731E80}" srcOrd="8" destOrd="0" presId="urn:microsoft.com/office/officeart/2005/8/layout/orgChart1"/>
    <dgm:cxn modelId="{31EB586B-B526-4524-80F1-C6D8104D647A}" type="presParOf" srcId="{0E32ECC5-7191-456F-AF19-5C718DEDC5DA}" destId="{169C1DF8-6D95-4C55-984C-1AD597D2148F}" srcOrd="9" destOrd="0" presId="urn:microsoft.com/office/officeart/2005/8/layout/orgChart1"/>
    <dgm:cxn modelId="{08BAA6C1-2201-47E4-9812-56B63B9AB069}" type="presParOf" srcId="{169C1DF8-6D95-4C55-984C-1AD597D2148F}" destId="{C7BE677B-00AE-4A94-913A-99F53262A209}" srcOrd="0" destOrd="0" presId="urn:microsoft.com/office/officeart/2005/8/layout/orgChart1"/>
    <dgm:cxn modelId="{D34C60FE-79FC-467A-978B-0C3F4312A4EF}" type="presParOf" srcId="{C7BE677B-00AE-4A94-913A-99F53262A209}" destId="{6E101DA0-664A-4CAC-8514-538B52317835}" srcOrd="0" destOrd="0" presId="urn:microsoft.com/office/officeart/2005/8/layout/orgChart1"/>
    <dgm:cxn modelId="{150B7FDE-71D0-4D2B-8B81-FCE3C3989F65}" type="presParOf" srcId="{C7BE677B-00AE-4A94-913A-99F53262A209}" destId="{64400A29-3570-4D34-A2A3-F64412F0DFBE}" srcOrd="1" destOrd="0" presId="urn:microsoft.com/office/officeart/2005/8/layout/orgChart1"/>
    <dgm:cxn modelId="{7513F39E-C677-48BA-8382-ED72562F49D9}" type="presParOf" srcId="{169C1DF8-6D95-4C55-984C-1AD597D2148F}" destId="{2F78E1DB-1488-43DD-B80B-C44801E57B28}" srcOrd="1" destOrd="0" presId="urn:microsoft.com/office/officeart/2005/8/layout/orgChart1"/>
    <dgm:cxn modelId="{E402A9C0-4C8A-4F14-911C-BB54F66B47CB}" type="presParOf" srcId="{2F78E1DB-1488-43DD-B80B-C44801E57B28}" destId="{54550454-E9F2-443A-A0A9-8ECD52DF0504}" srcOrd="0" destOrd="0" presId="urn:microsoft.com/office/officeart/2005/8/layout/orgChart1"/>
    <dgm:cxn modelId="{D1CFDFFA-C7EF-49DF-BD58-438A3EF3FC23}" type="presParOf" srcId="{2F78E1DB-1488-43DD-B80B-C44801E57B28}" destId="{2CE65FF9-226D-4689-A33A-F7FA2FBDC9C5}" srcOrd="1" destOrd="0" presId="urn:microsoft.com/office/officeart/2005/8/layout/orgChart1"/>
    <dgm:cxn modelId="{0BE5950E-FF9D-4D37-ADF1-9DCC54885737}" type="presParOf" srcId="{2CE65FF9-226D-4689-A33A-F7FA2FBDC9C5}" destId="{3853A94A-C4AC-4724-A8F0-37ED495194BF}" srcOrd="0" destOrd="0" presId="urn:microsoft.com/office/officeart/2005/8/layout/orgChart1"/>
    <dgm:cxn modelId="{1DAB7FA8-D44A-488F-8703-1EDDAB0C3381}" type="presParOf" srcId="{3853A94A-C4AC-4724-A8F0-37ED495194BF}" destId="{3949DD18-1531-47CD-8DA3-D33CB1FA2A8D}" srcOrd="0" destOrd="0" presId="urn:microsoft.com/office/officeart/2005/8/layout/orgChart1"/>
    <dgm:cxn modelId="{D0E0A6C7-CDF2-4760-8CEA-8500F18871C0}" type="presParOf" srcId="{3853A94A-C4AC-4724-A8F0-37ED495194BF}" destId="{E8D711C1-F18A-4CC2-A458-A63DDE1D837E}" srcOrd="1" destOrd="0" presId="urn:microsoft.com/office/officeart/2005/8/layout/orgChart1"/>
    <dgm:cxn modelId="{69C48C37-8DC4-4288-B71A-B2AF0E6FC5A2}" type="presParOf" srcId="{2CE65FF9-226D-4689-A33A-F7FA2FBDC9C5}" destId="{97FCB3AE-9B57-4598-92D8-04585D5DC98B}" srcOrd="1" destOrd="0" presId="urn:microsoft.com/office/officeart/2005/8/layout/orgChart1"/>
    <dgm:cxn modelId="{DA14440F-9625-49B8-BD72-C7BAF237BAFB}" type="presParOf" srcId="{97FCB3AE-9B57-4598-92D8-04585D5DC98B}" destId="{3FE067E7-6BAB-4CC6-942B-CDF3E5DA15BB}" srcOrd="0" destOrd="0" presId="urn:microsoft.com/office/officeart/2005/8/layout/orgChart1"/>
    <dgm:cxn modelId="{56891A8C-F786-4ED0-8BF9-30D3713036D1}" type="presParOf" srcId="{97FCB3AE-9B57-4598-92D8-04585D5DC98B}" destId="{4FB09BCB-CD33-4C93-99DF-BA7B908F20CE}" srcOrd="1" destOrd="0" presId="urn:microsoft.com/office/officeart/2005/8/layout/orgChart1"/>
    <dgm:cxn modelId="{8BA34DB0-B090-4A70-A0F7-24DA318CE4C6}" type="presParOf" srcId="{4FB09BCB-CD33-4C93-99DF-BA7B908F20CE}" destId="{0EC9562B-630A-4450-9B6D-1AD3EF5C886D}" srcOrd="0" destOrd="0" presId="urn:microsoft.com/office/officeart/2005/8/layout/orgChart1"/>
    <dgm:cxn modelId="{D2B6C28F-DE7B-43A3-ACD9-A8103DE692B4}" type="presParOf" srcId="{0EC9562B-630A-4450-9B6D-1AD3EF5C886D}" destId="{79025424-4CF3-4520-88B1-797383AECECE}" srcOrd="0" destOrd="0" presId="urn:microsoft.com/office/officeart/2005/8/layout/orgChart1"/>
    <dgm:cxn modelId="{A1E624D8-EB99-4DE2-98A1-5A6AD74A3414}" type="presParOf" srcId="{0EC9562B-630A-4450-9B6D-1AD3EF5C886D}" destId="{410B4CD3-7728-4F15-8BEF-255E6A368744}" srcOrd="1" destOrd="0" presId="urn:microsoft.com/office/officeart/2005/8/layout/orgChart1"/>
    <dgm:cxn modelId="{F19550D2-0868-4689-A74C-A4AF8A5CFDF2}" type="presParOf" srcId="{4FB09BCB-CD33-4C93-99DF-BA7B908F20CE}" destId="{3D5E1B86-4A4E-41CE-8594-5893E422207F}" srcOrd="1" destOrd="0" presId="urn:microsoft.com/office/officeart/2005/8/layout/orgChart1"/>
    <dgm:cxn modelId="{9725FCB9-8FAA-4CC6-821A-18AAE5F0BEE7}" type="presParOf" srcId="{4FB09BCB-CD33-4C93-99DF-BA7B908F20CE}" destId="{379D5E60-9BA4-4AC9-A6B4-03482231D3B4}" srcOrd="2" destOrd="0" presId="urn:microsoft.com/office/officeart/2005/8/layout/orgChart1"/>
    <dgm:cxn modelId="{032250F1-66E0-4B3A-B37E-17C81C6214AF}" type="presParOf" srcId="{2CE65FF9-226D-4689-A33A-F7FA2FBDC9C5}" destId="{22BCA764-F4F1-41E0-B8BD-3CCDD3639B4A}" srcOrd="2" destOrd="0" presId="urn:microsoft.com/office/officeart/2005/8/layout/orgChart1"/>
    <dgm:cxn modelId="{2DA7B71F-DE94-4579-96C5-C87B8C1AEB69}" type="presParOf" srcId="{169C1DF8-6D95-4C55-984C-1AD597D2148F}" destId="{6AB5F63B-A385-4615-BD55-8FFD3E97BACA}" srcOrd="2" destOrd="0" presId="urn:microsoft.com/office/officeart/2005/8/layout/orgChart1"/>
    <dgm:cxn modelId="{95FDFCDB-0FE8-48E7-A320-A2B4799BFB45}" type="presParOf" srcId="{0E32ECC5-7191-456F-AF19-5C718DEDC5DA}" destId="{5BC7409D-34E7-4BAB-95DF-8263ED5BF517}" srcOrd="10" destOrd="0" presId="urn:microsoft.com/office/officeart/2005/8/layout/orgChart1"/>
    <dgm:cxn modelId="{A4B79B26-6733-4F7F-AE8B-6C712E0F08E1}" type="presParOf" srcId="{0E32ECC5-7191-456F-AF19-5C718DEDC5DA}" destId="{5474688D-160B-40F0-88DA-430CA3EB807A}" srcOrd="11" destOrd="0" presId="urn:microsoft.com/office/officeart/2005/8/layout/orgChart1"/>
    <dgm:cxn modelId="{571E0D9B-0D7E-4233-B35F-DBE6E65EC097}" type="presParOf" srcId="{5474688D-160B-40F0-88DA-430CA3EB807A}" destId="{5B7A0723-BB5A-48BD-900B-3055F1022AFD}" srcOrd="0" destOrd="0" presId="urn:microsoft.com/office/officeart/2005/8/layout/orgChart1"/>
    <dgm:cxn modelId="{56EF2F96-687A-4393-80BE-4AFD0D8B8BAC}" type="presParOf" srcId="{5B7A0723-BB5A-48BD-900B-3055F1022AFD}" destId="{01961661-690F-47C4-850B-E542F17F3471}" srcOrd="0" destOrd="0" presId="urn:microsoft.com/office/officeart/2005/8/layout/orgChart1"/>
    <dgm:cxn modelId="{B4DA0A60-EBC8-4E65-93C2-87C51E9321DA}" type="presParOf" srcId="{5B7A0723-BB5A-48BD-900B-3055F1022AFD}" destId="{751AED5E-0763-4D10-B561-8222F683DDBA}" srcOrd="1" destOrd="0" presId="urn:microsoft.com/office/officeart/2005/8/layout/orgChart1"/>
    <dgm:cxn modelId="{E275A61A-959B-4E29-88A6-1C9A68310158}" type="presParOf" srcId="{5474688D-160B-40F0-88DA-430CA3EB807A}" destId="{B28CA26F-2D85-433C-805D-CA0E158C80D9}" srcOrd="1" destOrd="0" presId="urn:microsoft.com/office/officeart/2005/8/layout/orgChart1"/>
    <dgm:cxn modelId="{BCDDD54F-A2F7-443F-B26B-EA3257CE1FFA}" type="presParOf" srcId="{B28CA26F-2D85-433C-805D-CA0E158C80D9}" destId="{E8E2C38E-7F29-41FE-B5E3-EBC5CC94C198}" srcOrd="0" destOrd="0" presId="urn:microsoft.com/office/officeart/2005/8/layout/orgChart1"/>
    <dgm:cxn modelId="{EE089F6D-4D35-4CEF-9D47-F380959C5703}" type="presParOf" srcId="{B28CA26F-2D85-433C-805D-CA0E158C80D9}" destId="{4E3DB8F4-E31A-4C0B-8FDE-37ECD8B9EDDF}" srcOrd="1" destOrd="0" presId="urn:microsoft.com/office/officeart/2005/8/layout/orgChart1"/>
    <dgm:cxn modelId="{16F6A671-9A17-410D-AE03-FC5A2613767E}" type="presParOf" srcId="{4E3DB8F4-E31A-4C0B-8FDE-37ECD8B9EDDF}" destId="{9554322D-C13B-43A1-B607-9837B94A629F}" srcOrd="0" destOrd="0" presId="urn:microsoft.com/office/officeart/2005/8/layout/orgChart1"/>
    <dgm:cxn modelId="{ADC483D9-621C-4845-A9A2-83B9EB2F7CE0}" type="presParOf" srcId="{9554322D-C13B-43A1-B607-9837B94A629F}" destId="{B4987D8E-CCF4-41DA-B5A0-8835A3059D0E}" srcOrd="0" destOrd="0" presId="urn:microsoft.com/office/officeart/2005/8/layout/orgChart1"/>
    <dgm:cxn modelId="{95AF7FF1-C744-4443-9130-7F6AA89D9D7D}" type="presParOf" srcId="{9554322D-C13B-43A1-B607-9837B94A629F}" destId="{978F61B7-6F0D-4365-A637-5F4771C04B51}" srcOrd="1" destOrd="0" presId="urn:microsoft.com/office/officeart/2005/8/layout/orgChart1"/>
    <dgm:cxn modelId="{187F4D71-D42E-4061-80F6-BACA3287D03B}" type="presParOf" srcId="{4E3DB8F4-E31A-4C0B-8FDE-37ECD8B9EDDF}" destId="{FEF20DA7-81C7-4361-986D-4F6F51B977F3}" srcOrd="1" destOrd="0" presId="urn:microsoft.com/office/officeart/2005/8/layout/orgChart1"/>
    <dgm:cxn modelId="{5612B407-28A6-49FF-88E4-15D7BA0E75F6}" type="presParOf" srcId="{4E3DB8F4-E31A-4C0B-8FDE-37ECD8B9EDDF}" destId="{4399AD6D-D740-464C-9EFC-AEA9A66DAFDC}" srcOrd="2" destOrd="0" presId="urn:microsoft.com/office/officeart/2005/8/layout/orgChart1"/>
    <dgm:cxn modelId="{819A6E9A-D0DF-41BE-964C-F50AFC90504A}" type="presParOf" srcId="{5474688D-160B-40F0-88DA-430CA3EB807A}" destId="{FB713BFD-674D-4458-AF7C-CC1BD9159F4A}" srcOrd="2" destOrd="0" presId="urn:microsoft.com/office/officeart/2005/8/layout/orgChart1"/>
    <dgm:cxn modelId="{DB78984A-ABA6-4082-834D-DF0EBC341982}" type="presParOf" srcId="{0E32ECC5-7191-456F-AF19-5C718DEDC5DA}" destId="{168E4EC9-E333-46FB-9B70-CE91D5F4D2E6}" srcOrd="12" destOrd="0" presId="urn:microsoft.com/office/officeart/2005/8/layout/orgChart1"/>
    <dgm:cxn modelId="{0DFF6BFE-017D-4244-8C50-415287434207}" type="presParOf" srcId="{0E32ECC5-7191-456F-AF19-5C718DEDC5DA}" destId="{6B738FC5-C50A-4E65-806B-2039E47F16A7}" srcOrd="13" destOrd="0" presId="urn:microsoft.com/office/officeart/2005/8/layout/orgChart1"/>
    <dgm:cxn modelId="{6373C3B2-0602-4849-B929-A64796D4A050}" type="presParOf" srcId="{6B738FC5-C50A-4E65-806B-2039E47F16A7}" destId="{0A5D1447-646F-4A40-8CB9-6D6F02BA924D}" srcOrd="0" destOrd="0" presId="urn:microsoft.com/office/officeart/2005/8/layout/orgChart1"/>
    <dgm:cxn modelId="{E4E7AC45-ED27-4416-A022-8D294B690938}" type="presParOf" srcId="{0A5D1447-646F-4A40-8CB9-6D6F02BA924D}" destId="{8472A240-BCAA-4640-A530-B4BA0FBF807E}" srcOrd="0" destOrd="0" presId="urn:microsoft.com/office/officeart/2005/8/layout/orgChart1"/>
    <dgm:cxn modelId="{97685F82-6097-4F46-BBD9-7F6870CF4B62}" type="presParOf" srcId="{0A5D1447-646F-4A40-8CB9-6D6F02BA924D}" destId="{CA362580-58E1-4B00-9D3C-7F3B9C6D5068}" srcOrd="1" destOrd="0" presId="urn:microsoft.com/office/officeart/2005/8/layout/orgChart1"/>
    <dgm:cxn modelId="{467209B6-F2C5-41B7-8AB7-A2F05DF1A1E9}" type="presParOf" srcId="{6B738FC5-C50A-4E65-806B-2039E47F16A7}" destId="{B43C958E-2146-4025-B613-C4BEB3CDF38C}" srcOrd="1" destOrd="0" presId="urn:microsoft.com/office/officeart/2005/8/layout/orgChart1"/>
    <dgm:cxn modelId="{B7F4F5D6-D321-44CA-B282-FFECB6E34889}" type="presParOf" srcId="{6B738FC5-C50A-4E65-806B-2039E47F16A7}" destId="{9292A910-67C5-4FA9-99BF-BC4A8265817C}" srcOrd="2" destOrd="0" presId="urn:microsoft.com/office/officeart/2005/8/layout/orgChart1"/>
    <dgm:cxn modelId="{99474C3A-0FEB-427E-9BF5-EBDFABFD4F85}" type="presParOf" srcId="{0E32ECC5-7191-456F-AF19-5C718DEDC5DA}" destId="{D88B93C8-93AD-4B7B-AC9E-36FE83085E8F}" srcOrd="14" destOrd="0" presId="urn:microsoft.com/office/officeart/2005/8/layout/orgChart1"/>
    <dgm:cxn modelId="{E928B8DE-766C-4CA8-BCBF-395DF62A2649}" type="presParOf" srcId="{0E32ECC5-7191-456F-AF19-5C718DEDC5DA}" destId="{A315DF58-C5A6-4FFE-A03E-06A322DD0108}" srcOrd="15" destOrd="0" presId="urn:microsoft.com/office/officeart/2005/8/layout/orgChart1"/>
    <dgm:cxn modelId="{A42FD939-B5FE-4C5D-B46A-15CF1287D9B0}" type="presParOf" srcId="{A315DF58-C5A6-4FFE-A03E-06A322DD0108}" destId="{59B7D7BF-C1EE-4F48-9ED9-F00D455903F6}" srcOrd="0" destOrd="0" presId="urn:microsoft.com/office/officeart/2005/8/layout/orgChart1"/>
    <dgm:cxn modelId="{BF69A5EB-90E3-4519-AD17-6BBA153858DD}" type="presParOf" srcId="{59B7D7BF-C1EE-4F48-9ED9-F00D455903F6}" destId="{A230C1F4-E0FE-4CBE-B773-1277450BB492}" srcOrd="0" destOrd="0" presId="urn:microsoft.com/office/officeart/2005/8/layout/orgChart1"/>
    <dgm:cxn modelId="{FC31EB80-C1B5-449A-B192-202B9ADD9C1F}" type="presParOf" srcId="{59B7D7BF-C1EE-4F48-9ED9-F00D455903F6}" destId="{920B6F14-88E9-481E-B8B0-18939B9B9932}" srcOrd="1" destOrd="0" presId="urn:microsoft.com/office/officeart/2005/8/layout/orgChart1"/>
    <dgm:cxn modelId="{08F712E2-B719-4EDA-ADD5-26EDDF44A07E}" type="presParOf" srcId="{A315DF58-C5A6-4FFE-A03E-06A322DD0108}" destId="{5D9E11F3-DE79-46D6-9546-664BE3BE230C}" srcOrd="1" destOrd="0" presId="urn:microsoft.com/office/officeart/2005/8/layout/orgChart1"/>
    <dgm:cxn modelId="{5844F851-DD92-4428-9959-32289EF51F2E}" type="presParOf" srcId="{A315DF58-C5A6-4FFE-A03E-06A322DD0108}" destId="{56D230E5-2D69-4935-8BC7-57CFCD95FE9B}" srcOrd="2" destOrd="0" presId="urn:microsoft.com/office/officeart/2005/8/layout/orgChart1"/>
    <dgm:cxn modelId="{ADBFC7AD-ABDB-47E2-8686-AAC20A1FDC3A}" type="presParOf" srcId="{8C5D63EF-B676-42DC-95B4-38CD1B42E6EF}" destId="{1E499BE1-4F0C-4D4E-AA43-053117FA8F7B}" srcOrd="2" destOrd="0" presId="urn:microsoft.com/office/officeart/2005/8/layout/orgChar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88B93C8-93AD-4B7B-AC9E-36FE83085E8F}">
      <dsp:nvSpPr>
        <dsp:cNvPr id="0" name=""/>
        <dsp:cNvSpPr/>
      </dsp:nvSpPr>
      <dsp:spPr>
        <a:xfrm>
          <a:off x="3950607" y="445403"/>
          <a:ext cx="4190993" cy="468998"/>
        </a:xfrm>
        <a:custGeom>
          <a:avLst/>
          <a:gdLst/>
          <a:ahLst/>
          <a:cxnLst/>
          <a:rect l="0" t="0" r="0" b="0"/>
          <a:pathLst>
            <a:path>
              <a:moveTo>
                <a:pt x="0" y="0"/>
              </a:moveTo>
              <a:lnTo>
                <a:pt x="0" y="375463"/>
              </a:lnTo>
              <a:lnTo>
                <a:pt x="4190993" y="375463"/>
              </a:lnTo>
              <a:lnTo>
                <a:pt x="4190993" y="46899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8E4EC9-E333-46FB-9B70-CE91D5F4D2E6}">
      <dsp:nvSpPr>
        <dsp:cNvPr id="0" name=""/>
        <dsp:cNvSpPr/>
      </dsp:nvSpPr>
      <dsp:spPr>
        <a:xfrm>
          <a:off x="3950607" y="445403"/>
          <a:ext cx="3131432" cy="455814"/>
        </a:xfrm>
        <a:custGeom>
          <a:avLst/>
          <a:gdLst/>
          <a:ahLst/>
          <a:cxnLst/>
          <a:rect l="0" t="0" r="0" b="0"/>
          <a:pathLst>
            <a:path>
              <a:moveTo>
                <a:pt x="0" y="0"/>
              </a:moveTo>
              <a:lnTo>
                <a:pt x="0" y="362279"/>
              </a:lnTo>
              <a:lnTo>
                <a:pt x="3131432" y="362279"/>
              </a:lnTo>
              <a:lnTo>
                <a:pt x="3131432" y="45581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E2C38E-7F29-41FE-B5E3-EBC5CC94C198}">
      <dsp:nvSpPr>
        <dsp:cNvPr id="0" name=""/>
        <dsp:cNvSpPr/>
      </dsp:nvSpPr>
      <dsp:spPr>
        <a:xfrm>
          <a:off x="5647842" y="1346620"/>
          <a:ext cx="133620" cy="409770"/>
        </a:xfrm>
        <a:custGeom>
          <a:avLst/>
          <a:gdLst/>
          <a:ahLst/>
          <a:cxnLst/>
          <a:rect l="0" t="0" r="0" b="0"/>
          <a:pathLst>
            <a:path>
              <a:moveTo>
                <a:pt x="0" y="0"/>
              </a:moveTo>
              <a:lnTo>
                <a:pt x="0" y="409770"/>
              </a:lnTo>
              <a:lnTo>
                <a:pt x="133620" y="4097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C7409D-34E7-4BAB-95DF-8263ED5BF517}">
      <dsp:nvSpPr>
        <dsp:cNvPr id="0" name=""/>
        <dsp:cNvSpPr/>
      </dsp:nvSpPr>
      <dsp:spPr>
        <a:xfrm>
          <a:off x="3950607" y="445403"/>
          <a:ext cx="2053557" cy="455814"/>
        </a:xfrm>
        <a:custGeom>
          <a:avLst/>
          <a:gdLst/>
          <a:ahLst/>
          <a:cxnLst/>
          <a:rect l="0" t="0" r="0" b="0"/>
          <a:pathLst>
            <a:path>
              <a:moveTo>
                <a:pt x="0" y="0"/>
              </a:moveTo>
              <a:lnTo>
                <a:pt x="0" y="362279"/>
              </a:lnTo>
              <a:lnTo>
                <a:pt x="2053557" y="362279"/>
              </a:lnTo>
              <a:lnTo>
                <a:pt x="2053557" y="45581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FE067E7-6BAB-4CC6-942B-CDF3E5DA15BB}">
      <dsp:nvSpPr>
        <dsp:cNvPr id="0" name=""/>
        <dsp:cNvSpPr/>
      </dsp:nvSpPr>
      <dsp:spPr>
        <a:xfrm>
          <a:off x="4569967" y="1979093"/>
          <a:ext cx="133620" cy="409770"/>
        </a:xfrm>
        <a:custGeom>
          <a:avLst/>
          <a:gdLst/>
          <a:ahLst/>
          <a:cxnLst/>
          <a:rect l="0" t="0" r="0" b="0"/>
          <a:pathLst>
            <a:path>
              <a:moveTo>
                <a:pt x="0" y="0"/>
              </a:moveTo>
              <a:lnTo>
                <a:pt x="0" y="409770"/>
              </a:lnTo>
              <a:lnTo>
                <a:pt x="133620" y="4097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550454-E9F2-443A-A0A9-8ECD52DF0504}">
      <dsp:nvSpPr>
        <dsp:cNvPr id="0" name=""/>
        <dsp:cNvSpPr/>
      </dsp:nvSpPr>
      <dsp:spPr>
        <a:xfrm>
          <a:off x="4880569" y="1346620"/>
          <a:ext cx="91440" cy="187069"/>
        </a:xfrm>
        <a:custGeom>
          <a:avLst/>
          <a:gdLst/>
          <a:ahLst/>
          <a:cxnLst/>
          <a:rect l="0" t="0" r="0" b="0"/>
          <a:pathLst>
            <a:path>
              <a:moveTo>
                <a:pt x="45720" y="0"/>
              </a:moveTo>
              <a:lnTo>
                <a:pt x="45720" y="18706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6E2D7D-9360-4DEC-B0EE-C8F9DE731E80}">
      <dsp:nvSpPr>
        <dsp:cNvPr id="0" name=""/>
        <dsp:cNvSpPr/>
      </dsp:nvSpPr>
      <dsp:spPr>
        <a:xfrm>
          <a:off x="3950607" y="445403"/>
          <a:ext cx="975682" cy="455814"/>
        </a:xfrm>
        <a:custGeom>
          <a:avLst/>
          <a:gdLst/>
          <a:ahLst/>
          <a:cxnLst/>
          <a:rect l="0" t="0" r="0" b="0"/>
          <a:pathLst>
            <a:path>
              <a:moveTo>
                <a:pt x="0" y="0"/>
              </a:moveTo>
              <a:lnTo>
                <a:pt x="0" y="362279"/>
              </a:lnTo>
              <a:lnTo>
                <a:pt x="975682" y="362279"/>
              </a:lnTo>
              <a:lnTo>
                <a:pt x="975682" y="45581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FCB09F-A9C8-4FBB-90B3-9E68DDE24281}">
      <dsp:nvSpPr>
        <dsp:cNvPr id="0" name=""/>
        <dsp:cNvSpPr/>
      </dsp:nvSpPr>
      <dsp:spPr>
        <a:xfrm>
          <a:off x="3269390" y="1346620"/>
          <a:ext cx="133620" cy="3572132"/>
        </a:xfrm>
        <a:custGeom>
          <a:avLst/>
          <a:gdLst/>
          <a:ahLst/>
          <a:cxnLst/>
          <a:rect l="0" t="0" r="0" b="0"/>
          <a:pathLst>
            <a:path>
              <a:moveTo>
                <a:pt x="0" y="0"/>
              </a:moveTo>
              <a:lnTo>
                <a:pt x="0" y="3572132"/>
              </a:lnTo>
              <a:lnTo>
                <a:pt x="133620" y="357213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45D67E-E003-4262-8BA1-AAEFCCBF0C65}">
      <dsp:nvSpPr>
        <dsp:cNvPr id="0" name=""/>
        <dsp:cNvSpPr/>
      </dsp:nvSpPr>
      <dsp:spPr>
        <a:xfrm>
          <a:off x="3269390" y="1346620"/>
          <a:ext cx="133620" cy="2939660"/>
        </a:xfrm>
        <a:custGeom>
          <a:avLst/>
          <a:gdLst/>
          <a:ahLst/>
          <a:cxnLst/>
          <a:rect l="0" t="0" r="0" b="0"/>
          <a:pathLst>
            <a:path>
              <a:moveTo>
                <a:pt x="0" y="0"/>
              </a:moveTo>
              <a:lnTo>
                <a:pt x="0" y="2939660"/>
              </a:lnTo>
              <a:lnTo>
                <a:pt x="133620" y="293966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88ACF6D-20F8-44AC-8A3B-F28439C269A5}">
      <dsp:nvSpPr>
        <dsp:cNvPr id="0" name=""/>
        <dsp:cNvSpPr/>
      </dsp:nvSpPr>
      <dsp:spPr>
        <a:xfrm>
          <a:off x="3269390" y="1346620"/>
          <a:ext cx="133620" cy="2307187"/>
        </a:xfrm>
        <a:custGeom>
          <a:avLst/>
          <a:gdLst/>
          <a:ahLst/>
          <a:cxnLst/>
          <a:rect l="0" t="0" r="0" b="0"/>
          <a:pathLst>
            <a:path>
              <a:moveTo>
                <a:pt x="0" y="0"/>
              </a:moveTo>
              <a:lnTo>
                <a:pt x="0" y="2307187"/>
              </a:lnTo>
              <a:lnTo>
                <a:pt x="133620" y="230718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5FB0FE-11E5-4C0F-82D3-4A5727BD701F}">
      <dsp:nvSpPr>
        <dsp:cNvPr id="0" name=""/>
        <dsp:cNvSpPr/>
      </dsp:nvSpPr>
      <dsp:spPr>
        <a:xfrm>
          <a:off x="3269390" y="1346620"/>
          <a:ext cx="133620" cy="1674715"/>
        </a:xfrm>
        <a:custGeom>
          <a:avLst/>
          <a:gdLst/>
          <a:ahLst/>
          <a:cxnLst/>
          <a:rect l="0" t="0" r="0" b="0"/>
          <a:pathLst>
            <a:path>
              <a:moveTo>
                <a:pt x="0" y="0"/>
              </a:moveTo>
              <a:lnTo>
                <a:pt x="0" y="1674715"/>
              </a:lnTo>
              <a:lnTo>
                <a:pt x="133620" y="167471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1C62CB-0D8A-469C-A234-E2A850D1F402}">
      <dsp:nvSpPr>
        <dsp:cNvPr id="0" name=""/>
        <dsp:cNvSpPr/>
      </dsp:nvSpPr>
      <dsp:spPr>
        <a:xfrm>
          <a:off x="3269390" y="1346620"/>
          <a:ext cx="133620" cy="1042243"/>
        </a:xfrm>
        <a:custGeom>
          <a:avLst/>
          <a:gdLst/>
          <a:ahLst/>
          <a:cxnLst/>
          <a:rect l="0" t="0" r="0" b="0"/>
          <a:pathLst>
            <a:path>
              <a:moveTo>
                <a:pt x="0" y="0"/>
              </a:moveTo>
              <a:lnTo>
                <a:pt x="0" y="1042243"/>
              </a:lnTo>
              <a:lnTo>
                <a:pt x="133620" y="104224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586B67E-F214-4B1C-AF83-FF5AE7EF6483}">
      <dsp:nvSpPr>
        <dsp:cNvPr id="0" name=""/>
        <dsp:cNvSpPr/>
      </dsp:nvSpPr>
      <dsp:spPr>
        <a:xfrm>
          <a:off x="3269390" y="1346620"/>
          <a:ext cx="133620" cy="409770"/>
        </a:xfrm>
        <a:custGeom>
          <a:avLst/>
          <a:gdLst/>
          <a:ahLst/>
          <a:cxnLst/>
          <a:rect l="0" t="0" r="0" b="0"/>
          <a:pathLst>
            <a:path>
              <a:moveTo>
                <a:pt x="0" y="0"/>
              </a:moveTo>
              <a:lnTo>
                <a:pt x="0" y="409770"/>
              </a:lnTo>
              <a:lnTo>
                <a:pt x="133620" y="4097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79A416-E6FD-4598-8CF8-643814EDBE0C}">
      <dsp:nvSpPr>
        <dsp:cNvPr id="0" name=""/>
        <dsp:cNvSpPr/>
      </dsp:nvSpPr>
      <dsp:spPr>
        <a:xfrm>
          <a:off x="3625712" y="445403"/>
          <a:ext cx="324894" cy="455814"/>
        </a:xfrm>
        <a:custGeom>
          <a:avLst/>
          <a:gdLst/>
          <a:ahLst/>
          <a:cxnLst/>
          <a:rect l="0" t="0" r="0" b="0"/>
          <a:pathLst>
            <a:path>
              <a:moveTo>
                <a:pt x="324894" y="0"/>
              </a:moveTo>
              <a:lnTo>
                <a:pt x="324894" y="362279"/>
              </a:lnTo>
              <a:lnTo>
                <a:pt x="0" y="362279"/>
              </a:lnTo>
              <a:lnTo>
                <a:pt x="0" y="45581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EEBBA7-11E4-4929-8ED9-7FA6F7844EA6}">
      <dsp:nvSpPr>
        <dsp:cNvPr id="0" name=""/>
        <dsp:cNvSpPr/>
      </dsp:nvSpPr>
      <dsp:spPr>
        <a:xfrm>
          <a:off x="2191515" y="1979093"/>
          <a:ext cx="133620" cy="409770"/>
        </a:xfrm>
        <a:custGeom>
          <a:avLst/>
          <a:gdLst/>
          <a:ahLst/>
          <a:cxnLst/>
          <a:rect l="0" t="0" r="0" b="0"/>
          <a:pathLst>
            <a:path>
              <a:moveTo>
                <a:pt x="0" y="0"/>
              </a:moveTo>
              <a:lnTo>
                <a:pt x="0" y="409770"/>
              </a:lnTo>
              <a:lnTo>
                <a:pt x="133620" y="4097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8E5FB1-7B9C-4F44-84FB-B912AB4AFB8C}">
      <dsp:nvSpPr>
        <dsp:cNvPr id="0" name=""/>
        <dsp:cNvSpPr/>
      </dsp:nvSpPr>
      <dsp:spPr>
        <a:xfrm>
          <a:off x="2502117" y="1346620"/>
          <a:ext cx="91440" cy="187069"/>
        </a:xfrm>
        <a:custGeom>
          <a:avLst/>
          <a:gdLst/>
          <a:ahLst/>
          <a:cxnLst/>
          <a:rect l="0" t="0" r="0" b="0"/>
          <a:pathLst>
            <a:path>
              <a:moveTo>
                <a:pt x="45720" y="0"/>
              </a:moveTo>
              <a:lnTo>
                <a:pt x="45720" y="18706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EE7458-4FBC-4A00-BCB6-644C5B6C6A8D}">
      <dsp:nvSpPr>
        <dsp:cNvPr id="0" name=""/>
        <dsp:cNvSpPr/>
      </dsp:nvSpPr>
      <dsp:spPr>
        <a:xfrm>
          <a:off x="2547837" y="445403"/>
          <a:ext cx="1402770" cy="455814"/>
        </a:xfrm>
        <a:custGeom>
          <a:avLst/>
          <a:gdLst/>
          <a:ahLst/>
          <a:cxnLst/>
          <a:rect l="0" t="0" r="0" b="0"/>
          <a:pathLst>
            <a:path>
              <a:moveTo>
                <a:pt x="1402770" y="0"/>
              </a:moveTo>
              <a:lnTo>
                <a:pt x="1402770" y="362279"/>
              </a:lnTo>
              <a:lnTo>
                <a:pt x="0" y="362279"/>
              </a:lnTo>
              <a:lnTo>
                <a:pt x="0" y="45581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2ED5DE-0046-4307-B7ED-39C999A46578}">
      <dsp:nvSpPr>
        <dsp:cNvPr id="0" name=""/>
        <dsp:cNvSpPr/>
      </dsp:nvSpPr>
      <dsp:spPr>
        <a:xfrm>
          <a:off x="1469962" y="445403"/>
          <a:ext cx="2480645" cy="455814"/>
        </a:xfrm>
        <a:custGeom>
          <a:avLst/>
          <a:gdLst/>
          <a:ahLst/>
          <a:cxnLst/>
          <a:rect l="0" t="0" r="0" b="0"/>
          <a:pathLst>
            <a:path>
              <a:moveTo>
                <a:pt x="2480645" y="0"/>
              </a:moveTo>
              <a:lnTo>
                <a:pt x="2480645" y="362279"/>
              </a:lnTo>
              <a:lnTo>
                <a:pt x="0" y="362279"/>
              </a:lnTo>
              <a:lnTo>
                <a:pt x="0" y="45581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2B1C8A-008C-417A-B481-A79531ED8132}">
      <dsp:nvSpPr>
        <dsp:cNvPr id="0" name=""/>
        <dsp:cNvSpPr/>
      </dsp:nvSpPr>
      <dsp:spPr>
        <a:xfrm>
          <a:off x="88501" y="1346620"/>
          <a:ext cx="124831" cy="1674715"/>
        </a:xfrm>
        <a:custGeom>
          <a:avLst/>
          <a:gdLst/>
          <a:ahLst/>
          <a:cxnLst/>
          <a:rect l="0" t="0" r="0" b="0"/>
          <a:pathLst>
            <a:path>
              <a:moveTo>
                <a:pt x="0" y="0"/>
              </a:moveTo>
              <a:lnTo>
                <a:pt x="0" y="1674715"/>
              </a:lnTo>
              <a:lnTo>
                <a:pt x="124831" y="167471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31E988-5C6B-46AD-8F89-17ADE7B6E204}">
      <dsp:nvSpPr>
        <dsp:cNvPr id="0" name=""/>
        <dsp:cNvSpPr/>
      </dsp:nvSpPr>
      <dsp:spPr>
        <a:xfrm>
          <a:off x="88501" y="1346620"/>
          <a:ext cx="124831" cy="1042243"/>
        </a:xfrm>
        <a:custGeom>
          <a:avLst/>
          <a:gdLst/>
          <a:ahLst/>
          <a:cxnLst/>
          <a:rect l="0" t="0" r="0" b="0"/>
          <a:pathLst>
            <a:path>
              <a:moveTo>
                <a:pt x="0" y="0"/>
              </a:moveTo>
              <a:lnTo>
                <a:pt x="0" y="1042243"/>
              </a:lnTo>
              <a:lnTo>
                <a:pt x="124831" y="104224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17A0E2-FF9E-4E7A-AA7A-97D538C01354}">
      <dsp:nvSpPr>
        <dsp:cNvPr id="0" name=""/>
        <dsp:cNvSpPr/>
      </dsp:nvSpPr>
      <dsp:spPr>
        <a:xfrm>
          <a:off x="88501" y="1346620"/>
          <a:ext cx="124831" cy="409770"/>
        </a:xfrm>
        <a:custGeom>
          <a:avLst/>
          <a:gdLst/>
          <a:ahLst/>
          <a:cxnLst/>
          <a:rect l="0" t="0" r="0" b="0"/>
          <a:pathLst>
            <a:path>
              <a:moveTo>
                <a:pt x="0" y="0"/>
              </a:moveTo>
              <a:lnTo>
                <a:pt x="0" y="409770"/>
              </a:lnTo>
              <a:lnTo>
                <a:pt x="124831" y="4097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F08CA0-9D2F-4841-9233-30D8443E75CD}">
      <dsp:nvSpPr>
        <dsp:cNvPr id="0" name=""/>
        <dsp:cNvSpPr/>
      </dsp:nvSpPr>
      <dsp:spPr>
        <a:xfrm>
          <a:off x="421385" y="445403"/>
          <a:ext cx="3529222" cy="455814"/>
        </a:xfrm>
        <a:custGeom>
          <a:avLst/>
          <a:gdLst/>
          <a:ahLst/>
          <a:cxnLst/>
          <a:rect l="0" t="0" r="0" b="0"/>
          <a:pathLst>
            <a:path>
              <a:moveTo>
                <a:pt x="3529222" y="0"/>
              </a:moveTo>
              <a:lnTo>
                <a:pt x="3529222" y="362279"/>
              </a:lnTo>
              <a:lnTo>
                <a:pt x="0" y="362279"/>
              </a:lnTo>
              <a:lnTo>
                <a:pt x="0" y="45581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27E6A4-11AF-4BBC-A0A4-E97C87998ACD}">
      <dsp:nvSpPr>
        <dsp:cNvPr id="0" name=""/>
        <dsp:cNvSpPr/>
      </dsp:nvSpPr>
      <dsp:spPr>
        <a:xfrm>
          <a:off x="2819404" y="0"/>
          <a:ext cx="2262406" cy="445403"/>
        </a:xfrm>
        <a:prstGeom prst="rect">
          <a:avLst/>
        </a:prstGeom>
        <a:gradFill rotWithShape="0">
          <a:gsLst>
            <a:gs pos="0">
              <a:schemeClr val="accent1">
                <a:hueOff val="0"/>
                <a:satOff val="0"/>
                <a:lumOff val="0"/>
                <a:alphaOff val="0"/>
                <a:tint val="35000"/>
                <a:satMod val="260000"/>
              </a:schemeClr>
            </a:gs>
            <a:gs pos="30000">
              <a:schemeClr val="accent1">
                <a:hueOff val="0"/>
                <a:satOff val="0"/>
                <a:lumOff val="0"/>
                <a:alphaOff val="0"/>
                <a:tint val="38000"/>
                <a:satMod val="260000"/>
              </a:schemeClr>
            </a:gs>
            <a:gs pos="75000">
              <a:schemeClr val="accent1">
                <a:hueOff val="0"/>
                <a:satOff val="0"/>
                <a:lumOff val="0"/>
                <a:alphaOff val="0"/>
                <a:tint val="55000"/>
                <a:satMod val="255000"/>
              </a:schemeClr>
            </a:gs>
            <a:gs pos="100000">
              <a:schemeClr val="accent1">
                <a:hueOff val="0"/>
                <a:satOff val="0"/>
                <a:lumOff val="0"/>
                <a:alphaOff val="0"/>
                <a:tint val="70000"/>
                <a:satMod val="255000"/>
              </a:schemeClr>
            </a:gs>
          </a:gsLst>
          <a:path path="circle">
            <a:fillToRect l="5000" t="100000" r="120000" b="10000"/>
          </a:path>
        </a:gradFill>
        <a:ln>
          <a:noFill/>
        </a:ln>
        <a:effectLst>
          <a:outerShdw blurRad="50800" dist="250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MAIN PAGE</a:t>
          </a:r>
          <a:endParaRPr lang="en-US" sz="1400" kern="1200" dirty="0"/>
        </a:p>
      </dsp:txBody>
      <dsp:txXfrm>
        <a:off x="2819404" y="0"/>
        <a:ext cx="2262406" cy="445403"/>
      </dsp:txXfrm>
    </dsp:sp>
    <dsp:sp modelId="{2067D4D4-ECD2-478F-8E61-AB097CDB358C}">
      <dsp:nvSpPr>
        <dsp:cNvPr id="0" name=""/>
        <dsp:cNvSpPr/>
      </dsp:nvSpPr>
      <dsp:spPr>
        <a:xfrm>
          <a:off x="5281" y="901217"/>
          <a:ext cx="832208" cy="445403"/>
        </a:xfrm>
        <a:prstGeom prst="rect">
          <a:avLst/>
        </a:prstGeom>
        <a:gradFill rotWithShape="0">
          <a:gsLst>
            <a:gs pos="0">
              <a:schemeClr val="accent1">
                <a:hueOff val="0"/>
                <a:satOff val="0"/>
                <a:lumOff val="0"/>
                <a:alphaOff val="0"/>
                <a:tint val="35000"/>
                <a:satMod val="260000"/>
              </a:schemeClr>
            </a:gs>
            <a:gs pos="30000">
              <a:schemeClr val="accent1">
                <a:hueOff val="0"/>
                <a:satOff val="0"/>
                <a:lumOff val="0"/>
                <a:alphaOff val="0"/>
                <a:tint val="38000"/>
                <a:satMod val="260000"/>
              </a:schemeClr>
            </a:gs>
            <a:gs pos="75000">
              <a:schemeClr val="accent1">
                <a:hueOff val="0"/>
                <a:satOff val="0"/>
                <a:lumOff val="0"/>
                <a:alphaOff val="0"/>
                <a:tint val="55000"/>
                <a:satMod val="255000"/>
              </a:schemeClr>
            </a:gs>
            <a:gs pos="100000">
              <a:schemeClr val="accent1">
                <a:hueOff val="0"/>
                <a:satOff val="0"/>
                <a:lumOff val="0"/>
                <a:alphaOff val="0"/>
                <a:tint val="70000"/>
                <a:satMod val="255000"/>
              </a:schemeClr>
            </a:gs>
          </a:gsLst>
          <a:path path="circle">
            <a:fillToRect l="5000" t="100000" r="120000" b="10000"/>
          </a:path>
        </a:gradFill>
        <a:ln>
          <a:noFill/>
        </a:ln>
        <a:effectLst>
          <a:outerShdw blurRad="50800" dist="250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HOME</a:t>
          </a:r>
          <a:endParaRPr lang="en-US" sz="1400" kern="1200" dirty="0"/>
        </a:p>
      </dsp:txBody>
      <dsp:txXfrm>
        <a:off x="5281" y="901217"/>
        <a:ext cx="832208" cy="445403"/>
      </dsp:txXfrm>
    </dsp:sp>
    <dsp:sp modelId="{F85F4C03-DB44-4FC6-BDE1-1489B80AE299}">
      <dsp:nvSpPr>
        <dsp:cNvPr id="0" name=""/>
        <dsp:cNvSpPr/>
      </dsp:nvSpPr>
      <dsp:spPr>
        <a:xfrm>
          <a:off x="213333" y="1533689"/>
          <a:ext cx="890806" cy="445403"/>
        </a:xfrm>
        <a:prstGeom prst="rect">
          <a:avLst/>
        </a:prstGeom>
        <a:gradFill rotWithShape="0">
          <a:gsLst>
            <a:gs pos="0">
              <a:schemeClr val="accent1">
                <a:hueOff val="0"/>
                <a:satOff val="0"/>
                <a:lumOff val="0"/>
                <a:alphaOff val="0"/>
                <a:tint val="35000"/>
                <a:satMod val="260000"/>
              </a:schemeClr>
            </a:gs>
            <a:gs pos="30000">
              <a:schemeClr val="accent1">
                <a:hueOff val="0"/>
                <a:satOff val="0"/>
                <a:lumOff val="0"/>
                <a:alphaOff val="0"/>
                <a:tint val="38000"/>
                <a:satMod val="260000"/>
              </a:schemeClr>
            </a:gs>
            <a:gs pos="75000">
              <a:schemeClr val="accent1">
                <a:hueOff val="0"/>
                <a:satOff val="0"/>
                <a:lumOff val="0"/>
                <a:alphaOff val="0"/>
                <a:tint val="55000"/>
                <a:satMod val="255000"/>
              </a:schemeClr>
            </a:gs>
            <a:gs pos="100000">
              <a:schemeClr val="accent1">
                <a:hueOff val="0"/>
                <a:satOff val="0"/>
                <a:lumOff val="0"/>
                <a:alphaOff val="0"/>
                <a:tint val="70000"/>
                <a:satMod val="255000"/>
              </a:schemeClr>
            </a:gs>
          </a:gsLst>
          <a:path path="circle">
            <a:fillToRect l="5000" t="100000" r="120000" b="10000"/>
          </a:path>
        </a:gradFill>
        <a:ln>
          <a:noFill/>
        </a:ln>
        <a:effectLst>
          <a:outerShdw blurRad="50800" dist="250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MAIN PAGE</a:t>
          </a:r>
          <a:endParaRPr lang="en-US" sz="1000" kern="1200" dirty="0"/>
        </a:p>
      </dsp:txBody>
      <dsp:txXfrm>
        <a:off x="213333" y="1533689"/>
        <a:ext cx="890806" cy="445403"/>
      </dsp:txXfrm>
    </dsp:sp>
    <dsp:sp modelId="{F89DB8E3-279E-4EAE-8EA2-42B3C7BD3F5F}">
      <dsp:nvSpPr>
        <dsp:cNvPr id="0" name=""/>
        <dsp:cNvSpPr/>
      </dsp:nvSpPr>
      <dsp:spPr>
        <a:xfrm>
          <a:off x="213333" y="2166162"/>
          <a:ext cx="890806" cy="445403"/>
        </a:xfrm>
        <a:prstGeom prst="rect">
          <a:avLst/>
        </a:prstGeom>
        <a:gradFill rotWithShape="0">
          <a:gsLst>
            <a:gs pos="0">
              <a:schemeClr val="accent1">
                <a:hueOff val="0"/>
                <a:satOff val="0"/>
                <a:lumOff val="0"/>
                <a:alphaOff val="0"/>
                <a:tint val="35000"/>
                <a:satMod val="260000"/>
              </a:schemeClr>
            </a:gs>
            <a:gs pos="30000">
              <a:schemeClr val="accent1">
                <a:hueOff val="0"/>
                <a:satOff val="0"/>
                <a:lumOff val="0"/>
                <a:alphaOff val="0"/>
                <a:tint val="38000"/>
                <a:satMod val="260000"/>
              </a:schemeClr>
            </a:gs>
            <a:gs pos="75000">
              <a:schemeClr val="accent1">
                <a:hueOff val="0"/>
                <a:satOff val="0"/>
                <a:lumOff val="0"/>
                <a:alphaOff val="0"/>
                <a:tint val="55000"/>
                <a:satMod val="255000"/>
              </a:schemeClr>
            </a:gs>
            <a:gs pos="100000">
              <a:schemeClr val="accent1">
                <a:hueOff val="0"/>
                <a:satOff val="0"/>
                <a:lumOff val="0"/>
                <a:alphaOff val="0"/>
                <a:tint val="70000"/>
                <a:satMod val="255000"/>
              </a:schemeClr>
            </a:gs>
          </a:gsLst>
          <a:path path="circle">
            <a:fillToRect l="5000" t="100000" r="120000" b="10000"/>
          </a:path>
        </a:gradFill>
        <a:ln>
          <a:noFill/>
        </a:ln>
        <a:effectLst>
          <a:outerShdw blurRad="50800" dist="250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ABOUT</a:t>
          </a:r>
          <a:endParaRPr lang="en-US" sz="1000" kern="1200" dirty="0"/>
        </a:p>
      </dsp:txBody>
      <dsp:txXfrm>
        <a:off x="213333" y="2166162"/>
        <a:ext cx="890806" cy="445403"/>
      </dsp:txXfrm>
    </dsp:sp>
    <dsp:sp modelId="{964B8B7C-7A58-40DB-82CC-C416B1D9B797}">
      <dsp:nvSpPr>
        <dsp:cNvPr id="0" name=""/>
        <dsp:cNvSpPr/>
      </dsp:nvSpPr>
      <dsp:spPr>
        <a:xfrm>
          <a:off x="213333" y="2798634"/>
          <a:ext cx="890806" cy="445403"/>
        </a:xfrm>
        <a:prstGeom prst="rect">
          <a:avLst/>
        </a:prstGeom>
        <a:gradFill rotWithShape="0">
          <a:gsLst>
            <a:gs pos="0">
              <a:schemeClr val="accent1">
                <a:hueOff val="0"/>
                <a:satOff val="0"/>
                <a:lumOff val="0"/>
                <a:alphaOff val="0"/>
                <a:tint val="35000"/>
                <a:satMod val="260000"/>
              </a:schemeClr>
            </a:gs>
            <a:gs pos="30000">
              <a:schemeClr val="accent1">
                <a:hueOff val="0"/>
                <a:satOff val="0"/>
                <a:lumOff val="0"/>
                <a:alphaOff val="0"/>
                <a:tint val="38000"/>
                <a:satMod val="260000"/>
              </a:schemeClr>
            </a:gs>
            <a:gs pos="75000">
              <a:schemeClr val="accent1">
                <a:hueOff val="0"/>
                <a:satOff val="0"/>
                <a:lumOff val="0"/>
                <a:alphaOff val="0"/>
                <a:tint val="55000"/>
                <a:satMod val="255000"/>
              </a:schemeClr>
            </a:gs>
            <a:gs pos="100000">
              <a:schemeClr val="accent1">
                <a:hueOff val="0"/>
                <a:satOff val="0"/>
                <a:lumOff val="0"/>
                <a:alphaOff val="0"/>
                <a:tint val="70000"/>
                <a:satMod val="255000"/>
              </a:schemeClr>
            </a:gs>
          </a:gsLst>
          <a:path path="circle">
            <a:fillToRect l="5000" t="100000" r="120000" b="10000"/>
          </a:path>
        </a:gradFill>
        <a:ln>
          <a:noFill/>
        </a:ln>
        <a:effectLst>
          <a:outerShdw blurRad="50800" dist="250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SERVICE ISSUES</a:t>
          </a:r>
          <a:endParaRPr lang="en-US" sz="1000" kern="1200" dirty="0"/>
        </a:p>
      </dsp:txBody>
      <dsp:txXfrm>
        <a:off x="213333" y="2798634"/>
        <a:ext cx="890806" cy="445403"/>
      </dsp:txXfrm>
    </dsp:sp>
    <dsp:sp modelId="{D07F9E6A-F42D-4F57-9D31-E02FF05A3A40}">
      <dsp:nvSpPr>
        <dsp:cNvPr id="0" name=""/>
        <dsp:cNvSpPr/>
      </dsp:nvSpPr>
      <dsp:spPr>
        <a:xfrm>
          <a:off x="1024559" y="901217"/>
          <a:ext cx="890806" cy="445403"/>
        </a:xfrm>
        <a:prstGeom prst="rect">
          <a:avLst/>
        </a:prstGeom>
        <a:gradFill rotWithShape="0">
          <a:gsLst>
            <a:gs pos="0">
              <a:schemeClr val="accent1">
                <a:hueOff val="0"/>
                <a:satOff val="0"/>
                <a:lumOff val="0"/>
                <a:alphaOff val="0"/>
                <a:tint val="35000"/>
                <a:satMod val="260000"/>
              </a:schemeClr>
            </a:gs>
            <a:gs pos="30000">
              <a:schemeClr val="accent1">
                <a:hueOff val="0"/>
                <a:satOff val="0"/>
                <a:lumOff val="0"/>
                <a:alphaOff val="0"/>
                <a:tint val="38000"/>
                <a:satMod val="260000"/>
              </a:schemeClr>
            </a:gs>
            <a:gs pos="75000">
              <a:schemeClr val="accent1">
                <a:hueOff val="0"/>
                <a:satOff val="0"/>
                <a:lumOff val="0"/>
                <a:alphaOff val="0"/>
                <a:tint val="55000"/>
                <a:satMod val="255000"/>
              </a:schemeClr>
            </a:gs>
            <a:gs pos="100000">
              <a:schemeClr val="accent1">
                <a:hueOff val="0"/>
                <a:satOff val="0"/>
                <a:lumOff val="0"/>
                <a:alphaOff val="0"/>
                <a:tint val="70000"/>
                <a:satMod val="255000"/>
              </a:schemeClr>
            </a:gs>
          </a:gsLst>
          <a:path path="circle">
            <a:fillToRect l="5000" t="100000" r="120000" b="10000"/>
          </a:path>
        </a:gradFill>
        <a:ln>
          <a:noFill/>
        </a:ln>
        <a:effectLst>
          <a:outerShdw blurRad="50800" dist="250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ABOUT</a:t>
          </a:r>
          <a:endParaRPr lang="en-US" sz="1400" kern="1200" dirty="0"/>
        </a:p>
      </dsp:txBody>
      <dsp:txXfrm>
        <a:off x="1024559" y="901217"/>
        <a:ext cx="890806" cy="445403"/>
      </dsp:txXfrm>
    </dsp:sp>
    <dsp:sp modelId="{F1295C91-A99D-461B-B297-EEBD36B1028B}">
      <dsp:nvSpPr>
        <dsp:cNvPr id="0" name=""/>
        <dsp:cNvSpPr/>
      </dsp:nvSpPr>
      <dsp:spPr>
        <a:xfrm>
          <a:off x="2102434" y="901217"/>
          <a:ext cx="890806" cy="445403"/>
        </a:xfrm>
        <a:prstGeom prst="rect">
          <a:avLst/>
        </a:prstGeom>
        <a:gradFill rotWithShape="0">
          <a:gsLst>
            <a:gs pos="0">
              <a:schemeClr val="accent1">
                <a:hueOff val="0"/>
                <a:satOff val="0"/>
                <a:lumOff val="0"/>
                <a:alphaOff val="0"/>
                <a:tint val="35000"/>
                <a:satMod val="260000"/>
              </a:schemeClr>
            </a:gs>
            <a:gs pos="30000">
              <a:schemeClr val="accent1">
                <a:hueOff val="0"/>
                <a:satOff val="0"/>
                <a:lumOff val="0"/>
                <a:alphaOff val="0"/>
                <a:tint val="38000"/>
                <a:satMod val="260000"/>
              </a:schemeClr>
            </a:gs>
            <a:gs pos="75000">
              <a:schemeClr val="accent1">
                <a:hueOff val="0"/>
                <a:satOff val="0"/>
                <a:lumOff val="0"/>
                <a:alphaOff val="0"/>
                <a:tint val="55000"/>
                <a:satMod val="255000"/>
              </a:schemeClr>
            </a:gs>
            <a:gs pos="100000">
              <a:schemeClr val="accent1">
                <a:hueOff val="0"/>
                <a:satOff val="0"/>
                <a:lumOff val="0"/>
                <a:alphaOff val="0"/>
                <a:tint val="70000"/>
                <a:satMod val="255000"/>
              </a:schemeClr>
            </a:gs>
          </a:gsLst>
          <a:path path="circle">
            <a:fillToRect l="5000" t="100000" r="120000" b="10000"/>
          </a:path>
        </a:gradFill>
        <a:ln>
          <a:noFill/>
        </a:ln>
        <a:effectLst>
          <a:outerShdw blurRad="50800" dist="250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REGISTRATION</a:t>
          </a:r>
          <a:endParaRPr lang="en-US" sz="1000" kern="1200" dirty="0"/>
        </a:p>
      </dsp:txBody>
      <dsp:txXfrm>
        <a:off x="2102434" y="901217"/>
        <a:ext cx="890806" cy="445403"/>
      </dsp:txXfrm>
    </dsp:sp>
    <dsp:sp modelId="{DE39BC13-0FB2-4BF7-90AA-30AD3B402CA9}">
      <dsp:nvSpPr>
        <dsp:cNvPr id="0" name=""/>
        <dsp:cNvSpPr/>
      </dsp:nvSpPr>
      <dsp:spPr>
        <a:xfrm>
          <a:off x="2102434" y="1533689"/>
          <a:ext cx="890806" cy="445403"/>
        </a:xfrm>
        <a:prstGeom prst="rect">
          <a:avLst/>
        </a:prstGeom>
        <a:gradFill rotWithShape="0">
          <a:gsLst>
            <a:gs pos="0">
              <a:schemeClr val="accent1">
                <a:hueOff val="0"/>
                <a:satOff val="0"/>
                <a:lumOff val="0"/>
                <a:alphaOff val="0"/>
                <a:tint val="35000"/>
                <a:satMod val="260000"/>
              </a:schemeClr>
            </a:gs>
            <a:gs pos="30000">
              <a:schemeClr val="accent1">
                <a:hueOff val="0"/>
                <a:satOff val="0"/>
                <a:lumOff val="0"/>
                <a:alphaOff val="0"/>
                <a:tint val="38000"/>
                <a:satMod val="260000"/>
              </a:schemeClr>
            </a:gs>
            <a:gs pos="75000">
              <a:schemeClr val="accent1">
                <a:hueOff val="0"/>
                <a:satOff val="0"/>
                <a:lumOff val="0"/>
                <a:alphaOff val="0"/>
                <a:tint val="55000"/>
                <a:satMod val="255000"/>
              </a:schemeClr>
            </a:gs>
            <a:gs pos="100000">
              <a:schemeClr val="accent1">
                <a:hueOff val="0"/>
                <a:satOff val="0"/>
                <a:lumOff val="0"/>
                <a:alphaOff val="0"/>
                <a:tint val="70000"/>
                <a:satMod val="255000"/>
              </a:schemeClr>
            </a:gs>
          </a:gsLst>
          <a:path path="circle">
            <a:fillToRect l="5000" t="100000" r="120000" b="10000"/>
          </a:path>
        </a:gradFill>
        <a:ln>
          <a:noFill/>
        </a:ln>
        <a:effectLst>
          <a:outerShdw blurRad="50800" dist="250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SUBMITTED</a:t>
          </a:r>
          <a:endParaRPr lang="en-US" sz="1000" kern="1200" dirty="0"/>
        </a:p>
      </dsp:txBody>
      <dsp:txXfrm>
        <a:off x="2102434" y="1533689"/>
        <a:ext cx="890806" cy="445403"/>
      </dsp:txXfrm>
    </dsp:sp>
    <dsp:sp modelId="{54593DFB-C190-4397-8EFD-CCD8141C9D6E}">
      <dsp:nvSpPr>
        <dsp:cNvPr id="0" name=""/>
        <dsp:cNvSpPr/>
      </dsp:nvSpPr>
      <dsp:spPr>
        <a:xfrm>
          <a:off x="2325136" y="2166162"/>
          <a:ext cx="890806" cy="445403"/>
        </a:xfrm>
        <a:prstGeom prst="rect">
          <a:avLst/>
        </a:prstGeom>
        <a:gradFill rotWithShape="0">
          <a:gsLst>
            <a:gs pos="0">
              <a:schemeClr val="accent1">
                <a:hueOff val="0"/>
                <a:satOff val="0"/>
                <a:lumOff val="0"/>
                <a:alphaOff val="0"/>
                <a:tint val="35000"/>
                <a:satMod val="260000"/>
              </a:schemeClr>
            </a:gs>
            <a:gs pos="30000">
              <a:schemeClr val="accent1">
                <a:hueOff val="0"/>
                <a:satOff val="0"/>
                <a:lumOff val="0"/>
                <a:alphaOff val="0"/>
                <a:tint val="38000"/>
                <a:satMod val="260000"/>
              </a:schemeClr>
            </a:gs>
            <a:gs pos="75000">
              <a:schemeClr val="accent1">
                <a:hueOff val="0"/>
                <a:satOff val="0"/>
                <a:lumOff val="0"/>
                <a:alphaOff val="0"/>
                <a:tint val="55000"/>
                <a:satMod val="255000"/>
              </a:schemeClr>
            </a:gs>
            <a:gs pos="100000">
              <a:schemeClr val="accent1">
                <a:hueOff val="0"/>
                <a:satOff val="0"/>
                <a:lumOff val="0"/>
                <a:alphaOff val="0"/>
                <a:tint val="70000"/>
                <a:satMod val="255000"/>
              </a:schemeClr>
            </a:gs>
          </a:gsLst>
          <a:path path="circle">
            <a:fillToRect l="5000" t="100000" r="120000" b="10000"/>
          </a:path>
        </a:gradFill>
        <a:ln>
          <a:noFill/>
        </a:ln>
        <a:effectLst>
          <a:outerShdw blurRad="50800" dist="250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FREQUENT QUESTIONS</a:t>
          </a:r>
          <a:endParaRPr lang="en-US" sz="1000" kern="1200" dirty="0"/>
        </a:p>
      </dsp:txBody>
      <dsp:txXfrm>
        <a:off x="2325136" y="2166162"/>
        <a:ext cx="890806" cy="445403"/>
      </dsp:txXfrm>
    </dsp:sp>
    <dsp:sp modelId="{F965A258-B98C-4068-8B0A-E9CDD3302463}">
      <dsp:nvSpPr>
        <dsp:cNvPr id="0" name=""/>
        <dsp:cNvSpPr/>
      </dsp:nvSpPr>
      <dsp:spPr>
        <a:xfrm>
          <a:off x="3180309" y="901217"/>
          <a:ext cx="890806" cy="445403"/>
        </a:xfrm>
        <a:prstGeom prst="rect">
          <a:avLst/>
        </a:prstGeom>
        <a:gradFill rotWithShape="0">
          <a:gsLst>
            <a:gs pos="0">
              <a:schemeClr val="accent1">
                <a:hueOff val="0"/>
                <a:satOff val="0"/>
                <a:lumOff val="0"/>
                <a:alphaOff val="0"/>
                <a:tint val="35000"/>
                <a:satMod val="260000"/>
              </a:schemeClr>
            </a:gs>
            <a:gs pos="30000">
              <a:schemeClr val="accent1">
                <a:hueOff val="0"/>
                <a:satOff val="0"/>
                <a:lumOff val="0"/>
                <a:alphaOff val="0"/>
                <a:tint val="38000"/>
                <a:satMod val="260000"/>
              </a:schemeClr>
            </a:gs>
            <a:gs pos="75000">
              <a:schemeClr val="accent1">
                <a:hueOff val="0"/>
                <a:satOff val="0"/>
                <a:lumOff val="0"/>
                <a:alphaOff val="0"/>
                <a:tint val="55000"/>
                <a:satMod val="255000"/>
              </a:schemeClr>
            </a:gs>
            <a:gs pos="100000">
              <a:schemeClr val="accent1">
                <a:hueOff val="0"/>
                <a:satOff val="0"/>
                <a:lumOff val="0"/>
                <a:alphaOff val="0"/>
                <a:tint val="70000"/>
                <a:satMod val="255000"/>
              </a:schemeClr>
            </a:gs>
          </a:gsLst>
          <a:path path="circle">
            <a:fillToRect l="5000" t="100000" r="120000" b="10000"/>
          </a:path>
        </a:gradFill>
        <a:ln>
          <a:noFill/>
        </a:ln>
        <a:effectLst>
          <a:outerShdw blurRad="50800" dist="250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JOBS</a:t>
          </a:r>
          <a:endParaRPr lang="en-US" sz="1400" kern="1200" dirty="0"/>
        </a:p>
      </dsp:txBody>
      <dsp:txXfrm>
        <a:off x="3180309" y="901217"/>
        <a:ext cx="890806" cy="445403"/>
      </dsp:txXfrm>
    </dsp:sp>
    <dsp:sp modelId="{457E952D-2867-4BF8-8517-3EB72FDCB6D2}">
      <dsp:nvSpPr>
        <dsp:cNvPr id="0" name=""/>
        <dsp:cNvSpPr/>
      </dsp:nvSpPr>
      <dsp:spPr>
        <a:xfrm>
          <a:off x="3403011" y="1533689"/>
          <a:ext cx="890806" cy="445403"/>
        </a:xfrm>
        <a:prstGeom prst="rect">
          <a:avLst/>
        </a:prstGeom>
        <a:gradFill rotWithShape="0">
          <a:gsLst>
            <a:gs pos="0">
              <a:schemeClr val="accent1">
                <a:hueOff val="0"/>
                <a:satOff val="0"/>
                <a:lumOff val="0"/>
                <a:alphaOff val="0"/>
                <a:tint val="35000"/>
                <a:satMod val="260000"/>
              </a:schemeClr>
            </a:gs>
            <a:gs pos="30000">
              <a:schemeClr val="accent1">
                <a:hueOff val="0"/>
                <a:satOff val="0"/>
                <a:lumOff val="0"/>
                <a:alphaOff val="0"/>
                <a:tint val="38000"/>
                <a:satMod val="260000"/>
              </a:schemeClr>
            </a:gs>
            <a:gs pos="75000">
              <a:schemeClr val="accent1">
                <a:hueOff val="0"/>
                <a:satOff val="0"/>
                <a:lumOff val="0"/>
                <a:alphaOff val="0"/>
                <a:tint val="55000"/>
                <a:satMod val="255000"/>
              </a:schemeClr>
            </a:gs>
            <a:gs pos="100000">
              <a:schemeClr val="accent1">
                <a:hueOff val="0"/>
                <a:satOff val="0"/>
                <a:lumOff val="0"/>
                <a:alphaOff val="0"/>
                <a:tint val="70000"/>
                <a:satMod val="255000"/>
              </a:schemeClr>
            </a:gs>
          </a:gsLst>
          <a:path path="circle">
            <a:fillToRect l="5000" t="100000" r="120000" b="10000"/>
          </a:path>
        </a:gradFill>
        <a:ln>
          <a:noFill/>
        </a:ln>
        <a:effectLst>
          <a:outerShdw blurRad="50800" dist="250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JUTE BAGS</a:t>
          </a:r>
          <a:endParaRPr lang="en-US" sz="1000" kern="1200" dirty="0"/>
        </a:p>
      </dsp:txBody>
      <dsp:txXfrm>
        <a:off x="3403011" y="1533689"/>
        <a:ext cx="890806" cy="445403"/>
      </dsp:txXfrm>
    </dsp:sp>
    <dsp:sp modelId="{FBCC79F9-77F9-4A0E-B1C4-52211E78379A}">
      <dsp:nvSpPr>
        <dsp:cNvPr id="0" name=""/>
        <dsp:cNvSpPr/>
      </dsp:nvSpPr>
      <dsp:spPr>
        <a:xfrm>
          <a:off x="3403011" y="2166162"/>
          <a:ext cx="890806" cy="445403"/>
        </a:xfrm>
        <a:prstGeom prst="rect">
          <a:avLst/>
        </a:prstGeom>
        <a:gradFill rotWithShape="0">
          <a:gsLst>
            <a:gs pos="0">
              <a:schemeClr val="accent1">
                <a:hueOff val="0"/>
                <a:satOff val="0"/>
                <a:lumOff val="0"/>
                <a:alphaOff val="0"/>
                <a:tint val="35000"/>
                <a:satMod val="260000"/>
              </a:schemeClr>
            </a:gs>
            <a:gs pos="30000">
              <a:schemeClr val="accent1">
                <a:hueOff val="0"/>
                <a:satOff val="0"/>
                <a:lumOff val="0"/>
                <a:alphaOff val="0"/>
                <a:tint val="38000"/>
                <a:satMod val="260000"/>
              </a:schemeClr>
            </a:gs>
            <a:gs pos="75000">
              <a:schemeClr val="accent1">
                <a:hueOff val="0"/>
                <a:satOff val="0"/>
                <a:lumOff val="0"/>
                <a:alphaOff val="0"/>
                <a:tint val="55000"/>
                <a:satMod val="255000"/>
              </a:schemeClr>
            </a:gs>
            <a:gs pos="100000">
              <a:schemeClr val="accent1">
                <a:hueOff val="0"/>
                <a:satOff val="0"/>
                <a:lumOff val="0"/>
                <a:alphaOff val="0"/>
                <a:tint val="70000"/>
                <a:satMod val="255000"/>
              </a:schemeClr>
            </a:gs>
          </a:gsLst>
          <a:path path="circle">
            <a:fillToRect l="5000" t="100000" r="120000" b="10000"/>
          </a:path>
        </a:gradFill>
        <a:ln>
          <a:noFill/>
        </a:ln>
        <a:effectLst>
          <a:outerShdw blurRad="50800" dist="250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CANDLE MAKING</a:t>
          </a:r>
          <a:endParaRPr lang="en-US" sz="1000" kern="1200" dirty="0"/>
        </a:p>
      </dsp:txBody>
      <dsp:txXfrm>
        <a:off x="3403011" y="2166162"/>
        <a:ext cx="890806" cy="445403"/>
      </dsp:txXfrm>
    </dsp:sp>
    <dsp:sp modelId="{7E54C01C-7367-4C7D-8904-26C99EFE7C77}">
      <dsp:nvSpPr>
        <dsp:cNvPr id="0" name=""/>
        <dsp:cNvSpPr/>
      </dsp:nvSpPr>
      <dsp:spPr>
        <a:xfrm>
          <a:off x="3403011" y="2798634"/>
          <a:ext cx="890806" cy="445403"/>
        </a:xfrm>
        <a:prstGeom prst="rect">
          <a:avLst/>
        </a:prstGeom>
        <a:gradFill rotWithShape="0">
          <a:gsLst>
            <a:gs pos="0">
              <a:schemeClr val="accent1">
                <a:hueOff val="0"/>
                <a:satOff val="0"/>
                <a:lumOff val="0"/>
                <a:alphaOff val="0"/>
                <a:tint val="35000"/>
                <a:satMod val="260000"/>
              </a:schemeClr>
            </a:gs>
            <a:gs pos="30000">
              <a:schemeClr val="accent1">
                <a:hueOff val="0"/>
                <a:satOff val="0"/>
                <a:lumOff val="0"/>
                <a:alphaOff val="0"/>
                <a:tint val="38000"/>
                <a:satMod val="260000"/>
              </a:schemeClr>
            </a:gs>
            <a:gs pos="75000">
              <a:schemeClr val="accent1">
                <a:hueOff val="0"/>
                <a:satOff val="0"/>
                <a:lumOff val="0"/>
                <a:alphaOff val="0"/>
                <a:tint val="55000"/>
                <a:satMod val="255000"/>
              </a:schemeClr>
            </a:gs>
            <a:gs pos="100000">
              <a:schemeClr val="accent1">
                <a:hueOff val="0"/>
                <a:satOff val="0"/>
                <a:lumOff val="0"/>
                <a:alphaOff val="0"/>
                <a:tint val="70000"/>
                <a:satMod val="255000"/>
              </a:schemeClr>
            </a:gs>
          </a:gsLst>
          <a:path path="circle">
            <a:fillToRect l="5000" t="100000" r="120000" b="10000"/>
          </a:path>
        </a:gradFill>
        <a:ln>
          <a:noFill/>
        </a:ln>
        <a:effectLst>
          <a:outerShdw blurRad="50800" dist="250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PACKING</a:t>
          </a:r>
          <a:endParaRPr lang="en-US" sz="1000" kern="1200" dirty="0"/>
        </a:p>
      </dsp:txBody>
      <dsp:txXfrm>
        <a:off x="3403011" y="2798634"/>
        <a:ext cx="890806" cy="445403"/>
      </dsp:txXfrm>
    </dsp:sp>
    <dsp:sp modelId="{BE1B237D-785B-48BA-94D5-8BE4F4558836}">
      <dsp:nvSpPr>
        <dsp:cNvPr id="0" name=""/>
        <dsp:cNvSpPr/>
      </dsp:nvSpPr>
      <dsp:spPr>
        <a:xfrm>
          <a:off x="3403011" y="3431106"/>
          <a:ext cx="890806" cy="445403"/>
        </a:xfrm>
        <a:prstGeom prst="rect">
          <a:avLst/>
        </a:prstGeom>
        <a:gradFill rotWithShape="0">
          <a:gsLst>
            <a:gs pos="0">
              <a:schemeClr val="accent1">
                <a:hueOff val="0"/>
                <a:satOff val="0"/>
                <a:lumOff val="0"/>
                <a:alphaOff val="0"/>
                <a:tint val="35000"/>
                <a:satMod val="260000"/>
              </a:schemeClr>
            </a:gs>
            <a:gs pos="30000">
              <a:schemeClr val="accent1">
                <a:hueOff val="0"/>
                <a:satOff val="0"/>
                <a:lumOff val="0"/>
                <a:alphaOff val="0"/>
                <a:tint val="38000"/>
                <a:satMod val="260000"/>
              </a:schemeClr>
            </a:gs>
            <a:gs pos="75000">
              <a:schemeClr val="accent1">
                <a:hueOff val="0"/>
                <a:satOff val="0"/>
                <a:lumOff val="0"/>
                <a:alphaOff val="0"/>
                <a:tint val="55000"/>
                <a:satMod val="255000"/>
              </a:schemeClr>
            </a:gs>
            <a:gs pos="100000">
              <a:schemeClr val="accent1">
                <a:hueOff val="0"/>
                <a:satOff val="0"/>
                <a:lumOff val="0"/>
                <a:alphaOff val="0"/>
                <a:tint val="70000"/>
                <a:satMod val="255000"/>
              </a:schemeClr>
            </a:gs>
          </a:gsLst>
          <a:path path="circle">
            <a:fillToRect l="5000" t="100000" r="120000" b="10000"/>
          </a:path>
        </a:gradFill>
        <a:ln>
          <a:noFill/>
        </a:ln>
        <a:effectLst>
          <a:outerShdw blurRad="50800" dist="250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STITCHING</a:t>
          </a:r>
          <a:endParaRPr lang="en-US" sz="1000" kern="1200" dirty="0"/>
        </a:p>
      </dsp:txBody>
      <dsp:txXfrm>
        <a:off x="3403011" y="3431106"/>
        <a:ext cx="890806" cy="445403"/>
      </dsp:txXfrm>
    </dsp:sp>
    <dsp:sp modelId="{5AC0D37B-7150-427C-94D1-EB252B41557F}">
      <dsp:nvSpPr>
        <dsp:cNvPr id="0" name=""/>
        <dsp:cNvSpPr/>
      </dsp:nvSpPr>
      <dsp:spPr>
        <a:xfrm>
          <a:off x="3403011" y="4063579"/>
          <a:ext cx="890806" cy="445403"/>
        </a:xfrm>
        <a:prstGeom prst="rect">
          <a:avLst/>
        </a:prstGeom>
        <a:gradFill rotWithShape="0">
          <a:gsLst>
            <a:gs pos="0">
              <a:schemeClr val="accent1">
                <a:hueOff val="0"/>
                <a:satOff val="0"/>
                <a:lumOff val="0"/>
                <a:alphaOff val="0"/>
                <a:tint val="35000"/>
                <a:satMod val="260000"/>
              </a:schemeClr>
            </a:gs>
            <a:gs pos="30000">
              <a:schemeClr val="accent1">
                <a:hueOff val="0"/>
                <a:satOff val="0"/>
                <a:lumOff val="0"/>
                <a:alphaOff val="0"/>
                <a:tint val="38000"/>
                <a:satMod val="260000"/>
              </a:schemeClr>
            </a:gs>
            <a:gs pos="75000">
              <a:schemeClr val="accent1">
                <a:hueOff val="0"/>
                <a:satOff val="0"/>
                <a:lumOff val="0"/>
                <a:alphaOff val="0"/>
                <a:tint val="55000"/>
                <a:satMod val="255000"/>
              </a:schemeClr>
            </a:gs>
            <a:gs pos="100000">
              <a:schemeClr val="accent1">
                <a:hueOff val="0"/>
                <a:satOff val="0"/>
                <a:lumOff val="0"/>
                <a:alphaOff val="0"/>
                <a:tint val="70000"/>
                <a:satMod val="255000"/>
              </a:schemeClr>
            </a:gs>
          </a:gsLst>
          <a:path path="circle">
            <a:fillToRect l="5000" t="100000" r="120000" b="10000"/>
          </a:path>
        </a:gradFill>
        <a:ln>
          <a:noFill/>
        </a:ln>
        <a:effectLst>
          <a:outerShdw blurRad="50800" dist="250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HOME FOODS</a:t>
          </a:r>
          <a:endParaRPr lang="en-US" sz="1000" kern="1200" dirty="0"/>
        </a:p>
      </dsp:txBody>
      <dsp:txXfrm>
        <a:off x="3403011" y="4063579"/>
        <a:ext cx="890806" cy="445403"/>
      </dsp:txXfrm>
    </dsp:sp>
    <dsp:sp modelId="{11EBAE6E-FE03-4B60-B82A-47C921DA8F23}">
      <dsp:nvSpPr>
        <dsp:cNvPr id="0" name=""/>
        <dsp:cNvSpPr/>
      </dsp:nvSpPr>
      <dsp:spPr>
        <a:xfrm>
          <a:off x="3403011" y="4696051"/>
          <a:ext cx="890806" cy="445403"/>
        </a:xfrm>
        <a:prstGeom prst="rect">
          <a:avLst/>
        </a:prstGeom>
        <a:gradFill rotWithShape="0">
          <a:gsLst>
            <a:gs pos="0">
              <a:schemeClr val="accent1">
                <a:hueOff val="0"/>
                <a:satOff val="0"/>
                <a:lumOff val="0"/>
                <a:alphaOff val="0"/>
                <a:tint val="35000"/>
                <a:satMod val="260000"/>
              </a:schemeClr>
            </a:gs>
            <a:gs pos="30000">
              <a:schemeClr val="accent1">
                <a:hueOff val="0"/>
                <a:satOff val="0"/>
                <a:lumOff val="0"/>
                <a:alphaOff val="0"/>
                <a:tint val="38000"/>
                <a:satMod val="260000"/>
              </a:schemeClr>
            </a:gs>
            <a:gs pos="75000">
              <a:schemeClr val="accent1">
                <a:hueOff val="0"/>
                <a:satOff val="0"/>
                <a:lumOff val="0"/>
                <a:alphaOff val="0"/>
                <a:tint val="55000"/>
                <a:satMod val="255000"/>
              </a:schemeClr>
            </a:gs>
            <a:gs pos="100000">
              <a:schemeClr val="accent1">
                <a:hueOff val="0"/>
                <a:satOff val="0"/>
                <a:lumOff val="0"/>
                <a:alphaOff val="0"/>
                <a:tint val="70000"/>
                <a:satMod val="255000"/>
              </a:schemeClr>
            </a:gs>
          </a:gsLst>
          <a:path path="circle">
            <a:fillToRect l="5000" t="100000" r="120000" b="10000"/>
          </a:path>
        </a:gradFill>
        <a:ln>
          <a:noFill/>
        </a:ln>
        <a:effectLst>
          <a:outerShdw blurRad="50800" dist="250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COTTON WICKS</a:t>
          </a:r>
          <a:endParaRPr lang="en-US" sz="1000" kern="1200" dirty="0"/>
        </a:p>
      </dsp:txBody>
      <dsp:txXfrm>
        <a:off x="3403011" y="4696051"/>
        <a:ext cx="890806" cy="445403"/>
      </dsp:txXfrm>
    </dsp:sp>
    <dsp:sp modelId="{6E101DA0-664A-4CAC-8514-538B52317835}">
      <dsp:nvSpPr>
        <dsp:cNvPr id="0" name=""/>
        <dsp:cNvSpPr/>
      </dsp:nvSpPr>
      <dsp:spPr>
        <a:xfrm>
          <a:off x="4480886" y="901217"/>
          <a:ext cx="890806" cy="445403"/>
        </a:xfrm>
        <a:prstGeom prst="rect">
          <a:avLst/>
        </a:prstGeom>
        <a:gradFill rotWithShape="0">
          <a:gsLst>
            <a:gs pos="0">
              <a:schemeClr val="accent1">
                <a:hueOff val="0"/>
                <a:satOff val="0"/>
                <a:lumOff val="0"/>
                <a:alphaOff val="0"/>
                <a:tint val="35000"/>
                <a:satMod val="260000"/>
              </a:schemeClr>
            </a:gs>
            <a:gs pos="30000">
              <a:schemeClr val="accent1">
                <a:hueOff val="0"/>
                <a:satOff val="0"/>
                <a:lumOff val="0"/>
                <a:alphaOff val="0"/>
                <a:tint val="38000"/>
                <a:satMod val="260000"/>
              </a:schemeClr>
            </a:gs>
            <a:gs pos="75000">
              <a:schemeClr val="accent1">
                <a:hueOff val="0"/>
                <a:satOff val="0"/>
                <a:lumOff val="0"/>
                <a:alphaOff val="0"/>
                <a:tint val="55000"/>
                <a:satMod val="255000"/>
              </a:schemeClr>
            </a:gs>
            <a:gs pos="100000">
              <a:schemeClr val="accent1">
                <a:hueOff val="0"/>
                <a:satOff val="0"/>
                <a:lumOff val="0"/>
                <a:alphaOff val="0"/>
                <a:tint val="70000"/>
                <a:satMod val="255000"/>
              </a:schemeClr>
            </a:gs>
          </a:gsLst>
          <a:path path="circle">
            <a:fillToRect l="5000" t="100000" r="120000" b="10000"/>
          </a:path>
        </a:gradFill>
        <a:ln>
          <a:noFill/>
        </a:ln>
        <a:effectLst>
          <a:outerShdw blurRad="50800" dist="250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SERVICE </a:t>
          </a:r>
        </a:p>
        <a:p>
          <a:pPr lvl="0" algn="ctr" defTabSz="533400">
            <a:lnSpc>
              <a:spcPct val="90000"/>
            </a:lnSpc>
            <a:spcBef>
              <a:spcPct val="0"/>
            </a:spcBef>
            <a:spcAft>
              <a:spcPct val="35000"/>
            </a:spcAft>
          </a:pPr>
          <a:r>
            <a:rPr lang="en-US" sz="1200" kern="1200" dirty="0" smtClean="0"/>
            <a:t>ISSUES</a:t>
          </a:r>
          <a:endParaRPr lang="en-US" sz="1200" kern="1200" dirty="0"/>
        </a:p>
      </dsp:txBody>
      <dsp:txXfrm>
        <a:off x="4480886" y="901217"/>
        <a:ext cx="890806" cy="445403"/>
      </dsp:txXfrm>
    </dsp:sp>
    <dsp:sp modelId="{3949DD18-1531-47CD-8DA3-D33CB1FA2A8D}">
      <dsp:nvSpPr>
        <dsp:cNvPr id="0" name=""/>
        <dsp:cNvSpPr/>
      </dsp:nvSpPr>
      <dsp:spPr>
        <a:xfrm>
          <a:off x="4480886" y="1533689"/>
          <a:ext cx="890806" cy="445403"/>
        </a:xfrm>
        <a:prstGeom prst="rect">
          <a:avLst/>
        </a:prstGeom>
        <a:gradFill rotWithShape="0">
          <a:gsLst>
            <a:gs pos="0">
              <a:schemeClr val="accent1">
                <a:hueOff val="0"/>
                <a:satOff val="0"/>
                <a:lumOff val="0"/>
                <a:alphaOff val="0"/>
                <a:tint val="35000"/>
                <a:satMod val="260000"/>
              </a:schemeClr>
            </a:gs>
            <a:gs pos="30000">
              <a:schemeClr val="accent1">
                <a:hueOff val="0"/>
                <a:satOff val="0"/>
                <a:lumOff val="0"/>
                <a:alphaOff val="0"/>
                <a:tint val="38000"/>
                <a:satMod val="260000"/>
              </a:schemeClr>
            </a:gs>
            <a:gs pos="75000">
              <a:schemeClr val="accent1">
                <a:hueOff val="0"/>
                <a:satOff val="0"/>
                <a:lumOff val="0"/>
                <a:alphaOff val="0"/>
                <a:tint val="55000"/>
                <a:satMod val="255000"/>
              </a:schemeClr>
            </a:gs>
            <a:gs pos="100000">
              <a:schemeClr val="accent1">
                <a:hueOff val="0"/>
                <a:satOff val="0"/>
                <a:lumOff val="0"/>
                <a:alphaOff val="0"/>
                <a:tint val="70000"/>
                <a:satMod val="255000"/>
              </a:schemeClr>
            </a:gs>
          </a:gsLst>
          <a:path path="circle">
            <a:fillToRect l="5000" t="100000" r="120000" b="10000"/>
          </a:path>
        </a:gradFill>
        <a:ln>
          <a:noFill/>
        </a:ln>
        <a:effectLst>
          <a:outerShdw blurRad="50800" dist="250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SUBMITED</a:t>
          </a:r>
          <a:endParaRPr lang="en-US" sz="1000" kern="1200" dirty="0"/>
        </a:p>
      </dsp:txBody>
      <dsp:txXfrm>
        <a:off x="4480886" y="1533689"/>
        <a:ext cx="890806" cy="445403"/>
      </dsp:txXfrm>
    </dsp:sp>
    <dsp:sp modelId="{79025424-4CF3-4520-88B1-797383AECECE}">
      <dsp:nvSpPr>
        <dsp:cNvPr id="0" name=""/>
        <dsp:cNvSpPr/>
      </dsp:nvSpPr>
      <dsp:spPr>
        <a:xfrm>
          <a:off x="4703588" y="2166162"/>
          <a:ext cx="890806" cy="445403"/>
        </a:xfrm>
        <a:prstGeom prst="rect">
          <a:avLst/>
        </a:prstGeom>
        <a:gradFill rotWithShape="0">
          <a:gsLst>
            <a:gs pos="0">
              <a:schemeClr val="accent1">
                <a:hueOff val="0"/>
                <a:satOff val="0"/>
                <a:lumOff val="0"/>
                <a:alphaOff val="0"/>
                <a:tint val="35000"/>
                <a:satMod val="260000"/>
              </a:schemeClr>
            </a:gs>
            <a:gs pos="30000">
              <a:schemeClr val="accent1">
                <a:hueOff val="0"/>
                <a:satOff val="0"/>
                <a:lumOff val="0"/>
                <a:alphaOff val="0"/>
                <a:tint val="38000"/>
                <a:satMod val="260000"/>
              </a:schemeClr>
            </a:gs>
            <a:gs pos="75000">
              <a:schemeClr val="accent1">
                <a:hueOff val="0"/>
                <a:satOff val="0"/>
                <a:lumOff val="0"/>
                <a:alphaOff val="0"/>
                <a:tint val="55000"/>
                <a:satMod val="255000"/>
              </a:schemeClr>
            </a:gs>
            <a:gs pos="100000">
              <a:schemeClr val="accent1">
                <a:hueOff val="0"/>
                <a:satOff val="0"/>
                <a:lumOff val="0"/>
                <a:alphaOff val="0"/>
                <a:tint val="70000"/>
                <a:satMod val="255000"/>
              </a:schemeClr>
            </a:gs>
          </a:gsLst>
          <a:path path="circle">
            <a:fillToRect l="5000" t="100000" r="120000" b="10000"/>
          </a:path>
        </a:gradFill>
        <a:ln>
          <a:noFill/>
        </a:ln>
        <a:effectLst>
          <a:outerShdw blurRad="50800" dist="250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FREQUENT  QUESTIONS</a:t>
          </a:r>
          <a:endParaRPr lang="en-US" sz="1000" kern="1200" dirty="0"/>
        </a:p>
      </dsp:txBody>
      <dsp:txXfrm>
        <a:off x="4703588" y="2166162"/>
        <a:ext cx="890806" cy="445403"/>
      </dsp:txXfrm>
    </dsp:sp>
    <dsp:sp modelId="{01961661-690F-47C4-850B-E542F17F3471}">
      <dsp:nvSpPr>
        <dsp:cNvPr id="0" name=""/>
        <dsp:cNvSpPr/>
      </dsp:nvSpPr>
      <dsp:spPr>
        <a:xfrm>
          <a:off x="5558762" y="901217"/>
          <a:ext cx="890806" cy="445403"/>
        </a:xfrm>
        <a:prstGeom prst="rect">
          <a:avLst/>
        </a:prstGeom>
        <a:gradFill rotWithShape="0">
          <a:gsLst>
            <a:gs pos="0">
              <a:schemeClr val="accent1">
                <a:hueOff val="0"/>
                <a:satOff val="0"/>
                <a:lumOff val="0"/>
                <a:alphaOff val="0"/>
                <a:tint val="35000"/>
                <a:satMod val="260000"/>
              </a:schemeClr>
            </a:gs>
            <a:gs pos="30000">
              <a:schemeClr val="accent1">
                <a:hueOff val="0"/>
                <a:satOff val="0"/>
                <a:lumOff val="0"/>
                <a:alphaOff val="0"/>
                <a:tint val="38000"/>
                <a:satMod val="260000"/>
              </a:schemeClr>
            </a:gs>
            <a:gs pos="75000">
              <a:schemeClr val="accent1">
                <a:hueOff val="0"/>
                <a:satOff val="0"/>
                <a:lumOff val="0"/>
                <a:alphaOff val="0"/>
                <a:tint val="55000"/>
                <a:satMod val="255000"/>
              </a:schemeClr>
            </a:gs>
            <a:gs pos="100000">
              <a:schemeClr val="accent1">
                <a:hueOff val="0"/>
                <a:satOff val="0"/>
                <a:lumOff val="0"/>
                <a:alphaOff val="0"/>
                <a:tint val="70000"/>
                <a:satMod val="255000"/>
              </a:schemeClr>
            </a:gs>
          </a:gsLst>
          <a:path path="circle">
            <a:fillToRect l="5000" t="100000" r="120000" b="10000"/>
          </a:path>
        </a:gradFill>
        <a:ln>
          <a:noFill/>
        </a:ln>
        <a:effectLst>
          <a:outerShdw blurRad="50800" dist="250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TERMS &amp; CONDITIONS</a:t>
          </a:r>
          <a:endParaRPr lang="en-US" sz="1000" kern="1200" dirty="0"/>
        </a:p>
      </dsp:txBody>
      <dsp:txXfrm>
        <a:off x="5558762" y="901217"/>
        <a:ext cx="890806" cy="445403"/>
      </dsp:txXfrm>
    </dsp:sp>
    <dsp:sp modelId="{B4987D8E-CCF4-41DA-B5A0-8835A3059D0E}">
      <dsp:nvSpPr>
        <dsp:cNvPr id="0" name=""/>
        <dsp:cNvSpPr/>
      </dsp:nvSpPr>
      <dsp:spPr>
        <a:xfrm>
          <a:off x="5781463" y="1533689"/>
          <a:ext cx="890806" cy="445403"/>
        </a:xfrm>
        <a:prstGeom prst="rect">
          <a:avLst/>
        </a:prstGeom>
        <a:gradFill rotWithShape="0">
          <a:gsLst>
            <a:gs pos="0">
              <a:schemeClr val="accent1">
                <a:hueOff val="0"/>
                <a:satOff val="0"/>
                <a:lumOff val="0"/>
                <a:alphaOff val="0"/>
                <a:tint val="35000"/>
                <a:satMod val="260000"/>
              </a:schemeClr>
            </a:gs>
            <a:gs pos="30000">
              <a:schemeClr val="accent1">
                <a:hueOff val="0"/>
                <a:satOff val="0"/>
                <a:lumOff val="0"/>
                <a:alphaOff val="0"/>
                <a:tint val="38000"/>
                <a:satMod val="260000"/>
              </a:schemeClr>
            </a:gs>
            <a:gs pos="75000">
              <a:schemeClr val="accent1">
                <a:hueOff val="0"/>
                <a:satOff val="0"/>
                <a:lumOff val="0"/>
                <a:alphaOff val="0"/>
                <a:tint val="55000"/>
                <a:satMod val="255000"/>
              </a:schemeClr>
            </a:gs>
            <a:gs pos="100000">
              <a:schemeClr val="accent1">
                <a:hueOff val="0"/>
                <a:satOff val="0"/>
                <a:lumOff val="0"/>
                <a:alphaOff val="0"/>
                <a:tint val="70000"/>
                <a:satMod val="255000"/>
              </a:schemeClr>
            </a:gs>
          </a:gsLst>
          <a:path path="circle">
            <a:fillToRect l="5000" t="100000" r="120000" b="10000"/>
          </a:path>
        </a:gradFill>
        <a:ln>
          <a:noFill/>
        </a:ln>
        <a:effectLst>
          <a:outerShdw blurRad="50800" dist="250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PRIVACY POLICY</a:t>
          </a:r>
          <a:endParaRPr lang="en-US" sz="1000" kern="1200" dirty="0"/>
        </a:p>
      </dsp:txBody>
      <dsp:txXfrm>
        <a:off x="5781463" y="1533689"/>
        <a:ext cx="890806" cy="445403"/>
      </dsp:txXfrm>
    </dsp:sp>
    <dsp:sp modelId="{8472A240-BCAA-4640-A530-B4BA0FBF807E}">
      <dsp:nvSpPr>
        <dsp:cNvPr id="0" name=""/>
        <dsp:cNvSpPr/>
      </dsp:nvSpPr>
      <dsp:spPr>
        <a:xfrm>
          <a:off x="6636637" y="901217"/>
          <a:ext cx="890806" cy="445403"/>
        </a:xfrm>
        <a:prstGeom prst="rect">
          <a:avLst/>
        </a:prstGeom>
        <a:gradFill rotWithShape="0">
          <a:gsLst>
            <a:gs pos="0">
              <a:schemeClr val="accent1">
                <a:hueOff val="0"/>
                <a:satOff val="0"/>
                <a:lumOff val="0"/>
                <a:alphaOff val="0"/>
                <a:tint val="35000"/>
                <a:satMod val="260000"/>
              </a:schemeClr>
            </a:gs>
            <a:gs pos="30000">
              <a:schemeClr val="accent1">
                <a:hueOff val="0"/>
                <a:satOff val="0"/>
                <a:lumOff val="0"/>
                <a:alphaOff val="0"/>
                <a:tint val="38000"/>
                <a:satMod val="260000"/>
              </a:schemeClr>
            </a:gs>
            <a:gs pos="75000">
              <a:schemeClr val="accent1">
                <a:hueOff val="0"/>
                <a:satOff val="0"/>
                <a:lumOff val="0"/>
                <a:alphaOff val="0"/>
                <a:tint val="55000"/>
                <a:satMod val="255000"/>
              </a:schemeClr>
            </a:gs>
            <a:gs pos="100000">
              <a:schemeClr val="accent1">
                <a:hueOff val="0"/>
                <a:satOff val="0"/>
                <a:lumOff val="0"/>
                <a:alphaOff val="0"/>
                <a:tint val="70000"/>
                <a:satMod val="255000"/>
              </a:schemeClr>
            </a:gs>
          </a:gsLst>
          <a:path path="circle">
            <a:fillToRect l="5000" t="100000" r="120000" b="10000"/>
          </a:path>
        </a:gradFill>
        <a:ln>
          <a:noFill/>
        </a:ln>
        <a:effectLst>
          <a:outerShdw blurRad="50800" dist="250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PRIVACY POLICY</a:t>
          </a:r>
          <a:endParaRPr lang="en-US" sz="1000" kern="1200" dirty="0"/>
        </a:p>
      </dsp:txBody>
      <dsp:txXfrm>
        <a:off x="6636637" y="901217"/>
        <a:ext cx="890806" cy="445403"/>
      </dsp:txXfrm>
    </dsp:sp>
    <dsp:sp modelId="{A230C1F4-E0FE-4CBE-B773-1277450BB492}">
      <dsp:nvSpPr>
        <dsp:cNvPr id="0" name=""/>
        <dsp:cNvSpPr/>
      </dsp:nvSpPr>
      <dsp:spPr>
        <a:xfrm>
          <a:off x="7696197" y="914401"/>
          <a:ext cx="890806" cy="445403"/>
        </a:xfrm>
        <a:prstGeom prst="rect">
          <a:avLst/>
        </a:prstGeom>
        <a:gradFill rotWithShape="0">
          <a:gsLst>
            <a:gs pos="0">
              <a:schemeClr val="accent1">
                <a:hueOff val="0"/>
                <a:satOff val="0"/>
                <a:lumOff val="0"/>
                <a:alphaOff val="0"/>
                <a:tint val="35000"/>
                <a:satMod val="260000"/>
              </a:schemeClr>
            </a:gs>
            <a:gs pos="30000">
              <a:schemeClr val="accent1">
                <a:hueOff val="0"/>
                <a:satOff val="0"/>
                <a:lumOff val="0"/>
                <a:alphaOff val="0"/>
                <a:tint val="38000"/>
                <a:satMod val="260000"/>
              </a:schemeClr>
            </a:gs>
            <a:gs pos="75000">
              <a:schemeClr val="accent1">
                <a:hueOff val="0"/>
                <a:satOff val="0"/>
                <a:lumOff val="0"/>
                <a:alphaOff val="0"/>
                <a:tint val="55000"/>
                <a:satMod val="255000"/>
              </a:schemeClr>
            </a:gs>
            <a:gs pos="100000">
              <a:schemeClr val="accent1">
                <a:hueOff val="0"/>
                <a:satOff val="0"/>
                <a:lumOff val="0"/>
                <a:alphaOff val="0"/>
                <a:tint val="70000"/>
                <a:satMod val="255000"/>
              </a:schemeClr>
            </a:gs>
          </a:gsLst>
          <a:path path="circle">
            <a:fillToRect l="5000" t="100000" r="120000" b="10000"/>
          </a:path>
        </a:gradFill>
        <a:ln>
          <a:noFill/>
        </a:ln>
        <a:effectLst>
          <a:outerShdw blurRad="50800" dist="250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FREQUENT</a:t>
          </a:r>
        </a:p>
        <a:p>
          <a:pPr lvl="0" algn="ctr" defTabSz="444500">
            <a:lnSpc>
              <a:spcPct val="90000"/>
            </a:lnSpc>
            <a:spcBef>
              <a:spcPct val="0"/>
            </a:spcBef>
            <a:spcAft>
              <a:spcPct val="35000"/>
            </a:spcAft>
          </a:pPr>
          <a:r>
            <a:rPr lang="en-US" sz="1000" kern="1200" dirty="0" smtClean="0"/>
            <a:t>QUESTIONS</a:t>
          </a:r>
          <a:endParaRPr lang="en-US" sz="1000" kern="1200" dirty="0"/>
        </a:p>
      </dsp:txBody>
      <dsp:txXfrm>
        <a:off x="7696197" y="914401"/>
        <a:ext cx="890806" cy="44540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D6422A08-988C-4F46-8822-A7C764C76C3D}" type="datetimeFigureOut">
              <a:rPr lang="en-US" smtClean="0"/>
              <a:pPr/>
              <a:t>7/29/2023</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87B8E371-27AB-4C45-A803-537EF1FC652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6422A08-988C-4F46-8822-A7C764C76C3D}" type="datetimeFigureOut">
              <a:rPr lang="en-US" smtClean="0"/>
              <a:pPr/>
              <a:t>7/29/2023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B8E371-27AB-4C45-A803-537EF1FC652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6422A08-988C-4F46-8822-A7C764C76C3D}" type="datetimeFigureOut">
              <a:rPr lang="en-US" smtClean="0"/>
              <a:pPr/>
              <a:t>7/29/2023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B8E371-27AB-4C45-A803-537EF1FC652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D6422A08-988C-4F46-8822-A7C764C76C3D}" type="datetimeFigureOut">
              <a:rPr lang="en-US" smtClean="0"/>
              <a:pPr/>
              <a:t>7/29/2023</a:t>
            </a:fld>
            <a:endParaRPr lang="en-US"/>
          </a:p>
        </p:txBody>
      </p:sp>
      <p:sp>
        <p:nvSpPr>
          <p:cNvPr id="9" name="Slide Number Placeholder 8"/>
          <p:cNvSpPr>
            <a:spLocks noGrp="1"/>
          </p:cNvSpPr>
          <p:nvPr>
            <p:ph type="sldNum" sz="quarter" idx="15"/>
          </p:nvPr>
        </p:nvSpPr>
        <p:spPr/>
        <p:txBody>
          <a:bodyPr rtlCol="0"/>
          <a:lstStyle/>
          <a:p>
            <a:fld id="{87B8E371-27AB-4C45-A803-537EF1FC6524}"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D6422A08-988C-4F46-8822-A7C764C76C3D}" type="datetimeFigureOut">
              <a:rPr lang="en-US" smtClean="0"/>
              <a:pPr/>
              <a:t>7/29/2023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87B8E371-27AB-4C45-A803-537EF1FC652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6422A08-988C-4F46-8822-A7C764C76C3D}" type="datetimeFigureOut">
              <a:rPr lang="en-US" smtClean="0"/>
              <a:pPr/>
              <a:t>7/29/2023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B8E371-27AB-4C45-A803-537EF1FC6524}"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D6422A08-988C-4F46-8822-A7C764C76C3D}" type="datetimeFigureOut">
              <a:rPr lang="en-US" smtClean="0"/>
              <a:pPr/>
              <a:t>7/29/2023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B8E371-27AB-4C45-A803-537EF1FC6524}"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D6422A08-988C-4F46-8822-A7C764C76C3D}" type="datetimeFigureOut">
              <a:rPr lang="en-US" smtClean="0"/>
              <a:pPr/>
              <a:t>7/29/2023</a:t>
            </a:fld>
            <a:endParaRPr lang="en-US"/>
          </a:p>
        </p:txBody>
      </p:sp>
      <p:sp>
        <p:nvSpPr>
          <p:cNvPr id="7" name="Slide Number Placeholder 6"/>
          <p:cNvSpPr>
            <a:spLocks noGrp="1"/>
          </p:cNvSpPr>
          <p:nvPr>
            <p:ph type="sldNum" sz="quarter" idx="11"/>
          </p:nvPr>
        </p:nvSpPr>
        <p:spPr/>
        <p:txBody>
          <a:bodyPr rtlCol="0"/>
          <a:lstStyle/>
          <a:p>
            <a:fld id="{87B8E371-27AB-4C45-A803-537EF1FC6524}"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422A08-988C-4F46-8822-A7C764C76C3D}" type="datetimeFigureOut">
              <a:rPr lang="en-US" smtClean="0"/>
              <a:pPr/>
              <a:t>7/29/2023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B8E371-27AB-4C45-A803-537EF1FC652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D6422A08-988C-4F46-8822-A7C764C76C3D}" type="datetimeFigureOut">
              <a:rPr lang="en-US" smtClean="0"/>
              <a:pPr/>
              <a:t>7/29/2023</a:t>
            </a:fld>
            <a:endParaRPr lang="en-US"/>
          </a:p>
        </p:txBody>
      </p:sp>
      <p:sp>
        <p:nvSpPr>
          <p:cNvPr id="22" name="Slide Number Placeholder 21"/>
          <p:cNvSpPr>
            <a:spLocks noGrp="1"/>
          </p:cNvSpPr>
          <p:nvPr>
            <p:ph type="sldNum" sz="quarter" idx="15"/>
          </p:nvPr>
        </p:nvSpPr>
        <p:spPr/>
        <p:txBody>
          <a:bodyPr rtlCol="0"/>
          <a:lstStyle/>
          <a:p>
            <a:fld id="{87B8E371-27AB-4C45-A803-537EF1FC6524}"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D6422A08-988C-4F46-8822-A7C764C76C3D}" type="datetimeFigureOut">
              <a:rPr lang="en-US" smtClean="0"/>
              <a:pPr/>
              <a:t>7/29/2023</a:t>
            </a:fld>
            <a:endParaRPr lang="en-US"/>
          </a:p>
        </p:txBody>
      </p:sp>
      <p:sp>
        <p:nvSpPr>
          <p:cNvPr id="18" name="Slide Number Placeholder 17"/>
          <p:cNvSpPr>
            <a:spLocks noGrp="1"/>
          </p:cNvSpPr>
          <p:nvPr>
            <p:ph type="sldNum" sz="quarter" idx="11"/>
          </p:nvPr>
        </p:nvSpPr>
        <p:spPr/>
        <p:txBody>
          <a:bodyPr rtlCol="0"/>
          <a:lstStyle/>
          <a:p>
            <a:fld id="{87B8E371-27AB-4C45-A803-537EF1FC6524}"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alphaModFix amt="10000"/>
            <a:lum/>
          </a:blip>
          <a:srcRect/>
          <a:stretch>
            <a:fillRect t="-11000" b="-11000"/>
          </a:stretch>
        </a:blipFill>
        <a:effectLst/>
      </p:bgPr>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D6422A08-988C-4F46-8822-A7C764C76C3D}" type="datetimeFigureOut">
              <a:rPr lang="en-US" smtClean="0"/>
              <a:pPr/>
              <a:t>7/29/2023</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87B8E371-27AB-4C45-A803-537EF1FC652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438400" y="1600200"/>
            <a:ext cx="5638800" cy="1371600"/>
          </a:xfrm>
        </p:spPr>
        <p:txBody>
          <a:bodyPr>
            <a:normAutofit fontScale="90000"/>
          </a:bodyPr>
          <a:lstStyle/>
          <a:p>
            <a:r>
              <a:rPr lang="en-US" sz="6700" dirty="0" smtClean="0">
                <a:solidFill>
                  <a:schemeClr val="accent1">
                    <a:lumMod val="75000"/>
                  </a:schemeClr>
                </a:solidFill>
              </a:rPr>
              <a:t>WORK PATH</a:t>
            </a:r>
            <a:r>
              <a:rPr lang="en-US" sz="6000" dirty="0" smtClean="0">
                <a:solidFill>
                  <a:schemeClr val="accent1">
                    <a:lumMod val="75000"/>
                  </a:schemeClr>
                </a:solidFill>
              </a:rPr>
              <a:t>  </a:t>
            </a:r>
            <a:endParaRPr lang="en-US" sz="6000" dirty="0">
              <a:solidFill>
                <a:schemeClr val="accent1">
                  <a:lumMod val="75000"/>
                </a:schemeClr>
              </a:solidFill>
            </a:endParaRPr>
          </a:p>
        </p:txBody>
      </p:sp>
      <p:sp>
        <p:nvSpPr>
          <p:cNvPr id="3" name="Subtitle 2"/>
          <p:cNvSpPr>
            <a:spLocks noGrp="1"/>
          </p:cNvSpPr>
          <p:nvPr>
            <p:ph type="subTitle" idx="1"/>
          </p:nvPr>
        </p:nvSpPr>
        <p:spPr>
          <a:xfrm>
            <a:off x="2286000" y="4114800"/>
            <a:ext cx="6858000" cy="1752600"/>
          </a:xfrm>
        </p:spPr>
        <p:txBody>
          <a:bodyPr>
            <a:normAutofit/>
          </a:bodyPr>
          <a:lstStyle/>
          <a:p>
            <a:r>
              <a:rPr lang="en-US" sz="3200" dirty="0" smtClean="0"/>
              <a:t>Employment for semi literates. </a:t>
            </a:r>
          </a:p>
          <a:p>
            <a:r>
              <a:rPr lang="en-US" sz="3200" dirty="0" smtClean="0"/>
              <a:t>Helps you to earn.  </a:t>
            </a:r>
            <a:endParaRPr lang="en-US" sz="3200" dirty="0"/>
          </a:p>
        </p:txBody>
      </p:sp>
      <p:pic>
        <p:nvPicPr>
          <p:cNvPr id="4" name="Picture 3" descr="logo1.jpeg"/>
          <p:cNvPicPr>
            <a:picLocks noChangeAspect="1"/>
          </p:cNvPicPr>
          <p:nvPr/>
        </p:nvPicPr>
        <p:blipFill>
          <a:blip r:embed="rId2" cstate="print"/>
          <a:stretch>
            <a:fillRect/>
          </a:stretch>
        </p:blipFill>
        <p:spPr>
          <a:xfrm>
            <a:off x="6934200" y="0"/>
            <a:ext cx="2057400" cy="18288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8"/>
            <a:ext cx="7239000" cy="868362"/>
          </a:xfrm>
          <a:solidFill>
            <a:schemeClr val="bg1"/>
          </a:solidFill>
        </p:spPr>
        <p:txBody>
          <a:bodyPr>
            <a:normAutofit/>
          </a:bodyPr>
          <a:lstStyle/>
          <a:p>
            <a:pPr algn="ctr"/>
            <a:r>
              <a:rPr lang="en-US" sz="4000" b="1" dirty="0" smtClean="0">
                <a:solidFill>
                  <a:schemeClr val="tx1"/>
                </a:solidFill>
                <a:latin typeface="Arial" pitchFamily="34" charset="0"/>
                <a:ea typeface="Arial Unicode MS" pitchFamily="34" charset="-128"/>
                <a:cs typeface="Arial" pitchFamily="34" charset="0"/>
              </a:rPr>
              <a:t>TEAM – WEB WORLD</a:t>
            </a:r>
            <a:endParaRPr lang="en-US" sz="4000" b="1" dirty="0">
              <a:solidFill>
                <a:schemeClr val="tx1"/>
              </a:solidFill>
              <a:latin typeface="Arial" pitchFamily="34" charset="0"/>
              <a:ea typeface="Arial Unicode MS" pitchFamily="34" charset="-128"/>
              <a:cs typeface="Arial" pitchFamily="34" charset="0"/>
            </a:endParaRPr>
          </a:p>
        </p:txBody>
      </p:sp>
      <p:sp>
        <p:nvSpPr>
          <p:cNvPr id="3" name="Content Placeholder 2"/>
          <p:cNvSpPr>
            <a:spLocks noGrp="1"/>
          </p:cNvSpPr>
          <p:nvPr>
            <p:ph sz="quarter" idx="1"/>
          </p:nvPr>
        </p:nvSpPr>
        <p:spPr>
          <a:xfrm>
            <a:off x="1143000" y="1905000"/>
            <a:ext cx="6781800" cy="4568952"/>
          </a:xfrm>
        </p:spPr>
        <p:txBody>
          <a:bodyPr>
            <a:normAutofit/>
          </a:bodyPr>
          <a:lstStyle/>
          <a:p>
            <a:pPr>
              <a:buFont typeface="Wingdings" pitchFamily="2" charset="2"/>
              <a:buChar char="q"/>
            </a:pP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Koona</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Kavya</a:t>
            </a:r>
            <a:endParaRPr lang="en-US" sz="3600" dirty="0" smtClean="0">
              <a:latin typeface="Arial" pitchFamily="34" charset="0"/>
              <a:cs typeface="Arial" pitchFamily="34" charset="0"/>
            </a:endParaRPr>
          </a:p>
          <a:p>
            <a:pPr>
              <a:buFont typeface="Wingdings" pitchFamily="2" charset="2"/>
              <a:buChar char="q"/>
            </a:pP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Katla</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Likhitha</a:t>
            </a:r>
            <a:endParaRPr lang="en-US" sz="3600" dirty="0" smtClean="0">
              <a:latin typeface="Arial" pitchFamily="34" charset="0"/>
              <a:cs typeface="Arial" pitchFamily="34" charset="0"/>
            </a:endParaRPr>
          </a:p>
          <a:p>
            <a:pPr>
              <a:buFont typeface="Wingdings" pitchFamily="2" charset="2"/>
              <a:buChar char="q"/>
            </a:pP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Gundla</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Vilasini</a:t>
            </a:r>
            <a:endParaRPr lang="en-US" sz="3600" dirty="0" smtClean="0">
              <a:latin typeface="Arial" pitchFamily="34" charset="0"/>
              <a:cs typeface="Arial" pitchFamily="34" charset="0"/>
            </a:endParaRPr>
          </a:p>
          <a:p>
            <a:pPr>
              <a:buFont typeface="Wingdings" pitchFamily="2" charset="2"/>
              <a:buChar char="q"/>
            </a:pP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Kashigari</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Gayathri</a:t>
            </a:r>
            <a:endParaRPr lang="en-US" sz="3600" dirty="0" smtClean="0">
              <a:latin typeface="Arial" pitchFamily="34" charset="0"/>
              <a:cs typeface="Arial" pitchFamily="34" charset="0"/>
            </a:endParaRPr>
          </a:p>
          <a:p>
            <a:pPr>
              <a:buFont typeface="Wingdings" pitchFamily="2" charset="2"/>
              <a:buChar char="q"/>
            </a:pP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Duggi</a:t>
            </a:r>
            <a:r>
              <a:rPr lang="en-US" sz="3600" dirty="0" err="1" smtClean="0">
                <a:latin typeface="Arial" pitchFamily="34" charset="0"/>
                <a:cs typeface="Arial" pitchFamily="34" charset="0"/>
              </a:rPr>
              <a:t>reddy</a:t>
            </a:r>
            <a:r>
              <a:rPr lang="en-US" sz="3600" dirty="0" smtClean="0">
                <a:latin typeface="Arial" pitchFamily="34" charset="0"/>
                <a:cs typeface="Arial" pitchFamily="34" charset="0"/>
              </a:rPr>
              <a:t> Sri </a:t>
            </a:r>
            <a:r>
              <a:rPr lang="en-US" sz="3600" dirty="0" err="1" smtClean="0">
                <a:latin typeface="Arial" pitchFamily="34" charset="0"/>
                <a:cs typeface="Arial" pitchFamily="34" charset="0"/>
              </a:rPr>
              <a:t>Chandana</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reddy</a:t>
            </a:r>
            <a:endParaRPr lang="en-US" sz="3600" dirty="0">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normAutofit/>
          </a:bodyPr>
          <a:lstStyle/>
          <a:p>
            <a:pPr algn="ctr"/>
            <a:r>
              <a:rPr lang="en-US" sz="3600" b="1" dirty="0" smtClean="0">
                <a:solidFill>
                  <a:schemeClr val="tx1">
                    <a:lumMod val="95000"/>
                    <a:lumOff val="5000"/>
                  </a:schemeClr>
                </a:solidFill>
              </a:rPr>
              <a:t>INTRODUCTION</a:t>
            </a:r>
            <a:endParaRPr lang="en-US" sz="3600" b="1" dirty="0">
              <a:solidFill>
                <a:schemeClr val="tx1">
                  <a:lumMod val="95000"/>
                  <a:lumOff val="5000"/>
                </a:schemeClr>
              </a:solidFill>
            </a:endParaRPr>
          </a:p>
        </p:txBody>
      </p:sp>
      <p:sp>
        <p:nvSpPr>
          <p:cNvPr id="4" name="Rectangle 3"/>
          <p:cNvSpPr/>
          <p:nvPr/>
        </p:nvSpPr>
        <p:spPr>
          <a:xfrm>
            <a:off x="762000" y="2133600"/>
            <a:ext cx="7696200" cy="3046988"/>
          </a:xfrm>
          <a:prstGeom prst="rect">
            <a:avLst/>
          </a:prstGeom>
        </p:spPr>
        <p:txBody>
          <a:bodyPr wrap="square">
            <a:spAutoFit/>
          </a:bodyPr>
          <a:lstStyle/>
          <a:p>
            <a:r>
              <a:rPr lang="en-US" sz="3200" dirty="0">
                <a:solidFill>
                  <a:schemeClr val="tx1">
                    <a:lumMod val="95000"/>
                    <a:lumOff val="5000"/>
                  </a:schemeClr>
                </a:solidFill>
              </a:rPr>
              <a:t>Our project is Work path. Our motto is to provide part/full time work for semi-literates. So that they can be independent. Through this website we can provide some jobs in different </a:t>
            </a:r>
            <a:r>
              <a:rPr lang="en-US" sz="3200" dirty="0" smtClean="0">
                <a:solidFill>
                  <a:schemeClr val="tx1">
                    <a:lumMod val="95000"/>
                    <a:lumOff val="5000"/>
                  </a:schemeClr>
                </a:solidFill>
              </a:rPr>
              <a:t>sectors.</a:t>
            </a:r>
            <a:endParaRPr lang="en-US" sz="3200" dirty="0">
              <a:solidFill>
                <a:schemeClr val="tx1">
                  <a:lumMod val="95000"/>
                  <a:lumOff val="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0"/>
            <a:ext cx="7162800" cy="792162"/>
          </a:xfrm>
        </p:spPr>
        <p:txBody>
          <a:bodyPr>
            <a:normAutofit/>
          </a:bodyPr>
          <a:lstStyle/>
          <a:p>
            <a:pPr algn="ctr"/>
            <a:r>
              <a:rPr lang="en-US" sz="3600" b="1" dirty="0" smtClean="0">
                <a:solidFill>
                  <a:schemeClr val="tx1">
                    <a:lumMod val="95000"/>
                    <a:lumOff val="5000"/>
                  </a:schemeClr>
                </a:solidFill>
              </a:rPr>
              <a:t>WHY WORK PATH ?</a:t>
            </a:r>
            <a:endParaRPr lang="en-US" sz="3600" b="1" dirty="0">
              <a:solidFill>
                <a:schemeClr val="tx1">
                  <a:lumMod val="95000"/>
                  <a:lumOff val="5000"/>
                </a:schemeClr>
              </a:solidFill>
            </a:endParaRPr>
          </a:p>
        </p:txBody>
      </p:sp>
      <p:sp>
        <p:nvSpPr>
          <p:cNvPr id="5" name="Rectangle 4"/>
          <p:cNvSpPr/>
          <p:nvPr/>
        </p:nvSpPr>
        <p:spPr>
          <a:xfrm>
            <a:off x="1066800" y="2514600"/>
            <a:ext cx="7162800" cy="2677656"/>
          </a:xfrm>
          <a:prstGeom prst="rect">
            <a:avLst/>
          </a:prstGeom>
        </p:spPr>
        <p:txBody>
          <a:bodyPr wrap="square">
            <a:spAutoFit/>
          </a:bodyPr>
          <a:lstStyle/>
          <a:p>
            <a:r>
              <a:rPr lang="en-US" sz="2800" dirty="0"/>
              <a:t>Our theme is to come up with work for home makers and interested people who want to work in free time. So, that they can have side income or earn income. It is dream for many people to be independent. This website helps to achieve it.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362"/>
          </a:xfrm>
        </p:spPr>
        <p:txBody>
          <a:bodyPr>
            <a:normAutofit/>
          </a:bodyPr>
          <a:lstStyle/>
          <a:p>
            <a:pPr algn="ctr"/>
            <a:r>
              <a:rPr lang="en-US" sz="3600" b="1" dirty="0" smtClean="0">
                <a:solidFill>
                  <a:schemeClr val="tx1">
                    <a:lumMod val="95000"/>
                    <a:lumOff val="5000"/>
                  </a:schemeClr>
                </a:solidFill>
              </a:rPr>
              <a:t>OUR VISION</a:t>
            </a:r>
            <a:endParaRPr lang="en-US" sz="3600" b="1" dirty="0">
              <a:solidFill>
                <a:schemeClr val="tx1">
                  <a:lumMod val="95000"/>
                  <a:lumOff val="5000"/>
                </a:schemeClr>
              </a:solidFill>
            </a:endParaRPr>
          </a:p>
        </p:txBody>
      </p:sp>
      <p:sp>
        <p:nvSpPr>
          <p:cNvPr id="3" name="Rectangle 2"/>
          <p:cNvSpPr/>
          <p:nvPr/>
        </p:nvSpPr>
        <p:spPr>
          <a:xfrm>
            <a:off x="685800" y="1447800"/>
            <a:ext cx="7315200" cy="2246769"/>
          </a:xfrm>
          <a:prstGeom prst="rect">
            <a:avLst/>
          </a:prstGeom>
        </p:spPr>
        <p:txBody>
          <a:bodyPr wrap="square">
            <a:spAutoFit/>
          </a:bodyPr>
          <a:lstStyle/>
          <a:p>
            <a:r>
              <a:rPr lang="en-US" sz="2000" dirty="0"/>
              <a:t>Our vision is to transform lives and communities by creating a platform that offers dignified work opportunities for semi-literate individuals, particularly homemakers who often face limitations in accessing employment outside their homes. We envision a world where every person can contribute to their family's well-being while maintaining a healthy work-life balance</a:t>
            </a:r>
            <a:r>
              <a:rPr lang="en-US" sz="2000" dirty="0" smtClean="0"/>
              <a:t>.</a:t>
            </a:r>
          </a:p>
        </p:txBody>
      </p:sp>
      <p:sp>
        <p:nvSpPr>
          <p:cNvPr id="4" name="Rectangle 3"/>
          <p:cNvSpPr/>
          <p:nvPr/>
        </p:nvSpPr>
        <p:spPr>
          <a:xfrm>
            <a:off x="762000" y="4267200"/>
            <a:ext cx="7315200" cy="1015663"/>
          </a:xfrm>
          <a:prstGeom prst="rect">
            <a:avLst/>
          </a:prstGeom>
        </p:spPr>
        <p:txBody>
          <a:bodyPr wrap="square">
            <a:spAutoFit/>
          </a:bodyPr>
          <a:lstStyle/>
          <a:p>
            <a:r>
              <a:rPr lang="en-US" sz="2000" dirty="0"/>
              <a:t>Work Path was born out of the desire to address the challenges faced by semi-literate individuals who possess valuable skills but lack opportunities to showcase them.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7000"/>
            <a:lum/>
          </a:blip>
          <a:srcRect/>
          <a:stretch>
            <a:fillRect l="-21000" r="-21000"/>
          </a:stretch>
        </a:blipFill>
        <a:effectLst/>
      </p:bgPr>
    </p:bg>
    <p:spTree>
      <p:nvGrpSpPr>
        <p:cNvPr id="1" name=""/>
        <p:cNvGrpSpPr/>
        <p:nvPr/>
      </p:nvGrpSpPr>
      <p:grpSpPr>
        <a:xfrm>
          <a:off x="0" y="0"/>
          <a:ext cx="0" cy="0"/>
          <a:chOff x="0" y="0"/>
          <a:chExt cx="0" cy="0"/>
        </a:xfrm>
      </p:grpSpPr>
      <p:graphicFrame>
        <p:nvGraphicFramePr>
          <p:cNvPr id="3" name="Diagram 2"/>
          <p:cNvGraphicFramePr/>
          <p:nvPr/>
        </p:nvGraphicFramePr>
        <p:xfrm>
          <a:off x="228600" y="1219200"/>
          <a:ext cx="8610600"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3200400" y="381000"/>
            <a:ext cx="2670924" cy="646331"/>
          </a:xfrm>
          <a:prstGeom prst="rect">
            <a:avLst/>
          </a:prstGeom>
          <a:noFill/>
        </p:spPr>
        <p:txBody>
          <a:bodyPr wrap="none" rtlCol="0">
            <a:spAutoFit/>
          </a:bodyPr>
          <a:lstStyle/>
          <a:p>
            <a:pPr algn="ctr"/>
            <a:r>
              <a:rPr lang="en-US" sz="3600" b="1" dirty="0" smtClean="0">
                <a:solidFill>
                  <a:schemeClr val="tx1">
                    <a:lumMod val="95000"/>
                    <a:lumOff val="5000"/>
                  </a:schemeClr>
                </a:solidFill>
              </a:rPr>
              <a:t>SITE MAP</a:t>
            </a:r>
            <a:endParaRPr lang="en-US" sz="3600" b="1" dirty="0">
              <a:solidFill>
                <a:schemeClr val="tx1">
                  <a:lumMod val="95000"/>
                  <a:lumOff val="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16000"/>
            <a:lum/>
          </a:blip>
          <a:srcRect/>
          <a:stretch>
            <a:fillRect l="-11000" r="-1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467600" cy="762000"/>
          </a:xfrm>
        </p:spPr>
        <p:txBody>
          <a:bodyPr>
            <a:normAutofit/>
          </a:bodyPr>
          <a:lstStyle/>
          <a:p>
            <a:pPr algn="ctr"/>
            <a:r>
              <a:rPr lang="en-US" sz="3600" b="1" dirty="0" smtClean="0">
                <a:solidFill>
                  <a:schemeClr val="tx1">
                    <a:lumMod val="95000"/>
                    <a:lumOff val="5000"/>
                  </a:schemeClr>
                </a:solidFill>
              </a:rPr>
              <a:t>technologies used</a:t>
            </a:r>
            <a:endParaRPr lang="en-US" sz="3600" b="1" dirty="0">
              <a:solidFill>
                <a:schemeClr val="tx1">
                  <a:lumMod val="95000"/>
                  <a:lumOff val="5000"/>
                </a:schemeClr>
              </a:solidFill>
            </a:endParaRPr>
          </a:p>
        </p:txBody>
      </p:sp>
      <p:sp>
        <p:nvSpPr>
          <p:cNvPr id="3" name="TextBox 2"/>
          <p:cNvSpPr txBox="1"/>
          <p:nvPr/>
        </p:nvSpPr>
        <p:spPr>
          <a:xfrm>
            <a:off x="1295400" y="2057400"/>
            <a:ext cx="2667000" cy="2031325"/>
          </a:xfrm>
          <a:prstGeom prst="rect">
            <a:avLst/>
          </a:prstGeom>
          <a:noFill/>
        </p:spPr>
        <p:txBody>
          <a:bodyPr wrap="square" rtlCol="0">
            <a:spAutoFit/>
          </a:bodyPr>
          <a:lstStyle/>
          <a:p>
            <a:pPr>
              <a:buFont typeface="Wingdings" pitchFamily="2" charset="2"/>
              <a:buChar char="q"/>
            </a:pPr>
            <a:r>
              <a:rPr lang="en-US" dirty="0" smtClean="0"/>
              <a:t>HTML</a:t>
            </a:r>
          </a:p>
          <a:p>
            <a:pPr>
              <a:buFont typeface="Wingdings" pitchFamily="2" charset="2"/>
              <a:buChar char="q"/>
            </a:pPr>
            <a:endParaRPr lang="en-US" dirty="0" smtClean="0"/>
          </a:p>
          <a:p>
            <a:pPr>
              <a:buFont typeface="Wingdings" pitchFamily="2" charset="2"/>
              <a:buChar char="q"/>
            </a:pPr>
            <a:r>
              <a:rPr lang="en-US" dirty="0" smtClean="0"/>
              <a:t>CSS</a:t>
            </a:r>
          </a:p>
          <a:p>
            <a:pPr>
              <a:buFont typeface="Wingdings" pitchFamily="2" charset="2"/>
              <a:buChar char="q"/>
            </a:pPr>
            <a:endParaRPr lang="en-US" dirty="0" smtClean="0"/>
          </a:p>
          <a:p>
            <a:pPr>
              <a:buFont typeface="Wingdings" pitchFamily="2" charset="2"/>
              <a:buChar char="q"/>
            </a:pPr>
            <a:r>
              <a:rPr lang="en-US" dirty="0" smtClean="0"/>
              <a:t>JAVASCRIPT</a:t>
            </a:r>
          </a:p>
          <a:p>
            <a:pPr>
              <a:buFont typeface="Wingdings" pitchFamily="2" charset="2"/>
              <a:buChar char="q"/>
            </a:pPr>
            <a:endParaRPr lang="en-US" dirty="0" smtClean="0"/>
          </a:p>
          <a:p>
            <a:pPr>
              <a:buFont typeface="Wingdings" pitchFamily="2" charset="2"/>
              <a:buChar char="q"/>
            </a:pPr>
            <a:r>
              <a:rPr lang="en-US" dirty="0" smtClean="0"/>
              <a:t>BOOTSTRAP</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90800" y="3276600"/>
            <a:ext cx="4035079" cy="784830"/>
          </a:xfrm>
          <a:prstGeom prst="rect">
            <a:avLst/>
          </a:prstGeom>
          <a:noFill/>
        </p:spPr>
        <p:txBody>
          <a:bodyPr wrap="none" rtlCol="0">
            <a:spAutoFit/>
          </a:bodyPr>
          <a:lstStyle/>
          <a:p>
            <a:pPr algn="ctr"/>
            <a:r>
              <a:rPr lang="en-US" sz="4500" b="1" dirty="0" smtClean="0"/>
              <a:t>THANK YOU</a:t>
            </a:r>
            <a:endParaRPr lang="en-US" sz="4500" b="1"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134</TotalTime>
  <Words>256</Words>
  <Application>Microsoft Office PowerPoint</Application>
  <PresentationFormat>On-screen Show (4:3)</PresentationFormat>
  <Paragraphs>51</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Oriel</vt:lpstr>
      <vt:lpstr>WORK PATH  </vt:lpstr>
      <vt:lpstr>TEAM – WEB WORLD</vt:lpstr>
      <vt:lpstr>INTRODUCTION</vt:lpstr>
      <vt:lpstr>WHY WORK PATH ?</vt:lpstr>
      <vt:lpstr>OUR VISION</vt:lpstr>
      <vt:lpstr>Slide 6</vt:lpstr>
      <vt:lpstr>technologies used</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PATH</dc:title>
  <dc:creator>DELL</dc:creator>
  <cp:lastModifiedBy>DELL</cp:lastModifiedBy>
  <cp:revision>15</cp:revision>
  <dcterms:created xsi:type="dcterms:W3CDTF">2023-07-26T18:59:46Z</dcterms:created>
  <dcterms:modified xsi:type="dcterms:W3CDTF">2023-07-29T06:59:30Z</dcterms:modified>
</cp:coreProperties>
</file>