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icpc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KEYBOARDING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Class : S.E. (CSE)</a:t>
            </a:r>
          </a:p>
          <a:p>
            <a:r>
              <a:rPr lang="en-IN" dirty="0" smtClean="0"/>
              <a:t>Batch : S2</a:t>
            </a:r>
          </a:p>
          <a:p>
            <a:r>
              <a:rPr lang="en-IN" dirty="0" smtClean="0"/>
              <a:t>Mini Project Group No.: 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478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Two integers r &amp; c (1 </a:t>
            </a:r>
            <a:r>
              <a:rPr lang="pt-BR" sz="3200" dirty="0" smtClean="0"/>
              <a:t>≤ </a:t>
            </a:r>
            <a:r>
              <a:rPr lang="pt-BR" sz="3200" dirty="0" smtClean="0"/>
              <a:t>r,c &amp; r,</a:t>
            </a:r>
            <a:r>
              <a:rPr lang="pt-BR" sz="3200" dirty="0" smtClean="0"/>
              <a:t>c </a:t>
            </a:r>
            <a:r>
              <a:rPr lang="pt-BR" sz="3200" dirty="0"/>
              <a:t>≤ 50)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Word - Non-empty string of at most 10000 of the available characters other than the </a:t>
            </a:r>
            <a:r>
              <a:rPr lang="en-IN" sz="3200" dirty="0" smtClean="0"/>
              <a:t>asterisk(*).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978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Find the first letter in the given word, in the keyboard.</a:t>
            </a:r>
          </a:p>
          <a:p>
            <a:r>
              <a:rPr lang="en-IN" sz="3200" dirty="0"/>
              <a:t>Move the pointer on the location of required letter.</a:t>
            </a:r>
          </a:p>
          <a:p>
            <a:r>
              <a:rPr lang="en-IN" sz="3200" dirty="0"/>
              <a:t>Press select button and count the strokes of pressed keys  for an output.</a:t>
            </a:r>
          </a:p>
        </p:txBody>
      </p:sp>
    </p:spTree>
    <p:extLst>
      <p:ext uri="{BB962C8B-B14F-4D97-AF65-F5344CB8AC3E}">
        <p14:creationId xmlns:p14="http://schemas.microsoft.com/office/powerpoint/2010/main" xmlns="" val="55060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Display the minimal number of strokes necessary to type the whole text, including the Enter key at the End.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34" y="3310400"/>
            <a:ext cx="8596668" cy="128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696" y="4713012"/>
            <a:ext cx="8475617" cy="21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7747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REQUIREMENT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6080"/>
            <a:ext cx="8596668" cy="479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minimum requirement for our project are</a:t>
            </a:r>
          </a:p>
          <a:p>
            <a:r>
              <a:rPr lang="en-IN" b="1" dirty="0" smtClean="0"/>
              <a:t>Hardware Requirements-</a:t>
            </a:r>
          </a:p>
          <a:p>
            <a:pPr marL="0" lvl="1" indent="0">
              <a:buNone/>
            </a:pPr>
            <a:r>
              <a:rPr lang="en-IN" sz="1800" dirty="0" smtClean="0"/>
              <a:t>	Computer </a:t>
            </a:r>
            <a:r>
              <a:rPr lang="en-IN" sz="1800" dirty="0"/>
              <a:t>- Processor- PIV with 1.90Ghz &amp; above</a:t>
            </a:r>
          </a:p>
          <a:p>
            <a:pPr marL="0" lvl="1" indent="0">
              <a:buNone/>
            </a:pPr>
            <a:r>
              <a:rPr lang="en-IN" sz="1800" dirty="0" smtClean="0"/>
              <a:t>	Keyboard</a:t>
            </a:r>
            <a:r>
              <a:rPr lang="en-IN" sz="1800" dirty="0"/>
              <a:t>, mouse ,monitor</a:t>
            </a:r>
            <a:r>
              <a:rPr lang="en-IN" sz="1800" dirty="0" smtClean="0"/>
              <a:t>.</a:t>
            </a:r>
          </a:p>
          <a:p>
            <a:r>
              <a:rPr lang="en-IN" b="1" dirty="0" smtClean="0"/>
              <a:t>RAM –</a:t>
            </a:r>
          </a:p>
          <a:p>
            <a:pPr marL="0" lvl="1" indent="0">
              <a:buNone/>
            </a:pPr>
            <a:r>
              <a:rPr lang="en-IN" sz="1800" dirty="0" smtClean="0"/>
              <a:t>	256MB </a:t>
            </a:r>
            <a:r>
              <a:rPr lang="en-IN" sz="1800" dirty="0"/>
              <a:t>&amp; </a:t>
            </a:r>
            <a:r>
              <a:rPr lang="en-IN" sz="1800" dirty="0" smtClean="0"/>
              <a:t>above</a:t>
            </a:r>
            <a:endParaRPr lang="en-IN" sz="1800" b="1" dirty="0" smtClean="0"/>
          </a:p>
          <a:p>
            <a:r>
              <a:rPr lang="en-IN" b="1" dirty="0" smtClean="0"/>
              <a:t>HDD</a:t>
            </a:r>
            <a:r>
              <a:rPr lang="en-IN" dirty="0" smtClean="0"/>
              <a:t> –</a:t>
            </a:r>
          </a:p>
          <a:p>
            <a:pPr marL="0" lvl="1" indent="0">
              <a:buNone/>
            </a:pPr>
            <a:r>
              <a:rPr lang="en-IN" sz="1800" dirty="0" smtClean="0"/>
              <a:t>	20GB </a:t>
            </a:r>
            <a:r>
              <a:rPr lang="en-IN" sz="1800" dirty="0"/>
              <a:t>&amp; </a:t>
            </a:r>
            <a:r>
              <a:rPr lang="en-IN" sz="1800" dirty="0" smtClean="0"/>
              <a:t>above</a:t>
            </a:r>
            <a:endParaRPr lang="en-IN" sz="1800" dirty="0"/>
          </a:p>
          <a:p>
            <a:r>
              <a:rPr lang="en-IN" b="1" dirty="0"/>
              <a:t>Operating System </a:t>
            </a:r>
            <a:r>
              <a:rPr lang="en-IN" dirty="0" smtClean="0"/>
              <a:t>– </a:t>
            </a:r>
          </a:p>
          <a:p>
            <a:pPr marL="0" indent="0">
              <a:buNone/>
            </a:pPr>
            <a:r>
              <a:rPr lang="en-IN" dirty="0" smtClean="0"/>
              <a:t>	Ubuntu </a:t>
            </a:r>
            <a:r>
              <a:rPr lang="en-IN" dirty="0"/>
              <a:t>/ DOS / Windows XP and above.</a:t>
            </a:r>
          </a:p>
          <a:p>
            <a:r>
              <a:rPr lang="en-IN" b="1" dirty="0"/>
              <a:t>Software</a:t>
            </a:r>
            <a:r>
              <a:rPr lang="en-IN" dirty="0"/>
              <a:t> </a:t>
            </a:r>
            <a:r>
              <a:rPr lang="en-IN" dirty="0" smtClean="0"/>
              <a:t>–</a:t>
            </a:r>
          </a:p>
          <a:p>
            <a:pPr marL="0" lvl="1" indent="0">
              <a:buNone/>
            </a:pPr>
            <a:r>
              <a:rPr lang="en-IN" sz="1800" smtClean="0"/>
              <a:t>	</a:t>
            </a:r>
            <a:r>
              <a:rPr lang="en-IN" sz="1800" smtClean="0"/>
              <a:t>g</a:t>
            </a:r>
            <a:r>
              <a:rPr lang="en-IN" sz="1800" smtClean="0"/>
              <a:t>++ </a:t>
            </a:r>
            <a:r>
              <a:rPr lang="en-IN" sz="1800" dirty="0"/>
              <a:t>compiler</a:t>
            </a:r>
            <a:r>
              <a:rPr lang="en-IN" sz="1800"/>
              <a:t>, </a:t>
            </a:r>
            <a:r>
              <a:rPr lang="en-IN" sz="1800" smtClean="0"/>
              <a:t>Net-beans </a:t>
            </a:r>
            <a:r>
              <a:rPr lang="en-IN" sz="1800" dirty="0"/>
              <a:t>IDE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223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3200" dirty="0"/>
              <a:t>By developing this software we are calculating minimum no. of keystrokes for typing the given 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089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Website –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>
                <a:hlinkClick r:id="rId2"/>
              </a:rPr>
              <a:t>www.acmicpc.com</a:t>
            </a:r>
            <a:endParaRPr lang="en-IN" sz="2400" dirty="0" smtClean="0"/>
          </a:p>
          <a:p>
            <a:r>
              <a:rPr lang="en-IN" sz="2400" dirty="0" smtClean="0"/>
              <a:t>Book – </a:t>
            </a:r>
          </a:p>
          <a:p>
            <a:pPr marL="0" indent="0">
              <a:buNone/>
            </a:pPr>
            <a:r>
              <a:rPr lang="en-IN" sz="2400" dirty="0" smtClean="0"/>
              <a:t>	‘Complete Reference C++’ by Herbert Schildt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3119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YOU…!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853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MINI PROJECT GROUP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64" y="2109073"/>
            <a:ext cx="8596668" cy="3880773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Kashinath</a:t>
            </a:r>
            <a:r>
              <a:rPr lang="en-IN" sz="3200" dirty="0" smtClean="0"/>
              <a:t> </a:t>
            </a:r>
            <a:r>
              <a:rPr lang="en-IN" sz="3200" dirty="0" err="1"/>
              <a:t>K</a:t>
            </a:r>
            <a:r>
              <a:rPr lang="en-IN" sz="3200" dirty="0" err="1" smtClean="0"/>
              <a:t>allappa</a:t>
            </a:r>
            <a:r>
              <a:rPr lang="en-IN" sz="3200" dirty="0" smtClean="0"/>
              <a:t> Mali.</a:t>
            </a:r>
          </a:p>
          <a:p>
            <a:r>
              <a:rPr lang="en-IN" sz="3200" dirty="0" err="1" smtClean="0"/>
              <a:t>Susmit</a:t>
            </a:r>
            <a:r>
              <a:rPr lang="en-IN" sz="3200" dirty="0" smtClean="0"/>
              <a:t> </a:t>
            </a:r>
            <a:r>
              <a:rPr lang="en-IN" sz="3200" dirty="0" err="1" smtClean="0"/>
              <a:t>Tanaji</a:t>
            </a:r>
            <a:r>
              <a:rPr lang="en-IN" sz="3200" dirty="0" smtClean="0"/>
              <a:t> </a:t>
            </a:r>
            <a:r>
              <a:rPr lang="en-IN" sz="3200" dirty="0" err="1" smtClean="0"/>
              <a:t>Shrikhande</a:t>
            </a:r>
            <a:r>
              <a:rPr lang="en-IN" sz="3200" dirty="0" smtClean="0"/>
              <a:t>.</a:t>
            </a:r>
          </a:p>
          <a:p>
            <a:r>
              <a:rPr lang="en-IN" sz="3200" dirty="0" err="1" smtClean="0"/>
              <a:t>Shahaji</a:t>
            </a:r>
            <a:r>
              <a:rPr lang="en-IN" sz="3200" dirty="0" smtClean="0"/>
              <a:t> </a:t>
            </a:r>
            <a:r>
              <a:rPr lang="en-IN" sz="3200" dirty="0" err="1" smtClean="0"/>
              <a:t>Babaso</a:t>
            </a:r>
            <a:r>
              <a:rPr lang="en-IN" sz="3200" dirty="0" smtClean="0"/>
              <a:t> </a:t>
            </a:r>
            <a:r>
              <a:rPr lang="en-IN" sz="3200" dirty="0" err="1" smtClean="0"/>
              <a:t>Chavan</a:t>
            </a:r>
            <a:r>
              <a:rPr lang="en-IN" sz="3200" dirty="0" smtClean="0"/>
              <a:t>.</a:t>
            </a:r>
          </a:p>
          <a:p>
            <a:r>
              <a:rPr lang="en-IN" sz="3200" dirty="0" err="1" smtClean="0"/>
              <a:t>Rohan</a:t>
            </a:r>
            <a:r>
              <a:rPr lang="en-IN" sz="3200" dirty="0" smtClean="0"/>
              <a:t> </a:t>
            </a:r>
            <a:r>
              <a:rPr lang="en-IN" sz="3200" dirty="0" err="1" smtClean="0"/>
              <a:t>Dattanand</a:t>
            </a:r>
            <a:r>
              <a:rPr lang="en-IN" sz="3200" dirty="0" smtClean="0"/>
              <a:t> </a:t>
            </a:r>
            <a:r>
              <a:rPr lang="en-IN" sz="3200" dirty="0" err="1" smtClean="0"/>
              <a:t>Revankar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76312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UNDER THE GUIDENCE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 err="1" smtClean="0"/>
              <a:t>Mr.C.G.Kokane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5669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INFORMATION…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Project Area 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Intelligent </a:t>
            </a:r>
            <a:r>
              <a:rPr lang="en-IN" sz="2000" dirty="0"/>
              <a:t>system and Searching, Path-finding </a:t>
            </a:r>
            <a:r>
              <a:rPr lang="en-IN" sz="2000" dirty="0" smtClean="0"/>
              <a:t>Techniques.</a:t>
            </a:r>
          </a:p>
          <a:p>
            <a:r>
              <a:rPr lang="en-IN" sz="2000" b="1" dirty="0"/>
              <a:t>Problem </a:t>
            </a:r>
            <a:r>
              <a:rPr lang="en-IN" sz="2000" b="1" dirty="0" smtClean="0"/>
              <a:t>Statement :</a:t>
            </a:r>
          </a:p>
          <a:p>
            <a:pPr marL="0" lvl="1" indent="0">
              <a:buNone/>
            </a:pPr>
            <a:r>
              <a:rPr lang="en-IN" sz="2000" b="1" dirty="0"/>
              <a:t>	</a:t>
            </a:r>
            <a:r>
              <a:rPr lang="en-IN" sz="2000" dirty="0"/>
              <a:t>How many keystrokes are necessary to type a text message ?</a:t>
            </a:r>
          </a:p>
          <a:p>
            <a:r>
              <a:rPr lang="en-IN" sz="2000" b="1" dirty="0" smtClean="0"/>
              <a:t>Objective :</a:t>
            </a:r>
          </a:p>
          <a:p>
            <a:pPr marL="0" lvl="1" indent="0" algn="just">
              <a:lnSpc>
                <a:spcPct val="150000"/>
              </a:lnSpc>
              <a:buNone/>
            </a:pPr>
            <a:r>
              <a:rPr lang="en-IN" sz="2000" b="1" dirty="0"/>
              <a:t>	</a:t>
            </a:r>
            <a:r>
              <a:rPr lang="en-IN" sz="2000" dirty="0"/>
              <a:t>There are many virtual keyboards running on devices. On  </a:t>
            </a:r>
            <a:r>
              <a:rPr lang="en-IN" sz="2000" dirty="0" smtClean="0"/>
              <a:t>particular devices </a:t>
            </a:r>
            <a:r>
              <a:rPr lang="en-IN" sz="2000" dirty="0"/>
              <a:t>they give four to five keys to operate this virtual keyboard. Since </a:t>
            </a:r>
            <a:r>
              <a:rPr lang="en-IN" sz="2000" dirty="0" smtClean="0"/>
              <a:t>to find </a:t>
            </a:r>
            <a:r>
              <a:rPr lang="en-IN" sz="2000" dirty="0"/>
              <a:t>the no. of key strokes we have chosen this problem.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66710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</a:t>
            </a:r>
            <a:r>
              <a:rPr lang="en-IN" dirty="0" smtClean="0"/>
              <a:t>INFORMATION…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Abstract</a:t>
            </a:r>
            <a:r>
              <a:rPr lang="en-IN" sz="2400" b="1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/>
              <a:t>	</a:t>
            </a:r>
            <a:r>
              <a:rPr lang="en-IN" sz="2400" dirty="0"/>
              <a:t>Developing a C++ program to calculate the minimal number of key strokes required to type a given word.</a:t>
            </a:r>
          </a:p>
          <a:p>
            <a:r>
              <a:rPr lang="en-IN" sz="2400" b="1" dirty="0"/>
              <a:t>Related Ideas</a:t>
            </a:r>
            <a:r>
              <a:rPr lang="en-IN" sz="2400" b="1" dirty="0" smtClean="0"/>
              <a:t>:</a:t>
            </a:r>
          </a:p>
          <a:p>
            <a:pPr marL="0" indent="0">
              <a:buSzPct val="25000"/>
              <a:buNone/>
            </a:pPr>
            <a:r>
              <a:rPr lang="en-IN" sz="2400" dirty="0" smtClean="0"/>
              <a:t>	BFS </a:t>
            </a:r>
            <a:r>
              <a:rPr lang="en-IN" sz="2400" dirty="0"/>
              <a:t>searching technique.</a:t>
            </a:r>
          </a:p>
          <a:p>
            <a:pPr marL="0" indent="0">
              <a:buSzPct val="25000"/>
              <a:buNone/>
            </a:pPr>
            <a:r>
              <a:rPr lang="en-IN" sz="2400" dirty="0" smtClean="0"/>
              <a:t>	Shortest </a:t>
            </a:r>
            <a:r>
              <a:rPr lang="en-IN" sz="2400" dirty="0"/>
              <a:t>path finding technique.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005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KEYBOARD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Technique </a:t>
            </a:r>
            <a:r>
              <a:rPr lang="en-IN" sz="2800" dirty="0"/>
              <a:t>to display keyboard on Screen</a:t>
            </a:r>
          </a:p>
          <a:p>
            <a:r>
              <a:rPr lang="en-IN" sz="2800" b="1" dirty="0"/>
              <a:t>Operating</a:t>
            </a:r>
            <a:r>
              <a:rPr lang="en-IN" sz="2800" dirty="0"/>
              <a:t> – Touch or Keys</a:t>
            </a:r>
          </a:p>
          <a:p>
            <a:r>
              <a:rPr lang="en-IN" sz="2800" b="1" dirty="0" smtClean="0"/>
              <a:t>Keys</a:t>
            </a:r>
            <a:r>
              <a:rPr lang="en-IN" sz="2800" dirty="0" smtClean="0"/>
              <a:t> – Individual Keyboard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Arrow and Selection Key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36841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KEYBOARD LAYOUT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2148840"/>
            <a:ext cx="8596668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616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This Problem...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INPUT </a:t>
            </a:r>
            <a:r>
              <a:rPr lang="en-IN" sz="2400" b="1" dirty="0" smtClean="0"/>
              <a:t>–</a:t>
            </a:r>
          </a:p>
          <a:p>
            <a:pPr marL="0" indent="0">
              <a:buNone/>
            </a:pPr>
            <a:r>
              <a:rPr lang="en-IN" sz="2400" dirty="0" smtClean="0"/>
              <a:t>	Virtual </a:t>
            </a:r>
            <a:r>
              <a:rPr lang="en-IN" sz="2400" dirty="0"/>
              <a:t>Keyboard – No. Of keys &amp; Layout Provided by User</a:t>
            </a:r>
          </a:p>
          <a:p>
            <a:pPr marL="0" indent="0">
              <a:buNone/>
            </a:pPr>
            <a:r>
              <a:rPr lang="en-IN" sz="2400" dirty="0" smtClean="0"/>
              <a:t>	Word </a:t>
            </a:r>
            <a:r>
              <a:rPr lang="en-IN" sz="2400" dirty="0"/>
              <a:t>which has to be </a:t>
            </a:r>
            <a:r>
              <a:rPr lang="en-IN" sz="2400" dirty="0" smtClean="0"/>
              <a:t>type</a:t>
            </a:r>
            <a:endParaRPr lang="en-IN" sz="2400" dirty="0"/>
          </a:p>
          <a:p>
            <a:r>
              <a:rPr lang="en-IN" sz="2400" b="1" dirty="0"/>
              <a:t>IN SYSTEM </a:t>
            </a:r>
            <a:r>
              <a:rPr lang="en-IN" sz="2400" b="1" dirty="0" smtClean="0"/>
              <a:t>–</a:t>
            </a:r>
          </a:p>
          <a:p>
            <a:pPr marL="0" indent="0">
              <a:buNone/>
            </a:pPr>
            <a:r>
              <a:rPr lang="en-IN" sz="2400" dirty="0" smtClean="0"/>
              <a:t>	Keys </a:t>
            </a:r>
            <a:r>
              <a:rPr lang="en-IN" sz="2400" dirty="0"/>
              <a:t>– Four Arrow keys &amp; One Select </a:t>
            </a:r>
            <a:r>
              <a:rPr lang="en-IN" sz="2400" dirty="0" smtClean="0"/>
              <a:t>Key</a:t>
            </a:r>
            <a:endParaRPr lang="en-IN" sz="2400" dirty="0"/>
          </a:p>
          <a:p>
            <a:r>
              <a:rPr lang="en-IN" sz="2400" b="1" dirty="0" smtClean="0"/>
              <a:t>OUTPUT –</a:t>
            </a:r>
          </a:p>
          <a:p>
            <a:pPr marL="0" indent="0">
              <a:buNone/>
            </a:pPr>
            <a:r>
              <a:rPr lang="en-IN" sz="2400" dirty="0" smtClean="0"/>
              <a:t>	No </a:t>
            </a:r>
            <a:r>
              <a:rPr lang="en-IN" sz="2400" dirty="0"/>
              <a:t>of keystrokes to typing a user given </a:t>
            </a:r>
            <a:r>
              <a:rPr lang="en-IN" sz="2400" dirty="0" smtClean="0"/>
              <a:t>word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81402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User Can Give</a:t>
            </a:r>
            <a:r>
              <a:rPr lang="en-IN" sz="2000" b="1" dirty="0" smtClean="0"/>
              <a:t>...</a:t>
            </a:r>
          </a:p>
          <a:p>
            <a:pPr marL="0" indent="0">
              <a:buNone/>
            </a:pPr>
            <a:r>
              <a:rPr lang="en-IN" sz="2000" dirty="0" smtClean="0"/>
              <a:t>	Any </a:t>
            </a:r>
            <a:r>
              <a:rPr lang="en-IN" sz="2000" dirty="0"/>
              <a:t>type of keyboard layout &amp; word to be type.</a:t>
            </a:r>
          </a:p>
          <a:p>
            <a:pPr marL="0" indent="0">
              <a:buNone/>
            </a:pPr>
            <a:r>
              <a:rPr lang="en-IN" sz="2000" dirty="0" smtClean="0"/>
              <a:t>	Keyboard </a:t>
            </a:r>
            <a:r>
              <a:rPr lang="en-IN" sz="2000" dirty="0"/>
              <a:t>Must Contains  ' * '  as enter button</a:t>
            </a:r>
            <a:r>
              <a:rPr lang="en-IN" sz="2000" dirty="0" smtClean="0"/>
              <a:t>.</a:t>
            </a:r>
            <a:endParaRPr lang="en-IN" sz="2000" b="1" dirty="0"/>
          </a:p>
          <a:p>
            <a:r>
              <a:rPr lang="en-IN" sz="2000" b="1" dirty="0"/>
              <a:t>User Can't Give</a:t>
            </a:r>
            <a:r>
              <a:rPr lang="en-IN" sz="2000" b="1" dirty="0" smtClean="0"/>
              <a:t>...</a:t>
            </a:r>
          </a:p>
          <a:p>
            <a:pPr marL="0" indent="0">
              <a:buNone/>
            </a:pPr>
            <a:r>
              <a:rPr lang="en-IN" sz="2000" dirty="0" smtClean="0"/>
              <a:t>	Two </a:t>
            </a:r>
            <a:r>
              <a:rPr lang="en-IN" sz="2000" dirty="0"/>
              <a:t>Same </a:t>
            </a:r>
            <a:r>
              <a:rPr lang="en-IN" sz="2000" dirty="0" err="1"/>
              <a:t>Labled</a:t>
            </a:r>
            <a:r>
              <a:rPr lang="en-IN" sz="2000" dirty="0"/>
              <a:t> Keys in Keyboard.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	If </a:t>
            </a:r>
            <a:r>
              <a:rPr lang="en-IN" sz="2000" dirty="0"/>
              <a:t>it wants to give same </a:t>
            </a:r>
            <a:r>
              <a:rPr lang="en-IN" sz="2000" dirty="0" smtClean="0"/>
              <a:t>labelled </a:t>
            </a:r>
            <a:r>
              <a:rPr lang="en-IN" sz="2000" dirty="0"/>
              <a:t>keys then there must be link is </a:t>
            </a:r>
            <a:r>
              <a:rPr lang="en-IN" sz="2000" dirty="0" smtClean="0"/>
              <a:t>	present </a:t>
            </a:r>
            <a:r>
              <a:rPr lang="en-IN" sz="2000" dirty="0"/>
              <a:t>i.e. </a:t>
            </a:r>
            <a:r>
              <a:rPr lang="en-IN" sz="2000" dirty="0" smtClean="0"/>
              <a:t>these </a:t>
            </a:r>
            <a:r>
              <a:rPr lang="en-IN" sz="2000" dirty="0"/>
              <a:t>keys are must be </a:t>
            </a:r>
            <a:r>
              <a:rPr lang="en-IN" sz="2000" dirty="0" smtClean="0"/>
              <a:t>in same </a:t>
            </a:r>
            <a:r>
              <a:rPr lang="en-IN" sz="2000" dirty="0"/>
              <a:t>row or same column or </a:t>
            </a:r>
            <a:r>
              <a:rPr lang="en-IN" sz="2000" dirty="0" smtClean="0"/>
              <a:t>	both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65579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219</Words>
  <Application>Microsoft Office PowerPoint</Application>
  <PresentationFormat>Custom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KEYBOARDING</vt:lpstr>
      <vt:lpstr>MINI PROJECT GROUP MEMBERS</vt:lpstr>
      <vt:lpstr>UNDER THE GUIDENCE</vt:lpstr>
      <vt:lpstr>TECHNICAL INFORMATION…</vt:lpstr>
      <vt:lpstr>TECHNICAL INFORMATION… </vt:lpstr>
      <vt:lpstr>VIRTUAL KEYBOARD  </vt:lpstr>
      <vt:lpstr>KEYBOARD LAYOUT</vt:lpstr>
      <vt:lpstr>In This Problem... </vt:lpstr>
      <vt:lpstr>CONSTRAINTS  </vt:lpstr>
      <vt:lpstr>INPUT MODULE </vt:lpstr>
      <vt:lpstr>PROCESS MODULE </vt:lpstr>
      <vt:lpstr>OUTPUT MODULE </vt:lpstr>
      <vt:lpstr>TECHNICAL REQUIREMENT </vt:lpstr>
      <vt:lpstr>CONCLUSION </vt:lpstr>
      <vt:lpstr>REFERENCES </vt:lpstr>
      <vt:lpstr>THANK YOU…!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KEYBOARDING</dc:title>
  <dc:creator>Veersen Jadhav</dc:creator>
  <cp:lastModifiedBy>Dell</cp:lastModifiedBy>
  <cp:revision>19</cp:revision>
  <dcterms:created xsi:type="dcterms:W3CDTF">2016-03-03T13:08:56Z</dcterms:created>
  <dcterms:modified xsi:type="dcterms:W3CDTF">2018-04-11T05:07:06Z</dcterms:modified>
</cp:coreProperties>
</file>