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media/image25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  <p:sldMasterId id="2147483748" r:id="rId2"/>
    <p:sldMasterId id="2147483760" r:id="rId3"/>
  </p:sldMasterIdLst>
  <p:sldIdLst>
    <p:sldId id="256" r:id="rId4"/>
    <p:sldId id="276" r:id="rId5"/>
    <p:sldId id="279" r:id="rId6"/>
    <p:sldId id="282" r:id="rId7"/>
    <p:sldId id="281" r:id="rId8"/>
    <p:sldId id="280" r:id="rId9"/>
    <p:sldId id="283" r:id="rId10"/>
    <p:sldId id="285" r:id="rId11"/>
    <p:sldId id="288" r:id="rId12"/>
    <p:sldId id="284" r:id="rId13"/>
    <p:sldId id="277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3EDD83C-F233-46B8-A8D7-BF36D0275AA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ED9146-58DC-4FEB-A27C-980357471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80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83C-F233-46B8-A8D7-BF36D0275AA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9146-58DC-4FEB-A27C-980357471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3EDD83C-F233-46B8-A8D7-BF36D0275AA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ED9146-58DC-4FEB-A27C-980357471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99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3EDD83C-F233-46B8-A8D7-BF36D0275AA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ED9146-58DC-4FEB-A27C-980357471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288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83C-F233-46B8-A8D7-BF36D0275AA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DED9146-58DC-4FEB-A27C-980357471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458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3EDD83C-F233-46B8-A8D7-BF36D0275AA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ED9146-58DC-4FEB-A27C-980357471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094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83C-F233-46B8-A8D7-BF36D0275AA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9146-58DC-4FEB-A27C-980357471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907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83C-F233-46B8-A8D7-BF36D0275AA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9146-58DC-4FEB-A27C-980357471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449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83C-F233-46B8-A8D7-BF36D0275AA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9146-58DC-4FEB-A27C-980357471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499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83C-F233-46B8-A8D7-BF36D0275AA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9146-58DC-4FEB-A27C-980357471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7985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3EDD83C-F233-46B8-A8D7-BF36D0275AA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ED9146-58DC-4FEB-A27C-980357471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45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83C-F233-46B8-A8D7-BF36D0275AA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DED9146-58DC-4FEB-A27C-980357471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3792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83C-F233-46B8-A8D7-BF36D0275AA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9146-58DC-4FEB-A27C-980357471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5447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83C-F233-46B8-A8D7-BF36D0275AA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9146-58DC-4FEB-A27C-980357471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4238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3EDD83C-F233-46B8-A8D7-BF36D0275AA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ED9146-58DC-4FEB-A27C-980357471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1753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83C-F233-46B8-A8D7-BF36D0275AA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DED9146-58DC-4FEB-A27C-980357471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5560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83C-F233-46B8-A8D7-BF36D0275AA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9146-58DC-4FEB-A27C-980357471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2932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83C-F233-46B8-A8D7-BF36D0275AA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ED9146-58DC-4FEB-A27C-980357471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5759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83C-F233-46B8-A8D7-BF36D0275AA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DED9146-58DC-4FEB-A27C-980357471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0347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83C-F233-46B8-A8D7-BF36D0275AA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DED9146-58DC-4FEB-A27C-980357471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3618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83C-F233-46B8-A8D7-BF36D0275AA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9146-58DC-4FEB-A27C-980357471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3388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83C-F233-46B8-A8D7-BF36D0275AA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9146-58DC-4FEB-A27C-980357471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78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3EDD83C-F233-46B8-A8D7-BF36D0275AA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ED9146-58DC-4FEB-A27C-980357471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9057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83C-F233-46B8-A8D7-BF36D0275AA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9146-58DC-4FEB-A27C-980357471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739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83C-F233-46B8-A8D7-BF36D0275AA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ED9146-58DC-4FEB-A27C-980357471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694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83C-F233-46B8-A8D7-BF36D0275AA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ED9146-58DC-4FEB-A27C-980357471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4135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83C-F233-46B8-A8D7-BF36D0275AA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ED9146-58DC-4FEB-A27C-980357471A0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10379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83C-F233-46B8-A8D7-BF36D0275AA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ED9146-58DC-4FEB-A27C-980357471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9338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83C-F233-46B8-A8D7-BF36D0275AA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ED9146-58DC-4FEB-A27C-980357471A05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32676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83C-F233-46B8-A8D7-BF36D0275AA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ED9146-58DC-4FEB-A27C-980357471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5531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83C-F233-46B8-A8D7-BF36D0275AA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9146-58DC-4FEB-A27C-980357471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500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83C-F233-46B8-A8D7-BF36D0275AA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9146-58DC-4FEB-A27C-980357471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33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83C-F233-46B8-A8D7-BF36D0275AA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9146-58DC-4FEB-A27C-980357471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93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83C-F233-46B8-A8D7-BF36D0275AA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9146-58DC-4FEB-A27C-980357471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66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83C-F233-46B8-A8D7-BF36D0275AA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9146-58DC-4FEB-A27C-980357471A0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72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83C-F233-46B8-A8D7-BF36D0275AA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9146-58DC-4FEB-A27C-980357471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77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3EDD83C-F233-46B8-A8D7-BF36D0275AA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ED9146-58DC-4FEB-A27C-980357471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14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D83C-F233-46B8-A8D7-BF36D0275AA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9146-58DC-4FEB-A27C-980357471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17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3EDD83C-F233-46B8-A8D7-BF36D0275AA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DED9146-58DC-4FEB-A27C-980357471A0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954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3EDD83C-F233-46B8-A8D7-BF36D0275AA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DED9146-58DC-4FEB-A27C-980357471A0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425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DD83C-F233-46B8-A8D7-BF36D0275AA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DED9146-58DC-4FEB-A27C-980357471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47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geeksforgeeks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7347-44B2-4E0D-ABAD-4E15A386B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AI VOICE ASSISTANT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A7A70-C481-47BE-90AF-733D74285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An improved way of communication</a:t>
            </a:r>
          </a:p>
        </p:txBody>
      </p:sp>
      <p:pic>
        <p:nvPicPr>
          <p:cNvPr id="2050" name="Picture 2" descr="Smart Voice Assistant Logo With Colorful Sound Wave Stock Illustration -  Download Image Now - iStock">
            <a:extLst>
              <a:ext uri="{FF2B5EF4-FFF2-40B4-BE49-F238E27FC236}">
                <a16:creationId xmlns:a16="http://schemas.microsoft.com/office/drawing/2014/main" id="{93E2CB11-0E2B-4716-AEDE-3543C74AA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476" y="954338"/>
            <a:ext cx="5149048" cy="236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20F9C6-5BBC-4B75-8466-4C9C4F1562F3}"/>
              </a:ext>
            </a:extLst>
          </p:cNvPr>
          <p:cNvSpPr txBox="1"/>
          <p:nvPr/>
        </p:nvSpPr>
        <p:spPr>
          <a:xfrm>
            <a:off x="8296899" y="5209865"/>
            <a:ext cx="3358719" cy="408623"/>
          </a:xfrm>
          <a:prstGeom prst="round2Diag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AMAN TARIQ (2292014)</a:t>
            </a:r>
          </a:p>
        </p:txBody>
      </p:sp>
    </p:spTree>
    <p:extLst>
      <p:ext uri="{BB962C8B-B14F-4D97-AF65-F5344CB8AC3E}">
        <p14:creationId xmlns:p14="http://schemas.microsoft.com/office/powerpoint/2010/main" val="174702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438D5D-4777-45B5-A21A-66FEE57FC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349" y="949140"/>
            <a:ext cx="8843638" cy="5407474"/>
          </a:xfrm>
        </p:spPr>
      </p:pic>
      <p:pic>
        <p:nvPicPr>
          <p:cNvPr id="4" name="Content Placeholder 8" descr="Microphone">
            <a:extLst>
              <a:ext uri="{FF2B5EF4-FFF2-40B4-BE49-F238E27FC236}">
                <a16:creationId xmlns:a16="http://schemas.microsoft.com/office/drawing/2014/main" id="{96DCAA14-50C8-4756-A6CC-9ADFBEC2C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83662" y="739360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5D95C2-262E-4CA7-9404-AF4997B7A089}"/>
              </a:ext>
            </a:extLst>
          </p:cNvPr>
          <p:cNvSpPr txBox="1"/>
          <p:nvPr/>
        </p:nvSpPr>
        <p:spPr>
          <a:xfrm>
            <a:off x="8345010" y="5823751"/>
            <a:ext cx="2069977" cy="630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DD6030-A721-4022-809D-CE61E664F494}"/>
              </a:ext>
            </a:extLst>
          </p:cNvPr>
          <p:cNvSpPr txBox="1"/>
          <p:nvPr/>
        </p:nvSpPr>
        <p:spPr>
          <a:xfrm>
            <a:off x="1571349" y="6214369"/>
            <a:ext cx="3284736" cy="3920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A359F1-2CB2-4BFB-811B-5A42C294F7AE}"/>
              </a:ext>
            </a:extLst>
          </p:cNvPr>
          <p:cNvSpPr txBox="1"/>
          <p:nvPr/>
        </p:nvSpPr>
        <p:spPr>
          <a:xfrm>
            <a:off x="4449192" y="6183297"/>
            <a:ext cx="2069977" cy="630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4063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7E9F-A00B-4CF5-BF93-39CBB2914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778" y="798489"/>
            <a:ext cx="10993549" cy="1475013"/>
          </a:xfrm>
        </p:spPr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726CD-B665-4E60-B496-00220660E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81" y="2513199"/>
            <a:ext cx="10993546" cy="3674536"/>
          </a:xfrm>
        </p:spPr>
        <p:txBody>
          <a:bodyPr>
            <a:normAutofit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https://smarthomesschool.com/advantages-and-disadvantages-of-digital-voice-assistants/#:~:text=1%20Advantages%20of%20Digital%20Voice%20Assistants.%20One%20of,enhance%20convenience%20and%20comfort%20in%20a%20smart%20home.</a:t>
            </a:r>
          </a:p>
          <a:p>
            <a:endParaRPr lang="en-US" dirty="0"/>
          </a:p>
          <a:p>
            <a:r>
              <a:rPr lang="en-US" dirty="0"/>
              <a:t>https://blogs.oracle.com/marketingcloud/post/advantages-and-disadvantages-of-voice-assistants-for-marketers</a:t>
            </a:r>
          </a:p>
          <a:p>
            <a:endParaRPr lang="en-US" dirty="0"/>
          </a:p>
          <a:p>
            <a:r>
              <a:rPr lang="en-US" dirty="0"/>
              <a:t>https://www.techwalla.com/articles/the-disadvantages-of-voice-recognition-software</a:t>
            </a:r>
            <a:endParaRPr lang="en-IN" dirty="0"/>
          </a:p>
        </p:txBody>
      </p:sp>
      <p:pic>
        <p:nvPicPr>
          <p:cNvPr id="4" name="Graphic 3" descr="Voice">
            <a:extLst>
              <a:ext uri="{FF2B5EF4-FFF2-40B4-BE49-F238E27FC236}">
                <a16:creationId xmlns:a16="http://schemas.microsoft.com/office/drawing/2014/main" id="{51CBCE85-34F9-4D01-A4F2-CA635C5E7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37434" y="7416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64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0" y="1752600"/>
            <a:ext cx="640080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5DBC-C328-40AC-A8B8-86EBA1CF9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047BE-B888-4FAB-B82C-16CDC98D4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3241169"/>
            <a:ext cx="10993546" cy="29732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introduction</a:t>
            </a:r>
          </a:p>
          <a:p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History</a:t>
            </a:r>
          </a:p>
          <a:p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Types of voice assistant</a:t>
            </a:r>
          </a:p>
          <a:p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Features</a:t>
            </a:r>
          </a:p>
          <a:p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Advantages and disadvantages</a:t>
            </a:r>
          </a:p>
          <a:p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Conclusion</a:t>
            </a:r>
          </a:p>
          <a:p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references</a:t>
            </a:r>
          </a:p>
        </p:txBody>
      </p:sp>
      <p:pic>
        <p:nvPicPr>
          <p:cNvPr id="1028" name="Picture 4" descr="Microsoft expands Python IntelliSense support from Visual Studio to more  tools">
            <a:extLst>
              <a:ext uri="{FF2B5EF4-FFF2-40B4-BE49-F238E27FC236}">
                <a16:creationId xmlns:a16="http://schemas.microsoft.com/office/drawing/2014/main" id="{602E3862-1BE0-4027-9DCC-F639D4928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236" y="579730"/>
            <a:ext cx="28289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emium Vector | Illustration of gradient voice assistant symbol">
            <a:extLst>
              <a:ext uri="{FF2B5EF4-FFF2-40B4-BE49-F238E27FC236}">
                <a16:creationId xmlns:a16="http://schemas.microsoft.com/office/drawing/2014/main" id="{E061FDAE-8983-4F24-8538-EFA9D7F3B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38" y="643631"/>
            <a:ext cx="1694839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Head with gears">
            <a:extLst>
              <a:ext uri="{FF2B5EF4-FFF2-40B4-BE49-F238E27FC236}">
                <a16:creationId xmlns:a16="http://schemas.microsoft.com/office/drawing/2014/main" id="{632E1128-9C1A-4A7E-A42C-4D7E781073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0114" y="865890"/>
            <a:ext cx="914400" cy="914400"/>
          </a:xfrm>
          <a:prstGeom prst="rect">
            <a:avLst/>
          </a:prstGeom>
        </p:spPr>
      </p:pic>
      <p:pic>
        <p:nvPicPr>
          <p:cNvPr id="8" name="Graphic 7" descr="Programmer">
            <a:extLst>
              <a:ext uri="{FF2B5EF4-FFF2-40B4-BE49-F238E27FC236}">
                <a16:creationId xmlns:a16="http://schemas.microsoft.com/office/drawing/2014/main" id="{06DD16C3-FD5E-45AA-AEAE-76631154F8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83012" y="843537"/>
            <a:ext cx="914400" cy="914400"/>
          </a:xfrm>
          <a:prstGeom prst="rect">
            <a:avLst/>
          </a:prstGeom>
        </p:spPr>
      </p:pic>
      <p:pic>
        <p:nvPicPr>
          <p:cNvPr id="10" name="Graphic 9" descr="Cloud Computing">
            <a:extLst>
              <a:ext uri="{FF2B5EF4-FFF2-40B4-BE49-F238E27FC236}">
                <a16:creationId xmlns:a16="http://schemas.microsoft.com/office/drawing/2014/main" id="{C08B6BA5-4AEA-4801-BD51-C3BDFA45B6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1259" y="865890"/>
            <a:ext cx="914400" cy="914400"/>
          </a:xfrm>
          <a:prstGeom prst="rect">
            <a:avLst/>
          </a:prstGeom>
        </p:spPr>
      </p:pic>
      <p:pic>
        <p:nvPicPr>
          <p:cNvPr id="12" name="Graphic 11" descr="Internet">
            <a:extLst>
              <a:ext uri="{FF2B5EF4-FFF2-40B4-BE49-F238E27FC236}">
                <a16:creationId xmlns:a16="http://schemas.microsoft.com/office/drawing/2014/main" id="{D109D19E-9B8B-4624-9BF8-25030B40EE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49171" y="8658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8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A0C2-0A6B-41E8-87C5-A2E52902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3B21A27-995F-4451-AE36-787EBE94A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A voice assistant is a digital assistant that uses voice recognition language processing algorithm.</a:t>
            </a: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Synthesis to listen specific voice commands and return relevant information or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perfrom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Perform specific functions as requested by you the user today voice assistants.</a:t>
            </a: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Integrated into many of the devices we use on a daily basis such as cell phones computers and smart speakers because of their wide array of integration there are different voice assistants 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raphic 6" descr="Radio microphone">
            <a:extLst>
              <a:ext uri="{FF2B5EF4-FFF2-40B4-BE49-F238E27FC236}">
                <a16:creationId xmlns:a16="http://schemas.microsoft.com/office/drawing/2014/main" id="{1C49E42D-B1F1-4A41-9BF3-D0C92A8A8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6408" y="7055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4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3266-4E6D-44C3-A721-8E66405B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9F2B97F-9CA6-44CC-BD16-3E501DEC4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Apple’s Siri debuted in 2011.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At the Seattle World’s Fair in 1962, IBM presented a tool called Shoebox.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could recognize 1,011 words, which is about the vocabulary of a three-year-old.</a:t>
            </a:r>
          </a:p>
          <a:p>
            <a:r>
              <a:rPr lang="en-IN" b="0" i="0" dirty="0">
                <a:solidFill>
                  <a:srgbClr val="45526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1970s,</a:t>
            </a:r>
            <a:r>
              <a:rPr lang="en-US" b="0" i="0" dirty="0">
                <a:solidFill>
                  <a:srgbClr val="45526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(DARPA) — created Harpy. It could recognize 1,011 words.</a:t>
            </a:r>
          </a:p>
          <a:p>
            <a:r>
              <a:rPr lang="en-US" b="0" i="0" dirty="0">
                <a:solidFill>
                  <a:srgbClr val="45526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1990s, companies like IBM, Apple, and others created items that used voice recognition.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4" descr="Microphone">
            <a:extLst>
              <a:ext uri="{FF2B5EF4-FFF2-40B4-BE49-F238E27FC236}">
                <a16:creationId xmlns:a16="http://schemas.microsoft.com/office/drawing/2014/main" id="{FEB2BFF3-57D2-44CF-BC17-F48472550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6407" y="7518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3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48750-8EC2-4040-B5F8-4CCBA6D5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assistant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135B66-407C-4491-AF5C-249630025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2946"/>
          <a:stretch/>
        </p:blipFill>
        <p:spPr>
          <a:xfrm>
            <a:off x="581191" y="2048060"/>
            <a:ext cx="5175024" cy="468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6" descr="Digital Assistants - Google Voice Assistant Logo, HD Png Download ,  Transparent Png Image - PNGitem">
            <a:extLst>
              <a:ext uri="{FF2B5EF4-FFF2-40B4-BE49-F238E27FC236}">
                <a16:creationId xmlns:a16="http://schemas.microsoft.com/office/drawing/2014/main" id="{9257EE04-6576-4438-95AE-CAA50B654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786" y="702156"/>
            <a:ext cx="3177021" cy="100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16E3D7-495D-422B-9608-7433CB8650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78"/>
          <a:stretch/>
        </p:blipFill>
        <p:spPr>
          <a:xfrm>
            <a:off x="6779582" y="2048060"/>
            <a:ext cx="4640669" cy="468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71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3081-C84F-4A60-B476-D2AEA673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5F4B5-36CE-4472-A2AF-67670167A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b="1" dirty="0"/>
              <a:t>CAN BE USED</a:t>
            </a:r>
            <a:r>
              <a:rPr lang="en-IN" dirty="0"/>
              <a:t> :</a:t>
            </a:r>
          </a:p>
          <a:p>
            <a:r>
              <a:rPr lang="en-IN" dirty="0"/>
              <a:t>to search on google</a:t>
            </a:r>
          </a:p>
          <a:p>
            <a:r>
              <a:rPr lang="en-IN" dirty="0"/>
              <a:t>to open </a:t>
            </a:r>
            <a:r>
              <a:rPr lang="en-IN" dirty="0" err="1"/>
              <a:t>youtube</a:t>
            </a:r>
            <a:endParaRPr lang="en-IN" dirty="0"/>
          </a:p>
          <a:p>
            <a:r>
              <a:rPr lang="en-IN" dirty="0"/>
              <a:t>to play music by providing access of music directory</a:t>
            </a:r>
          </a:p>
          <a:p>
            <a:r>
              <a:rPr lang="en-IN" dirty="0"/>
              <a:t>Wikipedia search</a:t>
            </a:r>
          </a:p>
        </p:txBody>
      </p:sp>
      <p:pic>
        <p:nvPicPr>
          <p:cNvPr id="4" name="Graphic 3" descr="Voice">
            <a:extLst>
              <a:ext uri="{FF2B5EF4-FFF2-40B4-BE49-F238E27FC236}">
                <a16:creationId xmlns:a16="http://schemas.microsoft.com/office/drawing/2014/main" id="{0512A0A4-5B58-47CB-A820-7C4F09036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6407" y="7518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1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C40A-61F2-404B-9271-CF56AD37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voice assistant</a:t>
            </a:r>
          </a:p>
        </p:txBody>
      </p:sp>
      <p:pic>
        <p:nvPicPr>
          <p:cNvPr id="11" name="Graphic 10" descr="Radio microphone">
            <a:extLst>
              <a:ext uri="{FF2B5EF4-FFF2-40B4-BE49-F238E27FC236}">
                <a16:creationId xmlns:a16="http://schemas.microsoft.com/office/drawing/2014/main" id="{BE3621B4-B594-4338-B1D2-547C63541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7680" y="414736"/>
            <a:ext cx="914400" cy="9144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C498596-E516-4A88-AAA9-54FDE76D6DC4}"/>
              </a:ext>
            </a:extLst>
          </p:cNvPr>
          <p:cNvSpPr/>
          <p:nvPr/>
        </p:nvSpPr>
        <p:spPr>
          <a:xfrm>
            <a:off x="4602480" y="3230879"/>
            <a:ext cx="2631440" cy="16052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AI VOICE ASSISTANT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D528A2-A6F9-45FC-BF9C-04B9B38F4AA0}"/>
              </a:ext>
            </a:extLst>
          </p:cNvPr>
          <p:cNvSpPr/>
          <p:nvPr/>
        </p:nvSpPr>
        <p:spPr>
          <a:xfrm>
            <a:off x="731520" y="2411440"/>
            <a:ext cx="3586480" cy="819439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Google Assistant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7C85B2-68ED-435A-8E38-24339140F0E3}"/>
              </a:ext>
            </a:extLst>
          </p:cNvPr>
          <p:cNvSpPr/>
          <p:nvPr/>
        </p:nvSpPr>
        <p:spPr>
          <a:xfrm>
            <a:off x="7518400" y="4836159"/>
            <a:ext cx="3586480" cy="819439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Siri By Apple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74BF5B-05D6-4101-AA44-FB10E072CBF6}"/>
              </a:ext>
            </a:extLst>
          </p:cNvPr>
          <p:cNvSpPr/>
          <p:nvPr/>
        </p:nvSpPr>
        <p:spPr>
          <a:xfrm>
            <a:off x="731520" y="4836158"/>
            <a:ext cx="3586480" cy="819439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Amazon Alexa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A22C0A-291F-4505-90DB-272EEB8BB4EC}"/>
              </a:ext>
            </a:extLst>
          </p:cNvPr>
          <p:cNvSpPr/>
          <p:nvPr/>
        </p:nvSpPr>
        <p:spPr>
          <a:xfrm>
            <a:off x="7620000" y="2411440"/>
            <a:ext cx="3586480" cy="819439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Microsoft </a:t>
            </a:r>
            <a:r>
              <a:rPr lang="en-IN" dirty="0" err="1"/>
              <a:t>Crotana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347CF8-C3A4-4CCA-B014-B308A29FDE78}"/>
              </a:ext>
            </a:extLst>
          </p:cNvPr>
          <p:cNvCxnSpPr>
            <a:cxnSpLocks/>
          </p:cNvCxnSpPr>
          <p:nvPr/>
        </p:nvCxnSpPr>
        <p:spPr>
          <a:xfrm flipV="1">
            <a:off x="7233920" y="3275721"/>
            <a:ext cx="2077720" cy="80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0403D0-E9C9-4590-A2F7-2365B5BC0BAF}"/>
              </a:ext>
            </a:extLst>
          </p:cNvPr>
          <p:cNvCxnSpPr>
            <a:cxnSpLocks/>
          </p:cNvCxnSpPr>
          <p:nvPr/>
        </p:nvCxnSpPr>
        <p:spPr>
          <a:xfrm>
            <a:off x="7233920" y="4078361"/>
            <a:ext cx="2077720" cy="7273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2A3654-3A80-4017-832F-DF63CE788D1A}"/>
              </a:ext>
            </a:extLst>
          </p:cNvPr>
          <p:cNvCxnSpPr>
            <a:cxnSpLocks/>
          </p:cNvCxnSpPr>
          <p:nvPr/>
        </p:nvCxnSpPr>
        <p:spPr>
          <a:xfrm flipH="1" flipV="1">
            <a:off x="2461260" y="3275721"/>
            <a:ext cx="2141220" cy="8566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06EE05-14A3-4AEC-9EE2-6032D1D52508}"/>
              </a:ext>
            </a:extLst>
          </p:cNvPr>
          <p:cNvCxnSpPr>
            <a:cxnSpLocks/>
          </p:cNvCxnSpPr>
          <p:nvPr/>
        </p:nvCxnSpPr>
        <p:spPr>
          <a:xfrm flipH="1">
            <a:off x="2372360" y="4155442"/>
            <a:ext cx="2230120" cy="6502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45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33000" b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DA3E4-4344-4DFB-861B-6EDBCA5E9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 Voice Assistants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3FE17-DD1A-44CC-91A4-19A7AC4B6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Hands-free Functionality</a:t>
            </a:r>
          </a:p>
          <a:p>
            <a:r>
              <a:rPr lang="en-US" dirty="0"/>
              <a:t>Variety of Skills</a:t>
            </a:r>
          </a:p>
          <a:p>
            <a:r>
              <a:rPr lang="en-US" dirty="0"/>
              <a:t>More Free Time</a:t>
            </a:r>
          </a:p>
          <a:p>
            <a:r>
              <a:rPr lang="en-US" dirty="0"/>
              <a:t>Help With Your Distress</a:t>
            </a:r>
          </a:p>
        </p:txBody>
      </p:sp>
      <p:pic>
        <p:nvPicPr>
          <p:cNvPr id="4" name="Graphic 3" descr="Voice">
            <a:extLst>
              <a:ext uri="{FF2B5EF4-FFF2-40B4-BE49-F238E27FC236}">
                <a16:creationId xmlns:a16="http://schemas.microsoft.com/office/drawing/2014/main" id="{4E2ACEBA-376C-40B3-B8C6-5A70B04EA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37434" y="7416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67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33000" b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EE95-0086-486A-A70F-EBB0F2E38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 Voice Assistants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E138-478B-4241-8357-6FF9C2CB6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Signal Strength</a:t>
            </a:r>
          </a:p>
          <a:p>
            <a:r>
              <a:rPr lang="en-US" dirty="0"/>
              <a:t>Voice is Essential</a:t>
            </a:r>
          </a:p>
          <a:p>
            <a:r>
              <a:rPr lang="en-US" i="0" dirty="0">
                <a:solidFill>
                  <a:srgbClr val="2E2E30"/>
                </a:solidFill>
                <a:effectLst/>
                <a:latin typeface="ProximaNovaSemiBold"/>
              </a:rPr>
              <a:t>Lack of Accuracy and Misinterpretation</a:t>
            </a:r>
          </a:p>
          <a:p>
            <a:r>
              <a:rPr lang="en-IN" i="0" dirty="0">
                <a:solidFill>
                  <a:srgbClr val="2E2E30"/>
                </a:solidFill>
                <a:effectLst/>
                <a:latin typeface="ProximaNovaSemiBold"/>
              </a:rPr>
              <a:t>Accents and Speech Recognition</a:t>
            </a:r>
          </a:p>
          <a:p>
            <a:r>
              <a:rPr lang="en-IN" i="0" dirty="0">
                <a:solidFill>
                  <a:srgbClr val="2E2E30"/>
                </a:solidFill>
                <a:effectLst/>
                <a:latin typeface="ProximaNovaSemiBold"/>
              </a:rPr>
              <a:t>Background Noise Interference</a:t>
            </a:r>
          </a:p>
          <a:p>
            <a:r>
              <a:rPr lang="en-IN" i="0" dirty="0">
                <a:solidFill>
                  <a:srgbClr val="2E2E30"/>
                </a:solidFill>
                <a:effectLst/>
                <a:latin typeface="ProximaNovaSemiBold"/>
              </a:rPr>
              <a:t>Background Noise Interference</a:t>
            </a:r>
          </a:p>
          <a:p>
            <a:endParaRPr lang="en-US" dirty="0"/>
          </a:p>
        </p:txBody>
      </p:sp>
      <p:pic>
        <p:nvPicPr>
          <p:cNvPr id="4" name="Graphic 3" descr="Radio microphone">
            <a:extLst>
              <a:ext uri="{FF2B5EF4-FFF2-40B4-BE49-F238E27FC236}">
                <a16:creationId xmlns:a16="http://schemas.microsoft.com/office/drawing/2014/main" id="{4F3647EA-0C1C-4692-BCB8-4A9617146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71825" y="7518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36619"/>
      </p:ext>
    </p:extLst>
  </p:cSld>
  <p:clrMapOvr>
    <a:masterClrMapping/>
  </p:clrMapOvr>
</p:sld>
</file>

<file path=ppt/theme/theme1.xml><?xml version="1.0" encoding="utf-8"?>
<a:theme xmlns:a="http://schemas.openxmlformats.org/drawingml/2006/main" name="2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1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3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900</TotalTime>
  <Words>326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Century Gothic</vt:lpstr>
      <vt:lpstr>Gill Sans MT</vt:lpstr>
      <vt:lpstr>ProximaNovaSemiBold</vt:lpstr>
      <vt:lpstr>Wingdings 2</vt:lpstr>
      <vt:lpstr>Wingdings 3</vt:lpstr>
      <vt:lpstr>2_Dividend</vt:lpstr>
      <vt:lpstr>1_Dividend</vt:lpstr>
      <vt:lpstr>Wisp</vt:lpstr>
      <vt:lpstr>AI VOICE ASSISTANT</vt:lpstr>
      <vt:lpstr>content</vt:lpstr>
      <vt:lpstr>introduction</vt:lpstr>
      <vt:lpstr>history</vt:lpstr>
      <vt:lpstr>Types of assistant</vt:lpstr>
      <vt:lpstr>features</vt:lpstr>
      <vt:lpstr>Types of voice assistant</vt:lpstr>
      <vt:lpstr>Advantages of  Voice Assistants</vt:lpstr>
      <vt:lpstr>Disadvantages of  Voice Assistants</vt:lpstr>
      <vt:lpstr>PowerPoint Presentation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VOICE ASSISTANT</dc:title>
  <dc:creator>Lalit Agarwal</dc:creator>
  <cp:lastModifiedBy>Kashish Ansari</cp:lastModifiedBy>
  <cp:revision>13</cp:revision>
  <dcterms:created xsi:type="dcterms:W3CDTF">2021-12-25T09:22:15Z</dcterms:created>
  <dcterms:modified xsi:type="dcterms:W3CDTF">2023-05-08T07:07:36Z</dcterms:modified>
</cp:coreProperties>
</file>