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24"/>
  </p:notesMasterIdLst>
  <p:sldIdLst>
    <p:sldId id="256" r:id="rId3"/>
    <p:sldId id="258" r:id="rId4"/>
    <p:sldId id="257" r:id="rId5"/>
    <p:sldId id="269" r:id="rId6"/>
    <p:sldId id="260" r:id="rId7"/>
    <p:sldId id="298" r:id="rId8"/>
    <p:sldId id="262" r:id="rId9"/>
    <p:sldId id="261" r:id="rId10"/>
    <p:sldId id="296" r:id="rId11"/>
    <p:sldId id="297" r:id="rId12"/>
    <p:sldId id="272" r:id="rId13"/>
    <p:sldId id="265" r:id="rId14"/>
    <p:sldId id="270" r:id="rId15"/>
    <p:sldId id="294" r:id="rId16"/>
    <p:sldId id="295" r:id="rId17"/>
    <p:sldId id="274" r:id="rId18"/>
    <p:sldId id="263" r:id="rId19"/>
    <p:sldId id="299" r:id="rId20"/>
    <p:sldId id="264" r:id="rId21"/>
    <p:sldId id="271" r:id="rId22"/>
    <p:sldId id="293" r:id="rId23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5"/>
      <p:bold r:id="rId26"/>
    </p:embeddedFont>
    <p:embeddedFont>
      <p:font typeface="Bree Serif" panose="020B0604020202020204" charset="0"/>
      <p:regular r:id="rId27"/>
    </p:embeddedFont>
    <p:embeddedFont>
      <p:font typeface="Didact Gothic" panose="020B0604020202020204" charset="0"/>
      <p:regular r:id="rId28"/>
    </p:embeddedFont>
    <p:embeddedFont>
      <p:font typeface="Forte" panose="03060902040502070203" pitchFamily="66" charset="0"/>
      <p:regular r:id="rId29"/>
    </p:embeddedFont>
    <p:embeddedFont>
      <p:font typeface="Impact" panose="020B0806030902050204" pitchFamily="34" charset="0"/>
      <p:regular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Roboto Black" panose="02000000000000000000" pitchFamily="2" charset="0"/>
      <p:bold r:id="rId38"/>
      <p:boldItalic r:id="rId39"/>
    </p:embeddedFont>
    <p:embeddedFont>
      <p:font typeface="Roboto Light" panose="02000000000000000000" pitchFamily="2" charset="0"/>
      <p:regular r:id="rId40"/>
      <p:bold r:id="rId41"/>
      <p:italic r:id="rId42"/>
      <p:boldItalic r:id="rId43"/>
    </p:embeddedFont>
    <p:embeddedFont>
      <p:font typeface="Roboto Mono Thin" panose="020B0604020202020204" charset="0"/>
      <p:regular r:id="rId44"/>
      <p:bold r:id="rId45"/>
      <p:italic r:id="rId46"/>
      <p:boldItalic r:id="rId47"/>
    </p:embeddedFont>
    <p:embeddedFont>
      <p:font typeface="Roboto Thin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C28EDD-8BFB-4BD0-AB11-54552931E8C7}">
  <a:tblStyle styleId="{32C28EDD-8BFB-4BD0-AB11-54552931E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font" Target="fonts/font2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2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78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178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823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75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GDSC MANAGERIAL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—GDSC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All the students are supposed to bring their own laptops if we’re allotted LT’s or Cs It classes.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 issue in case of the lab.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1290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REGISTRATION PROCESS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8"/>
          <p:cNvGrpSpPr/>
          <p:nvPr/>
        </p:nvGrpSpPr>
        <p:grpSpPr>
          <a:xfrm>
            <a:off x="4138061" y="3086207"/>
            <a:ext cx="864787" cy="685156"/>
            <a:chOff x="2504975" y="1971250"/>
            <a:chExt cx="2053150" cy="1626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38"/>
          <p:cNvSpPr/>
          <p:nvPr/>
        </p:nvSpPr>
        <p:spPr>
          <a:xfrm>
            <a:off x="1785109" y="2423647"/>
            <a:ext cx="416092" cy="504966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8"/>
          <p:cNvGrpSpPr/>
          <p:nvPr/>
        </p:nvGrpSpPr>
        <p:grpSpPr>
          <a:xfrm>
            <a:off x="6985490" y="2462014"/>
            <a:ext cx="592809" cy="405106"/>
            <a:chOff x="4987050" y="1862200"/>
            <a:chExt cx="2378850" cy="1625625"/>
          </a:xfrm>
        </p:grpSpPr>
        <p:sp>
          <p:nvSpPr>
            <p:cNvPr id="1092" name="Google Shape;1092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 rot="-5400000">
            <a:off x="459344" y="2559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INSTA PAGE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45069" y="3797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ONLINE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6" y="28227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OFFLINE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03187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Using insta handle also they would be able to register themselves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Using the links provided to them in the GDSC message, they would be able to register easily.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Separate desks would be arranged in each blocks for offline registration.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BUDGET</a:t>
            </a:r>
            <a:endParaRPr/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40%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10%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20%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30%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WEB DESIGN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50" y="1841700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UX RESEARCH</a:t>
            </a:r>
            <a:endParaRPr sz="1200" dirty="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900" dirty="0"/>
              <a:t>Login Page with proper validations.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DAY 2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900" dirty="0">
                <a:solidFill>
                  <a:srgbClr val="FFFFFF"/>
                </a:solidFill>
              </a:rPr>
              <a:t>A portfolio making competition using CSS, JAVA, HTML.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DAY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900" dirty="0">
                <a:solidFill>
                  <a:srgbClr val="FFFFFF"/>
                </a:solidFill>
              </a:rPr>
              <a:t>Application focusing on designing.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DAY 3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REQUIREMENTS.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203182" y="2354868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Mainly the people having knowledge about frontend would qualify this level. They would be given a portfolio website to create. 1: Website containing their own details.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2: Website comprising of GDSC details(which can be further used as well)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3: Website of college(this can also be used).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It must contain some responsive links 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Time bounded event: We will allot almost 1 hours to them. It will be conducted from 4:30-5:30pm.</a:t>
            </a: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578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REQUIREMENTS.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Mainly the people having knowledge about Backend would qualify this level. 1: Website containing  login  and signup pages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We can put some validations in passwords and login credentials.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It can also be used for GDSC members or for college.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Time bounded event: We will allot almost 1 hours to them. It will be conducted from 4:30-5:30pm.</a:t>
            </a: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4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REQUIREMENTS.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Using web designing they would be supposed to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copy the same design.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It might include: text alignment ( May be right, left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or centre aligned)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Text colour( as same as given)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Adding a picture, clipart or any shape.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Time bounded event: We will allot almost 1 hours to them. It will be conducted from 4:30-5:30pm.</a:t>
            </a: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PERKS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badges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E2A47"/>
                </a:solidFill>
              </a:rPr>
              <a:t>C</a:t>
            </a:r>
            <a:r>
              <a:rPr lang="es" dirty="0">
                <a:solidFill>
                  <a:srgbClr val="0E2A47"/>
                </a:solidFill>
              </a:rPr>
              <a:t>ash prizes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certificates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49C1FD0A-6F2A-4CF9-BFFE-876153FAA305}"/>
              </a:ext>
            </a:extLst>
          </p:cNvPr>
          <p:cNvSpPr/>
          <p:nvPr/>
        </p:nvSpPr>
        <p:spPr>
          <a:xfrm rot="17456802">
            <a:off x="8021111" y="1849475"/>
            <a:ext cx="471583" cy="49836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17" name="Teardrop 116">
            <a:extLst>
              <a:ext uri="{FF2B5EF4-FFF2-40B4-BE49-F238E27FC236}">
                <a16:creationId xmlns:a16="http://schemas.microsoft.com/office/drawing/2014/main" id="{4A405F10-BCDB-4B75-96E9-BCADAEBCA416}"/>
              </a:ext>
            </a:extLst>
          </p:cNvPr>
          <p:cNvSpPr/>
          <p:nvPr/>
        </p:nvSpPr>
        <p:spPr>
          <a:xfrm rot="17456802">
            <a:off x="7970607" y="2604546"/>
            <a:ext cx="471583" cy="49836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18" name="Teardrop 117">
            <a:extLst>
              <a:ext uri="{FF2B5EF4-FFF2-40B4-BE49-F238E27FC236}">
                <a16:creationId xmlns:a16="http://schemas.microsoft.com/office/drawing/2014/main" id="{9A8BAED4-9E92-4F38-8D57-97E02CB363A2}"/>
              </a:ext>
            </a:extLst>
          </p:cNvPr>
          <p:cNvSpPr/>
          <p:nvPr/>
        </p:nvSpPr>
        <p:spPr>
          <a:xfrm rot="17456802">
            <a:off x="8021112" y="3357929"/>
            <a:ext cx="471583" cy="49836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BUDGETS.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1</a:t>
            </a:r>
            <a:r>
              <a:rPr lang="en-IN" sz="2800" b="1" baseline="30000" dirty="0"/>
              <a:t>st</a:t>
            </a:r>
            <a:r>
              <a:rPr lang="en-IN" sz="2800" b="1" dirty="0"/>
              <a:t> day : 1000  </a:t>
            </a:r>
            <a:endParaRPr lang="en-IN" sz="2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/>
              <a:t>2</a:t>
            </a:r>
            <a:r>
              <a:rPr lang="en-IN" sz="2000" b="1" baseline="30000" dirty="0"/>
              <a:t>nd</a:t>
            </a:r>
            <a:r>
              <a:rPr lang="en-IN" sz="2000" b="1" dirty="0"/>
              <a:t> day: 1500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3</a:t>
            </a:r>
            <a:r>
              <a:rPr lang="en-IN" sz="2000" b="1" baseline="30000" dirty="0"/>
              <a:t>rd</a:t>
            </a:r>
            <a:r>
              <a:rPr lang="en-IN" sz="2000" b="1" dirty="0"/>
              <a:t> day: 2000</a:t>
            </a:r>
            <a:endParaRPr lang="en-IN" sz="2400" b="1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101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JUDGEMENT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22588" y="33715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Completion</a:t>
            </a:r>
            <a:endParaRPr sz="20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800" dirty="0">
                <a:solidFill>
                  <a:schemeClr val="lt1"/>
                </a:solidFill>
              </a:rPr>
              <a:t>Accuracy</a:t>
            </a:r>
            <a:br>
              <a:rPr lang="en-IN" sz="1000" dirty="0"/>
            </a:b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100" dirty="0"/>
              <a:t>Time management</a:t>
            </a:r>
            <a:br>
              <a:rPr lang="en-IN" sz="1100" dirty="0"/>
            </a:br>
            <a:endParaRPr sz="11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715754" y="1757592"/>
            <a:ext cx="423364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ACKNOWLEDGEMENT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755752" y="2757586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 would like to express my special thanks to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WHOLE TEAM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who gave me this golden opportunity to present this.</a:t>
            </a:r>
          </a:p>
          <a:p>
            <a:pPr marL="0" indent="0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 came to know about so many new things while organizing this event. I also learnt how to manage things up while getting engaged to academics stuff as well.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753272" y="1387235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389744" y="3204316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GDSC TEAM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26411" y="4457648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00" dirty="0">
                <a:solidFill>
                  <a:srgbClr val="FFFFFF"/>
                </a:solidFill>
              </a:rPr>
              <a:t>Message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</a:t>
            </a:r>
            <a:r>
              <a:rPr lang="es" sz="1000" dirty="0"/>
              <a:t>1</a:t>
            </a:r>
            <a:r>
              <a:rPr lang="es" sz="1000" dirty="0">
                <a:solidFill>
                  <a:srgbClr val="FFFFFF"/>
                </a:solidFill>
              </a:rPr>
              <a:t> Day 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4145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Day 3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65547" y="3938013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W</a:t>
            </a:r>
            <a:r>
              <a:rPr lang="es" sz="1000" dirty="0"/>
              <a:t>eek 2</a:t>
            </a:r>
            <a:br>
              <a:rPr lang="es" sz="1000" dirty="0"/>
            </a:br>
            <a:r>
              <a:rPr lang="es" sz="1000" dirty="0"/>
              <a:t>3 days 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R</a:t>
            </a:r>
            <a:r>
              <a:rPr lang="es" sz="1000" dirty="0"/>
              <a:t>egistrations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00" dirty="0">
                <a:solidFill>
                  <a:srgbClr val="FFFFFF"/>
                </a:solidFill>
              </a:rPr>
              <a:t>O</a:t>
            </a:r>
            <a:r>
              <a:rPr lang="es" sz="1000" dirty="0">
                <a:solidFill>
                  <a:srgbClr val="FFFFFF"/>
                </a:solidFill>
              </a:rPr>
              <a:t>nline and offline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3365" y="4376736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Event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advertisements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Team meeting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1405230" cy="35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FINAL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ANNOUCEMENT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38BC2-20DB-41BA-A943-883103ADA9AD}"/>
              </a:ext>
            </a:extLst>
          </p:cNvPr>
          <p:cNvSpPr txBox="1"/>
          <p:nvPr/>
        </p:nvSpPr>
        <p:spPr>
          <a:xfrm>
            <a:off x="5992010" y="3894269"/>
            <a:ext cx="468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That’s it for the offline event.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E5EE72-5F84-455F-AD08-47D8DBF9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07" y="1140149"/>
            <a:ext cx="3189809" cy="3299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66332" y="31653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Name of the event</a:t>
            </a:r>
            <a:endParaRPr sz="16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19334" y="2188368"/>
            <a:ext cx="2076000" cy="278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 dirty="0"/>
              <a:t>Domain Selection</a:t>
            </a:r>
            <a:endParaRPr sz="1800" b="1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86200" y="4060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Project Goals</a:t>
            </a:r>
            <a:endParaRPr sz="18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46379" y="225927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Sneak</a:t>
            </a:r>
            <a:r>
              <a:rPr lang="es" dirty="0"/>
              <a:t> </a:t>
            </a:r>
            <a:r>
              <a:rPr lang="es" sz="1800" dirty="0"/>
              <a:t>Peek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01668" y="31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Stages</a:t>
            </a:r>
            <a:endParaRPr sz="1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81800" y="40886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Our Team</a:t>
            </a:r>
            <a:endParaRPr sz="1800"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8058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EFE982A5-7F1B-4AC1-A115-22D816579C3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DOMAIN SELECTION</a:t>
            </a:r>
            <a:endParaRPr dirty="0"/>
          </a:p>
        </p:txBody>
      </p:sp>
      <p:sp>
        <p:nvSpPr>
          <p:cNvPr id="704" name="Google Shape;704;p35"/>
          <p:cNvSpPr txBox="1"/>
          <p:nvPr/>
        </p:nvSpPr>
        <p:spPr>
          <a:xfrm>
            <a:off x="3028054" y="394218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FFFF"/>
                </a:solidFill>
                <a:latin typeface="Forte" panose="03060902040502070203" pitchFamily="66" charset="0"/>
                <a:ea typeface="Roboto Light"/>
                <a:cs typeface="Roboto Light"/>
                <a:sym typeface="Roboto Light"/>
              </a:rPr>
              <a:t>WEB DEVELOPMENT</a:t>
            </a:r>
            <a:endParaRPr sz="2800" b="1" dirty="0">
              <a:solidFill>
                <a:srgbClr val="FFFFFF"/>
              </a:solidFill>
              <a:latin typeface="Forte" panose="03060902040502070203" pitchFamily="66" charset="0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097035" y="1391162"/>
            <a:ext cx="2766826" cy="2548229"/>
            <a:chOff x="687034" y="-489081"/>
            <a:chExt cx="6020075" cy="5962231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687034" y="-489081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8662;p58">
            <a:extLst>
              <a:ext uri="{FF2B5EF4-FFF2-40B4-BE49-F238E27FC236}">
                <a16:creationId xmlns:a16="http://schemas.microsoft.com/office/drawing/2014/main" id="{B6392C43-C578-430F-A2F6-A95BA7A3EBCD}"/>
              </a:ext>
            </a:extLst>
          </p:cNvPr>
          <p:cNvGrpSpPr/>
          <p:nvPr/>
        </p:nvGrpSpPr>
        <p:grpSpPr>
          <a:xfrm>
            <a:off x="4303484" y="2154795"/>
            <a:ext cx="421927" cy="419371"/>
            <a:chOff x="-6689825" y="3992050"/>
            <a:chExt cx="293025" cy="291250"/>
          </a:xfrm>
          <a:solidFill>
            <a:schemeClr val="accent2">
              <a:lumMod val="50000"/>
            </a:schemeClr>
          </a:solidFill>
        </p:grpSpPr>
        <p:sp>
          <p:nvSpPr>
            <p:cNvPr id="47" name="Google Shape;8663;p58">
              <a:extLst>
                <a:ext uri="{FF2B5EF4-FFF2-40B4-BE49-F238E27FC236}">
                  <a16:creationId xmlns:a16="http://schemas.microsoft.com/office/drawing/2014/main" id="{74CB5B3E-B9B2-496E-A4D8-D1A1D060B573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64;p58">
              <a:extLst>
                <a:ext uri="{FF2B5EF4-FFF2-40B4-BE49-F238E27FC236}">
                  <a16:creationId xmlns:a16="http://schemas.microsoft.com/office/drawing/2014/main" id="{3DF0089D-B5CA-47BB-A911-C79F714BD072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65;p58">
              <a:extLst>
                <a:ext uri="{FF2B5EF4-FFF2-40B4-BE49-F238E27FC236}">
                  <a16:creationId xmlns:a16="http://schemas.microsoft.com/office/drawing/2014/main" id="{680AA5DF-BDEA-4834-9F1A-BBDDF38BD206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666;p58">
              <a:extLst>
                <a:ext uri="{FF2B5EF4-FFF2-40B4-BE49-F238E27FC236}">
                  <a16:creationId xmlns:a16="http://schemas.microsoft.com/office/drawing/2014/main" id="{B87C6D10-4E63-444E-9054-FB28D41A115A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67;p58">
              <a:extLst>
                <a:ext uri="{FF2B5EF4-FFF2-40B4-BE49-F238E27FC236}">
                  <a16:creationId xmlns:a16="http://schemas.microsoft.com/office/drawing/2014/main" id="{294F51BF-800C-4CD9-924C-A4FE92709896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668;p58">
              <a:extLst>
                <a:ext uri="{FF2B5EF4-FFF2-40B4-BE49-F238E27FC236}">
                  <a16:creationId xmlns:a16="http://schemas.microsoft.com/office/drawing/2014/main" id="{1DE8B3E8-8849-4B95-9A33-6FACF5E1FEE7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669;p58">
              <a:extLst>
                <a:ext uri="{FF2B5EF4-FFF2-40B4-BE49-F238E27FC236}">
                  <a16:creationId xmlns:a16="http://schemas.microsoft.com/office/drawing/2014/main" id="{AC232699-8EFF-4869-9588-626AFABF4C43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670;p58">
              <a:extLst>
                <a:ext uri="{FF2B5EF4-FFF2-40B4-BE49-F238E27FC236}">
                  <a16:creationId xmlns:a16="http://schemas.microsoft.com/office/drawing/2014/main" id="{BA4CDA55-489C-450E-A328-0B43E8968694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671;p58">
              <a:extLst>
                <a:ext uri="{FF2B5EF4-FFF2-40B4-BE49-F238E27FC236}">
                  <a16:creationId xmlns:a16="http://schemas.microsoft.com/office/drawing/2014/main" id="{A8C50A55-2668-4A44-BFE9-2A3A8ECE247B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672;p58">
              <a:extLst>
                <a:ext uri="{FF2B5EF4-FFF2-40B4-BE49-F238E27FC236}">
                  <a16:creationId xmlns:a16="http://schemas.microsoft.com/office/drawing/2014/main" id="{62EB1622-128B-4DAA-9462-E6BBE565DE7C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673;p58">
              <a:extLst>
                <a:ext uri="{FF2B5EF4-FFF2-40B4-BE49-F238E27FC236}">
                  <a16:creationId xmlns:a16="http://schemas.microsoft.com/office/drawing/2014/main" id="{F755192E-99B3-4A9C-B701-3BB4FAB66B8E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674;p58">
              <a:extLst>
                <a:ext uri="{FF2B5EF4-FFF2-40B4-BE49-F238E27FC236}">
                  <a16:creationId xmlns:a16="http://schemas.microsoft.com/office/drawing/2014/main" id="{33C24AAF-D773-41B9-A775-1B8C17987C54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633;p48">
            <a:extLst>
              <a:ext uri="{FF2B5EF4-FFF2-40B4-BE49-F238E27FC236}">
                <a16:creationId xmlns:a16="http://schemas.microsoft.com/office/drawing/2014/main" id="{2DB4B143-BA3A-4625-B62E-1C908D431B39}"/>
              </a:ext>
            </a:extLst>
          </p:cNvPr>
          <p:cNvGrpSpPr/>
          <p:nvPr/>
        </p:nvGrpSpPr>
        <p:grpSpPr>
          <a:xfrm>
            <a:off x="3300314" y="2913722"/>
            <a:ext cx="2437374" cy="193083"/>
            <a:chOff x="238125" y="2506075"/>
            <a:chExt cx="7115411" cy="673075"/>
          </a:xfrm>
          <a:solidFill>
            <a:schemeClr val="accent5">
              <a:lumMod val="50000"/>
            </a:schemeClr>
          </a:solidFill>
        </p:grpSpPr>
        <p:sp>
          <p:nvSpPr>
            <p:cNvPr id="60" name="Google Shape;4634;p48">
              <a:extLst>
                <a:ext uri="{FF2B5EF4-FFF2-40B4-BE49-F238E27FC236}">
                  <a16:creationId xmlns:a16="http://schemas.microsoft.com/office/drawing/2014/main" id="{B1C0311B-C13E-4C12-82EA-6B305F4EB4C6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35;p48">
              <a:extLst>
                <a:ext uri="{FF2B5EF4-FFF2-40B4-BE49-F238E27FC236}">
                  <a16:creationId xmlns:a16="http://schemas.microsoft.com/office/drawing/2014/main" id="{B7620540-EF4C-498D-95D9-24DD94BF419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36;p48">
              <a:extLst>
                <a:ext uri="{FF2B5EF4-FFF2-40B4-BE49-F238E27FC236}">
                  <a16:creationId xmlns:a16="http://schemas.microsoft.com/office/drawing/2014/main" id="{E31D620C-E77C-47E8-ACF7-458B0151DC17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37;p48">
              <a:extLst>
                <a:ext uri="{FF2B5EF4-FFF2-40B4-BE49-F238E27FC236}">
                  <a16:creationId xmlns:a16="http://schemas.microsoft.com/office/drawing/2014/main" id="{80F73D06-A1D9-43B5-BABC-A6147BA60743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38;p48">
              <a:extLst>
                <a:ext uri="{FF2B5EF4-FFF2-40B4-BE49-F238E27FC236}">
                  <a16:creationId xmlns:a16="http://schemas.microsoft.com/office/drawing/2014/main" id="{78EE14EA-F1BA-4ABA-B935-C0A14B6C8E2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</a:rPr>
              <a:t>Name of the Event and advertisement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err="1">
                <a:solidFill>
                  <a:srgbClr val="FFFFFF"/>
                </a:solidFill>
              </a:rPr>
              <a:t>Devjam</a:t>
            </a:r>
            <a:r>
              <a:rPr lang="en-IN" sz="3200" b="1" dirty="0"/>
              <a:t>: </a:t>
            </a:r>
            <a:r>
              <a:rPr lang="en-IN" sz="2000" dirty="0"/>
              <a:t>A jamming of developers</a:t>
            </a:r>
            <a:r>
              <a:rPr lang="en-IN" sz="1800" dirty="0"/>
              <a:t>(more precisely web developers).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FIRST MESSAGE 5/12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Result Declaration: 15/12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Event 11-13/12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7013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Initiative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FIRST MESSAGE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Budget passing for event and advertisement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Permission for the venue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—GDSC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Hello developers, we’re introducing a jamming session for you. “DEVJAM”, a 3day event.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—GDSC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054" y="18615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We’ll seek permission for the use of labs of AKGEC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1. Bosch lab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2.LT’s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3. Cs-It block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3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578</Words>
  <Application>Microsoft Office PowerPoint</Application>
  <PresentationFormat>On-screen Show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Didact Gothic</vt:lpstr>
      <vt:lpstr>Roboto Black</vt:lpstr>
      <vt:lpstr>Bree Serif</vt:lpstr>
      <vt:lpstr>Impact</vt:lpstr>
      <vt:lpstr>Forte</vt:lpstr>
      <vt:lpstr>Agency FB</vt:lpstr>
      <vt:lpstr>Roboto Thin</vt:lpstr>
      <vt:lpstr>Proxima Nova Semibold</vt:lpstr>
      <vt:lpstr>Roboto Mono Thin</vt:lpstr>
      <vt:lpstr>Proxima Nova</vt:lpstr>
      <vt:lpstr>Arial</vt:lpstr>
      <vt:lpstr>Roboto Light</vt:lpstr>
      <vt:lpstr>WEB PROPOSAL</vt:lpstr>
      <vt:lpstr>Slidesgo Final Pages</vt:lpstr>
      <vt:lpstr>GDSC MANAGERIAL</vt:lpstr>
      <vt:lpstr>ACKNOWLEDGEMENT</vt:lpstr>
      <vt:lpstr>TABLE OF CONTENTS</vt:lpstr>
      <vt:lpstr>DOMAIN SELECTION</vt:lpstr>
      <vt:lpstr>Name of the Event and advertisement</vt:lpstr>
      <vt:lpstr>Dates</vt:lpstr>
      <vt:lpstr>Initiative</vt:lpstr>
      <vt:lpstr>—GDSC</vt:lpstr>
      <vt:lpstr>—GDSC</vt:lpstr>
      <vt:lpstr>—GDSC</vt:lpstr>
      <vt:lpstr>REGISTRATION PROCESS</vt:lpstr>
      <vt:lpstr>BUDGET</vt:lpstr>
      <vt:lpstr>PROJECT STAGES</vt:lpstr>
      <vt:lpstr>OUR REQUIREMENTS.</vt:lpstr>
      <vt:lpstr>OUR REQUIREMENTS.</vt:lpstr>
      <vt:lpstr>OUR REQUIREMENTS.</vt:lpstr>
      <vt:lpstr>PERKS</vt:lpstr>
      <vt:lpstr>BUDGETS.</vt:lpstr>
      <vt:lpstr>JUDGEMENT</vt:lpstr>
      <vt:lpstr>OUR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GDSC MANAGERIAL</dc:title>
  <dc:creator>Kashish Chandani</dc:creator>
  <cp:lastModifiedBy>Kashish Chandani</cp:lastModifiedBy>
  <cp:revision>8</cp:revision>
  <dcterms:modified xsi:type="dcterms:W3CDTF">2021-11-30T17:26:54Z</dcterms:modified>
</cp:coreProperties>
</file>