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79" r:id="rId2"/>
    <p:sldId id="277" r:id="rId3"/>
    <p:sldId id="278" r:id="rId4"/>
    <p:sldId id="257" r:id="rId5"/>
    <p:sldId id="258" r:id="rId6"/>
    <p:sldId id="282" r:id="rId7"/>
    <p:sldId id="260" r:id="rId8"/>
    <p:sldId id="303" r:id="rId9"/>
    <p:sldId id="297" r:id="rId10"/>
    <p:sldId id="302" r:id="rId11"/>
    <p:sldId id="299" r:id="rId12"/>
    <p:sldId id="304" r:id="rId13"/>
    <p:sldId id="296" r:id="rId14"/>
    <p:sldId id="301" r:id="rId15"/>
    <p:sldId id="275" r:id="rId1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Arial Black" panose="020B0A04020102020204" pitchFamily="34" charset="0"/>
      <p:bold r:id="rId20"/>
    </p:embeddedFont>
    <p:embeddedFont>
      <p:font typeface="Assistant Light" pitchFamily="2" charset="-79"/>
      <p:regular r:id="rId21"/>
      <p:bold r:id="rId22"/>
    </p:embeddedFont>
    <p:embeddedFont>
      <p:font typeface="Berlin Sans FB" panose="020E0602020502020306" pitchFamily="34" charset="0"/>
      <p:regular r:id="rId23"/>
      <p:bold r:id="rId24"/>
    </p:embeddedFont>
    <p:embeddedFont>
      <p:font typeface="Forte" panose="03060902040502070203" pitchFamily="66" charset="0"/>
      <p:regular r:id="rId25"/>
    </p:embeddedFont>
    <p:embeddedFont>
      <p:font typeface="Nunito Sans" pitchFamily="2" charset="0"/>
      <p:regular r:id="rId26"/>
      <p:bold r:id="rId27"/>
      <p:italic r:id="rId28"/>
      <p:boldItalic r:id="rId29"/>
    </p:embeddedFont>
    <p:embeddedFont>
      <p:font typeface="Nunito Sans ExtraBold" pitchFamily="2" charset="0"/>
      <p:bold r:id="rId30"/>
      <p:boldItalic r:id="rId31"/>
    </p:embeddedFont>
    <p:embeddedFont>
      <p:font typeface="Yu Gothic" panose="020B0400000000000000" pitchFamily="34" charset="-128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sh Chandani" initials="KC" lastIdx="1" clrIdx="0">
    <p:extLst>
      <p:ext uri="{19B8F6BF-5375-455C-9EA6-DF929625EA0E}">
        <p15:presenceInfo xmlns:p15="http://schemas.microsoft.com/office/powerpoint/2012/main" userId="b5405f92c04c54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10490-C975-4A24-83BF-893F26758A7A}" v="119" dt="2021-10-18T09:04:38.966"/>
    <p1510:client id="{53F99757-6B48-40D8-97C5-30FF47FFB932}" v="403" dt="2021-10-18T06:45:2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0" y="78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2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1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4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55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1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62" r:id="rId6"/>
    <p:sldLayoutId id="214748366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BC5536-AE98-4EAF-9886-951432A39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Google Shape;118;p22">
            <a:extLst>
              <a:ext uri="{FF2B5EF4-FFF2-40B4-BE49-F238E27FC236}">
                <a16:creationId xmlns:a16="http://schemas.microsoft.com/office/drawing/2014/main" id="{6C247EF3-B878-4F57-890D-E2CEA6E8F3A0}"/>
              </a:ext>
            </a:extLst>
          </p:cNvPr>
          <p:cNvSpPr/>
          <p:nvPr/>
        </p:nvSpPr>
        <p:spPr>
          <a:xfrm rot="11291117" flipH="1">
            <a:off x="-1869037" y="3205685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8;p22">
            <a:extLst>
              <a:ext uri="{FF2B5EF4-FFF2-40B4-BE49-F238E27FC236}">
                <a16:creationId xmlns:a16="http://schemas.microsoft.com/office/drawing/2014/main" id="{C873B9EE-EDCD-4E17-B08C-2165023D359A}"/>
              </a:ext>
            </a:extLst>
          </p:cNvPr>
          <p:cNvSpPr/>
          <p:nvPr/>
        </p:nvSpPr>
        <p:spPr>
          <a:xfrm flipH="1">
            <a:off x="6211749" y="-5866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B7DFC-1651-4555-94F4-37F9B0AD5917}"/>
              </a:ext>
            </a:extLst>
          </p:cNvPr>
          <p:cNvSpPr txBox="1"/>
          <p:nvPr/>
        </p:nvSpPr>
        <p:spPr>
          <a:xfrm>
            <a:off x="5664820" y="4128581"/>
            <a:ext cx="36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WEB DESIGNING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D044E-FBE2-4D58-89CC-EA72F58B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3" y="907523"/>
            <a:ext cx="4080534" cy="30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128975" y="3641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lt1"/>
                </a:solidFill>
              </a:rPr>
              <a:t>Time limit.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364987" y="1423512"/>
            <a:ext cx="3724413" cy="301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Event would be held on </a:t>
            </a:r>
            <a:r>
              <a:rPr lang="en-US" sz="2000">
                <a:solidFill>
                  <a:schemeClr val="tx1">
                    <a:lumMod val="25000"/>
                    <a:lumOff val="75000"/>
                  </a:schemeClr>
                </a:solidFill>
              </a:rPr>
              <a:t>11 December, 2021</a:t>
            </a:r>
            <a:endParaRPr lang="en-US" sz="20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They would be given 3 hours. 5-8pm, for this remaking.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It should not distort on decreasing the screen size.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Design of the website, use of important logos are must.</a:t>
            </a:r>
            <a:endParaRPr lang="en-US" sz="12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AutoShape 6" descr="Image result for 8 to 1 multiplexer circuit diagram">
            <a:extLst>
              <a:ext uri="{FF2B5EF4-FFF2-40B4-BE49-F238E27FC236}">
                <a16:creationId xmlns:a16="http://schemas.microsoft.com/office/drawing/2014/main" id="{A97EA6E2-1D00-4F20-BBC1-1D296EC5D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7B8D250-4222-4E3F-B7BF-F1F1DB46A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B6D8A3E-53F3-4067-B204-231B197FA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1CD5-19E2-4F10-8314-50664605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822432"/>
            <a:ext cx="2310362" cy="36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33BCE9C-F752-4D1A-A59F-205D18C7B27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0" y="1683900"/>
            <a:ext cx="1811474" cy="754500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Final Day of the event.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524DD847-5E92-429D-A69F-7C1C42AC0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7DD53-C3CD-4CB7-BD0E-82DCAAAED41A}"/>
              </a:ext>
            </a:extLst>
          </p:cNvPr>
          <p:cNvSpPr txBox="1"/>
          <p:nvPr/>
        </p:nvSpPr>
        <p:spPr>
          <a:xfrm>
            <a:off x="2821259" y="1460810"/>
            <a:ext cx="4326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The event would be considered on an online platforms.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On the online platforms, students have to remake the college website using CSS.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They are supposed to impose all the necessary details of the college.</a:t>
            </a:r>
          </a:p>
        </p:txBody>
      </p:sp>
    </p:spTree>
    <p:extLst>
      <p:ext uri="{BB962C8B-B14F-4D97-AF65-F5344CB8AC3E}">
        <p14:creationId xmlns:p14="http://schemas.microsoft.com/office/powerpoint/2010/main" val="10190655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33BCE9C-F752-4D1A-A59F-205D18C7B27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0" y="1683900"/>
            <a:ext cx="1811474" cy="754500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Final Day of the event.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524DD847-5E92-429D-A69F-7C1C42AC0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7DD53-C3CD-4CB7-BD0E-82DCAAAED41A}"/>
              </a:ext>
            </a:extLst>
          </p:cNvPr>
          <p:cNvSpPr txBox="1"/>
          <p:nvPr/>
        </p:nvSpPr>
        <p:spPr>
          <a:xfrm>
            <a:off x="2821259" y="1460810"/>
            <a:ext cx="43266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During the event, they would be connected on Discord to clear all their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Link would be shared in an official group made of all the participants.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orte" panose="03060902040502070203" pitchFamily="66" charset="0"/>
                <a:cs typeface="Arial" panose="020B0604020202020204" pitchFamily="34" charset="0"/>
              </a:rPr>
              <a:t>Why Discord?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limit of participants.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2720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128975" y="3641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Evaluation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364987" y="1423512"/>
            <a:ext cx="3724413" cy="301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1.Evaluation would be on the basis of the efforts and creativeness one has shown in their website.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 The one who performs in the limited time.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3. The one whose website would be running.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4. Team would be having  2 days to evaluate the performance of a candidate.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AutoShape 6" descr="Image result for 8 to 1 multiplexer circuit diagram">
            <a:extLst>
              <a:ext uri="{FF2B5EF4-FFF2-40B4-BE49-F238E27FC236}">
                <a16:creationId xmlns:a16="http://schemas.microsoft.com/office/drawing/2014/main" id="{A97EA6E2-1D00-4F20-BBC1-1D296EC5D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F27F1-26F1-4F89-879D-CFC8AEFA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70455"/>
            <a:ext cx="3129350" cy="21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25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128975" y="3641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Results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364987" y="1423512"/>
            <a:ext cx="3724413" cy="301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Results would declared on the official website first on 13</a:t>
            </a:r>
            <a:r>
              <a:rPr lang="en-IN" sz="1800" baseline="30000" dirty="0"/>
              <a:t>th</a:t>
            </a:r>
            <a:r>
              <a:rPr lang="en-IN" sz="1800" dirty="0"/>
              <a:t> only.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Then, on the next day: 14</a:t>
            </a:r>
            <a:r>
              <a:rPr lang="en-IN" sz="1800" baseline="30000" dirty="0"/>
              <a:t>th</a:t>
            </a:r>
            <a:r>
              <a:rPr lang="en-IN" sz="1800" dirty="0"/>
              <a:t> December 2021, the online certificates and the offline cash prizes would be given to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We would provide them badges too (if possible).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sp>
        <p:nvSpPr>
          <p:cNvPr id="4" name="AutoShape 6" descr="Image result for 8 to 1 multiplexer circuit diagram">
            <a:extLst>
              <a:ext uri="{FF2B5EF4-FFF2-40B4-BE49-F238E27FC236}">
                <a16:creationId xmlns:a16="http://schemas.microsoft.com/office/drawing/2014/main" id="{A97EA6E2-1D00-4F20-BBC1-1D296EC5D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7B8D250-4222-4E3F-B7BF-F1F1DB46A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B0A3-5A8A-4B12-8F65-B016D2CE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2100"/>
            <a:ext cx="23336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2780075" y="17157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chemeClr val="lt1"/>
                </a:solidFill>
                <a:latin typeface="Agency FB" panose="020B0503020202020204" pitchFamily="34" charset="0"/>
              </a:rPr>
              <a:t>Presented by:</a:t>
            </a: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latin typeface="Agency FB" panose="020B0503020202020204" pitchFamily="34" charset="0"/>
              </a:rPr>
              <a:t>KASHISH CHANDANI</a:t>
            </a:r>
            <a:endParaRPr lang="en-US" sz="2400" b="1" dirty="0">
              <a:latin typeface="Agency FB" panose="020B0503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Agency FB" panose="020B0503020202020204" pitchFamily="34" charset="0"/>
              </a:rPr>
              <a:t>CSE AI ML</a:t>
            </a:r>
            <a:br>
              <a:rPr lang="en-US" sz="2400" b="1" dirty="0">
                <a:latin typeface="Agency FB" panose="020B0503020202020204" pitchFamily="34" charset="0"/>
              </a:rPr>
            </a:br>
            <a:r>
              <a:rPr lang="en-US" sz="2400" b="1" dirty="0">
                <a:latin typeface="Agency FB" panose="020B0503020202020204" pitchFamily="34" charset="0"/>
              </a:rPr>
              <a:t>2000270310084</a:t>
            </a:r>
            <a:endParaRPr lang="en-IN" sz="2400" b="1" dirty="0">
              <a:solidFill>
                <a:schemeClr val="lt1"/>
              </a:solidFill>
              <a:latin typeface="Agency FB" panose="020B0503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sp>
        <p:nvSpPr>
          <p:cNvPr id="461" name="Google Shape;461;p41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gency FB" panose="020B0503020202020204" pitchFamily="34" charset="0"/>
              </a:rPr>
              <a:t>THANK YOU</a:t>
            </a:r>
            <a:endParaRPr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FAF3-43B4-4CA5-B22E-4F915F9F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04568" y="3671199"/>
            <a:ext cx="3460526" cy="1280771"/>
          </a:xfrm>
        </p:spPr>
        <p:txBody>
          <a:bodyPr/>
          <a:lstStyle/>
          <a:p>
            <a:r>
              <a:rPr lang="en-US" sz="2000" dirty="0">
                <a:latin typeface="Agency FB" panose="020B0503020202020204" pitchFamily="34" charset="0"/>
              </a:rPr>
              <a:t>By-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KASHISH CHANDANI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CSE AI ML</a:t>
            </a:r>
            <a:br>
              <a:rPr lang="en-US" sz="2000" dirty="0">
                <a:latin typeface="Agency FB" panose="020B0503020202020204" pitchFamily="34" charset="0"/>
              </a:rPr>
            </a:br>
            <a:r>
              <a:rPr lang="en-US" sz="2000" dirty="0">
                <a:latin typeface="Agency FB" panose="020B0503020202020204" pitchFamily="34" charset="0"/>
              </a:rPr>
              <a:t>2000270310084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244A6-089B-4CC5-9ACF-87F854E4886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1784539" y="2939666"/>
            <a:ext cx="6280352" cy="754500"/>
          </a:xfrm>
        </p:spPr>
        <p:txBody>
          <a:bodyPr/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ONLINE EVENT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1E2F60-6D46-4007-B3A4-8FD8E605A81E}"/>
              </a:ext>
            </a:extLst>
          </p:cNvPr>
          <p:cNvSpPr txBox="1">
            <a:spLocks/>
          </p:cNvSpPr>
          <p:nvPr/>
        </p:nvSpPr>
        <p:spPr>
          <a:xfrm flipH="1">
            <a:off x="5540665" y="3671198"/>
            <a:ext cx="3460526" cy="128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None/>
              <a:defRPr sz="1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 sz="2000" dirty="0">
                <a:latin typeface="Agency FB" panose="020B0503020202020204" pitchFamily="34" charset="0"/>
              </a:rPr>
              <a:t>SUBMITTED TO: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Managerial team of GDSC </a:t>
            </a:r>
          </a:p>
          <a:p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7E96944-5977-402B-A5D2-58E5779E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44" y="191530"/>
            <a:ext cx="2743200" cy="27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12240-F5CB-44D6-A636-92D248FE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732" y="1197942"/>
            <a:ext cx="7741986" cy="3230839"/>
          </a:xfrm>
        </p:spPr>
        <p:txBody>
          <a:bodyPr/>
          <a:lstStyle/>
          <a:p>
            <a:pPr algn="just">
              <a:lnSpc>
                <a:spcPct val="114999"/>
              </a:lnSpc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     I would like to express my special thanks to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All my seniors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who gave me this golden opportunity to present this work. I came to know about so many new things while learning and researching about this topic. This topic would definitely help me in my managerial as it is a part of it.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Secondly I would also like to thank my friends who helped me a lot from finding minute details to finalizing this project within the limited time frame.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  <a:p>
            <a:pPr marL="171450" indent="0" algn="just">
              <a:lnSpc>
                <a:spcPct val="114999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956D4-584B-4655-B256-73B7C495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729" y="157686"/>
            <a:ext cx="3672917" cy="689100"/>
          </a:xfrm>
        </p:spPr>
        <p:txBody>
          <a:bodyPr/>
          <a:lstStyle/>
          <a:p>
            <a:r>
              <a:rPr lang="en-US" sz="4000" b="1" dirty="0">
                <a:latin typeface="Agency FB" panose="020B0503020202020204" pitchFamily="34" charset="0"/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362420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Agency FB" panose="020B0503020202020204" pitchFamily="34" charset="0"/>
              </a:rPr>
              <a:t>TABLE OF CONTENTS</a:t>
            </a:r>
            <a:endParaRPr sz="2800" dirty="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1006161" y="2385187"/>
            <a:ext cx="19111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Message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 idx="3"/>
          </p:nvPr>
        </p:nvSpPr>
        <p:spPr>
          <a:xfrm>
            <a:off x="3627911" y="2385187"/>
            <a:ext cx="19111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Agency FB" panose="020B0503020202020204" pitchFamily="34" charset="0"/>
              </a:rPr>
              <a:t>Advertisements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ctrTitle" idx="5"/>
          </p:nvPr>
        </p:nvSpPr>
        <p:spPr>
          <a:xfrm>
            <a:off x="6302949" y="2385187"/>
            <a:ext cx="19111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Registrations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4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gency FB" panose="020B0503020202020204" pitchFamily="34" charset="0"/>
              </a:rPr>
              <a:t>01</a:t>
            </a:r>
            <a:endParaRPr sz="1600" dirty="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gency FB" panose="020B0503020202020204" pitchFamily="34" charset="0"/>
              </a:rPr>
              <a:t>02</a:t>
            </a:r>
            <a:endParaRPr sz="160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16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gency FB" panose="020B0503020202020204" pitchFamily="34" charset="0"/>
              </a:rPr>
              <a:t>03</a:t>
            </a:r>
            <a:endParaRPr sz="160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ctrTitle" idx="7"/>
          </p:nvPr>
        </p:nvSpPr>
        <p:spPr>
          <a:xfrm>
            <a:off x="2330282" y="3745137"/>
            <a:ext cx="19111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Agency FB" panose="020B0503020202020204" pitchFamily="34" charset="0"/>
              </a:rPr>
              <a:t>Event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7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gency FB" panose="020B0503020202020204" pitchFamily="34" charset="0"/>
              </a:rPr>
              <a:t>04</a:t>
            </a:r>
            <a:endParaRPr sz="160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ctrTitle" idx="9"/>
          </p:nvPr>
        </p:nvSpPr>
        <p:spPr>
          <a:xfrm>
            <a:off x="4952045" y="3745137"/>
            <a:ext cx="19111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Evaluation and Results</a:t>
            </a: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8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gency FB" panose="020B0503020202020204" pitchFamily="34" charset="0"/>
              </a:rPr>
              <a:t>05</a:t>
            </a:r>
            <a:endParaRPr sz="1600" dirty="0">
              <a:solidFill>
                <a:schemeClr val="lt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572025" y="35188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30" grpId="0"/>
      <p:bldP spid="132" grpId="0"/>
      <p:bldP spid="134" grpId="0"/>
      <p:bldP spid="136" grpId="0"/>
      <p:bldP spid="137" grpId="0"/>
      <p:bldP spid="139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latin typeface="Agency FB" panose="020B0503020202020204" pitchFamily="34" charset="0"/>
              </a:rPr>
              <a:t>Message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gency FB" panose="020B0503020202020204" pitchFamily="34" charset="0"/>
              </a:rPr>
              <a:t>01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D6E51-13EA-4C63-8B85-EE82F538C2AE}"/>
              </a:ext>
            </a:extLst>
          </p:cNvPr>
          <p:cNvSpPr txBox="1"/>
          <p:nvPr/>
        </p:nvSpPr>
        <p:spPr>
          <a:xfrm>
            <a:off x="4191764" y="1048255"/>
            <a:ext cx="441240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Hey Folks!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Google Developer Students Club is back again with an another exciting event “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WEBATHON”.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GDSC is a students community with an aim to help students build their own development skills and one such event is here at your place.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One could easily relax and win this event. The best part of this Event is this is an online event. 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It is a single day event to sharpen and prove your skills. So, hurry up folks. </a:t>
            </a: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Registrations closing soon!</a:t>
            </a:r>
          </a:p>
        </p:txBody>
      </p:sp>
      <p:sp>
        <p:nvSpPr>
          <p:cNvPr id="10" name="Google Shape;142;p23">
            <a:extLst>
              <a:ext uri="{FF2B5EF4-FFF2-40B4-BE49-F238E27FC236}">
                <a16:creationId xmlns:a16="http://schemas.microsoft.com/office/drawing/2014/main" id="{DB0AA694-D317-48A5-9559-5D9ACC2FE1B3}"/>
              </a:ext>
            </a:extLst>
          </p:cNvPr>
          <p:cNvSpPr/>
          <p:nvPr/>
        </p:nvSpPr>
        <p:spPr>
          <a:xfrm rot="899825">
            <a:off x="7826524" y="-749255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49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33BCE9C-F752-4D1A-A59F-205D18C7B27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0" y="1683900"/>
            <a:ext cx="1811474" cy="754500"/>
          </a:xfrm>
        </p:spPr>
        <p:txBody>
          <a:bodyPr/>
          <a:lstStyle/>
          <a:p>
            <a:r>
              <a:rPr lang="en-IN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Advertis-ments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76BB-AFE7-4DF1-9EDD-D608B78F5728}"/>
              </a:ext>
            </a:extLst>
          </p:cNvPr>
          <p:cNvSpPr txBox="1"/>
          <p:nvPr/>
        </p:nvSpPr>
        <p:spPr>
          <a:xfrm>
            <a:off x="6218860" y="1169878"/>
            <a:ext cx="20295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Yu Gothic" panose="020B0400000000000000" pitchFamily="34" charset="-128"/>
                <a:ea typeface="Yu Gothic" panose="020B0400000000000000" pitchFamily="34" charset="-128"/>
                <a:cs typeface="Assistant Light" pitchFamily="2" charset="-79"/>
              </a:rPr>
              <a:t>Separate banners would be installed in each blocks as a reminder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Yu Gothic" panose="020B0400000000000000" pitchFamily="34" charset="-128"/>
                <a:ea typeface="Yu Gothic" panose="020B0400000000000000" pitchFamily="34" charset="-128"/>
                <a:cs typeface="Assistant Light" pitchFamily="2" charset="-79"/>
              </a:rPr>
              <a:t>Messages and mails would be circulated before the event day as well as an </a:t>
            </a:r>
            <a:r>
              <a:rPr lang="en-IN" b="1" i="1" dirty="0">
                <a:latin typeface="Yu Gothic" panose="020B0400000000000000" pitchFamily="34" charset="-128"/>
                <a:ea typeface="Yu Gothic" panose="020B0400000000000000" pitchFamily="34" charset="-128"/>
                <a:cs typeface="Assistant Light" pitchFamily="2" charset="-79"/>
              </a:rPr>
              <a:t>alarm.</a:t>
            </a:r>
            <a:endParaRPr lang="en-IN" dirty="0">
              <a:latin typeface="Yu Gothic" panose="020B0400000000000000" pitchFamily="34" charset="-128"/>
              <a:ea typeface="Yu Gothic" panose="020B0400000000000000" pitchFamily="34" charset="-128"/>
              <a:cs typeface="Assistant Light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Yu Gothic" panose="020B0400000000000000" pitchFamily="34" charset="-128"/>
                <a:ea typeface="Yu Gothic" panose="020B0400000000000000" pitchFamily="34" charset="-128"/>
                <a:cs typeface="Assistant Light" pitchFamily="2" charset="-79"/>
              </a:rPr>
              <a:t>Team members would visit each and every class to increase the excitement of everyone.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8A98268-4400-460E-B565-E6C2DC614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BE586-16D3-46C2-80EE-08DCE114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21" y="1305563"/>
            <a:ext cx="4421604" cy="2532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B0049B-6202-4947-892F-CAC4474B4978}"/>
              </a:ext>
            </a:extLst>
          </p:cNvPr>
          <p:cNvSpPr/>
          <p:nvPr/>
        </p:nvSpPr>
        <p:spPr>
          <a:xfrm rot="16350650">
            <a:off x="4376469" y="2185853"/>
            <a:ext cx="23357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GDSC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9B8E9-1F02-44B4-903A-41626925D9C2}"/>
              </a:ext>
            </a:extLst>
          </p:cNvPr>
          <p:cNvSpPr/>
          <p:nvPr/>
        </p:nvSpPr>
        <p:spPr>
          <a:xfrm rot="16200000">
            <a:off x="2510116" y="2115234"/>
            <a:ext cx="29795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Webathon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52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036556" y="148397"/>
            <a:ext cx="4640625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cap="all" dirty="0">
                <a:solidFill>
                  <a:schemeClr val="bg1"/>
                </a:solidFill>
              </a:rPr>
              <a:t>ADVANTAGES OF PYTHON</a:t>
            </a:r>
            <a:endParaRPr lang="en" sz="2400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bg1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21483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2808275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40290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995668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 idx="2"/>
          </p:nvPr>
        </p:nvSpPr>
        <p:spPr>
          <a:xfrm flipH="1">
            <a:off x="1476133" y="2661308"/>
            <a:ext cx="1371288" cy="978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3 days to register online option available </a:t>
            </a:r>
            <a:r>
              <a:rPr lang="en-US" sz="1400" dirty="0" err="1">
                <a:solidFill>
                  <a:schemeClr val="bg1"/>
                </a:solidFill>
                <a:latin typeface="Agency FB" panose="020B0503020202020204" pitchFamily="34" charset="0"/>
              </a:rPr>
              <a:t>onlu</a:t>
            </a: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ctrTitle" idx="3"/>
          </p:nvPr>
        </p:nvSpPr>
        <p:spPr>
          <a:xfrm flipH="1">
            <a:off x="4692676" y="2737605"/>
            <a:ext cx="1372734" cy="978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All the necessary details of the students would be mentioned.</a:t>
            </a:r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 idx="5"/>
          </p:nvPr>
        </p:nvSpPr>
        <p:spPr>
          <a:xfrm flipH="1">
            <a:off x="3086528" y="1891188"/>
            <a:ext cx="1360878" cy="88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Agency FB" panose="020B0503020202020204" pitchFamily="34" charset="0"/>
              </a:rPr>
              <a:t>No registration fees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ctrTitle" idx="7"/>
          </p:nvPr>
        </p:nvSpPr>
        <p:spPr>
          <a:xfrm flipH="1">
            <a:off x="6421488" y="2365724"/>
            <a:ext cx="1168807" cy="743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200" dirty="0">
                <a:latin typeface="Agency FB" panose="020B0503020202020204" pitchFamily="34" charset="0"/>
              </a:rPr>
              <a:t>One can show their previous works by mentioning their GITHUB id. It would be like Icing on the cake.</a:t>
            </a:r>
          </a:p>
        </p:txBody>
      </p:sp>
      <p:sp>
        <p:nvSpPr>
          <p:cNvPr id="176" name="Google Shape;176;p26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4;p38">
            <a:extLst>
              <a:ext uri="{FF2B5EF4-FFF2-40B4-BE49-F238E27FC236}">
                <a16:creationId xmlns:a16="http://schemas.microsoft.com/office/drawing/2014/main" id="{BC5BE73D-92CE-47BB-A912-5EF0780FD498}"/>
              </a:ext>
            </a:extLst>
          </p:cNvPr>
          <p:cNvSpPr txBox="1">
            <a:spLocks/>
          </p:cNvSpPr>
          <p:nvPr/>
        </p:nvSpPr>
        <p:spPr>
          <a:xfrm>
            <a:off x="2307971" y="-1191"/>
            <a:ext cx="4595641" cy="682750"/>
          </a:xfrm>
          <a:custGeom>
            <a:avLst/>
            <a:gdLst>
              <a:gd name="connsiteX0" fmla="*/ 0 w 4654447"/>
              <a:gd name="connsiteY0" fmla="*/ 0 h 689100"/>
              <a:gd name="connsiteX1" fmla="*/ 4654447 w 4654447"/>
              <a:gd name="connsiteY1" fmla="*/ 0 h 689100"/>
              <a:gd name="connsiteX2" fmla="*/ 4654447 w 4654447"/>
              <a:gd name="connsiteY2" fmla="*/ 689100 h 689100"/>
              <a:gd name="connsiteX3" fmla="*/ 0 w 4654447"/>
              <a:gd name="connsiteY3" fmla="*/ 689100 h 689100"/>
              <a:gd name="connsiteX4" fmla="*/ 0 w 4654447"/>
              <a:gd name="connsiteY4" fmla="*/ 0 h 689100"/>
              <a:gd name="connsiteX0" fmla="*/ 0 w 4654447"/>
              <a:gd name="connsiteY0" fmla="*/ 0 h 689100"/>
              <a:gd name="connsiteX1" fmla="*/ 4654447 w 4654447"/>
              <a:gd name="connsiteY1" fmla="*/ 0 h 689100"/>
              <a:gd name="connsiteX2" fmla="*/ 4654447 w 4654447"/>
              <a:gd name="connsiteY2" fmla="*/ 689100 h 689100"/>
              <a:gd name="connsiteX3" fmla="*/ 209550 w 4654447"/>
              <a:gd name="connsiteY3" fmla="*/ 682750 h 689100"/>
              <a:gd name="connsiteX4" fmla="*/ 0 w 4654447"/>
              <a:gd name="connsiteY4" fmla="*/ 0 h 689100"/>
              <a:gd name="connsiteX0" fmla="*/ 0 w 4654447"/>
              <a:gd name="connsiteY0" fmla="*/ 0 h 682750"/>
              <a:gd name="connsiteX1" fmla="*/ 4654447 w 4654447"/>
              <a:gd name="connsiteY1" fmla="*/ 0 h 682750"/>
              <a:gd name="connsiteX2" fmla="*/ 4362347 w 4654447"/>
              <a:gd name="connsiteY2" fmla="*/ 682750 h 682750"/>
              <a:gd name="connsiteX3" fmla="*/ 209550 w 4654447"/>
              <a:gd name="connsiteY3" fmla="*/ 682750 h 682750"/>
              <a:gd name="connsiteX4" fmla="*/ 0 w 4654447"/>
              <a:gd name="connsiteY4" fmla="*/ 0 h 682750"/>
              <a:gd name="connsiteX0" fmla="*/ 0 w 4654447"/>
              <a:gd name="connsiteY0" fmla="*/ 0 h 682750"/>
              <a:gd name="connsiteX1" fmla="*/ 4654447 w 4654447"/>
              <a:gd name="connsiteY1" fmla="*/ 0 h 682750"/>
              <a:gd name="connsiteX2" fmla="*/ 4362347 w 4654447"/>
              <a:gd name="connsiteY2" fmla="*/ 682750 h 682750"/>
              <a:gd name="connsiteX3" fmla="*/ 254000 w 4654447"/>
              <a:gd name="connsiteY3" fmla="*/ 682750 h 682750"/>
              <a:gd name="connsiteX4" fmla="*/ 0 w 4654447"/>
              <a:gd name="connsiteY4" fmla="*/ 0 h 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447" h="682750">
                <a:moveTo>
                  <a:pt x="0" y="0"/>
                </a:moveTo>
                <a:lnTo>
                  <a:pt x="4654447" y="0"/>
                </a:lnTo>
                <a:lnTo>
                  <a:pt x="4362347" y="682750"/>
                </a:lnTo>
                <a:lnTo>
                  <a:pt x="254000" y="6827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Registration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6" grpId="0" animBg="1"/>
      <p:bldP spid="168" grpId="0"/>
      <p:bldP spid="170" grpId="0"/>
      <p:bldP spid="172" grpId="0"/>
      <p:bldP spid="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036556" y="148397"/>
            <a:ext cx="4640625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cap="all" dirty="0">
                <a:solidFill>
                  <a:schemeClr val="bg1"/>
                </a:solidFill>
              </a:rPr>
              <a:t>ADVANTAGES OF PYTHON</a:t>
            </a:r>
            <a:endParaRPr lang="en" sz="2400" dirty="0">
              <a:solidFill>
                <a:schemeClr val="bg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bg1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21483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2808275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40290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995668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 idx="2"/>
          </p:nvPr>
        </p:nvSpPr>
        <p:spPr>
          <a:xfrm flipH="1">
            <a:off x="1476133" y="2661308"/>
            <a:ext cx="1371288" cy="978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7/12/2021</a:t>
            </a:r>
            <a:b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Agency FB" panose="020B0503020202020204" pitchFamily="34" charset="0"/>
              </a:rPr>
              <a:t>first message would be delivered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ctrTitle" idx="3"/>
          </p:nvPr>
        </p:nvSpPr>
        <p:spPr>
          <a:xfrm flipH="1">
            <a:off x="4692676" y="2737605"/>
            <a:ext cx="1372734" cy="9786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Results: </a:t>
            </a:r>
            <a:b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13/12/2021</a:t>
            </a:r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 idx="5"/>
          </p:nvPr>
        </p:nvSpPr>
        <p:spPr>
          <a:xfrm flipH="1">
            <a:off x="3086528" y="1891188"/>
            <a:ext cx="1360878" cy="88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Agency FB" panose="020B0503020202020204" pitchFamily="34" charset="0"/>
              </a:rPr>
              <a:t>11/12/2021</a:t>
            </a:r>
            <a:br>
              <a:rPr lang="en-US" sz="2000" dirty="0">
                <a:solidFill>
                  <a:srgbClr val="111111"/>
                </a:solidFill>
                <a:latin typeface="Agency FB" panose="020B0503020202020204" pitchFamily="34" charset="0"/>
              </a:rPr>
            </a:br>
            <a:r>
              <a:rPr lang="en-US" sz="2000" dirty="0">
                <a:solidFill>
                  <a:srgbClr val="111111"/>
                </a:solidFill>
                <a:latin typeface="Agency FB" panose="020B0503020202020204" pitchFamily="34" charset="0"/>
              </a:rPr>
              <a:t>Event day</a:t>
            </a:r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ctrTitle" idx="7"/>
          </p:nvPr>
        </p:nvSpPr>
        <p:spPr>
          <a:xfrm flipH="1">
            <a:off x="6421488" y="2365724"/>
            <a:ext cx="1168807" cy="743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200" dirty="0">
                <a:latin typeface="Agency FB" panose="020B0503020202020204" pitchFamily="34" charset="0"/>
              </a:rPr>
              <a:t>Certificate and perks:</a:t>
            </a:r>
            <a:br>
              <a:rPr lang="en" sz="1200" dirty="0">
                <a:latin typeface="Agency FB" panose="020B0503020202020204" pitchFamily="34" charset="0"/>
              </a:rPr>
            </a:br>
            <a:r>
              <a:rPr lang="en" sz="1200" dirty="0">
                <a:latin typeface="Agency FB" panose="020B0503020202020204" pitchFamily="34" charset="0"/>
              </a:rPr>
              <a:t>14/12/2021</a:t>
            </a:r>
          </a:p>
        </p:txBody>
      </p:sp>
      <p:sp>
        <p:nvSpPr>
          <p:cNvPr id="176" name="Google Shape;176;p26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4;p38">
            <a:extLst>
              <a:ext uri="{FF2B5EF4-FFF2-40B4-BE49-F238E27FC236}">
                <a16:creationId xmlns:a16="http://schemas.microsoft.com/office/drawing/2014/main" id="{BC5BE73D-92CE-47BB-A912-5EF0780FD498}"/>
              </a:ext>
            </a:extLst>
          </p:cNvPr>
          <p:cNvSpPr txBox="1">
            <a:spLocks/>
          </p:cNvSpPr>
          <p:nvPr/>
        </p:nvSpPr>
        <p:spPr>
          <a:xfrm>
            <a:off x="2307971" y="-1191"/>
            <a:ext cx="4595641" cy="682750"/>
          </a:xfrm>
          <a:custGeom>
            <a:avLst/>
            <a:gdLst>
              <a:gd name="connsiteX0" fmla="*/ 0 w 4654447"/>
              <a:gd name="connsiteY0" fmla="*/ 0 h 689100"/>
              <a:gd name="connsiteX1" fmla="*/ 4654447 w 4654447"/>
              <a:gd name="connsiteY1" fmla="*/ 0 h 689100"/>
              <a:gd name="connsiteX2" fmla="*/ 4654447 w 4654447"/>
              <a:gd name="connsiteY2" fmla="*/ 689100 h 689100"/>
              <a:gd name="connsiteX3" fmla="*/ 0 w 4654447"/>
              <a:gd name="connsiteY3" fmla="*/ 689100 h 689100"/>
              <a:gd name="connsiteX4" fmla="*/ 0 w 4654447"/>
              <a:gd name="connsiteY4" fmla="*/ 0 h 689100"/>
              <a:gd name="connsiteX0" fmla="*/ 0 w 4654447"/>
              <a:gd name="connsiteY0" fmla="*/ 0 h 689100"/>
              <a:gd name="connsiteX1" fmla="*/ 4654447 w 4654447"/>
              <a:gd name="connsiteY1" fmla="*/ 0 h 689100"/>
              <a:gd name="connsiteX2" fmla="*/ 4654447 w 4654447"/>
              <a:gd name="connsiteY2" fmla="*/ 689100 h 689100"/>
              <a:gd name="connsiteX3" fmla="*/ 209550 w 4654447"/>
              <a:gd name="connsiteY3" fmla="*/ 682750 h 689100"/>
              <a:gd name="connsiteX4" fmla="*/ 0 w 4654447"/>
              <a:gd name="connsiteY4" fmla="*/ 0 h 689100"/>
              <a:gd name="connsiteX0" fmla="*/ 0 w 4654447"/>
              <a:gd name="connsiteY0" fmla="*/ 0 h 682750"/>
              <a:gd name="connsiteX1" fmla="*/ 4654447 w 4654447"/>
              <a:gd name="connsiteY1" fmla="*/ 0 h 682750"/>
              <a:gd name="connsiteX2" fmla="*/ 4362347 w 4654447"/>
              <a:gd name="connsiteY2" fmla="*/ 682750 h 682750"/>
              <a:gd name="connsiteX3" fmla="*/ 209550 w 4654447"/>
              <a:gd name="connsiteY3" fmla="*/ 682750 h 682750"/>
              <a:gd name="connsiteX4" fmla="*/ 0 w 4654447"/>
              <a:gd name="connsiteY4" fmla="*/ 0 h 682750"/>
              <a:gd name="connsiteX0" fmla="*/ 0 w 4654447"/>
              <a:gd name="connsiteY0" fmla="*/ 0 h 682750"/>
              <a:gd name="connsiteX1" fmla="*/ 4654447 w 4654447"/>
              <a:gd name="connsiteY1" fmla="*/ 0 h 682750"/>
              <a:gd name="connsiteX2" fmla="*/ 4362347 w 4654447"/>
              <a:gd name="connsiteY2" fmla="*/ 682750 h 682750"/>
              <a:gd name="connsiteX3" fmla="*/ 254000 w 4654447"/>
              <a:gd name="connsiteY3" fmla="*/ 682750 h 682750"/>
              <a:gd name="connsiteX4" fmla="*/ 0 w 4654447"/>
              <a:gd name="connsiteY4" fmla="*/ 0 h 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447" h="682750">
                <a:moveTo>
                  <a:pt x="0" y="0"/>
                </a:moveTo>
                <a:lnTo>
                  <a:pt x="4654447" y="0"/>
                </a:lnTo>
                <a:lnTo>
                  <a:pt x="4362347" y="682750"/>
                </a:lnTo>
                <a:lnTo>
                  <a:pt x="254000" y="6827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ExtraBold"/>
              <a:buNone/>
              <a:defRPr sz="14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I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0642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6" grpId="0" animBg="1"/>
      <p:bldP spid="168" grpId="0"/>
      <p:bldP spid="170" grpId="0"/>
      <p:bldP spid="172" grpId="0"/>
      <p:bldP spid="1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0" y="2275837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lt1"/>
                </a:solidFill>
              </a:rPr>
              <a:t>Budget passing and Permission.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287344" y="1380481"/>
            <a:ext cx="3292613" cy="276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  <a:latin typeface="inter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E57B9-111F-45A9-8699-2990FA75820C}"/>
              </a:ext>
            </a:extLst>
          </p:cNvPr>
          <p:cNvSpPr txBox="1"/>
          <p:nvPr/>
        </p:nvSpPr>
        <p:spPr>
          <a:xfrm>
            <a:off x="5212079" y="1125200"/>
            <a:ext cx="25925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budget would be passed and an official application would be given to the proctor.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would ask about using the venues as well.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would take permissions for visiting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Permission for organising an event writing even minute details about the event.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4302F-F9F7-4CFB-92DB-A1573461E238}"/>
              </a:ext>
            </a:extLst>
          </p:cNvPr>
          <p:cNvSpPr txBox="1"/>
          <p:nvPr/>
        </p:nvSpPr>
        <p:spPr>
          <a:xfrm>
            <a:off x="2192221" y="3664639"/>
            <a:ext cx="2162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2500:</a:t>
            </a:r>
          </a:p>
          <a:p>
            <a:r>
              <a:rPr lang="en-IN" dirty="0">
                <a:solidFill>
                  <a:schemeClr val="bg1"/>
                </a:solidFill>
              </a:rPr>
              <a:t>1</a:t>
            </a:r>
            <a:r>
              <a:rPr lang="en-IN" baseline="30000" dirty="0">
                <a:solidFill>
                  <a:schemeClr val="bg1"/>
                </a:solidFill>
              </a:rPr>
              <a:t>st</a:t>
            </a:r>
            <a:r>
              <a:rPr lang="en-IN" dirty="0">
                <a:solidFill>
                  <a:schemeClr val="bg1"/>
                </a:solidFill>
              </a:rPr>
              <a:t> of 1200</a:t>
            </a:r>
          </a:p>
          <a:p>
            <a:r>
              <a:rPr lang="en-IN" dirty="0">
                <a:solidFill>
                  <a:schemeClr val="bg1"/>
                </a:solidFill>
              </a:rPr>
              <a:t>2</a:t>
            </a:r>
            <a:r>
              <a:rPr lang="en-IN" baseline="30000" dirty="0">
                <a:solidFill>
                  <a:schemeClr val="bg1"/>
                </a:solidFill>
              </a:rPr>
              <a:t>nd</a:t>
            </a:r>
            <a:r>
              <a:rPr lang="en-IN" dirty="0">
                <a:solidFill>
                  <a:schemeClr val="bg1"/>
                </a:solidFill>
              </a:rPr>
              <a:t> of 800</a:t>
            </a:r>
          </a:p>
          <a:p>
            <a:r>
              <a:rPr lang="en-IN" dirty="0">
                <a:solidFill>
                  <a:schemeClr val="bg1"/>
                </a:solidFill>
              </a:rPr>
              <a:t>3</a:t>
            </a:r>
            <a:r>
              <a:rPr lang="en-IN" baseline="30000" dirty="0">
                <a:solidFill>
                  <a:schemeClr val="bg1"/>
                </a:solidFill>
              </a:rPr>
              <a:t>rd</a:t>
            </a:r>
            <a:r>
              <a:rPr lang="en-IN" dirty="0">
                <a:solidFill>
                  <a:schemeClr val="bg1"/>
                </a:solidFill>
              </a:rPr>
              <a:t> of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5B9E4-F28B-4808-905C-62EE93C81879}"/>
              </a:ext>
            </a:extLst>
          </p:cNvPr>
          <p:cNvSpPr txBox="1"/>
          <p:nvPr/>
        </p:nvSpPr>
        <p:spPr>
          <a:xfrm>
            <a:off x="6508376" y="4507454"/>
            <a:ext cx="196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 Before 5</a:t>
            </a:r>
            <a:r>
              <a:rPr lang="en-IN" baseline="30000" dirty="0"/>
              <a:t>TH</a:t>
            </a:r>
            <a:r>
              <a:rPr lang="en-IN" dirty="0"/>
              <a:t> December, 2021.</a:t>
            </a:r>
          </a:p>
        </p:txBody>
      </p:sp>
    </p:spTree>
    <p:extLst>
      <p:ext uri="{BB962C8B-B14F-4D97-AF65-F5344CB8AC3E}">
        <p14:creationId xmlns:p14="http://schemas.microsoft.com/office/powerpoint/2010/main" val="25291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661</Words>
  <Application>Microsoft Office PowerPoint</Application>
  <PresentationFormat>On-screen Show (16:9)</PresentationFormat>
  <Paragraphs>80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Forte</vt:lpstr>
      <vt:lpstr>Arial Black</vt:lpstr>
      <vt:lpstr>inter-bold</vt:lpstr>
      <vt:lpstr>Agency FB</vt:lpstr>
      <vt:lpstr>Fira Sans Extra Condensed Medium</vt:lpstr>
      <vt:lpstr>Assistant Light</vt:lpstr>
      <vt:lpstr>Yu Gothic</vt:lpstr>
      <vt:lpstr>Nunito Sans</vt:lpstr>
      <vt:lpstr>Wingdings</vt:lpstr>
      <vt:lpstr>Nunito Sans ExtraBold</vt:lpstr>
      <vt:lpstr>Berlin Sans FB</vt:lpstr>
      <vt:lpstr>Arial</vt:lpstr>
      <vt:lpstr>Marketing Newsletter</vt:lpstr>
      <vt:lpstr>PowerPoint Presentation</vt:lpstr>
      <vt:lpstr>By- KASHISH CHANDANI CSE AI ML 2000270310084</vt:lpstr>
      <vt:lpstr>Acknowledgement</vt:lpstr>
      <vt:lpstr>TABLE OF CONTENTS</vt:lpstr>
      <vt:lpstr>Message</vt:lpstr>
      <vt:lpstr>Advertis-ments</vt:lpstr>
      <vt:lpstr>ADVANTAGES OF PYTHON </vt:lpstr>
      <vt:lpstr>ADVANTAGES OF PYTHON </vt:lpstr>
      <vt:lpstr>Budget passing and Permission.</vt:lpstr>
      <vt:lpstr>Time limit.</vt:lpstr>
      <vt:lpstr>Final Day of the event.</vt:lpstr>
      <vt:lpstr>Final Day of the event.</vt:lpstr>
      <vt:lpstr>Evaluation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Macin</dc:title>
  <dc:creator>Saksham Tiwari</dc:creator>
  <cp:lastModifiedBy>Kashish Chandani</cp:lastModifiedBy>
  <cp:revision>163</cp:revision>
  <dcterms:modified xsi:type="dcterms:W3CDTF">2021-11-30T17:27:27Z</dcterms:modified>
</cp:coreProperties>
</file>