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020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9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3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69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0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Personal To-Do List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1515152"/>
          </a:xfrm>
        </p:spPr>
        <p:txBody>
          <a:bodyPr>
            <a:normAutofit lnSpcReduction="10000"/>
          </a:bodyPr>
          <a:lstStyle/>
          <a:p>
            <a:r>
              <a:rPr dirty="0"/>
              <a:t>Python • JSON • CLI &amp; GUI Versions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By Kashish Gupta (Python Intern) - </a:t>
            </a:r>
            <a:r>
              <a:rPr lang="en-US" dirty="0" err="1"/>
              <a:t>VaultOfCodes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Lightweight, no database needed</a:t>
            </a:r>
          </a:p>
          <a:p>
            <a:r>
              <a:t>Portable and runs on any machine with Python</a:t>
            </a:r>
          </a:p>
          <a:p>
            <a:r>
              <a:t>Educational and practical project</a:t>
            </a:r>
          </a:p>
          <a:p>
            <a:r>
              <a:t>Scalable to advanced versions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due dates and priorities</a:t>
            </a:r>
          </a:p>
          <a:p>
            <a:r>
              <a:t>Implement search and sorting</a:t>
            </a:r>
          </a:p>
          <a:p>
            <a:r>
              <a:t>Integrate reminders/notifications</a:t>
            </a:r>
          </a:p>
          <a:p>
            <a:r>
              <a:t>Switch to SQLite for advanced persistence</a:t>
            </a:r>
          </a:p>
          <a:p>
            <a:r>
              <a:t>Enable export to CSV/Excel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Run CLI version → add, edit, and complete tasks</a:t>
            </a:r>
          </a:p>
          <a:p>
            <a:r>
              <a:t>Run GUI version → demonstrate interface and filters</a:t>
            </a:r>
          </a:p>
          <a:p>
            <a:r>
              <a:t>Open tasks.json to show persistence</a:t>
            </a:r>
          </a:p>
          <a:p>
            <a:r>
              <a:t>Explain extensibility and user-friendliness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B42E-EF7C-BEF8-20F2-337C2B75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3036487"/>
            <a:ext cx="6377940" cy="129302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800" dirty="0">
                <a:latin typeface="Bookman Old Style" panose="02050604050505020204" pitchFamily="18" charset="0"/>
              </a:rPr>
              <a:t>THANK YOU</a:t>
            </a:r>
            <a:endParaRPr lang="en-IN" sz="8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0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personal To-Do List application</a:t>
            </a:r>
          </a:p>
          <a:p>
            <a:r>
              <a:t>Enable users to manage tasks (create, edit, delete, complete)</a:t>
            </a:r>
          </a:p>
          <a:p>
            <a:r>
              <a:t>Persist tasks using JSON file storage</a:t>
            </a:r>
          </a:p>
          <a:p>
            <a:r>
              <a:t>Provide both Command-Line Interface (CLI) and Graphical User Interface (GUI)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Reinforces Python basics (functions, loops, file handling)</a:t>
            </a:r>
          </a:p>
          <a:p>
            <a:r>
              <a:t>Introduces JSON for data serialization</a:t>
            </a:r>
          </a:p>
          <a:p>
            <a:r>
              <a:t>Covers both CLI and GUI approaches in Python</a:t>
            </a:r>
          </a:p>
          <a:p>
            <a:r>
              <a:t>Demonstrates a real-world utility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tasks with title, description, and category</a:t>
            </a:r>
          </a:p>
          <a:p>
            <a:r>
              <a:t>Edit or update task details</a:t>
            </a:r>
          </a:p>
          <a:p>
            <a:r>
              <a:t>Mark tasks as completed</a:t>
            </a:r>
          </a:p>
          <a:p>
            <a:r>
              <a:t>Delete unwanted tasks</a:t>
            </a:r>
          </a:p>
          <a:p>
            <a:r>
              <a:t>Categorize tasks as Work, Personal, Urgent,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&amp;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represented as a Python dataclass</a:t>
            </a:r>
          </a:p>
          <a:p>
            <a:r>
              <a:t>Attributes: id, title, description, category, completed</a:t>
            </a:r>
          </a:p>
          <a:p>
            <a:r>
              <a:t>Tasks saved in tasks.json as dictionaries</a:t>
            </a:r>
          </a:p>
          <a:p>
            <a:r>
              <a:t>Ensures persistence across sessions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 Version (todo_cli.py)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Menu-driven interface in terminal</a:t>
            </a:r>
          </a:p>
          <a:p>
            <a:r>
              <a:t>Options: Add, View, Edit, Complete, Delete, Exit</a:t>
            </a:r>
          </a:p>
          <a:p>
            <a:r>
              <a:t>Uses input() for interaction</a:t>
            </a:r>
          </a:p>
          <a:p>
            <a:r>
              <a:t>Lightweight and simple to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Version (todo_gui.py)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using Tkinter (standard Python GUI library)</a:t>
            </a:r>
          </a:p>
          <a:p>
            <a:r>
              <a:t>Listbox to display tasks</a:t>
            </a:r>
          </a:p>
          <a:p>
            <a:r>
              <a:t>Form for entering title, description, category</a:t>
            </a:r>
          </a:p>
          <a:p>
            <a:r>
              <a:t>Buttons for Add/Update, Complete, Delete</a:t>
            </a:r>
          </a:p>
          <a:p>
            <a:r>
              <a:t>Category filter dropdown for easier viewing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Persistence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save_tasks(): writes all tasks to tasks.json</a:t>
            </a:r>
          </a:p>
          <a:p>
            <a:r>
              <a:t>load_tasks(): reads tasks back into memory</a:t>
            </a:r>
          </a:p>
          <a:p>
            <a:r>
              <a:t>If file does not exist, it is created automatically</a:t>
            </a:r>
          </a:p>
          <a:p>
            <a:r>
              <a:t>Ensures data is not lost between sessions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Interaction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opens app (CLI or GUI)</a:t>
            </a:r>
          </a:p>
          <a:p>
            <a:r>
              <a:t>Adds new tasks or updates existing tasks</a:t>
            </a:r>
          </a:p>
          <a:p>
            <a:r>
              <a:t>Tasks saved instantly to JSON file</a:t>
            </a:r>
          </a:p>
          <a:p>
            <a:r>
              <a:t>Next session → tasks automatically reloaded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397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Century Gothic</vt:lpstr>
      <vt:lpstr>Vapor Trail</vt:lpstr>
      <vt:lpstr>Personal To-Do List Application</vt:lpstr>
      <vt:lpstr>Project Objective</vt:lpstr>
      <vt:lpstr>Why This Project?</vt:lpstr>
      <vt:lpstr>Core Features</vt:lpstr>
      <vt:lpstr>Data Model &amp; Storage</vt:lpstr>
      <vt:lpstr>CLI Version (todo_cli.py)</vt:lpstr>
      <vt:lpstr>GUI Version (todo_gui.py)</vt:lpstr>
      <vt:lpstr>Persistence Logic</vt:lpstr>
      <vt:lpstr>User Interaction Flow</vt:lpstr>
      <vt:lpstr>Advantages</vt:lpstr>
      <vt:lpstr>Future Enhancements</vt:lpstr>
      <vt:lpstr>Demo Plan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Aanchal Gupta</cp:lastModifiedBy>
  <cp:revision>2</cp:revision>
  <dcterms:created xsi:type="dcterms:W3CDTF">2013-01-27T09:14:16Z</dcterms:created>
  <dcterms:modified xsi:type="dcterms:W3CDTF">2025-08-18T07:04:20Z</dcterms:modified>
  <cp:category/>
</cp:coreProperties>
</file>