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82D4-0972-712E-1213-C2A2A22D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35A9B-A13F-8B8F-4D8D-24E5832F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CB5-AB8E-42E1-8562-4E4EB26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521F-8371-4DA1-2A82-14B72907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F2DE-8EB4-49E7-3B7E-DB902305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D907-1C5D-0D37-70BA-B5083066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8363-CCDB-BBFC-7132-99FD7478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2697-902E-0E00-C741-170D01B2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5F3F-3705-3ABD-307D-BC8F751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6B1B-08C8-148C-AF83-FF2E759B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96B6-7506-0320-7A2C-1E465F21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E4D3-7838-D742-4085-242CE0C00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DAD4-FC22-43D5-1F73-841BFD65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AEAA9-A8EE-C74D-96F3-CE5ADF26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F8FF-CB89-70A4-3BD7-42D8D15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5B1-3FCF-CCB8-F17D-F5ACF169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2F3-63FE-2306-3800-C5CBC906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28E0-1BA0-D1F8-1A81-974D3984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5180-D702-E229-B165-13DE2E8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3C7D-38D8-D83E-5653-7364C73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0FE-E43A-9479-C5D0-7E2B1A07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85A3-A1F5-44A2-6A04-140A08A1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3A1E-2613-1DE9-1AB4-3CB1F635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B436-C923-B663-F2FA-DB84607E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0C7E-50E3-4D36-1A66-58366649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AA7E-67EE-3A02-C9C5-11021903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1C9-58A4-BDF0-693B-F523E44F5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61D1-5EFA-5FD1-754E-3120B56A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8FCB-E614-13F6-1400-A8AD5DFE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CA24-5547-5034-05F0-EA570ACA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BDAF-5D9B-083F-16C7-677E12F4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4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E490-61BE-23B5-D0D2-056F2724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5020-D175-51DC-0CC7-6A6CF252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7D9E9-AC65-C825-57B0-0ADFB73A1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CE65F-8531-D496-7E88-949DF5B49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FA349-E7DF-88B6-4AAA-EB0B28EDC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52F27-3093-D574-6FEA-E82D8A07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85DB9-ADFD-0EA6-D2A6-BCA241F4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8F778-1DAC-5E8E-6C6A-1ABCE18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8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B66-548F-601E-AD86-E732F289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C0D81-0D3A-F47A-F094-4168889B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61DA5-72F7-CEB0-0773-428DF6C6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5932C-4BD5-545A-8EF3-EBFFB88F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AE55C-8AAA-A253-6ED3-2D91A068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58D5A-281D-34AC-B7A6-AFDAF3AA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2569F-1848-F9C3-2D79-398789F1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F6DE-5D12-7153-8247-EBDA102A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2CF0-1AC9-C7B1-E4C1-962450C1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D6420-DFA4-2A19-A7A8-A3EDCC133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8754-74AD-0DA9-CE75-EE13DA2A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515B-348F-B360-FA64-DF03EFD7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9D07-6B2E-A6B8-4A4E-090460A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8F2-D6DA-282D-D0F2-E10A7FCE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3F46-812F-7411-1C88-7EFA6362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6179-1604-4B72-768C-4B573890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0F0E-E2D0-D92A-F70C-454B875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9C5DE-02A4-E1C7-F6C8-7FF01A09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43A7-DE17-329E-A449-1E3D4700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DDD58-CFC0-4682-A49F-B8BB2F62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9AC6-78BE-A07A-4598-8E22391E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D063-D831-2233-C4C5-77DD9050C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5FC0-AE3C-47EE-8E78-24F0D568326E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3B7-22A5-55D9-2FAE-D176AB66C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C6EE-9A0C-DF24-9ECB-A60FCB15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60E8-6C56-47F0-89C6-595CB59BB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FDE393-ACA9-B3B4-6F20-E0A2ECD95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41599"/>
              </p:ext>
            </p:extLst>
          </p:nvPr>
        </p:nvGraphicFramePr>
        <p:xfrm>
          <a:off x="1979613" y="1717675"/>
          <a:ext cx="64706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48011" imgH="3936115" progId="Word.Document.12">
                  <p:embed/>
                </p:oleObj>
              </mc:Choice>
              <mc:Fallback>
                <p:oleObj name="Document" r:id="rId2" imgW="5848011" imgH="3936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613" y="1717675"/>
                        <a:ext cx="64706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BE489FCE-B410-E48F-CBBD-D3355E11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IN" sz="4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                             INDEX</a:t>
            </a:r>
            <a:br>
              <a:rPr lang="en-I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48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3023-97F6-57C0-3FAD-35C8E70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1.PROJECT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A18C-937E-5AB0-AE08-C231D2E9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1.1 PROJECT PROFILE</a:t>
            </a:r>
            <a:endParaRPr lang="en-IN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A725F4-8DF9-1518-F59C-D7979C245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78312"/>
              </p:ext>
            </p:extLst>
          </p:nvPr>
        </p:nvGraphicFramePr>
        <p:xfrm>
          <a:off x="1116013" y="2873375"/>
          <a:ext cx="6932612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12354" imgH="2242078" progId="Word.Document.12">
                  <p:embed/>
                </p:oleObj>
              </mc:Choice>
              <mc:Fallback>
                <p:oleObj name="Document" r:id="rId2" imgW="5712354" imgH="2242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2873375"/>
                        <a:ext cx="6932612" cy="271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14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F74A-7006-F74A-5523-6861C71F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1.2 PROJECT DESCRIPTION</a:t>
            </a:r>
            <a:br>
              <a:rPr lang="en-IN" sz="28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br>
              <a:rPr lang="en-IN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endParaRPr lang="en-IN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DF42CA-CC80-9BF1-B052-D6EE9645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170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An online auction project that holds online auctions of various products on a website and serves sellers and bidders accordingly. </a:t>
            </a:r>
          </a:p>
          <a:p>
            <a:r>
              <a:rPr lang="en-IN" sz="170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system is designed to allow users to set up their products for auctions and bidders to register and bid for various products available for bidding.</a:t>
            </a:r>
            <a:endParaRPr lang="en-IN" sz="170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IN" sz="17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Auctions have a name, a description, possibly a photo (of the related item) uploaded by users, and an end period: users cannot place bids when the auction interval ends. </a:t>
            </a:r>
          </a:p>
          <a:p>
            <a:r>
              <a:rPr lang="en-IN" sz="17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The Seller starts by listing a minimum price or starting a bid for a product for sale. Bidders specify a bid price for the item they wish to buy. The one with the highest bid wins.</a:t>
            </a:r>
          </a:p>
          <a:p>
            <a:endParaRPr lang="en-IN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Gavel">
            <a:extLst>
              <a:ext uri="{FF2B5EF4-FFF2-40B4-BE49-F238E27FC236}">
                <a16:creationId xmlns:a16="http://schemas.microsoft.com/office/drawing/2014/main" id="{649F2C78-E93E-512E-62AF-608CF0FA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0E7A-0724-950F-A7C1-F11576D5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IN" sz="4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2. SCOPE AND OBJECTIVES</a:t>
            </a:r>
            <a:br>
              <a:rPr lang="en-I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6829E-22E1-6AB3-9F9E-946A9287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2.1 SCOPE FOR MERCHANTS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Merchant Login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View merchant details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View all product details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Upload Items to bid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Enter required details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View and delete profile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Give feedback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10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Word Document</vt:lpstr>
      <vt:lpstr>                                INDEX </vt:lpstr>
      <vt:lpstr>1.PROJECT INTRODUCTION</vt:lpstr>
      <vt:lpstr>1.2 PROJECT DESCRIPTION  </vt:lpstr>
      <vt:lpstr>2. SCOPE AND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INDEX </dc:title>
  <dc:creator>Kashish Verma</dc:creator>
  <cp:lastModifiedBy>Kashish Verma</cp:lastModifiedBy>
  <cp:revision>2</cp:revision>
  <dcterms:created xsi:type="dcterms:W3CDTF">2022-11-11T14:41:05Z</dcterms:created>
  <dcterms:modified xsi:type="dcterms:W3CDTF">2022-11-11T18:59:40Z</dcterms:modified>
</cp:coreProperties>
</file>