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CD6"/>
    <a:srgbClr val="21BAC2"/>
    <a:srgbClr val="1F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EB60E-67BC-49FA-B5A5-0BAD80525740}" v="530" dt="2021-01-05T09:46:20.655"/>
    <p1510:client id="{067E3849-BD59-405F-84E7-4FA662183077}" v="967" dt="2021-01-04T18:08:11.573"/>
    <p1510:client id="{7D7A25EF-5396-45B8-AE77-F84324EB9B0E}" v="41" dt="2021-01-08T13:14:11.856"/>
    <p1510:client id="{EFD3B179-AE81-4D27-B6F9-528C62A969A8}" v="147" dt="2021-01-05T17:04:14.693"/>
    <p1510:client id="{F43EFF85-7EDF-45BA-8B44-51C83E6CB9AC}" v="578" dt="2021-01-05T06:26:4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Piyush" userId="c53cd88048f227a7" providerId="Windows Live" clId="Web-{067E3849-BD59-405F-84E7-4FA662183077}"/>
    <pc:docChg chg="addSld delSld modSld sldOrd addMainMaster delMainMaster modMainMaster">
      <pc:chgData name="Piyush Piyush" userId="c53cd88048f227a7" providerId="Windows Live" clId="Web-{067E3849-BD59-405F-84E7-4FA662183077}" dt="2021-01-04T18:08:11.573" v="964"/>
      <pc:docMkLst>
        <pc:docMk/>
      </pc:docMkLst>
      <pc:sldChg chg="addSp delSp modSp mod ord modTransition setBg modClrScheme setClrOvrMap chgLayout">
        <pc:chgData name="Piyush Piyush" userId="c53cd88048f227a7" providerId="Windows Live" clId="Web-{067E3849-BD59-405F-84E7-4FA662183077}" dt="2021-01-04T18:08:11.573" v="964"/>
        <pc:sldMkLst>
          <pc:docMk/>
          <pc:sldMk cId="4107203121" sldId="256"/>
        </pc:sldMkLst>
        <pc:spChg chg="del mod ord">
          <ac:chgData name="Piyush Piyush" userId="c53cd88048f227a7" providerId="Windows Live" clId="Web-{067E3849-BD59-405F-84E7-4FA662183077}" dt="2021-01-04T17:26:04.854" v="74"/>
          <ac:spMkLst>
            <pc:docMk/>
            <pc:sldMk cId="4107203121" sldId="256"/>
            <ac:spMk id="2" creationId="{00000000-0000-0000-0000-000000000000}"/>
          </ac:spMkLst>
        </pc:spChg>
        <pc:spChg chg="add del mod">
          <ac:chgData name="Piyush Piyush" userId="c53cd88048f227a7" providerId="Windows Live" clId="Web-{067E3849-BD59-405F-84E7-4FA662183077}" dt="2021-01-04T17:26:26.370" v="80"/>
          <ac:spMkLst>
            <pc:docMk/>
            <pc:sldMk cId="4107203121" sldId="256"/>
            <ac:spMk id="4" creationId="{C69AFF90-6F07-4A92-AB0C-970C72A508FA}"/>
          </ac:spMkLst>
        </pc:spChg>
        <pc:spChg chg="add mod ord">
          <ac:chgData name="Piyush Piyush" userId="c53cd88048f227a7" providerId="Windows Live" clId="Web-{067E3849-BD59-405F-84E7-4FA662183077}" dt="2021-01-04T17:29:42.937" v="106" actId="20577"/>
          <ac:spMkLst>
            <pc:docMk/>
            <pc:sldMk cId="4107203121" sldId="256"/>
            <ac:spMk id="5" creationId="{1ED85BE2-1531-41D7-B61A-2B120DE7DB26}"/>
          </ac:spMkLst>
        </pc:spChg>
        <pc:spChg chg="add mod">
          <ac:chgData name="Piyush Piyush" userId="c53cd88048f227a7" providerId="Windows Live" clId="Web-{067E3849-BD59-405F-84E7-4FA662183077}" dt="2021-01-04T17:27:22.684" v="87"/>
          <ac:spMkLst>
            <pc:docMk/>
            <pc:sldMk cId="4107203121" sldId="256"/>
            <ac:spMk id="7" creationId="{877C3269-38B9-4978-B8F3-48FD2394B53C}"/>
          </ac:spMkLst>
        </pc:spChg>
        <pc:spChg chg="add">
          <ac:chgData name="Piyush Piyush" userId="c53cd88048f227a7" providerId="Windows Live" clId="Web-{067E3849-BD59-405F-84E7-4FA662183077}" dt="2021-01-04T17:27:22.684" v="87"/>
          <ac:spMkLst>
            <pc:docMk/>
            <pc:sldMk cId="4107203121" sldId="256"/>
            <ac:spMk id="12" creationId="{6F40FBDA-CEB1-40F0-9AB9-BD9C402D70FE}"/>
          </ac:spMkLst>
        </pc:spChg>
        <pc:spChg chg="add">
          <ac:chgData name="Piyush Piyush" userId="c53cd88048f227a7" providerId="Windows Live" clId="Web-{067E3849-BD59-405F-84E7-4FA662183077}" dt="2021-01-04T17:27:22.684" v="87"/>
          <ac:spMkLst>
            <pc:docMk/>
            <pc:sldMk cId="4107203121" sldId="256"/>
            <ac:spMk id="14" creationId="{0344D4FE-ABEF-4230-9E4E-AD5782FC78AC}"/>
          </ac:spMkLst>
        </pc:spChg>
        <pc:spChg chg="add">
          <ac:chgData name="Piyush Piyush" userId="c53cd88048f227a7" providerId="Windows Live" clId="Web-{067E3849-BD59-405F-84E7-4FA662183077}" dt="2021-01-04T17:27:22.684" v="87"/>
          <ac:spMkLst>
            <pc:docMk/>
            <pc:sldMk cId="4107203121" sldId="256"/>
            <ac:spMk id="16" creationId="{9325F979-D3F9-4926-81B7-7ACCB31A501B}"/>
          </ac:spMkLst>
        </pc:spChg>
        <pc:picChg chg="add mod">
          <ac:chgData name="Piyush Piyush" userId="c53cd88048f227a7" providerId="Windows Live" clId="Web-{067E3849-BD59-405F-84E7-4FA662183077}" dt="2021-01-04T17:27:22.684" v="87"/>
          <ac:picMkLst>
            <pc:docMk/>
            <pc:sldMk cId="4107203121" sldId="256"/>
            <ac:picMk id="6" creationId="{7D436315-AF06-4CC4-8186-17FFAEAA0CF3}"/>
          </ac:picMkLst>
        </pc:picChg>
      </pc:sldChg>
      <pc:sldChg chg="modSp mod modTransition modClrScheme chgLayout">
        <pc:chgData name="Piyush Piyush" userId="c53cd88048f227a7" providerId="Windows Live" clId="Web-{067E3849-BD59-405F-84E7-4FA662183077}" dt="2021-01-04T18:08:11.573" v="964"/>
        <pc:sldMkLst>
          <pc:docMk/>
          <pc:sldMk cId="2815687422" sldId="257"/>
        </pc:sldMkLst>
        <pc:spChg chg="mod ord">
          <ac:chgData name="Piyush Piyush" userId="c53cd88048f227a7" providerId="Windows Live" clId="Web-{067E3849-BD59-405F-84E7-4FA662183077}" dt="2021-01-04T17:34:01.990" v="115" actId="20577"/>
          <ac:spMkLst>
            <pc:docMk/>
            <pc:sldMk cId="2815687422" sldId="257"/>
            <ac:spMk id="2" creationId="{00000000-0000-0000-0000-000000000000}"/>
          </ac:spMkLst>
        </pc:spChg>
        <pc:spChg chg="mod ord">
          <ac:chgData name="Piyush Piyush" userId="c53cd88048f227a7" providerId="Windows Live" clId="Web-{067E3849-BD59-405F-84E7-4FA662183077}" dt="2021-01-04T18:06:52.821" v="884" actId="20577"/>
          <ac:spMkLst>
            <pc:docMk/>
            <pc:sldMk cId="2815687422" sldId="257"/>
            <ac:spMk id="3" creationId="{00000000-0000-0000-0000-000000000000}"/>
          </ac:spMkLst>
        </pc:spChg>
      </pc:sldChg>
      <pc:sldChg chg="addSp delSp modSp new mod ord modTransition setBg modClrScheme chgLayout">
        <pc:chgData name="Piyush Piyush" userId="c53cd88048f227a7" providerId="Windows Live" clId="Web-{067E3849-BD59-405F-84E7-4FA662183077}" dt="2021-01-04T18:08:11.573" v="964"/>
        <pc:sldMkLst>
          <pc:docMk/>
          <pc:sldMk cId="1421979662" sldId="258"/>
        </pc:sldMkLst>
        <pc:spChg chg="del mod ord">
          <ac:chgData name="Piyush Piyush" userId="c53cd88048f227a7" providerId="Windows Live" clId="Web-{067E3849-BD59-405F-84E7-4FA662183077}" dt="2021-01-04T17:26:13.698" v="77"/>
          <ac:spMkLst>
            <pc:docMk/>
            <pc:sldMk cId="1421979662" sldId="258"/>
            <ac:spMk id="2" creationId="{C5BBE8B3-68F1-41C9-916D-0834C6D51033}"/>
          </ac:spMkLst>
        </pc:spChg>
        <pc:spChg chg="del">
          <ac:chgData name="Piyush Piyush" userId="c53cd88048f227a7" providerId="Windows Live" clId="Web-{067E3849-BD59-405F-84E7-4FA662183077}" dt="2021-01-04T17:23:56.132" v="61"/>
          <ac:spMkLst>
            <pc:docMk/>
            <pc:sldMk cId="1421979662" sldId="258"/>
            <ac:spMk id="3" creationId="{D58F4D02-F78A-4A2D-85F6-AE19FEADD826}"/>
          </ac:spMkLst>
        </pc:spChg>
        <pc:spChg chg="add del mo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4" creationId="{3C799A52-99C8-48F3-982D-26C427A02A81}"/>
          </ac:spMkLst>
        </pc:spChg>
        <pc:spChg chg="add mod ord">
          <ac:chgData name="Piyush Piyush" userId="c53cd88048f227a7" providerId="Windows Live" clId="Web-{067E3849-BD59-405F-84E7-4FA662183077}" dt="2021-01-04T17:30:21.954" v="114" actId="20577"/>
          <ac:spMkLst>
            <pc:docMk/>
            <pc:sldMk cId="1421979662" sldId="258"/>
            <ac:spMk id="6" creationId="{94ADCF39-A3C6-4C59-83D6-F9A821653208}"/>
          </ac:spMkLst>
        </pc:spChg>
        <pc:spChg chg="add mo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8" creationId="{352317C1-8728-45C5-B9CC-4C4ED470039E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13" creationId="{1B5D6631-F74B-410E-B60D-7C97D6D770D9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15" creationId="{6F300CB1-0412-47A2-BA30-07135C98E785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17" creationId="{C1AC820A-F7A7-46F3-933A-2CCC7201D3BA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19" creationId="{8DAFCA3D-277C-4C06-BC17-5108F3A7009F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26" creationId="{8A3844E6-D96A-41C1-870D-EE39760D721D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28" creationId="{F2A92315-CB5C-4EB8-992E-4AA0C5DBC604}"/>
          </ac:spMkLst>
        </pc:spChg>
        <pc:spChg chg="add">
          <ac:chgData name="Piyush Piyush" userId="c53cd88048f227a7" providerId="Windows Live" clId="Web-{067E3849-BD59-405F-84E7-4FA662183077}" dt="2021-01-04T17:28:34.576" v="92"/>
          <ac:spMkLst>
            <pc:docMk/>
            <pc:sldMk cId="1421979662" sldId="258"/>
            <ac:spMk id="30" creationId="{79FECA57-A5E2-44A8-96B6-A95724F80063}"/>
          </ac:spMkLst>
        </pc:spChg>
        <pc:grpChg chg="add">
          <ac:chgData name="Piyush Piyush" userId="c53cd88048f227a7" providerId="Windows Live" clId="Web-{067E3849-BD59-405F-84E7-4FA662183077}" dt="2021-01-04T17:28:34.576" v="92"/>
          <ac:grpSpMkLst>
            <pc:docMk/>
            <pc:sldMk cId="1421979662" sldId="258"/>
            <ac:grpSpMk id="21" creationId="{5457DF47-900A-447E-9B61-2B94B7495069}"/>
          </ac:grpSpMkLst>
        </pc:grpChg>
        <pc:picChg chg="add mod">
          <ac:chgData name="Piyush Piyush" userId="c53cd88048f227a7" providerId="Windows Live" clId="Web-{067E3849-BD59-405F-84E7-4FA662183077}" dt="2021-01-04T17:28:34.576" v="92"/>
          <ac:picMkLst>
            <pc:docMk/>
            <pc:sldMk cId="1421979662" sldId="258"/>
            <ac:picMk id="7" creationId="{E8046968-C43C-4834-853A-A1450C89750D}"/>
          </ac:picMkLst>
        </pc:picChg>
        <pc:cxnChg chg="add">
          <ac:chgData name="Piyush Piyush" userId="c53cd88048f227a7" providerId="Windows Live" clId="Web-{067E3849-BD59-405F-84E7-4FA662183077}" dt="2021-01-04T17:28:34.576" v="92"/>
          <ac:cxnSpMkLst>
            <pc:docMk/>
            <pc:sldMk cId="1421979662" sldId="258"/>
            <ac:cxnSpMk id="32" creationId="{BD4DE04D-ED96-4A1A-AA20-E4BBEECBFCFF}"/>
          </ac:cxnSpMkLst>
        </pc:cxnChg>
        <pc:cxnChg chg="add">
          <ac:chgData name="Piyush Piyush" userId="c53cd88048f227a7" providerId="Windows Live" clId="Web-{067E3849-BD59-405F-84E7-4FA662183077}" dt="2021-01-04T17:28:34.576" v="92"/>
          <ac:cxnSpMkLst>
            <pc:docMk/>
            <pc:sldMk cId="1421979662" sldId="258"/>
            <ac:cxnSpMk id="34" creationId="{F6D8CE3E-8596-4FB7-A9A6-0B18C146B9F6}"/>
          </ac:cxnSpMkLst>
        </pc:cxnChg>
        <pc:cxnChg chg="add">
          <ac:chgData name="Piyush Piyush" userId="c53cd88048f227a7" providerId="Windows Live" clId="Web-{067E3849-BD59-405F-84E7-4FA662183077}" dt="2021-01-04T17:28:34.576" v="92"/>
          <ac:cxnSpMkLst>
            <pc:docMk/>
            <pc:sldMk cId="1421979662" sldId="258"/>
            <ac:cxnSpMk id="36" creationId="{3D78D154-D736-4782-853A-1EC344B8E8B6}"/>
          </ac:cxnSpMkLst>
        </pc:cxnChg>
      </pc:sldChg>
      <pc:sldChg chg="addSp delSp modSp new del mod setBg">
        <pc:chgData name="Piyush Piyush" userId="c53cd88048f227a7" providerId="Windows Live" clId="Web-{067E3849-BD59-405F-84E7-4FA662183077}" dt="2021-01-04T17:35:57.680" v="131"/>
        <pc:sldMkLst>
          <pc:docMk/>
          <pc:sldMk cId="2001748997" sldId="259"/>
        </pc:sldMkLst>
        <pc:spChg chg="mod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2" creationId="{A106F807-08AE-407F-92E3-A332C5A60FEA}"/>
          </ac:spMkLst>
        </pc:spChg>
        <pc:spChg chg="mod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3" creationId="{34DF7FFC-6092-4E54-BD5F-736585C33B19}"/>
          </ac:spMkLst>
        </pc:spChg>
        <pc:spChg chg="add del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8" creationId="{A009E310-C7C2-4F23-B466-4417C8ED3B99}"/>
          </ac:spMkLst>
        </pc:spChg>
        <pc:spChg chg="add del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10" creationId="{51A4F4A1-146B-4D29-852A-F60996679785}"/>
          </ac:spMkLst>
        </pc:spChg>
        <pc:spChg chg="add del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12" creationId="{A4C31FF5-F97E-4082-BFC5-A880DB9F3F00}"/>
          </ac:spMkLst>
        </pc:spChg>
        <pc:spChg chg="add del">
          <ac:chgData name="Piyush Piyush" userId="c53cd88048f227a7" providerId="Windows Live" clId="Web-{067E3849-BD59-405F-84E7-4FA662183077}" dt="2021-01-04T17:35:56.915" v="130"/>
          <ac:spMkLst>
            <pc:docMk/>
            <pc:sldMk cId="2001748997" sldId="259"/>
            <ac:spMk id="14" creationId="{6015B4CE-42DE-4E9B-B800-B5B8142E6FCB}"/>
          </ac:spMkLst>
        </pc:spChg>
      </pc:sldChg>
      <pc:sldChg chg="modSp new modTransition">
        <pc:chgData name="Piyush Piyush" userId="c53cd88048f227a7" providerId="Windows Live" clId="Web-{067E3849-BD59-405F-84E7-4FA662183077}" dt="2021-01-04T18:08:11.573" v="964"/>
        <pc:sldMkLst>
          <pc:docMk/>
          <pc:sldMk cId="2716449802" sldId="259"/>
        </pc:sldMkLst>
        <pc:spChg chg="mod">
          <ac:chgData name="Piyush Piyush" userId="c53cd88048f227a7" providerId="Windows Live" clId="Web-{067E3849-BD59-405F-84E7-4FA662183077}" dt="2021-01-04T18:06:20.633" v="839" actId="20577"/>
          <ac:spMkLst>
            <pc:docMk/>
            <pc:sldMk cId="2716449802" sldId="259"/>
            <ac:spMk id="2" creationId="{3C49B255-0292-4616-B852-35DF1A4F259D}"/>
          </ac:spMkLst>
        </pc:spChg>
        <pc:spChg chg="mod">
          <ac:chgData name="Piyush Piyush" userId="c53cd88048f227a7" providerId="Windows Live" clId="Web-{067E3849-BD59-405F-84E7-4FA662183077}" dt="2021-01-04T17:51:22.190" v="578" actId="20577"/>
          <ac:spMkLst>
            <pc:docMk/>
            <pc:sldMk cId="2716449802" sldId="259"/>
            <ac:spMk id="3" creationId="{F5B0CE12-4C62-4969-8BA6-B9DD47A04B35}"/>
          </ac:spMkLst>
        </pc:spChg>
      </pc:sldChg>
      <pc:sldChg chg="modSp new modTransition">
        <pc:chgData name="Piyush Piyush" userId="c53cd88048f227a7" providerId="Windows Live" clId="Web-{067E3849-BD59-405F-84E7-4FA662183077}" dt="2021-01-04T18:08:11.573" v="964"/>
        <pc:sldMkLst>
          <pc:docMk/>
          <pc:sldMk cId="111742934" sldId="260"/>
        </pc:sldMkLst>
        <pc:spChg chg="mod">
          <ac:chgData name="Piyush Piyush" userId="c53cd88048f227a7" providerId="Windows Live" clId="Web-{067E3849-BD59-405F-84E7-4FA662183077}" dt="2021-01-04T17:50:00.982" v="533" actId="20577"/>
          <ac:spMkLst>
            <pc:docMk/>
            <pc:sldMk cId="111742934" sldId="260"/>
            <ac:spMk id="2" creationId="{1577092A-B590-48BD-B671-BF872970D291}"/>
          </ac:spMkLst>
        </pc:spChg>
        <pc:spChg chg="mod">
          <ac:chgData name="Piyush Piyush" userId="c53cd88048f227a7" providerId="Windows Live" clId="Web-{067E3849-BD59-405F-84E7-4FA662183077}" dt="2021-01-04T18:07:24.603" v="955" actId="20577"/>
          <ac:spMkLst>
            <pc:docMk/>
            <pc:sldMk cId="111742934" sldId="260"/>
            <ac:spMk id="3" creationId="{E03CE3C8-482E-477F-B7E1-660A2CA74814}"/>
          </ac:spMkLst>
        </pc:spChg>
      </pc:sldChg>
      <pc:sldChg chg="modSp new modTransition">
        <pc:chgData name="Piyush Piyush" userId="c53cd88048f227a7" providerId="Windows Live" clId="Web-{067E3849-BD59-405F-84E7-4FA662183077}" dt="2021-01-04T18:08:11.573" v="964"/>
        <pc:sldMkLst>
          <pc:docMk/>
          <pc:sldMk cId="219066345" sldId="261"/>
        </pc:sldMkLst>
        <pc:spChg chg="mod">
          <ac:chgData name="Piyush Piyush" userId="c53cd88048f227a7" providerId="Windows Live" clId="Web-{067E3849-BD59-405F-84E7-4FA662183077}" dt="2021-01-04T17:54:07.725" v="676" actId="20577"/>
          <ac:spMkLst>
            <pc:docMk/>
            <pc:sldMk cId="219066345" sldId="261"/>
            <ac:spMk id="2" creationId="{0C54E24F-B81B-4424-84BF-41178BF6476A}"/>
          </ac:spMkLst>
        </pc:spChg>
        <pc:spChg chg="mod">
          <ac:chgData name="Piyush Piyush" userId="c53cd88048f227a7" providerId="Windows Live" clId="Web-{067E3849-BD59-405F-84E7-4FA662183077}" dt="2021-01-04T17:58:27.075" v="817" actId="20577"/>
          <ac:spMkLst>
            <pc:docMk/>
            <pc:sldMk cId="219066345" sldId="261"/>
            <ac:spMk id="3" creationId="{0F7AB374-2EA8-4866-98F6-BA19C4B34D09}"/>
          </ac:spMkLst>
        </pc:spChg>
      </pc:sldChg>
      <pc:sldChg chg="modSp new modTransition">
        <pc:chgData name="Piyush Piyush" userId="c53cd88048f227a7" providerId="Windows Live" clId="Web-{067E3849-BD59-405F-84E7-4FA662183077}" dt="2021-01-04T18:08:11.573" v="964"/>
        <pc:sldMkLst>
          <pc:docMk/>
          <pc:sldMk cId="2330879925" sldId="262"/>
        </pc:sldMkLst>
        <pc:spChg chg="mod">
          <ac:chgData name="Piyush Piyush" userId="c53cd88048f227a7" providerId="Windows Live" clId="Web-{067E3849-BD59-405F-84E7-4FA662183077}" dt="2021-01-04T18:07:57.745" v="963" actId="20577"/>
          <ac:spMkLst>
            <pc:docMk/>
            <pc:sldMk cId="2330879925" sldId="262"/>
            <ac:spMk id="2" creationId="{D9460828-2D35-438D-A2E9-1A96E534E85A}"/>
          </ac:spMkLst>
        </pc:spChg>
      </pc:sldChg>
      <pc:sldChg chg="new del">
        <pc:chgData name="Piyush Piyush" userId="c53cd88048f227a7" providerId="Windows Live" clId="Web-{067E3849-BD59-405F-84E7-4FA662183077}" dt="2021-01-04T18:07:35.510" v="957"/>
        <pc:sldMkLst>
          <pc:docMk/>
          <pc:sldMk cId="3147230113" sldId="262"/>
        </pc:sldMkLst>
      </pc:sldChg>
      <pc:sldMasterChg chg="del delSldLayout">
        <pc:chgData name="Piyush Piyush" userId="c53cd88048f227a7" providerId="Windows Live" clId="Web-{067E3849-BD59-405F-84E7-4FA662183077}" dt="2021-01-04T17:17:44.795" v="0"/>
        <pc:sldMasterMkLst>
          <pc:docMk/>
          <pc:sldMasterMk cId="0" sldId="2147483648"/>
        </pc:sldMasterMkLst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iyush Piyush" userId="c53cd88048f227a7" providerId="Windows Live" clId="Web-{067E3849-BD59-405F-84E7-4FA662183077}" dt="2021-01-04T17:17:44.795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modTransition addSldLayout delSldLayout modSldLayout">
        <pc:chgData name="Piyush Piyush" userId="c53cd88048f227a7" providerId="Windows Live" clId="Web-{067E3849-BD59-405F-84E7-4FA662183077}" dt="2021-01-04T17:25:06.259" v="66"/>
        <pc:sldMasterMkLst>
          <pc:docMk/>
          <pc:sldMasterMk cId="3713534388" sldId="2147483660"/>
        </pc:sldMasterMkLst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3148808" sldId="2147483661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695325694" sldId="2147483662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300856572" sldId="2147483663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959807411" sldId="2147483664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3932601561" sldId="2147483665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322967474" sldId="2147483666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1052825733" sldId="2147483667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1062772442" sldId="2147483668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136283077" sldId="2147483669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661076641" sldId="2147483670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328162226" sldId="2147483671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1495715619" sldId="2147483672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3820299575" sldId="2147483673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1916519894" sldId="2147483674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4277154380" sldId="2147483675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2831519972" sldId="2147483676"/>
          </pc:sldLayoutMkLst>
        </pc:sldLayoutChg>
        <pc:sldLayoutChg chg="add del mod replId modTransition">
          <pc:chgData name="Piyush Piyush" userId="c53cd88048f227a7" providerId="Windows Live" clId="Web-{067E3849-BD59-405F-84E7-4FA662183077}" dt="2021-01-04T17:25:06.259" v="66"/>
          <pc:sldLayoutMkLst>
            <pc:docMk/>
            <pc:sldMasterMk cId="3713534388" sldId="2147483660"/>
            <pc:sldLayoutMk cId="773190167" sldId="2147483677"/>
          </pc:sldLayoutMkLst>
        </pc:sldLayoutChg>
      </pc:sldMasterChg>
      <pc:sldMasterChg chg="add del modTransition addSldLayout delSldLayout modSldLayout">
        <pc:chgData name="Piyush Piyush" userId="c53cd88048f227a7" providerId="Windows Live" clId="Web-{067E3849-BD59-405F-84E7-4FA662183077}" dt="2021-01-04T17:26:43.136" v="82"/>
        <pc:sldMasterMkLst>
          <pc:docMk/>
          <pc:sldMasterMk cId="4071822578" sldId="2147483678"/>
        </pc:sldMasterMkLst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908947276" sldId="2147483679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959217364" sldId="2147483680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2933261048" sldId="2147483681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1764894308" sldId="2147483682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578457245" sldId="2147483683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499150360" sldId="2147483684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3011851074" sldId="2147483685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2996518168" sldId="2147483686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2342921775" sldId="2147483687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2106836081" sldId="2147483688"/>
          </pc:sldLayoutMkLst>
        </pc:sldLayoutChg>
        <pc:sldLayoutChg chg="add del mod replId">
          <pc:chgData name="Piyush Piyush" userId="c53cd88048f227a7" providerId="Windows Live" clId="Web-{067E3849-BD59-405F-84E7-4FA662183077}" dt="2021-01-04T17:26:43.136" v="82"/>
          <pc:sldLayoutMkLst>
            <pc:docMk/>
            <pc:sldMasterMk cId="4071822578" sldId="2147483678"/>
            <pc:sldLayoutMk cId="1155469365" sldId="2147483689"/>
          </pc:sldLayoutMkLst>
        </pc:sldLayoutChg>
      </pc:sldMasterChg>
      <pc:sldMasterChg chg="add modTransition addSldLayout modSldLayout">
        <pc:chgData name="Piyush Piyush" userId="c53cd88048f227a7" providerId="Windows Live" clId="Web-{067E3849-BD59-405F-84E7-4FA662183077}" dt="2021-01-04T18:08:11.573" v="964"/>
        <pc:sldMasterMkLst>
          <pc:docMk/>
          <pc:sldMasterMk cId="1651593884" sldId="2147483690"/>
        </pc:sldMasterMkLst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4135354087" sldId="2147483691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3608782108" sldId="2147483692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1417517366" sldId="2147483693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1357486626" sldId="2147483694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2416448313" sldId="2147483695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2962247180" sldId="2147483696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2762214724" sldId="2147483697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3426724263" sldId="2147483698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905151423" sldId="2147483699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1436396993" sldId="2147483700"/>
          </pc:sldLayoutMkLst>
        </pc:sldLayoutChg>
        <pc:sldLayoutChg chg="add mod replId modTransition">
          <pc:chgData name="Piyush Piyush" userId="c53cd88048f227a7" providerId="Windows Live" clId="Web-{067E3849-BD59-405F-84E7-4FA662183077}" dt="2021-01-04T18:08:11.573" v="964"/>
          <pc:sldLayoutMkLst>
            <pc:docMk/>
            <pc:sldMasterMk cId="1651593884" sldId="2147483690"/>
            <pc:sldLayoutMk cId="257081048" sldId="2147483701"/>
          </pc:sldLayoutMkLst>
        </pc:sldLayoutChg>
      </pc:sldMasterChg>
    </pc:docChg>
  </pc:docChgLst>
  <pc:docChgLst>
    <pc:chgData name="Piyush Piyush" userId="c53cd88048f227a7" providerId="Windows Live" clId="Web-{F43EFF85-7EDF-45BA-8B44-51C83E6CB9AC}"/>
    <pc:docChg chg="modSld modMainMaster">
      <pc:chgData name="Piyush Piyush" userId="c53cd88048f227a7" providerId="Windows Live" clId="Web-{F43EFF85-7EDF-45BA-8B44-51C83E6CB9AC}" dt="2021-01-05T06:26:46.338" v="614"/>
      <pc:docMkLst>
        <pc:docMk/>
      </pc:docMkLst>
      <pc:sldChg chg="modTransition">
        <pc:chgData name="Piyush Piyush" userId="c53cd88048f227a7" providerId="Windows Live" clId="Web-{F43EFF85-7EDF-45BA-8B44-51C83E6CB9AC}" dt="2021-01-05T05:57:06.002" v="291"/>
        <pc:sldMkLst>
          <pc:docMk/>
          <pc:sldMk cId="4107203121" sldId="256"/>
        </pc:sldMkLst>
      </pc:sldChg>
      <pc:sldChg chg="addSp delSp modSp mod modTransition setBg addAnim delAnim modAnim">
        <pc:chgData name="Piyush Piyush" userId="c53cd88048f227a7" providerId="Windows Live" clId="Web-{F43EFF85-7EDF-45BA-8B44-51C83E6CB9AC}" dt="2021-01-05T05:59:52.615" v="293"/>
        <pc:sldMkLst>
          <pc:docMk/>
          <pc:sldMk cId="2815687422" sldId="257"/>
        </pc:sldMkLst>
        <pc:spChg chg="mod">
          <ac:chgData name="Piyush Piyush" userId="c53cd88048f227a7" providerId="Windows Live" clId="Web-{F43EFF85-7EDF-45BA-8B44-51C83E6CB9AC}" dt="2021-01-05T04:55:47.402" v="71"/>
          <ac:spMkLst>
            <pc:docMk/>
            <pc:sldMk cId="2815687422" sldId="257"/>
            <ac:spMk id="2" creationId="{00000000-0000-0000-0000-000000000000}"/>
          </ac:spMkLst>
        </pc:spChg>
        <pc:spChg chg="del">
          <ac:chgData name="Piyush Piyush" userId="c53cd88048f227a7" providerId="Windows Live" clId="Web-{F43EFF85-7EDF-45BA-8B44-51C83E6CB9AC}" dt="2021-01-05T04:50:45.520" v="47"/>
          <ac:spMkLst>
            <pc:docMk/>
            <pc:sldMk cId="2815687422" sldId="257"/>
            <ac:spMk id="3" creationId="{00000000-0000-0000-0000-000000000000}"/>
          </ac:spMkLst>
        </pc:spChg>
        <pc:spChg chg="add">
          <ac:chgData name="Piyush Piyush" userId="c53cd88048f227a7" providerId="Windows Live" clId="Web-{F43EFF85-7EDF-45BA-8B44-51C83E6CB9AC}" dt="2021-01-05T04:55:47.402" v="71"/>
          <ac:spMkLst>
            <pc:docMk/>
            <pc:sldMk cId="2815687422" sldId="257"/>
            <ac:spMk id="10" creationId="{7455F7F3-3A58-4BBB-95C7-CF706F9FFA10}"/>
          </ac:spMkLst>
        </pc:spChg>
        <pc:spChg chg="add">
          <ac:chgData name="Piyush Piyush" userId="c53cd88048f227a7" providerId="Windows Live" clId="Web-{F43EFF85-7EDF-45BA-8B44-51C83E6CB9AC}" dt="2021-01-05T04:55:47.402" v="71"/>
          <ac:spMkLst>
            <pc:docMk/>
            <pc:sldMk cId="2815687422" sldId="257"/>
            <ac:spMk id="12" creationId="{3AE3D314-6F93-4D91-8C0F-E92657F465C6}"/>
          </ac:spMkLst>
        </pc:spChg>
        <pc:spChg chg="add del mod">
          <ac:chgData name="Piyush Piyush" userId="c53cd88048f227a7" providerId="Windows Live" clId="Web-{F43EFF85-7EDF-45BA-8B44-51C83E6CB9AC}" dt="2021-01-05T04:50:49.458" v="48"/>
          <ac:spMkLst>
            <pc:docMk/>
            <pc:sldMk cId="2815687422" sldId="257"/>
            <ac:spMk id="419" creationId="{F73A5E02-60B0-43BC-A4BD-9AE2FA057026}"/>
          </ac:spMkLst>
        </pc:spChg>
        <pc:spChg chg="add mod">
          <ac:chgData name="Piyush Piyush" userId="c53cd88048f227a7" providerId="Windows Live" clId="Web-{F43EFF85-7EDF-45BA-8B44-51C83E6CB9AC}" dt="2021-01-05T05:26:19.191" v="280" actId="14100"/>
          <ac:spMkLst>
            <pc:docMk/>
            <pc:sldMk cId="2815687422" sldId="257"/>
            <ac:spMk id="456" creationId="{2E1294BE-BD00-4535-99AA-DB85A7288AF6}"/>
          </ac:spMkLst>
        </pc:spChg>
        <pc:spChg chg="add mod">
          <ac:chgData name="Piyush Piyush" userId="c53cd88048f227a7" providerId="Windows Live" clId="Web-{F43EFF85-7EDF-45BA-8B44-51C83E6CB9AC}" dt="2021-01-05T05:25:51.862" v="275" actId="1076"/>
          <ac:spMkLst>
            <pc:docMk/>
            <pc:sldMk cId="2815687422" sldId="257"/>
            <ac:spMk id="457" creationId="{D85011FF-2BA5-4713-8620-8B780A09AF80}"/>
          </ac:spMkLst>
        </pc:spChg>
        <pc:spChg chg="add mod">
          <ac:chgData name="Piyush Piyush" userId="c53cd88048f227a7" providerId="Windows Live" clId="Web-{F43EFF85-7EDF-45BA-8B44-51C83E6CB9AC}" dt="2021-01-05T05:25:57.925" v="277" actId="1076"/>
          <ac:spMkLst>
            <pc:docMk/>
            <pc:sldMk cId="2815687422" sldId="257"/>
            <ac:spMk id="473" creationId="{5722EFFD-89DD-476D-BC48-068BA9115A61}"/>
          </ac:spMkLst>
        </pc:spChg>
        <pc:spChg chg="add mod">
          <ac:chgData name="Piyush Piyush" userId="c53cd88048f227a7" providerId="Windows Live" clId="Web-{F43EFF85-7EDF-45BA-8B44-51C83E6CB9AC}" dt="2021-01-05T05:25:55.143" v="276" actId="1076"/>
          <ac:spMkLst>
            <pc:docMk/>
            <pc:sldMk cId="2815687422" sldId="257"/>
            <ac:spMk id="474" creationId="{2229602F-CB41-4AFF-9575-B5CBEB1347B7}"/>
          </ac:spMkLst>
        </pc:spChg>
        <pc:graphicFrameChg chg="add del mod modGraphic">
          <ac:chgData name="Piyush Piyush" userId="c53cd88048f227a7" providerId="Windows Live" clId="Web-{F43EFF85-7EDF-45BA-8B44-51C83E6CB9AC}" dt="2021-01-05T05:26:12.862" v="279"/>
          <ac:graphicFrameMkLst>
            <pc:docMk/>
            <pc:sldMk cId="2815687422" sldId="257"/>
            <ac:graphicFrameMk id="5" creationId="{933A31E1-2218-469B-BF3E-6DEB55003B8C}"/>
          </ac:graphicFrameMkLst>
        </pc:graphicFrameChg>
      </pc:sldChg>
      <pc:sldChg chg="modTransition">
        <pc:chgData name="Piyush Piyush" userId="c53cd88048f227a7" providerId="Windows Live" clId="Web-{F43EFF85-7EDF-45BA-8B44-51C83E6CB9AC}" dt="2021-01-05T05:57:29.081" v="292"/>
        <pc:sldMkLst>
          <pc:docMk/>
          <pc:sldMk cId="1421979662" sldId="258"/>
        </pc:sldMkLst>
      </pc:sldChg>
      <pc:sldChg chg="addSp delSp modSp mod modTransition setBg addAnim delAnim modAnim">
        <pc:chgData name="Piyush Piyush" userId="c53cd88048f227a7" providerId="Windows Live" clId="Web-{F43EFF85-7EDF-45BA-8B44-51C83E6CB9AC}" dt="2021-01-05T06:26:46.338" v="614"/>
        <pc:sldMkLst>
          <pc:docMk/>
          <pc:sldMk cId="2716449802" sldId="259"/>
        </pc:sldMkLst>
        <pc:spChg chg="mo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2" creationId="{3C49B255-0292-4616-B852-35DF1A4F259D}"/>
          </ac:spMkLst>
        </pc:spChg>
        <pc:spChg chg="del">
          <ac:chgData name="Piyush Piyush" userId="c53cd88048f227a7" providerId="Windows Live" clId="Web-{F43EFF85-7EDF-45BA-8B44-51C83E6CB9AC}" dt="2021-01-05T04:48:11.314" v="0"/>
          <ac:spMkLst>
            <pc:docMk/>
            <pc:sldMk cId="2716449802" sldId="259"/>
            <ac:spMk id="3" creationId="{F5B0CE12-4C62-4969-8BA6-B9DD47A04B35}"/>
          </ac:spMkLst>
        </pc:spChg>
        <pc:spChg chg="add del">
          <ac:chgData name="Piyush Piyush" userId="c53cd88048f227a7" providerId="Windows Live" clId="Web-{F43EFF85-7EDF-45BA-8B44-51C83E6CB9AC}" dt="2021-01-05T04:48:49.487" v="3"/>
          <ac:spMkLst>
            <pc:docMk/>
            <pc:sldMk cId="2716449802" sldId="259"/>
            <ac:spMk id="9" creationId="{7455F7F3-3A58-4BBB-95C7-CF706F9FFA10}"/>
          </ac:spMkLst>
        </pc:spChg>
        <pc:spChg chg="ad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10" creationId="{BD7A9026-87C9-4F44-9EC3-75AA7E6FB8D2}"/>
          </ac:spMkLst>
        </pc:spChg>
        <pc:spChg chg="add del">
          <ac:chgData name="Piyush Piyush" userId="c53cd88048f227a7" providerId="Windows Live" clId="Web-{F43EFF85-7EDF-45BA-8B44-51C83E6CB9AC}" dt="2021-01-05T04:48:49.487" v="3"/>
          <ac:spMkLst>
            <pc:docMk/>
            <pc:sldMk cId="2716449802" sldId="259"/>
            <ac:spMk id="11" creationId="{3AE3D314-6F93-4D91-8C0F-E92657F465C6}"/>
          </ac:spMkLst>
        </pc:spChg>
        <pc:spChg chg="ad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12" creationId="{39D4A564-D451-4CDB-971B-95F3B044C6A3}"/>
          </ac:spMkLst>
        </pc:spChg>
        <pc:spChg chg="ad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14" creationId="{C7CB884E-F589-488F-ADF5-77FF20080A2C}"/>
          </ac:spMkLst>
        </pc:spChg>
        <pc:spChg chg="ad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16" creationId="{11603A8D-1B1C-4538-9FE9-374B8FD5550B}"/>
          </ac:spMkLst>
        </pc:spChg>
        <pc:spChg chg="add">
          <ac:chgData name="Piyush Piyush" userId="c53cd88048f227a7" providerId="Windows Live" clId="Web-{F43EFF85-7EDF-45BA-8B44-51C83E6CB9AC}" dt="2021-01-05T04:51:12.177" v="50"/>
          <ac:spMkLst>
            <pc:docMk/>
            <pc:sldMk cId="2716449802" sldId="259"/>
            <ac:spMk id="18" creationId="{69BE86D1-7317-478F-819B-8779B075C234}"/>
          </ac:spMkLst>
        </pc:spChg>
        <pc:spChg chg="add del mod">
          <ac:chgData name="Piyush Piyush" userId="c53cd88048f227a7" providerId="Windows Live" clId="Web-{F43EFF85-7EDF-45BA-8B44-51C83E6CB9AC}" dt="2021-01-05T06:08:43.720" v="439"/>
          <ac:spMkLst>
            <pc:docMk/>
            <pc:sldMk cId="2716449802" sldId="259"/>
            <ac:spMk id="43" creationId="{23CC0237-C0C3-4883-856F-6CF2794A8A90}"/>
          </ac:spMkLst>
        </pc:spChg>
        <pc:spChg chg="add del mod">
          <ac:chgData name="Piyush Piyush" userId="c53cd88048f227a7" providerId="Windows Live" clId="Web-{F43EFF85-7EDF-45BA-8B44-51C83E6CB9AC}" dt="2021-01-05T06:09:23.565" v="448"/>
          <ac:spMkLst>
            <pc:docMk/>
            <pc:sldMk cId="2716449802" sldId="259"/>
            <ac:spMk id="44" creationId="{9AAB5FE0-77D4-45CB-9411-E469AF09F24B}"/>
          </ac:spMkLst>
        </pc:spChg>
        <pc:spChg chg="add del mod">
          <ac:chgData name="Piyush Piyush" userId="c53cd88048f227a7" providerId="Windows Live" clId="Web-{F43EFF85-7EDF-45BA-8B44-51C83E6CB9AC}" dt="2021-01-05T06:09:17.737" v="446"/>
          <ac:spMkLst>
            <pc:docMk/>
            <pc:sldMk cId="2716449802" sldId="259"/>
            <ac:spMk id="45" creationId="{0D3AB10E-A189-4D1F-9E7F-F03CD9E6FE97}"/>
          </ac:spMkLst>
        </pc:spChg>
        <pc:spChg chg="add del mod">
          <ac:chgData name="Piyush Piyush" userId="c53cd88048f227a7" providerId="Windows Live" clId="Web-{F43EFF85-7EDF-45BA-8B44-51C83E6CB9AC}" dt="2021-01-05T06:09:15.362" v="445"/>
          <ac:spMkLst>
            <pc:docMk/>
            <pc:sldMk cId="2716449802" sldId="259"/>
            <ac:spMk id="46" creationId="{F82ED03A-637C-42F5-A0B4-21DD964FB5E0}"/>
          </ac:spMkLst>
        </pc:spChg>
        <pc:spChg chg="add del mod">
          <ac:chgData name="Piyush Piyush" userId="c53cd88048f227a7" providerId="Windows Live" clId="Web-{F43EFF85-7EDF-45BA-8B44-51C83E6CB9AC}" dt="2021-01-05T06:08:31.658" v="436"/>
          <ac:spMkLst>
            <pc:docMk/>
            <pc:sldMk cId="2716449802" sldId="259"/>
            <ac:spMk id="47" creationId="{7D137A3D-0FF5-4EE5-8484-ED6157E9EE19}"/>
          </ac:spMkLst>
        </pc:spChg>
        <pc:spChg chg="add mod">
          <ac:chgData name="Piyush Piyush" userId="c53cd88048f227a7" providerId="Windows Live" clId="Web-{F43EFF85-7EDF-45BA-8B44-51C83E6CB9AC}" dt="2021-01-05T06:22:05.410" v="585"/>
          <ac:spMkLst>
            <pc:docMk/>
            <pc:sldMk cId="2716449802" sldId="259"/>
            <ac:spMk id="49" creationId="{BF6EE471-7926-418C-BF87-967790C2A4AB}"/>
          </ac:spMkLst>
        </pc:spChg>
        <pc:spChg chg="add mod">
          <ac:chgData name="Piyush Piyush" userId="c53cd88048f227a7" providerId="Windows Live" clId="Web-{F43EFF85-7EDF-45BA-8B44-51C83E6CB9AC}" dt="2021-01-05T06:14:19.571" v="481" actId="1076"/>
          <ac:spMkLst>
            <pc:docMk/>
            <pc:sldMk cId="2716449802" sldId="259"/>
            <ac:spMk id="51" creationId="{5B1AACD4-E1A6-4F5A-B88C-E3FD7A46EB22}"/>
          </ac:spMkLst>
        </pc:spChg>
        <pc:spChg chg="add mod">
          <ac:chgData name="Piyush Piyush" userId="c53cd88048f227a7" providerId="Windows Live" clId="Web-{F43EFF85-7EDF-45BA-8B44-51C83E6CB9AC}" dt="2021-01-05T06:14:19.571" v="482" actId="1076"/>
          <ac:spMkLst>
            <pc:docMk/>
            <pc:sldMk cId="2716449802" sldId="259"/>
            <ac:spMk id="53" creationId="{8C9B653C-8566-4B0F-A631-90056CC3F0EC}"/>
          </ac:spMkLst>
        </pc:spChg>
        <pc:spChg chg="add mod">
          <ac:chgData name="Piyush Piyush" userId="c53cd88048f227a7" providerId="Windows Live" clId="Web-{F43EFF85-7EDF-45BA-8B44-51C83E6CB9AC}" dt="2021-01-05T06:14:19.571" v="483" actId="1076"/>
          <ac:spMkLst>
            <pc:docMk/>
            <pc:sldMk cId="2716449802" sldId="259"/>
            <ac:spMk id="55" creationId="{913C339F-7470-421E-983E-770186C9BB0A}"/>
          </ac:spMkLst>
        </pc:spChg>
        <pc:spChg chg="add del mod">
          <ac:chgData name="Piyush Piyush" userId="c53cd88048f227a7" providerId="Windows Live" clId="Web-{F43EFF85-7EDF-45BA-8B44-51C83E6CB9AC}" dt="2021-01-05T06:09:57.503" v="453"/>
          <ac:spMkLst>
            <pc:docMk/>
            <pc:sldMk cId="2716449802" sldId="259"/>
            <ac:spMk id="57" creationId="{CB2CF55F-8130-4ED9-8527-749FE18F5F22}"/>
          </ac:spMkLst>
        </pc:spChg>
        <pc:spChg chg="add mod">
          <ac:chgData name="Piyush Piyush" userId="c53cd88048f227a7" providerId="Windows Live" clId="Web-{F43EFF85-7EDF-45BA-8B44-51C83E6CB9AC}" dt="2021-01-05T06:14:19.571" v="484" actId="1076"/>
          <ac:spMkLst>
            <pc:docMk/>
            <pc:sldMk cId="2716449802" sldId="259"/>
            <ac:spMk id="58" creationId="{5C7F0B9E-54EE-4286-9B43-4EC88BE821B1}"/>
          </ac:spMkLst>
        </pc:spChg>
        <pc:graphicFrameChg chg="add del mod modGraphic">
          <ac:chgData name="Piyush Piyush" userId="c53cd88048f227a7" providerId="Windows Live" clId="Web-{F43EFF85-7EDF-45BA-8B44-51C83E6CB9AC}" dt="2021-01-05T06:09:52.612" v="452"/>
          <ac:graphicFrameMkLst>
            <pc:docMk/>
            <pc:sldMk cId="2716449802" sldId="259"/>
            <ac:graphicFrameMk id="5" creationId="{6B1A7736-FCE8-44FA-BD12-59A19386B33D}"/>
          </ac:graphicFrameMkLst>
        </pc:graphicFrameChg>
        <pc:cxnChg chg="add del mod">
          <ac:chgData name="Piyush Piyush" userId="c53cd88048f227a7" providerId="Windows Live" clId="Web-{F43EFF85-7EDF-45BA-8B44-51C83E6CB9AC}" dt="2021-01-05T06:00:58.788" v="296"/>
          <ac:cxnSpMkLst>
            <pc:docMk/>
            <pc:sldMk cId="2716449802" sldId="259"/>
            <ac:cxnSpMk id="42" creationId="{7F3E51B0-A06D-43B9-AD93-5A166B07C23D}"/>
          </ac:cxnSpMkLst>
        </pc:cxnChg>
        <pc:cxnChg chg="add mod">
          <ac:chgData name="Piyush Piyush" userId="c53cd88048f227a7" providerId="Windows Live" clId="Web-{F43EFF85-7EDF-45BA-8B44-51C83E6CB9AC}" dt="2021-01-05T06:15:56.167" v="504" actId="1076"/>
          <ac:cxnSpMkLst>
            <pc:docMk/>
            <pc:sldMk cId="2716449802" sldId="259"/>
            <ac:cxnSpMk id="59" creationId="{1BD2012D-DBD7-4D01-98AB-977DDCEBC8BA}"/>
          </ac:cxnSpMkLst>
        </pc:cxnChg>
        <pc:cxnChg chg="add mod">
          <ac:chgData name="Piyush Piyush" userId="c53cd88048f227a7" providerId="Windows Live" clId="Web-{F43EFF85-7EDF-45BA-8B44-51C83E6CB9AC}" dt="2021-01-05T06:15:56.167" v="505" actId="1076"/>
          <ac:cxnSpMkLst>
            <pc:docMk/>
            <pc:sldMk cId="2716449802" sldId="259"/>
            <ac:cxnSpMk id="60" creationId="{182E06F3-104D-4741-B42C-B20687B3D289}"/>
          </ac:cxnSpMkLst>
        </pc:cxnChg>
        <pc:cxnChg chg="add del mod">
          <ac:chgData name="Piyush Piyush" userId="c53cd88048f227a7" providerId="Windows Live" clId="Web-{F43EFF85-7EDF-45BA-8B44-51C83E6CB9AC}" dt="2021-01-05T06:15:11.713" v="496"/>
          <ac:cxnSpMkLst>
            <pc:docMk/>
            <pc:sldMk cId="2716449802" sldId="259"/>
            <ac:cxnSpMk id="61" creationId="{9FD61C43-8397-4336-AB85-12301CE80550}"/>
          </ac:cxnSpMkLst>
        </pc:cxnChg>
        <pc:cxnChg chg="add del mod">
          <ac:chgData name="Piyush Piyush" userId="c53cd88048f227a7" providerId="Windows Live" clId="Web-{F43EFF85-7EDF-45BA-8B44-51C83E6CB9AC}" dt="2021-01-05T06:15:11.713" v="495"/>
          <ac:cxnSpMkLst>
            <pc:docMk/>
            <pc:sldMk cId="2716449802" sldId="259"/>
            <ac:cxnSpMk id="62" creationId="{980D8184-67AD-4BB5-820A-2A4550EDF626}"/>
          </ac:cxnSpMkLst>
        </pc:cxnChg>
        <pc:cxnChg chg="add mod">
          <ac:chgData name="Piyush Piyush" userId="c53cd88048f227a7" providerId="Windows Live" clId="Web-{F43EFF85-7EDF-45BA-8B44-51C83E6CB9AC}" dt="2021-01-05T06:17:45.326" v="522" actId="14100"/>
          <ac:cxnSpMkLst>
            <pc:docMk/>
            <pc:sldMk cId="2716449802" sldId="259"/>
            <ac:cxnSpMk id="63" creationId="{25F13EEC-63A9-45C0-A1D2-B121C70C6FE7}"/>
          </ac:cxnSpMkLst>
        </pc:cxnChg>
        <pc:cxnChg chg="add mod">
          <ac:chgData name="Piyush Piyush" userId="c53cd88048f227a7" providerId="Windows Live" clId="Web-{F43EFF85-7EDF-45BA-8B44-51C83E6CB9AC}" dt="2021-01-05T06:19:30.391" v="538" actId="1076"/>
          <ac:cxnSpMkLst>
            <pc:docMk/>
            <pc:sldMk cId="2716449802" sldId="259"/>
            <ac:cxnSpMk id="64" creationId="{093594DB-AA2C-49F3-ADD9-9BFFA8F38C50}"/>
          </ac:cxnSpMkLst>
        </pc:cxnChg>
        <pc:cxnChg chg="add mod">
          <ac:chgData name="Piyush Piyush" userId="c53cd88048f227a7" providerId="Windows Live" clId="Web-{F43EFF85-7EDF-45BA-8B44-51C83E6CB9AC}" dt="2021-01-05T06:17:59.545" v="524" actId="14100"/>
          <ac:cxnSpMkLst>
            <pc:docMk/>
            <pc:sldMk cId="2716449802" sldId="259"/>
            <ac:cxnSpMk id="65" creationId="{E0A6518F-7703-4DC7-A0FD-772DC0608506}"/>
          </ac:cxnSpMkLst>
        </pc:cxnChg>
        <pc:cxnChg chg="add mod">
          <ac:chgData name="Piyush Piyush" userId="c53cd88048f227a7" providerId="Windows Live" clId="Web-{F43EFF85-7EDF-45BA-8B44-51C83E6CB9AC}" dt="2021-01-05T06:19:22.609" v="533" actId="1076"/>
          <ac:cxnSpMkLst>
            <pc:docMk/>
            <pc:sldMk cId="2716449802" sldId="259"/>
            <ac:cxnSpMk id="66" creationId="{E88A4724-BB19-4A53-8145-55D15C57C628}"/>
          </ac:cxnSpMkLst>
        </pc:cxnChg>
        <pc:cxnChg chg="add mod">
          <ac:chgData name="Piyush Piyush" userId="c53cd88048f227a7" providerId="Windows Live" clId="Web-{F43EFF85-7EDF-45BA-8B44-51C83E6CB9AC}" dt="2021-01-05T06:19:22.609" v="534" actId="1076"/>
          <ac:cxnSpMkLst>
            <pc:docMk/>
            <pc:sldMk cId="2716449802" sldId="259"/>
            <ac:cxnSpMk id="67" creationId="{927F2E4C-3462-4E93-B68F-5EE7EBF3EE08}"/>
          </ac:cxnSpMkLst>
        </pc:cxnChg>
        <pc:cxnChg chg="add mod">
          <ac:chgData name="Piyush Piyush" userId="c53cd88048f227a7" providerId="Windows Live" clId="Web-{F43EFF85-7EDF-45BA-8B44-51C83E6CB9AC}" dt="2021-01-05T06:19:22.625" v="535" actId="1076"/>
          <ac:cxnSpMkLst>
            <pc:docMk/>
            <pc:sldMk cId="2716449802" sldId="259"/>
            <ac:cxnSpMk id="68" creationId="{00D30703-F672-4532-887D-004EEDC7DF99}"/>
          </ac:cxnSpMkLst>
        </pc:cxnChg>
        <pc:cxnChg chg="add mod">
          <ac:chgData name="Piyush Piyush" userId="c53cd88048f227a7" providerId="Windows Live" clId="Web-{F43EFF85-7EDF-45BA-8B44-51C83E6CB9AC}" dt="2021-01-05T06:19:22.625" v="536" actId="1076"/>
          <ac:cxnSpMkLst>
            <pc:docMk/>
            <pc:sldMk cId="2716449802" sldId="259"/>
            <ac:cxnSpMk id="69" creationId="{FAE58007-CF7F-44D3-A01A-378D4F0D8BAA}"/>
          </ac:cxnSpMkLst>
        </pc:cxnChg>
        <pc:cxnChg chg="add mod">
          <ac:chgData name="Piyush Piyush" userId="c53cd88048f227a7" providerId="Windows Live" clId="Web-{F43EFF85-7EDF-45BA-8B44-51C83E6CB9AC}" dt="2021-01-05T06:19:38.828" v="540" actId="1076"/>
          <ac:cxnSpMkLst>
            <pc:docMk/>
            <pc:sldMk cId="2716449802" sldId="259"/>
            <ac:cxnSpMk id="70" creationId="{CEEBA29C-A547-4434-9D33-6907637082B8}"/>
          </ac:cxnSpMkLst>
        </pc:cxnChg>
        <pc:cxnChg chg="add mod">
          <ac:chgData name="Piyush Piyush" userId="c53cd88048f227a7" providerId="Windows Live" clId="Web-{F43EFF85-7EDF-45BA-8B44-51C83E6CB9AC}" dt="2021-01-05T06:20:05.079" v="546" actId="1076"/>
          <ac:cxnSpMkLst>
            <pc:docMk/>
            <pc:sldMk cId="2716449802" sldId="259"/>
            <ac:cxnSpMk id="71" creationId="{1A62382B-A699-467A-B850-F8B206DF8016}"/>
          </ac:cxnSpMkLst>
        </pc:cxnChg>
        <pc:cxnChg chg="add mod">
          <ac:chgData name="Piyush Piyush" userId="c53cd88048f227a7" providerId="Windows Live" clId="Web-{F43EFF85-7EDF-45BA-8B44-51C83E6CB9AC}" dt="2021-01-05T06:20:05.079" v="547" actId="1076"/>
          <ac:cxnSpMkLst>
            <pc:docMk/>
            <pc:sldMk cId="2716449802" sldId="259"/>
            <ac:cxnSpMk id="72" creationId="{B8FC2195-9753-4B6E-ADA9-23A06A483B9C}"/>
          </ac:cxnSpMkLst>
        </pc:cxnChg>
        <pc:cxnChg chg="add mod">
          <ac:chgData name="Piyush Piyush" userId="c53cd88048f227a7" providerId="Windows Live" clId="Web-{F43EFF85-7EDF-45BA-8B44-51C83E6CB9AC}" dt="2021-01-05T06:21:02.299" v="584" actId="1076"/>
          <ac:cxnSpMkLst>
            <pc:docMk/>
            <pc:sldMk cId="2716449802" sldId="259"/>
            <ac:cxnSpMk id="73" creationId="{8AFDF73A-BE28-4696-B5FA-A3CB0CF45267}"/>
          </ac:cxnSpMkLst>
        </pc:cxnChg>
        <pc:cxnChg chg="add mod">
          <ac:chgData name="Piyush Piyush" userId="c53cd88048f227a7" providerId="Windows Live" clId="Web-{F43EFF85-7EDF-45BA-8B44-51C83E6CB9AC}" dt="2021-01-05T06:20:05.095" v="549" actId="1076"/>
          <ac:cxnSpMkLst>
            <pc:docMk/>
            <pc:sldMk cId="2716449802" sldId="259"/>
            <ac:cxnSpMk id="74" creationId="{C80A9EEF-AE60-41C8-AB8C-79E0DAB0B482}"/>
          </ac:cxnSpMkLst>
        </pc:cxnChg>
        <pc:cxnChg chg="add mod">
          <ac:chgData name="Piyush Piyush" userId="c53cd88048f227a7" providerId="Windows Live" clId="Web-{F43EFF85-7EDF-45BA-8B44-51C83E6CB9AC}" dt="2021-01-05T06:20:05.095" v="550" actId="1076"/>
          <ac:cxnSpMkLst>
            <pc:docMk/>
            <pc:sldMk cId="2716449802" sldId="259"/>
            <ac:cxnSpMk id="75" creationId="{697A572A-59F5-413C-B1DE-37BCA5F0C90D}"/>
          </ac:cxnSpMkLst>
        </pc:cxnChg>
        <pc:cxnChg chg="add mod">
          <ac:chgData name="Piyush Piyush" userId="c53cd88048f227a7" providerId="Windows Live" clId="Web-{F43EFF85-7EDF-45BA-8B44-51C83E6CB9AC}" dt="2021-01-05T06:20:16.314" v="556" actId="1076"/>
          <ac:cxnSpMkLst>
            <pc:docMk/>
            <pc:sldMk cId="2716449802" sldId="259"/>
            <ac:cxnSpMk id="76" creationId="{4D383A05-A8BF-44F1-A96D-F40CBF5D61C9}"/>
          </ac:cxnSpMkLst>
        </pc:cxnChg>
        <pc:cxnChg chg="add mod">
          <ac:chgData name="Piyush Piyush" userId="c53cd88048f227a7" providerId="Windows Live" clId="Web-{F43EFF85-7EDF-45BA-8B44-51C83E6CB9AC}" dt="2021-01-05T06:20:16.314" v="557" actId="1076"/>
          <ac:cxnSpMkLst>
            <pc:docMk/>
            <pc:sldMk cId="2716449802" sldId="259"/>
            <ac:cxnSpMk id="77" creationId="{09D8909F-6B70-4D88-99F4-D0195F998A8D}"/>
          </ac:cxnSpMkLst>
        </pc:cxnChg>
        <pc:cxnChg chg="add mod">
          <ac:chgData name="Piyush Piyush" userId="c53cd88048f227a7" providerId="Windows Live" clId="Web-{F43EFF85-7EDF-45BA-8B44-51C83E6CB9AC}" dt="2021-01-05T06:20:53.252" v="582" actId="1076"/>
          <ac:cxnSpMkLst>
            <pc:docMk/>
            <pc:sldMk cId="2716449802" sldId="259"/>
            <ac:cxnSpMk id="78" creationId="{025BE4F1-2634-428E-A0B6-F519B6F16F9F}"/>
          </ac:cxnSpMkLst>
        </pc:cxnChg>
        <pc:cxnChg chg="add mod">
          <ac:chgData name="Piyush Piyush" userId="c53cd88048f227a7" providerId="Windows Live" clId="Web-{F43EFF85-7EDF-45BA-8B44-51C83E6CB9AC}" dt="2021-01-05T06:20:16.329" v="559" actId="1076"/>
          <ac:cxnSpMkLst>
            <pc:docMk/>
            <pc:sldMk cId="2716449802" sldId="259"/>
            <ac:cxnSpMk id="79" creationId="{3976979F-048E-4618-8AAF-2BF3DE9092C9}"/>
          </ac:cxnSpMkLst>
        </pc:cxnChg>
        <pc:cxnChg chg="add mod">
          <ac:chgData name="Piyush Piyush" userId="c53cd88048f227a7" providerId="Windows Live" clId="Web-{F43EFF85-7EDF-45BA-8B44-51C83E6CB9AC}" dt="2021-01-05T06:20:16.329" v="560" actId="1076"/>
          <ac:cxnSpMkLst>
            <pc:docMk/>
            <pc:sldMk cId="2716449802" sldId="259"/>
            <ac:cxnSpMk id="80" creationId="{5D155E74-0020-44E5-89DB-2695F9065CB1}"/>
          </ac:cxnSpMkLst>
        </pc:cxnChg>
        <pc:cxnChg chg="add del mod">
          <ac:chgData name="Piyush Piyush" userId="c53cd88048f227a7" providerId="Windows Live" clId="Web-{F43EFF85-7EDF-45BA-8B44-51C83E6CB9AC}" dt="2021-01-05T06:20:21.845" v="570"/>
          <ac:cxnSpMkLst>
            <pc:docMk/>
            <pc:sldMk cId="2716449802" sldId="259"/>
            <ac:cxnSpMk id="81" creationId="{3D9D32DB-5926-4F15-A304-BB778470C714}"/>
          </ac:cxnSpMkLst>
        </pc:cxnChg>
        <pc:cxnChg chg="add del mod">
          <ac:chgData name="Piyush Piyush" userId="c53cd88048f227a7" providerId="Windows Live" clId="Web-{F43EFF85-7EDF-45BA-8B44-51C83E6CB9AC}" dt="2021-01-05T06:20:21.845" v="569"/>
          <ac:cxnSpMkLst>
            <pc:docMk/>
            <pc:sldMk cId="2716449802" sldId="259"/>
            <ac:cxnSpMk id="82" creationId="{19D8D9B6-9147-4199-97E9-42A79618D1F2}"/>
          </ac:cxnSpMkLst>
        </pc:cxnChg>
        <pc:cxnChg chg="add del mod">
          <ac:chgData name="Piyush Piyush" userId="c53cd88048f227a7" providerId="Windows Live" clId="Web-{F43EFF85-7EDF-45BA-8B44-51C83E6CB9AC}" dt="2021-01-05T06:20:21.845" v="568"/>
          <ac:cxnSpMkLst>
            <pc:docMk/>
            <pc:sldMk cId="2716449802" sldId="259"/>
            <ac:cxnSpMk id="83" creationId="{91C9F30E-D3CA-49FB-BEDD-3989E5C6B827}"/>
          </ac:cxnSpMkLst>
        </pc:cxnChg>
        <pc:cxnChg chg="add del mod">
          <ac:chgData name="Piyush Piyush" userId="c53cd88048f227a7" providerId="Windows Live" clId="Web-{F43EFF85-7EDF-45BA-8B44-51C83E6CB9AC}" dt="2021-01-05T06:20:21.845" v="567"/>
          <ac:cxnSpMkLst>
            <pc:docMk/>
            <pc:sldMk cId="2716449802" sldId="259"/>
            <ac:cxnSpMk id="84" creationId="{38214EBD-A201-4BE0-8217-48E8A9A5AC15}"/>
          </ac:cxnSpMkLst>
        </pc:cxnChg>
        <pc:cxnChg chg="add del mod">
          <ac:chgData name="Piyush Piyush" userId="c53cd88048f227a7" providerId="Windows Live" clId="Web-{F43EFF85-7EDF-45BA-8B44-51C83E6CB9AC}" dt="2021-01-05T06:20:21.845" v="566"/>
          <ac:cxnSpMkLst>
            <pc:docMk/>
            <pc:sldMk cId="2716449802" sldId="259"/>
            <ac:cxnSpMk id="85" creationId="{D6770130-5C48-4653-ADDA-FB57D471D9A7}"/>
          </ac:cxnSpMkLst>
        </pc:cxnChg>
        <pc:cxnChg chg="add mod">
          <ac:chgData name="Piyush Piyush" userId="c53cd88048f227a7" providerId="Windows Live" clId="Web-{F43EFF85-7EDF-45BA-8B44-51C83E6CB9AC}" dt="2021-01-05T06:20:36.408" v="576" actId="1076"/>
          <ac:cxnSpMkLst>
            <pc:docMk/>
            <pc:sldMk cId="2716449802" sldId="259"/>
            <ac:cxnSpMk id="86" creationId="{8D74886A-E42C-48B3-B042-3E18EC3A9093}"/>
          </ac:cxnSpMkLst>
        </pc:cxnChg>
        <pc:cxnChg chg="add mod">
          <ac:chgData name="Piyush Piyush" userId="c53cd88048f227a7" providerId="Windows Live" clId="Web-{F43EFF85-7EDF-45BA-8B44-51C83E6CB9AC}" dt="2021-01-05T06:20:36.408" v="577" actId="1076"/>
          <ac:cxnSpMkLst>
            <pc:docMk/>
            <pc:sldMk cId="2716449802" sldId="259"/>
            <ac:cxnSpMk id="87" creationId="{0A4C09D3-C896-4A8F-8314-39CCB07122B3}"/>
          </ac:cxnSpMkLst>
        </pc:cxnChg>
        <pc:cxnChg chg="add mod">
          <ac:chgData name="Piyush Piyush" userId="c53cd88048f227a7" providerId="Windows Live" clId="Web-{F43EFF85-7EDF-45BA-8B44-51C83E6CB9AC}" dt="2021-01-05T06:20:36.408" v="578" actId="1076"/>
          <ac:cxnSpMkLst>
            <pc:docMk/>
            <pc:sldMk cId="2716449802" sldId="259"/>
            <ac:cxnSpMk id="88" creationId="{F85C832C-961A-48D1-B550-2547923CEA00}"/>
          </ac:cxnSpMkLst>
        </pc:cxnChg>
        <pc:cxnChg chg="add mod">
          <ac:chgData name="Piyush Piyush" userId="c53cd88048f227a7" providerId="Windows Live" clId="Web-{F43EFF85-7EDF-45BA-8B44-51C83E6CB9AC}" dt="2021-01-05T06:20:36.423" v="579" actId="1076"/>
          <ac:cxnSpMkLst>
            <pc:docMk/>
            <pc:sldMk cId="2716449802" sldId="259"/>
            <ac:cxnSpMk id="89" creationId="{5AB86A94-B3D2-4D8A-95D9-7678B9229C7C}"/>
          </ac:cxnSpMkLst>
        </pc:cxnChg>
        <pc:cxnChg chg="add mod">
          <ac:chgData name="Piyush Piyush" userId="c53cd88048f227a7" providerId="Windows Live" clId="Web-{F43EFF85-7EDF-45BA-8B44-51C83E6CB9AC}" dt="2021-01-05T06:20:36.423" v="580" actId="1076"/>
          <ac:cxnSpMkLst>
            <pc:docMk/>
            <pc:sldMk cId="2716449802" sldId="259"/>
            <ac:cxnSpMk id="90" creationId="{98B58EBF-5970-46A6-A30C-F1E1275D0DEF}"/>
          </ac:cxnSpMkLst>
        </pc:cxnChg>
      </pc:sldChg>
      <pc:sldChg chg="addSp delSp modSp mod modTransition setBg">
        <pc:chgData name="Piyush Piyush" userId="c53cd88048f227a7" providerId="Windows Live" clId="Web-{F43EFF85-7EDF-45BA-8B44-51C83E6CB9AC}" dt="2021-01-05T05:56:47.767" v="290"/>
        <pc:sldMkLst>
          <pc:docMk/>
          <pc:sldMk cId="111742934" sldId="260"/>
        </pc:sldMkLst>
        <pc:spChg chg="mod">
          <ac:chgData name="Piyush Piyush" userId="c53cd88048f227a7" providerId="Windows Live" clId="Web-{F43EFF85-7EDF-45BA-8B44-51C83E6CB9AC}" dt="2021-01-05T04:52:35.257" v="54"/>
          <ac:spMkLst>
            <pc:docMk/>
            <pc:sldMk cId="111742934" sldId="260"/>
            <ac:spMk id="2" creationId="{1577092A-B590-48BD-B671-BF872970D291}"/>
          </ac:spMkLst>
        </pc:spChg>
        <pc:spChg chg="del">
          <ac:chgData name="Piyush Piyush" userId="c53cd88048f227a7" providerId="Windows Live" clId="Web-{F43EFF85-7EDF-45BA-8B44-51C83E6CB9AC}" dt="2021-01-05T04:48:32.236" v="1"/>
          <ac:spMkLst>
            <pc:docMk/>
            <pc:sldMk cId="111742934" sldId="260"/>
            <ac:spMk id="3" creationId="{E03CE3C8-482E-477F-B7E1-660A2CA74814}"/>
          </ac:spMkLst>
        </pc:spChg>
        <pc:spChg chg="add del">
          <ac:chgData name="Piyush Piyush" userId="c53cd88048f227a7" providerId="Windows Live" clId="Web-{F43EFF85-7EDF-45BA-8B44-51C83E6CB9AC}" dt="2021-01-05T04:52:35.257" v="54"/>
          <ac:spMkLst>
            <pc:docMk/>
            <pc:sldMk cId="111742934" sldId="260"/>
            <ac:spMk id="9" creationId="{7455F7F3-3A58-4BBB-95C7-CF706F9FFA10}"/>
          </ac:spMkLst>
        </pc:spChg>
        <pc:spChg chg="add del">
          <ac:chgData name="Piyush Piyush" userId="c53cd88048f227a7" providerId="Windows Live" clId="Web-{F43EFF85-7EDF-45BA-8B44-51C83E6CB9AC}" dt="2021-01-05T04:52:35.257" v="54"/>
          <ac:spMkLst>
            <pc:docMk/>
            <pc:sldMk cId="111742934" sldId="260"/>
            <ac:spMk id="11" creationId="{3AE3D314-6F93-4D91-8C0F-E92657F465C6}"/>
          </ac:spMkLst>
        </pc:spChg>
        <pc:graphicFrameChg chg="add mod modGraphic">
          <ac:chgData name="Piyush Piyush" userId="c53cd88048f227a7" providerId="Windows Live" clId="Web-{F43EFF85-7EDF-45BA-8B44-51C83E6CB9AC}" dt="2021-01-05T04:52:40.257" v="55" actId="1076"/>
          <ac:graphicFrameMkLst>
            <pc:docMk/>
            <pc:sldMk cId="111742934" sldId="260"/>
            <ac:graphicFrameMk id="5" creationId="{A0A6B9C2-A481-4C79-A7FC-6228562A0104}"/>
          </ac:graphicFrameMkLst>
        </pc:graphicFrameChg>
      </pc:sldChg>
      <pc:sldChg chg="addSp delSp modSp mod modTransition setBg">
        <pc:chgData name="Piyush Piyush" userId="c53cd88048f227a7" providerId="Windows Live" clId="Web-{F43EFF85-7EDF-45BA-8B44-51C83E6CB9AC}" dt="2021-01-05T05:56:47.767" v="290"/>
        <pc:sldMkLst>
          <pc:docMk/>
          <pc:sldMk cId="219066345" sldId="261"/>
        </pc:sldMkLst>
        <pc:spChg chg="mod">
          <ac:chgData name="Piyush Piyush" userId="c53cd88048f227a7" providerId="Windows Live" clId="Web-{F43EFF85-7EDF-45BA-8B44-51C83E6CB9AC}" dt="2021-01-05T04:51:27.677" v="51"/>
          <ac:spMkLst>
            <pc:docMk/>
            <pc:sldMk cId="219066345" sldId="261"/>
            <ac:spMk id="2" creationId="{0C54E24F-B81B-4424-84BF-41178BF6476A}"/>
          </ac:spMkLst>
        </pc:spChg>
        <pc:spChg chg="del">
          <ac:chgData name="Piyush Piyush" userId="c53cd88048f227a7" providerId="Windows Live" clId="Web-{F43EFF85-7EDF-45BA-8B44-51C83E6CB9AC}" dt="2021-01-05T04:48:44.549" v="2"/>
          <ac:spMkLst>
            <pc:docMk/>
            <pc:sldMk cId="219066345" sldId="261"/>
            <ac:spMk id="3" creationId="{0F7AB374-2EA8-4866-98F6-BA19C4B34D09}"/>
          </ac:spMkLst>
        </pc:spChg>
        <pc:spChg chg="add del">
          <ac:chgData name="Piyush Piyush" userId="c53cd88048f227a7" providerId="Windows Live" clId="Web-{F43EFF85-7EDF-45BA-8B44-51C83E6CB9AC}" dt="2021-01-05T04:51:27.677" v="51"/>
          <ac:spMkLst>
            <pc:docMk/>
            <pc:sldMk cId="219066345" sldId="261"/>
            <ac:spMk id="9" creationId="{7455F7F3-3A58-4BBB-95C7-CF706F9FFA10}"/>
          </ac:spMkLst>
        </pc:spChg>
        <pc:spChg chg="add del">
          <ac:chgData name="Piyush Piyush" userId="c53cd88048f227a7" providerId="Windows Live" clId="Web-{F43EFF85-7EDF-45BA-8B44-51C83E6CB9AC}" dt="2021-01-05T04:51:27.677" v="51"/>
          <ac:spMkLst>
            <pc:docMk/>
            <pc:sldMk cId="219066345" sldId="261"/>
            <ac:spMk id="11" creationId="{3AE3D314-6F93-4D91-8C0F-E92657F465C6}"/>
          </ac:spMkLst>
        </pc:spChg>
        <pc:spChg chg="add del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16" creationId="{BD7A9026-87C9-4F44-9EC3-75AA7E6FB8D2}"/>
          </ac:spMkLst>
        </pc:spChg>
        <pc:spChg chg="add del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18" creationId="{39D4A564-D451-4CDB-971B-95F3B044C6A3}"/>
          </ac:spMkLst>
        </pc:spChg>
        <pc:spChg chg="add del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20" creationId="{C7CB884E-F589-488F-ADF5-77FF20080A2C}"/>
          </ac:spMkLst>
        </pc:spChg>
        <pc:spChg chg="add del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22" creationId="{11603A8D-1B1C-4538-9FE9-374B8FD5550B}"/>
          </ac:spMkLst>
        </pc:spChg>
        <pc:spChg chg="add del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24" creationId="{69BE86D1-7317-478F-819B-8779B075C234}"/>
          </ac:spMkLst>
        </pc:spChg>
        <pc:spChg chg="add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29" creationId="{BD7A9026-87C9-4F44-9EC3-75AA7E6FB8D2}"/>
          </ac:spMkLst>
        </pc:spChg>
        <pc:spChg chg="add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31" creationId="{39D4A564-D451-4CDB-971B-95F3B044C6A3}"/>
          </ac:spMkLst>
        </pc:spChg>
        <pc:spChg chg="add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33" creationId="{C7CB884E-F589-488F-ADF5-77FF20080A2C}"/>
          </ac:spMkLst>
        </pc:spChg>
        <pc:spChg chg="add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35" creationId="{11603A8D-1B1C-4538-9FE9-374B8FD5550B}"/>
          </ac:spMkLst>
        </pc:spChg>
        <pc:spChg chg="add">
          <ac:chgData name="Piyush Piyush" userId="c53cd88048f227a7" providerId="Windows Live" clId="Web-{F43EFF85-7EDF-45BA-8B44-51C83E6CB9AC}" dt="2021-01-05T04:53:03.930" v="56"/>
          <ac:spMkLst>
            <pc:docMk/>
            <pc:sldMk cId="219066345" sldId="261"/>
            <ac:spMk id="37" creationId="{69BE86D1-7317-478F-819B-8779B075C234}"/>
          </ac:spMkLst>
        </pc:spChg>
        <pc:graphicFrameChg chg="add mod modGraphic">
          <ac:chgData name="Piyush Piyush" userId="c53cd88048f227a7" providerId="Windows Live" clId="Web-{F43EFF85-7EDF-45BA-8B44-51C83E6CB9AC}" dt="2021-01-05T04:54:14.197" v="70" actId="14100"/>
          <ac:graphicFrameMkLst>
            <pc:docMk/>
            <pc:sldMk cId="219066345" sldId="261"/>
            <ac:graphicFrameMk id="5" creationId="{E2F53936-9960-45B0-B6BC-340DECC644EE}"/>
          </ac:graphicFrameMkLst>
        </pc:graphicFrameChg>
      </pc:sldChg>
      <pc:sldChg chg="addSp delSp modSp mod modTransition setBg setClrOvrMap delDesignElem chgLayout">
        <pc:chgData name="Piyush Piyush" userId="c53cd88048f227a7" providerId="Windows Live" clId="Web-{F43EFF85-7EDF-45BA-8B44-51C83E6CB9AC}" dt="2021-01-05T05:56:47.767" v="290"/>
        <pc:sldMkLst>
          <pc:docMk/>
          <pc:sldMk cId="2330879925" sldId="262"/>
        </pc:sldMkLst>
        <pc:spChg chg="del mod ord">
          <ac:chgData name="Piyush Piyush" userId="c53cd88048f227a7" providerId="Windows Live" clId="Web-{F43EFF85-7EDF-45BA-8B44-51C83E6CB9AC}" dt="2021-01-05T05:05:13.429" v="138"/>
          <ac:spMkLst>
            <pc:docMk/>
            <pc:sldMk cId="2330879925" sldId="262"/>
            <ac:spMk id="2" creationId="{D9460828-2D35-438D-A2E9-1A96E534E85A}"/>
          </ac:spMkLst>
        </pc:spChg>
        <pc:spChg chg="del mod">
          <ac:chgData name="Piyush Piyush" userId="c53cd88048f227a7" providerId="Windows Live" clId="Web-{F43EFF85-7EDF-45BA-8B44-51C83E6CB9AC}" dt="2021-01-05T04:58:20.624" v="82"/>
          <ac:spMkLst>
            <pc:docMk/>
            <pc:sldMk cId="2330879925" sldId="262"/>
            <ac:spMk id="3" creationId="{C5F918AD-CA6B-4F8E-8494-6988C42682C6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6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7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8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9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10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11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13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14" creationId="{2E31FADD-28C8-4F4E-91A0-B3CB76EF2964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15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16" creationId="{FED926F3-B564-439F-AB6E-6E0034F58ADA}"/>
          </ac:spMkLst>
        </pc:spChg>
        <pc:spChg chg="add del">
          <ac:chgData name="Piyush Piyush" userId="c53cd88048f227a7" providerId="Windows Live" clId="Web-{F43EFF85-7EDF-45BA-8B44-51C83E6CB9AC}" dt="2021-01-05T04:57:56.217" v="76"/>
          <ac:spMkLst>
            <pc:docMk/>
            <pc:sldMk cId="2330879925" sldId="262"/>
            <ac:spMk id="21" creationId="{E6D331CB-6FBA-4372-AC60-F6B170C67943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22" creationId="{8A3844E6-D96A-41C1-870D-EE39760D721D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24" creationId="{F2A92315-CB5C-4EB8-992E-4AA0C5DBC604}"/>
          </ac:spMkLst>
        </pc:spChg>
        <pc:spChg chg="add del">
          <ac:chgData name="Piyush Piyush" userId="c53cd88048f227a7" providerId="Windows Live" clId="Web-{F43EFF85-7EDF-45BA-8B44-51C83E6CB9AC}" dt="2021-01-05T04:57:43.170" v="74"/>
          <ac:spMkLst>
            <pc:docMk/>
            <pc:sldMk cId="2330879925" sldId="262"/>
            <ac:spMk id="26" creationId="{79FECA57-A5E2-44A8-96B6-A95724F80063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29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1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3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4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6" creationId="{8A3844E6-D96A-41C1-870D-EE39760D721D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7" creationId="{F2A92315-CB5C-4EB8-992E-4AA0C5DBC604}"/>
          </ac:spMkLst>
        </pc:spChg>
        <pc:spChg chg="add del">
          <ac:chgData name="Piyush Piyush" userId="c53cd88048f227a7" providerId="Windows Live" clId="Web-{F43EFF85-7EDF-45BA-8B44-51C83E6CB9AC}" dt="2021-01-05T04:58:03.764" v="78"/>
          <ac:spMkLst>
            <pc:docMk/>
            <pc:sldMk cId="2330879925" sldId="262"/>
            <ac:spMk id="38" creationId="{79FECA57-A5E2-44A8-96B6-A95724F80063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2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3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4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5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7" creationId="{9705199F-B36C-414E-A6BB-FABF4D3072AE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8" creationId="{84627786-4F60-4021-9795-758641BA148C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49" creationId="{D90F9405-C7F1-4A15-9D6E-029E64BDB66A}"/>
          </ac:spMkLst>
        </pc:spChg>
        <pc:spChg chg="add del">
          <ac:chgData name="Piyush Piyush" userId="c53cd88048f227a7" providerId="Windows Live" clId="Web-{F43EFF85-7EDF-45BA-8B44-51C83E6CB9AC}" dt="2021-01-05T04:58:09.670" v="80"/>
          <ac:spMkLst>
            <pc:docMk/>
            <pc:sldMk cId="2330879925" sldId="262"/>
            <ac:spMk id="50" creationId="{3A3CBFE3-B3CA-4294-B713-02ED8C9F11D7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54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55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56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57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59" creationId="{2E31FADD-28C8-4F4E-91A0-B3CB76EF2964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60" creationId="{FED926F3-B564-439F-AB6E-6E0034F58ADA}"/>
          </ac:spMkLst>
        </pc:spChg>
        <pc:spChg chg="add del">
          <ac:chgData name="Piyush Piyush" userId="c53cd88048f227a7" providerId="Windows Live" clId="Web-{F43EFF85-7EDF-45BA-8B44-51C83E6CB9AC}" dt="2021-01-05T05:02:37.614" v="115"/>
          <ac:spMkLst>
            <pc:docMk/>
            <pc:sldMk cId="2330879925" sldId="262"/>
            <ac:spMk id="61" creationId="{E6D331CB-6FBA-4372-AC60-F6B170C67943}"/>
          </ac:spMkLst>
        </pc:spChg>
        <pc:spChg chg="add del mod ord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65" creationId="{E468E52F-1BD2-432F-8393-D4281CE12099}"/>
          </ac:spMkLst>
        </pc:spChg>
        <pc:spChg chg="add del mod">
          <ac:chgData name="Piyush Piyush" userId="c53cd88048f227a7" providerId="Windows Live" clId="Web-{F43EFF85-7EDF-45BA-8B44-51C83E6CB9AC}" dt="2021-01-05T05:05:42.336" v="143"/>
          <ac:spMkLst>
            <pc:docMk/>
            <pc:sldMk cId="2330879925" sldId="262"/>
            <ac:spMk id="67" creationId="{86872B02-C6C6-4993-B0E8-EDB8A25C9144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69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71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73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75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82" creationId="{6F40FBDA-CEB1-40F0-9AB9-BD9C402D70FE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84" creationId="{0344D4FE-ABEF-4230-9E4E-AD5782FC78AC}"/>
          </ac:spMkLst>
        </pc:spChg>
        <pc:spChg chg="add del">
          <ac:chgData name="Piyush Piyush" userId="c53cd88048f227a7" providerId="Windows Live" clId="Web-{F43EFF85-7EDF-45BA-8B44-51C83E6CB9AC}" dt="2021-01-05T05:03:38.880" v="121"/>
          <ac:spMkLst>
            <pc:docMk/>
            <pc:sldMk cId="2330879925" sldId="262"/>
            <ac:spMk id="86" creationId="{9325F979-D3F9-4926-81B7-7ACCB31A501B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88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89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90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91" creationId="{1B5D6631-F74B-410E-B60D-7C97D6D770D9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92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93" creationId="{6F300CB1-0412-47A2-BA30-07135C98E785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95" creationId="{C1AC820A-F7A7-46F3-933A-2CCC7201D3BA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96" creationId="{6F40FBDA-CEB1-40F0-9AB9-BD9C402D70FE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97" creationId="{8DAFCA3D-277C-4C06-BC17-5108F3A7009F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98" creationId="{0344D4FE-ABEF-4230-9E4E-AD5782FC78AC}"/>
          </ac:spMkLst>
        </pc:spChg>
        <pc:spChg chg="add del">
          <ac:chgData name="Piyush Piyush" userId="c53cd88048f227a7" providerId="Windows Live" clId="Web-{F43EFF85-7EDF-45BA-8B44-51C83E6CB9AC}" dt="2021-01-05T05:04:59.492" v="133"/>
          <ac:spMkLst>
            <pc:docMk/>
            <pc:sldMk cId="2330879925" sldId="262"/>
            <ac:spMk id="103" creationId="{9325F979-D3F9-4926-81B7-7ACCB31A501B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104" creationId="{2E31FADD-28C8-4F4E-91A0-B3CB76EF2964}"/>
          </ac:spMkLst>
        </pc:spChg>
        <pc:spChg chg="add mod">
          <ac:chgData name="Piyush Piyush" userId="c53cd88048f227a7" providerId="Windows Live" clId="Web-{F43EFF85-7EDF-45BA-8B44-51C83E6CB9AC}" dt="2021-01-05T05:06:32.650" v="152" actId="20577"/>
          <ac:spMkLst>
            <pc:docMk/>
            <pc:sldMk cId="2330879925" sldId="262"/>
            <ac:spMk id="105" creationId="{A73D96A6-6609-43EA-AEF6-8557E415607C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106" creationId="{FED926F3-B564-439F-AB6E-6E0034F58ADA}"/>
          </ac:spMkLst>
        </pc:spChg>
        <pc:spChg chg="add del">
          <ac:chgData name="Piyush Piyush" userId="c53cd88048f227a7" providerId="Windows Live" clId="Web-{F43EFF85-7EDF-45BA-8B44-51C83E6CB9AC}" dt="2021-01-05T05:03:38.865" v="120"/>
          <ac:spMkLst>
            <pc:docMk/>
            <pc:sldMk cId="2330879925" sldId="262"/>
            <ac:spMk id="108" creationId="{E6D331CB-6FBA-4372-AC60-F6B170C67943}"/>
          </ac:spMkLst>
        </pc:spChg>
        <pc:grpChg chg="add del">
          <ac:chgData name="Piyush Piyush" userId="c53cd88048f227a7" providerId="Windows Live" clId="Web-{F43EFF85-7EDF-45BA-8B44-51C83E6CB9AC}" dt="2021-01-05T04:57:56.217" v="76"/>
          <ac:grpSpMkLst>
            <pc:docMk/>
            <pc:sldMk cId="2330879925" sldId="262"/>
            <ac:grpSpMk id="12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4:57:43.170" v="74"/>
          <ac:grpSpMkLst>
            <pc:docMk/>
            <pc:sldMk cId="2330879925" sldId="262"/>
            <ac:grpSpMk id="17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4:58:03.764" v="78"/>
          <ac:grpSpMkLst>
            <pc:docMk/>
            <pc:sldMk cId="2330879925" sldId="262"/>
            <ac:grpSpMk id="35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4:58:09.670" v="80"/>
          <ac:grpSpMkLst>
            <pc:docMk/>
            <pc:sldMk cId="2330879925" sldId="262"/>
            <ac:grpSpMk id="46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5:02:37.614" v="115"/>
          <ac:grpSpMkLst>
            <pc:docMk/>
            <pc:sldMk cId="2330879925" sldId="262"/>
            <ac:grpSpMk id="58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5:03:38.880" v="121"/>
          <ac:grpSpMkLst>
            <pc:docMk/>
            <pc:sldMk cId="2330879925" sldId="262"/>
            <ac:grpSpMk id="77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5:04:59.492" v="133"/>
          <ac:grpSpMkLst>
            <pc:docMk/>
            <pc:sldMk cId="2330879925" sldId="262"/>
            <ac:grpSpMk id="94" creationId="{5457DF47-900A-447E-9B61-2B94B7495069}"/>
          </ac:grpSpMkLst>
        </pc:grpChg>
        <pc:grpChg chg="add del">
          <ac:chgData name="Piyush Piyush" userId="c53cd88048f227a7" providerId="Windows Live" clId="Web-{F43EFF85-7EDF-45BA-8B44-51C83E6CB9AC}" dt="2021-01-05T05:03:38.865" v="120"/>
          <ac:grpSpMkLst>
            <pc:docMk/>
            <pc:sldMk cId="2330879925" sldId="262"/>
            <ac:grpSpMk id="99" creationId="{5457DF47-900A-447E-9B61-2B94B7495069}"/>
          </ac:grpSpMkLst>
        </pc:grpChg>
        <pc:picChg chg="add del mod ord">
          <ac:chgData name="Piyush Piyush" userId="c53cd88048f227a7" providerId="Windows Live" clId="Web-{F43EFF85-7EDF-45BA-8B44-51C83E6CB9AC}" dt="2021-01-05T05:03:43.974" v="122"/>
          <ac:picMkLst>
            <pc:docMk/>
            <pc:sldMk cId="2330879925" sldId="262"/>
            <ac:picMk id="4" creationId="{73B3A1D8-54E3-4075-AF84-222EB6B4B085}"/>
          </ac:picMkLst>
        </pc:picChg>
        <pc:picChg chg="add mod ord">
          <ac:chgData name="Piyush Piyush" userId="c53cd88048f227a7" providerId="Windows Live" clId="Web-{F43EFF85-7EDF-45BA-8B44-51C83E6CB9AC}" dt="2021-01-05T05:06:03.227" v="148" actId="1076"/>
          <ac:picMkLst>
            <pc:docMk/>
            <pc:sldMk cId="2330879925" sldId="262"/>
            <ac:picMk id="5" creationId="{3F33D1DF-E48F-4659-AD80-70EE551D39C7}"/>
          </ac:picMkLst>
        </pc:picChg>
        <pc:cxnChg chg="add del">
          <ac:chgData name="Piyush Piyush" userId="c53cd88048f227a7" providerId="Windows Live" clId="Web-{F43EFF85-7EDF-45BA-8B44-51C83E6CB9AC}" dt="2021-01-05T04:57:56.217" v="76"/>
          <ac:cxnSpMkLst>
            <pc:docMk/>
            <pc:sldMk cId="2330879925" sldId="262"/>
            <ac:cxnSpMk id="23" creationId="{4126804E-8B26-4520-869D-E127C27BC2D3}"/>
          </ac:cxnSpMkLst>
        </pc:cxnChg>
        <pc:cxnChg chg="add del">
          <ac:chgData name="Piyush Piyush" userId="c53cd88048f227a7" providerId="Windows Live" clId="Web-{F43EFF85-7EDF-45BA-8B44-51C83E6CB9AC}" dt="2021-01-05T04:57:56.217" v="76"/>
          <ac:cxnSpMkLst>
            <pc:docMk/>
            <pc:sldMk cId="2330879925" sldId="262"/>
            <ac:cxnSpMk id="25" creationId="{9F5E85EB-F7B3-4293-B1A9-9E1C5A37F6DE}"/>
          </ac:cxnSpMkLst>
        </pc:cxnChg>
        <pc:cxnChg chg="add del">
          <ac:chgData name="Piyush Piyush" userId="c53cd88048f227a7" providerId="Windows Live" clId="Web-{F43EFF85-7EDF-45BA-8B44-51C83E6CB9AC}" dt="2021-01-05T04:57:56.217" v="76"/>
          <ac:cxnSpMkLst>
            <pc:docMk/>
            <pc:sldMk cId="2330879925" sldId="262"/>
            <ac:cxnSpMk id="27" creationId="{7C29264A-3E42-42AF-9FCD-A88A68D602D4}"/>
          </ac:cxnSpMkLst>
        </pc:cxnChg>
        <pc:cxnChg chg="add del">
          <ac:chgData name="Piyush Piyush" userId="c53cd88048f227a7" providerId="Windows Live" clId="Web-{F43EFF85-7EDF-45BA-8B44-51C83E6CB9AC}" dt="2021-01-05T04:57:43.170" v="74"/>
          <ac:cxnSpMkLst>
            <pc:docMk/>
            <pc:sldMk cId="2330879925" sldId="262"/>
            <ac:cxnSpMk id="28" creationId="{BD4DE04D-ED96-4A1A-AA20-E4BBEECBFCFF}"/>
          </ac:cxnSpMkLst>
        </pc:cxnChg>
        <pc:cxnChg chg="add del">
          <ac:chgData name="Piyush Piyush" userId="c53cd88048f227a7" providerId="Windows Live" clId="Web-{F43EFF85-7EDF-45BA-8B44-51C83E6CB9AC}" dt="2021-01-05T04:57:43.170" v="74"/>
          <ac:cxnSpMkLst>
            <pc:docMk/>
            <pc:sldMk cId="2330879925" sldId="262"/>
            <ac:cxnSpMk id="30" creationId="{F6D8CE3E-8596-4FB7-A9A6-0B18C146B9F6}"/>
          </ac:cxnSpMkLst>
        </pc:cxnChg>
        <pc:cxnChg chg="add del">
          <ac:chgData name="Piyush Piyush" userId="c53cd88048f227a7" providerId="Windows Live" clId="Web-{F43EFF85-7EDF-45BA-8B44-51C83E6CB9AC}" dt="2021-01-05T04:57:43.170" v="74"/>
          <ac:cxnSpMkLst>
            <pc:docMk/>
            <pc:sldMk cId="2330879925" sldId="262"/>
            <ac:cxnSpMk id="32" creationId="{3D78D154-D736-4782-853A-1EC344B8E8B6}"/>
          </ac:cxnSpMkLst>
        </pc:cxnChg>
        <pc:cxnChg chg="add del">
          <ac:chgData name="Piyush Piyush" userId="c53cd88048f227a7" providerId="Windows Live" clId="Web-{F43EFF85-7EDF-45BA-8B44-51C83E6CB9AC}" dt="2021-01-05T04:58:03.764" v="78"/>
          <ac:cxnSpMkLst>
            <pc:docMk/>
            <pc:sldMk cId="2330879925" sldId="262"/>
            <ac:cxnSpMk id="39" creationId="{BD4DE04D-ED96-4A1A-AA20-E4BBEECBFCFF}"/>
          </ac:cxnSpMkLst>
        </pc:cxnChg>
        <pc:cxnChg chg="add del">
          <ac:chgData name="Piyush Piyush" userId="c53cd88048f227a7" providerId="Windows Live" clId="Web-{F43EFF85-7EDF-45BA-8B44-51C83E6CB9AC}" dt="2021-01-05T04:58:03.764" v="78"/>
          <ac:cxnSpMkLst>
            <pc:docMk/>
            <pc:sldMk cId="2330879925" sldId="262"/>
            <ac:cxnSpMk id="40" creationId="{F6D8CE3E-8596-4FB7-A9A6-0B18C146B9F6}"/>
          </ac:cxnSpMkLst>
        </pc:cxnChg>
        <pc:cxnChg chg="add del">
          <ac:chgData name="Piyush Piyush" userId="c53cd88048f227a7" providerId="Windows Live" clId="Web-{F43EFF85-7EDF-45BA-8B44-51C83E6CB9AC}" dt="2021-01-05T04:58:03.764" v="78"/>
          <ac:cxnSpMkLst>
            <pc:docMk/>
            <pc:sldMk cId="2330879925" sldId="262"/>
            <ac:cxnSpMk id="41" creationId="{3D78D154-D736-4782-853A-1EC344B8E8B6}"/>
          </ac:cxnSpMkLst>
        </pc:cxnChg>
        <pc:cxnChg chg="add del">
          <ac:chgData name="Piyush Piyush" userId="c53cd88048f227a7" providerId="Windows Live" clId="Web-{F43EFF85-7EDF-45BA-8B44-51C83E6CB9AC}" dt="2021-01-05T04:58:09.670" v="80"/>
          <ac:cxnSpMkLst>
            <pc:docMk/>
            <pc:sldMk cId="2330879925" sldId="262"/>
            <ac:cxnSpMk id="51" creationId="{280576F0-D548-4154-ABCA-AF48FBF5E54F}"/>
          </ac:cxnSpMkLst>
        </pc:cxnChg>
        <pc:cxnChg chg="add del">
          <ac:chgData name="Piyush Piyush" userId="c53cd88048f227a7" providerId="Windows Live" clId="Web-{F43EFF85-7EDF-45BA-8B44-51C83E6CB9AC}" dt="2021-01-05T04:58:09.670" v="80"/>
          <ac:cxnSpMkLst>
            <pc:docMk/>
            <pc:sldMk cId="2330879925" sldId="262"/>
            <ac:cxnSpMk id="52" creationId="{E1ACCC95-7D84-4C2E-9BDB-E109CB84E705}"/>
          </ac:cxnSpMkLst>
        </pc:cxnChg>
        <pc:cxnChg chg="add del">
          <ac:chgData name="Piyush Piyush" userId="c53cd88048f227a7" providerId="Windows Live" clId="Web-{F43EFF85-7EDF-45BA-8B44-51C83E6CB9AC}" dt="2021-01-05T04:58:09.670" v="80"/>
          <ac:cxnSpMkLst>
            <pc:docMk/>
            <pc:sldMk cId="2330879925" sldId="262"/>
            <ac:cxnSpMk id="53" creationId="{AA5FF440-1D03-4653-99A9-E2AD11BB6351}"/>
          </ac:cxnSpMkLst>
        </pc:cxnChg>
        <pc:cxnChg chg="add del">
          <ac:chgData name="Piyush Piyush" userId="c53cd88048f227a7" providerId="Windows Live" clId="Web-{F43EFF85-7EDF-45BA-8B44-51C83E6CB9AC}" dt="2021-01-05T05:02:37.614" v="115"/>
          <ac:cxnSpMkLst>
            <pc:docMk/>
            <pc:sldMk cId="2330879925" sldId="262"/>
            <ac:cxnSpMk id="62" creationId="{4126804E-8B26-4520-869D-E127C27BC2D3}"/>
          </ac:cxnSpMkLst>
        </pc:cxnChg>
        <pc:cxnChg chg="add del">
          <ac:chgData name="Piyush Piyush" userId="c53cd88048f227a7" providerId="Windows Live" clId="Web-{F43EFF85-7EDF-45BA-8B44-51C83E6CB9AC}" dt="2021-01-05T05:02:37.614" v="115"/>
          <ac:cxnSpMkLst>
            <pc:docMk/>
            <pc:sldMk cId="2330879925" sldId="262"/>
            <ac:cxnSpMk id="63" creationId="{9F5E85EB-F7B3-4293-B1A9-9E1C5A37F6DE}"/>
          </ac:cxnSpMkLst>
        </pc:cxnChg>
        <pc:cxnChg chg="add del">
          <ac:chgData name="Piyush Piyush" userId="c53cd88048f227a7" providerId="Windows Live" clId="Web-{F43EFF85-7EDF-45BA-8B44-51C83E6CB9AC}" dt="2021-01-05T05:02:37.614" v="115"/>
          <ac:cxnSpMkLst>
            <pc:docMk/>
            <pc:sldMk cId="2330879925" sldId="262"/>
            <ac:cxnSpMk id="64" creationId="{7C29264A-3E42-42AF-9FCD-A88A68D602D4}"/>
          </ac:cxnSpMkLst>
        </pc:cxnChg>
        <pc:cxnChg chg="add del">
          <ac:chgData name="Piyush Piyush" userId="c53cd88048f227a7" providerId="Windows Live" clId="Web-{F43EFF85-7EDF-45BA-8B44-51C83E6CB9AC}" dt="2021-01-05T05:03:38.865" v="120"/>
          <ac:cxnSpMkLst>
            <pc:docMk/>
            <pc:sldMk cId="2330879925" sldId="262"/>
            <ac:cxnSpMk id="110" creationId="{4126804E-8B26-4520-869D-E127C27BC2D3}"/>
          </ac:cxnSpMkLst>
        </pc:cxnChg>
        <pc:cxnChg chg="add del">
          <ac:chgData name="Piyush Piyush" userId="c53cd88048f227a7" providerId="Windows Live" clId="Web-{F43EFF85-7EDF-45BA-8B44-51C83E6CB9AC}" dt="2021-01-05T05:03:38.865" v="120"/>
          <ac:cxnSpMkLst>
            <pc:docMk/>
            <pc:sldMk cId="2330879925" sldId="262"/>
            <ac:cxnSpMk id="112" creationId="{9F5E85EB-F7B3-4293-B1A9-9E1C5A37F6DE}"/>
          </ac:cxnSpMkLst>
        </pc:cxnChg>
        <pc:cxnChg chg="add del">
          <ac:chgData name="Piyush Piyush" userId="c53cd88048f227a7" providerId="Windows Live" clId="Web-{F43EFF85-7EDF-45BA-8B44-51C83E6CB9AC}" dt="2021-01-05T05:03:38.865" v="120"/>
          <ac:cxnSpMkLst>
            <pc:docMk/>
            <pc:sldMk cId="2330879925" sldId="262"/>
            <ac:cxnSpMk id="114" creationId="{7C29264A-3E42-42AF-9FCD-A88A68D602D4}"/>
          </ac:cxnSpMkLst>
        </pc:cxnChg>
      </pc:sldChg>
      <pc:sldMasterChg chg="modTransition modSldLayout">
        <pc:chgData name="Piyush Piyush" userId="c53cd88048f227a7" providerId="Windows Live" clId="Web-{F43EFF85-7EDF-45BA-8B44-51C83E6CB9AC}" dt="2021-01-05T05:56:47.767" v="290"/>
        <pc:sldMasterMkLst>
          <pc:docMk/>
          <pc:sldMasterMk cId="1651593884" sldId="2147483690"/>
        </pc:sldMasterMkLst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4135354087" sldId="2147483691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3608782108" sldId="2147483692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1417517366" sldId="2147483693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1357486626" sldId="2147483694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2416448313" sldId="2147483695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2962247180" sldId="2147483696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2762214724" sldId="2147483697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3426724263" sldId="2147483698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905151423" sldId="2147483699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1436396993" sldId="2147483700"/>
          </pc:sldLayoutMkLst>
        </pc:sldLayoutChg>
        <pc:sldLayoutChg chg="modTransition">
          <pc:chgData name="Piyush Piyush" userId="c53cd88048f227a7" providerId="Windows Live" clId="Web-{F43EFF85-7EDF-45BA-8B44-51C83E6CB9AC}" dt="2021-01-05T05:56:47.767" v="290"/>
          <pc:sldLayoutMkLst>
            <pc:docMk/>
            <pc:sldMasterMk cId="1651593884" sldId="2147483690"/>
            <pc:sldLayoutMk cId="257081048" sldId="2147483701"/>
          </pc:sldLayoutMkLst>
        </pc:sldLayoutChg>
      </pc:sldMasterChg>
    </pc:docChg>
  </pc:docChgLst>
  <pc:docChgLst>
    <pc:chgData name="Piyush Piyush" userId="c53cd88048f227a7" providerId="Windows Live" clId="Web-{7D7A25EF-5396-45B8-AE77-F84324EB9B0E}"/>
    <pc:docChg chg="modSld">
      <pc:chgData name="Piyush Piyush" userId="c53cd88048f227a7" providerId="Windows Live" clId="Web-{7D7A25EF-5396-45B8-AE77-F84324EB9B0E}" dt="2021-01-08T13:14:11.856" v="40" actId="20577"/>
      <pc:docMkLst>
        <pc:docMk/>
      </pc:docMkLst>
      <pc:sldChg chg="modSp">
        <pc:chgData name="Piyush Piyush" userId="c53cd88048f227a7" providerId="Windows Live" clId="Web-{7D7A25EF-5396-45B8-AE77-F84324EB9B0E}" dt="2021-01-08T13:13:31.481" v="30"/>
        <pc:sldMkLst>
          <pc:docMk/>
          <pc:sldMk cId="2815687422" sldId="257"/>
        </pc:sldMkLst>
        <pc:spChg chg="mod">
          <ac:chgData name="Piyush Piyush" userId="c53cd88048f227a7" providerId="Windows Live" clId="Web-{7D7A25EF-5396-45B8-AE77-F84324EB9B0E}" dt="2021-01-08T13:13:31.481" v="30"/>
          <ac:spMkLst>
            <pc:docMk/>
            <pc:sldMk cId="2815687422" sldId="257"/>
            <ac:spMk id="2" creationId="{00000000-0000-0000-0000-000000000000}"/>
          </ac:spMkLst>
        </pc:spChg>
      </pc:sldChg>
      <pc:sldChg chg="modSp">
        <pc:chgData name="Piyush Piyush" userId="c53cd88048f227a7" providerId="Windows Live" clId="Web-{7D7A25EF-5396-45B8-AE77-F84324EB9B0E}" dt="2021-01-08T13:13:53.387" v="33" actId="20577"/>
        <pc:sldMkLst>
          <pc:docMk/>
          <pc:sldMk cId="2716449802" sldId="259"/>
        </pc:sldMkLst>
        <pc:spChg chg="mod">
          <ac:chgData name="Piyush Piyush" userId="c53cd88048f227a7" providerId="Windows Live" clId="Web-{7D7A25EF-5396-45B8-AE77-F84324EB9B0E}" dt="2021-01-08T13:13:53.387" v="33" actId="20577"/>
          <ac:spMkLst>
            <pc:docMk/>
            <pc:sldMk cId="2716449802" sldId="259"/>
            <ac:spMk id="2" creationId="{3C49B255-0292-4616-B852-35DF1A4F259D}"/>
          </ac:spMkLst>
        </pc:spChg>
      </pc:sldChg>
      <pc:sldChg chg="modSp">
        <pc:chgData name="Piyush Piyush" userId="c53cd88048f227a7" providerId="Windows Live" clId="Web-{7D7A25EF-5396-45B8-AE77-F84324EB9B0E}" dt="2021-01-08T13:14:10.934" v="38" actId="20577"/>
        <pc:sldMkLst>
          <pc:docMk/>
          <pc:sldMk cId="111742934" sldId="260"/>
        </pc:sldMkLst>
        <pc:spChg chg="mod">
          <ac:chgData name="Piyush Piyush" userId="c53cd88048f227a7" providerId="Windows Live" clId="Web-{7D7A25EF-5396-45B8-AE77-F84324EB9B0E}" dt="2021-01-08T13:14:10.934" v="38" actId="20577"/>
          <ac:spMkLst>
            <pc:docMk/>
            <pc:sldMk cId="111742934" sldId="260"/>
            <ac:spMk id="2" creationId="{1577092A-B590-48BD-B671-BF872970D291}"/>
          </ac:spMkLst>
        </pc:spChg>
      </pc:sldChg>
    </pc:docChg>
  </pc:docChgLst>
  <pc:docChgLst>
    <pc:chgData name="Piyush Piyush" userId="c53cd88048f227a7" providerId="Windows Live" clId="Web-{066EB60E-67BC-49FA-B5A5-0BAD80525740}"/>
    <pc:docChg chg="addSld modSld">
      <pc:chgData name="Piyush Piyush" userId="c53cd88048f227a7" providerId="Windows Live" clId="Web-{066EB60E-67BC-49FA-B5A5-0BAD80525740}" dt="2021-01-05T09:46:20.655" v="543"/>
      <pc:docMkLst>
        <pc:docMk/>
      </pc:docMkLst>
      <pc:sldChg chg="addSp delSp modSp modTransition addAnim modAnim">
        <pc:chgData name="Piyush Piyush" userId="c53cd88048f227a7" providerId="Windows Live" clId="Web-{066EB60E-67BC-49FA-B5A5-0BAD80525740}" dt="2021-01-05T08:49:11.579" v="143"/>
        <pc:sldMkLst>
          <pc:docMk/>
          <pc:sldMk cId="2716449802" sldId="259"/>
        </pc:sldMkLst>
        <pc:spChg chg="mod">
          <ac:chgData name="Piyush Piyush" userId="c53cd88048f227a7" providerId="Windows Live" clId="Web-{066EB60E-67BC-49FA-B5A5-0BAD80525740}" dt="2021-01-05T08:35:20.170" v="74" actId="20577"/>
          <ac:spMkLst>
            <pc:docMk/>
            <pc:sldMk cId="2716449802" sldId="259"/>
            <ac:spMk id="2" creationId="{3C49B255-0292-4616-B852-35DF1A4F259D}"/>
          </ac:spMkLst>
        </pc:spChg>
        <pc:spChg chg="del">
          <ac:chgData name="Piyush Piyush" userId="c53cd88048f227a7" providerId="Windows Live" clId="Web-{066EB60E-67BC-49FA-B5A5-0BAD80525740}" dt="2021-01-05T08:31:02.310" v="39"/>
          <ac:spMkLst>
            <pc:docMk/>
            <pc:sldMk cId="2716449802" sldId="259"/>
            <ac:spMk id="49" creationId="{BF6EE471-7926-418C-BF87-967790C2A4AB}"/>
          </ac:spMkLst>
        </pc:spChg>
        <pc:spChg chg="del">
          <ac:chgData name="Piyush Piyush" userId="c53cd88048f227a7" providerId="Windows Live" clId="Web-{066EB60E-67BC-49FA-B5A5-0BAD80525740}" dt="2021-01-05T08:31:02.310" v="38"/>
          <ac:spMkLst>
            <pc:docMk/>
            <pc:sldMk cId="2716449802" sldId="259"/>
            <ac:spMk id="51" creationId="{5B1AACD4-E1A6-4F5A-B88C-E3FD7A46EB22}"/>
          </ac:spMkLst>
        </pc:spChg>
        <pc:spChg chg="del">
          <ac:chgData name="Piyush Piyush" userId="c53cd88048f227a7" providerId="Windows Live" clId="Web-{066EB60E-67BC-49FA-B5A5-0BAD80525740}" dt="2021-01-05T08:31:02.310" v="37"/>
          <ac:spMkLst>
            <pc:docMk/>
            <pc:sldMk cId="2716449802" sldId="259"/>
            <ac:spMk id="53" creationId="{8C9B653C-8566-4B0F-A631-90056CC3F0EC}"/>
          </ac:spMkLst>
        </pc:spChg>
        <pc:spChg chg="del">
          <ac:chgData name="Piyush Piyush" userId="c53cd88048f227a7" providerId="Windows Live" clId="Web-{066EB60E-67BC-49FA-B5A5-0BAD80525740}" dt="2021-01-05T08:31:02.310" v="36"/>
          <ac:spMkLst>
            <pc:docMk/>
            <pc:sldMk cId="2716449802" sldId="259"/>
            <ac:spMk id="55" creationId="{913C339F-7470-421E-983E-770186C9BB0A}"/>
          </ac:spMkLst>
        </pc:spChg>
        <pc:spChg chg="del">
          <ac:chgData name="Piyush Piyush" userId="c53cd88048f227a7" providerId="Windows Live" clId="Web-{066EB60E-67BC-49FA-B5A5-0BAD80525740}" dt="2021-01-05T08:31:02.310" v="35"/>
          <ac:spMkLst>
            <pc:docMk/>
            <pc:sldMk cId="2716449802" sldId="259"/>
            <ac:spMk id="58" creationId="{5C7F0B9E-54EE-4286-9B43-4EC88BE821B1}"/>
          </ac:spMkLst>
        </pc:spChg>
        <pc:picChg chg="add mod">
          <ac:chgData name="Piyush Piyush" userId="c53cd88048f227a7" providerId="Windows Live" clId="Web-{066EB60E-67BC-49FA-B5A5-0BAD80525740}" dt="2021-01-05T08:35:27.545" v="78" actId="1076"/>
          <ac:picMkLst>
            <pc:docMk/>
            <pc:sldMk cId="2716449802" sldId="259"/>
            <ac:picMk id="3" creationId="{22F517D5-2467-4742-9B64-998329B9DC43}"/>
          </ac:picMkLst>
        </pc:picChg>
        <pc:picChg chg="add mod">
          <ac:chgData name="Piyush Piyush" userId="c53cd88048f227a7" providerId="Windows Live" clId="Web-{066EB60E-67BC-49FA-B5A5-0BAD80525740}" dt="2021-01-05T08:34:35.155" v="69" actId="1076"/>
          <ac:picMkLst>
            <pc:docMk/>
            <pc:sldMk cId="2716449802" sldId="259"/>
            <ac:picMk id="4" creationId="{8DC3434F-162A-4D55-A7E4-1EA690F402E5}"/>
          </ac:picMkLst>
        </pc:picChg>
        <pc:picChg chg="add mod">
          <ac:chgData name="Piyush Piyush" userId="c53cd88048f227a7" providerId="Windows Live" clId="Web-{066EB60E-67BC-49FA-B5A5-0BAD80525740}" dt="2021-01-05T08:34:08.655" v="68" actId="1076"/>
          <ac:picMkLst>
            <pc:docMk/>
            <pc:sldMk cId="2716449802" sldId="259"/>
            <ac:picMk id="5" creationId="{D4176E24-5EB2-4B50-8E4E-06DA6386D9B9}"/>
          </ac:picMkLst>
        </pc:picChg>
        <pc:picChg chg="add mod">
          <ac:chgData name="Piyush Piyush" userId="c53cd88048f227a7" providerId="Windows Live" clId="Web-{066EB60E-67BC-49FA-B5A5-0BAD80525740}" dt="2021-01-05T08:34:51.920" v="71" actId="1076"/>
          <ac:picMkLst>
            <pc:docMk/>
            <pc:sldMk cId="2716449802" sldId="259"/>
            <ac:picMk id="6" creationId="{8E451CA6-560F-46DE-9E3F-0D8A4119023F}"/>
          </ac:picMkLst>
        </pc:picChg>
        <pc:picChg chg="add mod">
          <ac:chgData name="Piyush Piyush" userId="c53cd88048f227a7" providerId="Windows Live" clId="Web-{066EB60E-67BC-49FA-B5A5-0BAD80525740}" dt="2021-01-05T08:33:40.920" v="67" actId="1076"/>
          <ac:picMkLst>
            <pc:docMk/>
            <pc:sldMk cId="2716449802" sldId="259"/>
            <ac:picMk id="7" creationId="{35D9225E-0924-4006-8137-B6BBF272559D}"/>
          </ac:picMkLst>
        </pc:picChg>
        <pc:cxnChg chg="del">
          <ac:chgData name="Piyush Piyush" userId="c53cd88048f227a7" providerId="Windows Live" clId="Web-{066EB60E-67BC-49FA-B5A5-0BAD80525740}" dt="2021-01-05T08:31:02.310" v="34"/>
          <ac:cxnSpMkLst>
            <pc:docMk/>
            <pc:sldMk cId="2716449802" sldId="259"/>
            <ac:cxnSpMk id="59" creationId="{1BD2012D-DBD7-4D01-98AB-977DDCEBC8BA}"/>
          </ac:cxnSpMkLst>
        </pc:cxnChg>
        <pc:cxnChg chg="del">
          <ac:chgData name="Piyush Piyush" userId="c53cd88048f227a7" providerId="Windows Live" clId="Web-{066EB60E-67BC-49FA-B5A5-0BAD80525740}" dt="2021-01-05T08:31:02.310" v="33"/>
          <ac:cxnSpMkLst>
            <pc:docMk/>
            <pc:sldMk cId="2716449802" sldId="259"/>
            <ac:cxnSpMk id="60" creationId="{182E06F3-104D-4741-B42C-B20687B3D289}"/>
          </ac:cxnSpMkLst>
        </pc:cxnChg>
        <pc:cxnChg chg="del">
          <ac:chgData name="Piyush Piyush" userId="c53cd88048f227a7" providerId="Windows Live" clId="Web-{066EB60E-67BC-49FA-B5A5-0BAD80525740}" dt="2021-01-05T08:31:02.310" v="32"/>
          <ac:cxnSpMkLst>
            <pc:docMk/>
            <pc:sldMk cId="2716449802" sldId="259"/>
            <ac:cxnSpMk id="63" creationId="{25F13EEC-63A9-45C0-A1D2-B121C70C6FE7}"/>
          </ac:cxnSpMkLst>
        </pc:cxnChg>
        <pc:cxnChg chg="del">
          <ac:chgData name="Piyush Piyush" userId="c53cd88048f227a7" providerId="Windows Live" clId="Web-{066EB60E-67BC-49FA-B5A5-0BAD80525740}" dt="2021-01-05T08:31:02.295" v="31"/>
          <ac:cxnSpMkLst>
            <pc:docMk/>
            <pc:sldMk cId="2716449802" sldId="259"/>
            <ac:cxnSpMk id="64" creationId="{093594DB-AA2C-49F3-ADD9-9BFFA8F38C50}"/>
          </ac:cxnSpMkLst>
        </pc:cxnChg>
        <pc:cxnChg chg="del">
          <ac:chgData name="Piyush Piyush" userId="c53cd88048f227a7" providerId="Windows Live" clId="Web-{066EB60E-67BC-49FA-B5A5-0BAD80525740}" dt="2021-01-05T08:31:02.295" v="30"/>
          <ac:cxnSpMkLst>
            <pc:docMk/>
            <pc:sldMk cId="2716449802" sldId="259"/>
            <ac:cxnSpMk id="65" creationId="{E0A6518F-7703-4DC7-A0FD-772DC0608506}"/>
          </ac:cxnSpMkLst>
        </pc:cxnChg>
        <pc:cxnChg chg="del">
          <ac:chgData name="Piyush Piyush" userId="c53cd88048f227a7" providerId="Windows Live" clId="Web-{066EB60E-67BC-49FA-B5A5-0BAD80525740}" dt="2021-01-05T08:31:02.295" v="29"/>
          <ac:cxnSpMkLst>
            <pc:docMk/>
            <pc:sldMk cId="2716449802" sldId="259"/>
            <ac:cxnSpMk id="66" creationId="{E88A4724-BB19-4A53-8145-55D15C57C628}"/>
          </ac:cxnSpMkLst>
        </pc:cxnChg>
        <pc:cxnChg chg="del">
          <ac:chgData name="Piyush Piyush" userId="c53cd88048f227a7" providerId="Windows Live" clId="Web-{066EB60E-67BC-49FA-B5A5-0BAD80525740}" dt="2021-01-05T08:31:02.295" v="28"/>
          <ac:cxnSpMkLst>
            <pc:docMk/>
            <pc:sldMk cId="2716449802" sldId="259"/>
            <ac:cxnSpMk id="67" creationId="{927F2E4C-3462-4E93-B68F-5EE7EBF3EE08}"/>
          </ac:cxnSpMkLst>
        </pc:cxnChg>
        <pc:cxnChg chg="del">
          <ac:chgData name="Piyush Piyush" userId="c53cd88048f227a7" providerId="Windows Live" clId="Web-{066EB60E-67BC-49FA-B5A5-0BAD80525740}" dt="2021-01-05T08:31:02.295" v="27"/>
          <ac:cxnSpMkLst>
            <pc:docMk/>
            <pc:sldMk cId="2716449802" sldId="259"/>
            <ac:cxnSpMk id="68" creationId="{00D30703-F672-4532-887D-004EEDC7DF99}"/>
          </ac:cxnSpMkLst>
        </pc:cxnChg>
        <pc:cxnChg chg="del">
          <ac:chgData name="Piyush Piyush" userId="c53cd88048f227a7" providerId="Windows Live" clId="Web-{066EB60E-67BC-49FA-B5A5-0BAD80525740}" dt="2021-01-05T08:31:02.295" v="26"/>
          <ac:cxnSpMkLst>
            <pc:docMk/>
            <pc:sldMk cId="2716449802" sldId="259"/>
            <ac:cxnSpMk id="69" creationId="{FAE58007-CF7F-44D3-A01A-378D4F0D8BAA}"/>
          </ac:cxnSpMkLst>
        </pc:cxnChg>
        <pc:cxnChg chg="del">
          <ac:chgData name="Piyush Piyush" userId="c53cd88048f227a7" providerId="Windows Live" clId="Web-{066EB60E-67BC-49FA-B5A5-0BAD80525740}" dt="2021-01-05T08:31:02.295" v="25"/>
          <ac:cxnSpMkLst>
            <pc:docMk/>
            <pc:sldMk cId="2716449802" sldId="259"/>
            <ac:cxnSpMk id="70" creationId="{CEEBA29C-A547-4434-9D33-6907637082B8}"/>
          </ac:cxnSpMkLst>
        </pc:cxnChg>
        <pc:cxnChg chg="del">
          <ac:chgData name="Piyush Piyush" userId="c53cd88048f227a7" providerId="Windows Live" clId="Web-{066EB60E-67BC-49FA-B5A5-0BAD80525740}" dt="2021-01-05T08:31:02.295" v="24"/>
          <ac:cxnSpMkLst>
            <pc:docMk/>
            <pc:sldMk cId="2716449802" sldId="259"/>
            <ac:cxnSpMk id="71" creationId="{1A62382B-A699-467A-B850-F8B206DF8016}"/>
          </ac:cxnSpMkLst>
        </pc:cxnChg>
        <pc:cxnChg chg="del">
          <ac:chgData name="Piyush Piyush" userId="c53cd88048f227a7" providerId="Windows Live" clId="Web-{066EB60E-67BC-49FA-B5A5-0BAD80525740}" dt="2021-01-05T08:31:02.295" v="23"/>
          <ac:cxnSpMkLst>
            <pc:docMk/>
            <pc:sldMk cId="2716449802" sldId="259"/>
            <ac:cxnSpMk id="72" creationId="{B8FC2195-9753-4B6E-ADA9-23A06A483B9C}"/>
          </ac:cxnSpMkLst>
        </pc:cxnChg>
        <pc:cxnChg chg="del">
          <ac:chgData name="Piyush Piyush" userId="c53cd88048f227a7" providerId="Windows Live" clId="Web-{066EB60E-67BC-49FA-B5A5-0BAD80525740}" dt="2021-01-05T08:31:02.295" v="22"/>
          <ac:cxnSpMkLst>
            <pc:docMk/>
            <pc:sldMk cId="2716449802" sldId="259"/>
            <ac:cxnSpMk id="73" creationId="{8AFDF73A-BE28-4696-B5FA-A3CB0CF45267}"/>
          </ac:cxnSpMkLst>
        </pc:cxnChg>
        <pc:cxnChg chg="del">
          <ac:chgData name="Piyush Piyush" userId="c53cd88048f227a7" providerId="Windows Live" clId="Web-{066EB60E-67BC-49FA-B5A5-0BAD80525740}" dt="2021-01-05T08:31:02.295" v="21"/>
          <ac:cxnSpMkLst>
            <pc:docMk/>
            <pc:sldMk cId="2716449802" sldId="259"/>
            <ac:cxnSpMk id="74" creationId="{C80A9EEF-AE60-41C8-AB8C-79E0DAB0B482}"/>
          </ac:cxnSpMkLst>
        </pc:cxnChg>
        <pc:cxnChg chg="del">
          <ac:chgData name="Piyush Piyush" userId="c53cd88048f227a7" providerId="Windows Live" clId="Web-{066EB60E-67BC-49FA-B5A5-0BAD80525740}" dt="2021-01-05T08:31:02.295" v="20"/>
          <ac:cxnSpMkLst>
            <pc:docMk/>
            <pc:sldMk cId="2716449802" sldId="259"/>
            <ac:cxnSpMk id="75" creationId="{697A572A-59F5-413C-B1DE-37BCA5F0C90D}"/>
          </ac:cxnSpMkLst>
        </pc:cxnChg>
        <pc:cxnChg chg="del">
          <ac:chgData name="Piyush Piyush" userId="c53cd88048f227a7" providerId="Windows Live" clId="Web-{066EB60E-67BC-49FA-B5A5-0BAD80525740}" dt="2021-01-05T08:31:02.295" v="19"/>
          <ac:cxnSpMkLst>
            <pc:docMk/>
            <pc:sldMk cId="2716449802" sldId="259"/>
            <ac:cxnSpMk id="76" creationId="{4D383A05-A8BF-44F1-A96D-F40CBF5D61C9}"/>
          </ac:cxnSpMkLst>
        </pc:cxnChg>
        <pc:cxnChg chg="del">
          <ac:chgData name="Piyush Piyush" userId="c53cd88048f227a7" providerId="Windows Live" clId="Web-{066EB60E-67BC-49FA-B5A5-0BAD80525740}" dt="2021-01-05T08:31:02.295" v="18"/>
          <ac:cxnSpMkLst>
            <pc:docMk/>
            <pc:sldMk cId="2716449802" sldId="259"/>
            <ac:cxnSpMk id="77" creationId="{09D8909F-6B70-4D88-99F4-D0195F998A8D}"/>
          </ac:cxnSpMkLst>
        </pc:cxnChg>
        <pc:cxnChg chg="del">
          <ac:chgData name="Piyush Piyush" userId="c53cd88048f227a7" providerId="Windows Live" clId="Web-{066EB60E-67BC-49FA-B5A5-0BAD80525740}" dt="2021-01-05T08:32:30.779" v="56"/>
          <ac:cxnSpMkLst>
            <pc:docMk/>
            <pc:sldMk cId="2716449802" sldId="259"/>
            <ac:cxnSpMk id="78" creationId="{025BE4F1-2634-428E-A0B6-F519B6F16F9F}"/>
          </ac:cxnSpMkLst>
        </pc:cxnChg>
        <pc:cxnChg chg="del">
          <ac:chgData name="Piyush Piyush" userId="c53cd88048f227a7" providerId="Windows Live" clId="Web-{066EB60E-67BC-49FA-B5A5-0BAD80525740}" dt="2021-01-05T08:31:02.295" v="17"/>
          <ac:cxnSpMkLst>
            <pc:docMk/>
            <pc:sldMk cId="2716449802" sldId="259"/>
            <ac:cxnSpMk id="79" creationId="{3976979F-048E-4618-8AAF-2BF3DE9092C9}"/>
          </ac:cxnSpMkLst>
        </pc:cxnChg>
        <pc:cxnChg chg="del">
          <ac:chgData name="Piyush Piyush" userId="c53cd88048f227a7" providerId="Windows Live" clId="Web-{066EB60E-67BC-49FA-B5A5-0BAD80525740}" dt="2021-01-05T08:31:02.295" v="16"/>
          <ac:cxnSpMkLst>
            <pc:docMk/>
            <pc:sldMk cId="2716449802" sldId="259"/>
            <ac:cxnSpMk id="80" creationId="{5D155E74-0020-44E5-89DB-2695F9065CB1}"/>
          </ac:cxnSpMkLst>
        </pc:cxnChg>
        <pc:cxnChg chg="del">
          <ac:chgData name="Piyush Piyush" userId="c53cd88048f227a7" providerId="Windows Live" clId="Web-{066EB60E-67BC-49FA-B5A5-0BAD80525740}" dt="2021-01-05T08:31:02.295" v="15"/>
          <ac:cxnSpMkLst>
            <pc:docMk/>
            <pc:sldMk cId="2716449802" sldId="259"/>
            <ac:cxnSpMk id="86" creationId="{8D74886A-E42C-48B3-B042-3E18EC3A9093}"/>
          </ac:cxnSpMkLst>
        </pc:cxnChg>
        <pc:cxnChg chg="del">
          <ac:chgData name="Piyush Piyush" userId="c53cd88048f227a7" providerId="Windows Live" clId="Web-{066EB60E-67BC-49FA-B5A5-0BAD80525740}" dt="2021-01-05T08:31:02.279" v="14"/>
          <ac:cxnSpMkLst>
            <pc:docMk/>
            <pc:sldMk cId="2716449802" sldId="259"/>
            <ac:cxnSpMk id="87" creationId="{0A4C09D3-C896-4A8F-8314-39CCB07122B3}"/>
          </ac:cxnSpMkLst>
        </pc:cxnChg>
        <pc:cxnChg chg="del">
          <ac:chgData name="Piyush Piyush" userId="c53cd88048f227a7" providerId="Windows Live" clId="Web-{066EB60E-67BC-49FA-B5A5-0BAD80525740}" dt="2021-01-05T08:31:02.279" v="13"/>
          <ac:cxnSpMkLst>
            <pc:docMk/>
            <pc:sldMk cId="2716449802" sldId="259"/>
            <ac:cxnSpMk id="88" creationId="{F85C832C-961A-48D1-B550-2547923CEA00}"/>
          </ac:cxnSpMkLst>
        </pc:cxnChg>
        <pc:cxnChg chg="del">
          <ac:chgData name="Piyush Piyush" userId="c53cd88048f227a7" providerId="Windows Live" clId="Web-{066EB60E-67BC-49FA-B5A5-0BAD80525740}" dt="2021-01-05T08:31:02.279" v="12"/>
          <ac:cxnSpMkLst>
            <pc:docMk/>
            <pc:sldMk cId="2716449802" sldId="259"/>
            <ac:cxnSpMk id="89" creationId="{5AB86A94-B3D2-4D8A-95D9-7678B9229C7C}"/>
          </ac:cxnSpMkLst>
        </pc:cxnChg>
        <pc:cxnChg chg="del">
          <ac:chgData name="Piyush Piyush" userId="c53cd88048f227a7" providerId="Windows Live" clId="Web-{066EB60E-67BC-49FA-B5A5-0BAD80525740}" dt="2021-01-05T08:31:02.279" v="11"/>
          <ac:cxnSpMkLst>
            <pc:docMk/>
            <pc:sldMk cId="2716449802" sldId="259"/>
            <ac:cxnSpMk id="90" creationId="{98B58EBF-5970-46A6-A30C-F1E1275D0DEF}"/>
          </ac:cxnSpMkLst>
        </pc:cxnChg>
      </pc:sldChg>
      <pc:sldChg chg="addSp delSp modSp modTransition addAnim delAnim modAnim">
        <pc:chgData name="Piyush Piyush" userId="c53cd88048f227a7" providerId="Windows Live" clId="Web-{066EB60E-67BC-49FA-B5A5-0BAD80525740}" dt="2021-01-05T09:40:34.215" v="492" actId="1076"/>
        <pc:sldMkLst>
          <pc:docMk/>
          <pc:sldMk cId="111742934" sldId="260"/>
        </pc:sldMkLst>
        <pc:spChg chg="add del mod">
          <ac:chgData name="Piyush Piyush" userId="c53cd88048f227a7" providerId="Windows Live" clId="Web-{066EB60E-67BC-49FA-B5A5-0BAD80525740}" dt="2021-01-05T08:39:41.687" v="91"/>
          <ac:spMkLst>
            <pc:docMk/>
            <pc:sldMk cId="111742934" sldId="260"/>
            <ac:spMk id="14" creationId="{E00A2B3D-DD37-46DC-BE09-F6E1E42BFFB5}"/>
          </ac:spMkLst>
        </pc:spChg>
        <pc:graphicFrameChg chg="del">
          <ac:chgData name="Piyush Piyush" userId="c53cd88048f227a7" providerId="Windows Live" clId="Web-{066EB60E-67BC-49FA-B5A5-0BAD80525740}" dt="2021-01-05T08:39:37.515" v="90"/>
          <ac:graphicFrameMkLst>
            <pc:docMk/>
            <pc:sldMk cId="111742934" sldId="260"/>
            <ac:graphicFrameMk id="5" creationId="{A0A6B9C2-A481-4C79-A7FC-6228562A0104}"/>
          </ac:graphicFrameMkLst>
        </pc:graphicFrameChg>
        <pc:picChg chg="add mod">
          <ac:chgData name="Piyush Piyush" userId="c53cd88048f227a7" providerId="Windows Live" clId="Web-{066EB60E-67BC-49FA-B5A5-0BAD80525740}" dt="2021-01-05T09:40:25.886" v="489" actId="1076"/>
          <ac:picMkLst>
            <pc:docMk/>
            <pc:sldMk cId="111742934" sldId="260"/>
            <ac:picMk id="15" creationId="{EEBCFB91-DC46-4EA5-824C-4BE2ECDBC972}"/>
          </ac:picMkLst>
        </pc:picChg>
        <pc:picChg chg="add mod">
          <ac:chgData name="Piyush Piyush" userId="c53cd88048f227a7" providerId="Windows Live" clId="Web-{066EB60E-67BC-49FA-B5A5-0BAD80525740}" dt="2021-01-05T09:40:34.215" v="492" actId="1076"/>
          <ac:picMkLst>
            <pc:docMk/>
            <pc:sldMk cId="111742934" sldId="260"/>
            <ac:picMk id="16" creationId="{96AAF768-840D-4618-AF7F-471BB60BD74D}"/>
          </ac:picMkLst>
        </pc:picChg>
        <pc:picChg chg="add del mod">
          <ac:chgData name="Piyush Piyush" userId="c53cd88048f227a7" providerId="Windows Live" clId="Web-{066EB60E-67BC-49FA-B5A5-0BAD80525740}" dt="2021-01-05T09:40:08.355" v="482"/>
          <ac:picMkLst>
            <pc:docMk/>
            <pc:sldMk cId="111742934" sldId="260"/>
            <ac:picMk id="17" creationId="{64939C42-869F-4992-AA4A-D38C60231C5F}"/>
          </ac:picMkLst>
        </pc:picChg>
        <pc:picChg chg="add mod">
          <ac:chgData name="Piyush Piyush" userId="c53cd88048f227a7" providerId="Windows Live" clId="Web-{066EB60E-67BC-49FA-B5A5-0BAD80525740}" dt="2021-01-05T09:40:30.746" v="491" actId="1076"/>
          <ac:picMkLst>
            <pc:docMk/>
            <pc:sldMk cId="111742934" sldId="260"/>
            <ac:picMk id="18" creationId="{DEC2C576-E848-4A85-AD60-773E3CD483AF}"/>
          </ac:picMkLst>
        </pc:picChg>
      </pc:sldChg>
      <pc:sldChg chg="modSp modTransition">
        <pc:chgData name="Piyush Piyush" userId="c53cd88048f227a7" providerId="Windows Live" clId="Web-{066EB60E-67BC-49FA-B5A5-0BAD80525740}" dt="2021-01-05T09:38:07.807" v="370" actId="20577"/>
        <pc:sldMkLst>
          <pc:docMk/>
          <pc:sldMk cId="219066345" sldId="261"/>
        </pc:sldMkLst>
        <pc:graphicFrameChg chg="modGraphic">
          <ac:chgData name="Piyush Piyush" userId="c53cd88048f227a7" providerId="Windows Live" clId="Web-{066EB60E-67BC-49FA-B5A5-0BAD80525740}" dt="2021-01-05T09:38:07.807" v="370" actId="20577"/>
          <ac:graphicFrameMkLst>
            <pc:docMk/>
            <pc:sldMk cId="219066345" sldId="261"/>
            <ac:graphicFrameMk id="5" creationId="{E2F53936-9960-45B0-B6BC-340DECC644EE}"/>
          </ac:graphicFrameMkLst>
        </pc:graphicFrameChg>
      </pc:sldChg>
      <pc:sldChg chg="modTransition">
        <pc:chgData name="Piyush Piyush" userId="c53cd88048f227a7" providerId="Windows Live" clId="Web-{066EB60E-67BC-49FA-B5A5-0BAD80525740}" dt="2021-01-05T09:35:25.087" v="297"/>
        <pc:sldMkLst>
          <pc:docMk/>
          <pc:sldMk cId="2330879925" sldId="262"/>
        </pc:sldMkLst>
      </pc:sldChg>
      <pc:sldChg chg="addSp delSp modSp new mod modTransition setBg setClrOvrMap">
        <pc:chgData name="Piyush Piyush" userId="c53cd88048f227a7" providerId="Windows Live" clId="Web-{066EB60E-67BC-49FA-B5A5-0BAD80525740}" dt="2021-01-05T09:46:05.249" v="542"/>
        <pc:sldMkLst>
          <pc:docMk/>
          <pc:sldMk cId="1793670538" sldId="263"/>
        </pc:sldMkLst>
        <pc:spChg chg="del mod">
          <ac:chgData name="Piyush Piyush" userId="c53cd88048f227a7" providerId="Windows Live" clId="Web-{066EB60E-67BC-49FA-B5A5-0BAD80525740}" dt="2021-01-05T09:32:53.242" v="266"/>
          <ac:spMkLst>
            <pc:docMk/>
            <pc:sldMk cId="1793670538" sldId="263"/>
            <ac:spMk id="2" creationId="{39FAA5FC-3CAA-4B63-B059-1A6E3FAF3BA5}"/>
          </ac:spMkLst>
        </pc:spChg>
        <pc:spChg chg="del mod">
          <ac:chgData name="Piyush Piyush" userId="c53cd88048f227a7" providerId="Windows Live" clId="Web-{066EB60E-67BC-49FA-B5A5-0BAD80525740}" dt="2021-01-05T09:29:19.646" v="257"/>
          <ac:spMkLst>
            <pc:docMk/>
            <pc:sldMk cId="1793670538" sldId="263"/>
            <ac:spMk id="3" creationId="{9BBC1E73-DAA8-4E93-9A0F-1743253F8120}"/>
          </ac:spMkLst>
        </pc:spChg>
        <pc:spChg chg="add del">
          <ac:chgData name="Piyush Piyush" userId="c53cd88048f227a7" providerId="Windows Live" clId="Web-{066EB60E-67BC-49FA-B5A5-0BAD80525740}" dt="2021-01-05T09:15:18.076" v="172"/>
          <ac:spMkLst>
            <pc:docMk/>
            <pc:sldMk cId="1793670538" sldId="263"/>
            <ac:spMk id="6" creationId="{CB1F2238-EA69-4D67-8CD6-BAE676F96F39}"/>
          </ac:spMkLst>
        </pc:spChg>
        <pc:spChg chg="add del">
          <ac:chgData name="Piyush Piyush" userId="c53cd88048f227a7" providerId="Windows Live" clId="Web-{066EB60E-67BC-49FA-B5A5-0BAD80525740}" dt="2021-01-05T09:15:18.076" v="172"/>
          <ac:spMkLst>
            <pc:docMk/>
            <pc:sldMk cId="1793670538" sldId="263"/>
            <ac:spMk id="8" creationId="{44ACE5D0-1439-4B33-9A21-D86EF78AFC50}"/>
          </ac:spMkLst>
        </pc:spChg>
        <pc:spChg chg="add del">
          <ac:chgData name="Piyush Piyush" userId="c53cd88048f227a7" providerId="Windows Live" clId="Web-{066EB60E-67BC-49FA-B5A5-0BAD80525740}" dt="2021-01-05T09:14:51.513" v="170"/>
          <ac:spMkLst>
            <pc:docMk/>
            <pc:sldMk cId="1793670538" sldId="263"/>
            <ac:spMk id="9" creationId="{E192707B-B929-41A7-9B41-E959A1C689E4}"/>
          </ac:spMkLst>
        </pc:spChg>
        <pc:spChg chg="add del">
          <ac:chgData name="Piyush Piyush" userId="c53cd88048f227a7" providerId="Windows Live" clId="Web-{066EB60E-67BC-49FA-B5A5-0BAD80525740}" dt="2021-01-05T09:15:57.545" v="174"/>
          <ac:spMkLst>
            <pc:docMk/>
            <pc:sldMk cId="1793670538" sldId="263"/>
            <ac:spMk id="10" creationId="{BDC681C0-91A4-49F5-8158-CF3ECB854C23}"/>
          </ac:spMkLst>
        </pc:spChg>
        <pc:spChg chg="add del">
          <ac:chgData name="Piyush Piyush" userId="c53cd88048f227a7" providerId="Windows Live" clId="Web-{066EB60E-67BC-49FA-B5A5-0BAD80525740}" dt="2021-01-05T09:14:51.513" v="170"/>
          <ac:spMkLst>
            <pc:docMk/>
            <pc:sldMk cId="1793670538" sldId="263"/>
            <ac:spMk id="11" creationId="{8FB4235C-4505-46C7-AD8F-8769A1972FC1}"/>
          </ac:spMkLst>
        </pc:spChg>
        <pc:spChg chg="add del">
          <ac:chgData name="Piyush Piyush" userId="c53cd88048f227a7" providerId="Windows Live" clId="Web-{066EB60E-67BC-49FA-B5A5-0BAD80525740}" dt="2021-01-05T09:15:57.545" v="174"/>
          <ac:spMkLst>
            <pc:docMk/>
            <pc:sldMk cId="1793670538" sldId="263"/>
            <ac:spMk id="12" creationId="{D102F34D-849F-4CF9-98E2-E57EC330D44A}"/>
          </ac:spMkLst>
        </pc:spChg>
        <pc:spChg chg="add del">
          <ac:chgData name="Piyush Piyush" userId="c53cd88048f227a7" providerId="Windows Live" clId="Web-{066EB60E-67BC-49FA-B5A5-0BAD80525740}" dt="2021-01-05T09:15:57.545" v="174"/>
          <ac:spMkLst>
            <pc:docMk/>
            <pc:sldMk cId="1793670538" sldId="263"/>
            <ac:spMk id="13" creationId="{3E340A62-2AB4-4600-96C6-0B60B6E9654F}"/>
          </ac:spMkLst>
        </pc:spChg>
        <pc:spChg chg="add">
          <ac:chgData name="Piyush Piyush" userId="c53cd88048f227a7" providerId="Windows Live" clId="Web-{066EB60E-67BC-49FA-B5A5-0BAD80525740}" dt="2021-01-05T09:32:38.507" v="262"/>
          <ac:spMkLst>
            <pc:docMk/>
            <pc:sldMk cId="1793670538" sldId="263"/>
            <ac:spMk id="39" creationId="{CD000060-D06D-4A48-BD8E-978966CCA797}"/>
          </ac:spMkLst>
        </pc:spChg>
        <pc:spChg chg="add">
          <ac:chgData name="Piyush Piyush" userId="c53cd88048f227a7" providerId="Windows Live" clId="Web-{066EB60E-67BC-49FA-B5A5-0BAD80525740}" dt="2021-01-05T09:32:38.507" v="262"/>
          <ac:spMkLst>
            <pc:docMk/>
            <pc:sldMk cId="1793670538" sldId="263"/>
            <ac:spMk id="41" creationId="{DE4E5113-B3D0-40F8-9F39-B2C2BF92AE31}"/>
          </ac:spMkLst>
        </pc:spChg>
        <pc:spChg chg="add del mod">
          <ac:chgData name="Piyush Piyush" userId="c53cd88048f227a7" providerId="Windows Live" clId="Web-{066EB60E-67BC-49FA-B5A5-0BAD80525740}" dt="2021-01-05T09:33:23.820" v="282" actId="20577"/>
          <ac:spMkLst>
            <pc:docMk/>
            <pc:sldMk cId="1793670538" sldId="263"/>
            <ac:spMk id="48" creationId="{1E4AC3EB-3126-405F-AD13-65792131FC93}"/>
          </ac:spMkLst>
        </pc:spChg>
        <pc:graphicFrameChg chg="add mod ord modGraphic">
          <ac:chgData name="Piyush Piyush" userId="c53cd88048f227a7" providerId="Windows Live" clId="Web-{066EB60E-67BC-49FA-B5A5-0BAD80525740}" dt="2021-01-05T09:34:41.352" v="296" actId="14100"/>
          <ac:graphicFrameMkLst>
            <pc:docMk/>
            <pc:sldMk cId="1793670538" sldId="263"/>
            <ac:graphicFrameMk id="14" creationId="{FC5E8011-C4C2-4DED-9740-3F4309EB0EDA}"/>
          </ac:graphicFrameMkLst>
        </pc:graphicFrameChg>
        <pc:picChg chg="add del">
          <ac:chgData name="Piyush Piyush" userId="c53cd88048f227a7" providerId="Windows Live" clId="Web-{066EB60E-67BC-49FA-B5A5-0BAD80525740}" dt="2021-01-05T09:14:51.513" v="170"/>
          <ac:picMkLst>
            <pc:docMk/>
            <pc:sldMk cId="1793670538" sldId="263"/>
            <ac:picMk id="5" creationId="{CCF01C18-6B57-4141-8E56-389CC139D005}"/>
          </ac:picMkLst>
        </pc:picChg>
        <pc:picChg chg="add del">
          <ac:chgData name="Piyush Piyush" userId="c53cd88048f227a7" providerId="Windows Live" clId="Web-{066EB60E-67BC-49FA-B5A5-0BAD80525740}" dt="2021-01-05T09:15:18.076" v="172"/>
          <ac:picMkLst>
            <pc:docMk/>
            <pc:sldMk cId="1793670538" sldId="263"/>
            <ac:picMk id="7" creationId="{3C00DA73-6E22-4EBD-98F9-41BFB1D724C6}"/>
          </ac:picMkLst>
        </pc:picChg>
        <pc:picChg chg="add mod">
          <ac:chgData name="Piyush Piyush" userId="c53cd88048f227a7" providerId="Windows Live" clId="Web-{066EB60E-67BC-49FA-B5A5-0BAD80525740}" dt="2021-01-05T09:32:38.507" v="262"/>
          <ac:picMkLst>
            <pc:docMk/>
            <pc:sldMk cId="1793670538" sldId="263"/>
            <ac:picMk id="34" creationId="{96ED160F-D52C-40EE-9007-85DA306DCE41}"/>
          </ac:picMkLst>
        </pc:picChg>
      </pc:sldChg>
      <pc:sldChg chg="addSp delSp modSp new mod modTransition setBg setClrOvrMap">
        <pc:chgData name="Piyush Piyush" userId="c53cd88048f227a7" providerId="Windows Live" clId="Web-{066EB60E-67BC-49FA-B5A5-0BAD80525740}" dt="2021-01-05T09:46:20.655" v="543"/>
        <pc:sldMkLst>
          <pc:docMk/>
          <pc:sldMk cId="3269812317" sldId="264"/>
        </pc:sldMkLst>
        <pc:spChg chg="mod">
          <ac:chgData name="Piyush Piyush" userId="c53cd88048f227a7" providerId="Windows Live" clId="Web-{066EB60E-67BC-49FA-B5A5-0BAD80525740}" dt="2021-01-05T09:44:13.670" v="517" actId="1076"/>
          <ac:spMkLst>
            <pc:docMk/>
            <pc:sldMk cId="3269812317" sldId="264"/>
            <ac:spMk id="2" creationId="{7B745831-0A15-4689-8A94-6E532BE03603}"/>
          </ac:spMkLst>
        </pc:spChg>
        <pc:spChg chg="mod">
          <ac:chgData name="Piyush Piyush" userId="c53cd88048f227a7" providerId="Windows Live" clId="Web-{066EB60E-67BC-49FA-B5A5-0BAD80525740}" dt="2021-01-05T09:45:14.998" v="541" actId="14100"/>
          <ac:spMkLst>
            <pc:docMk/>
            <pc:sldMk cId="3269812317" sldId="264"/>
            <ac:spMk id="3" creationId="{E799FEEA-9248-4F39-BB65-B54AE8D7C2CB}"/>
          </ac:spMkLst>
        </pc:spChg>
        <pc:spChg chg="add del">
          <ac:chgData name="Piyush Piyush" userId="c53cd88048f227a7" providerId="Windows Live" clId="Web-{066EB60E-67BC-49FA-B5A5-0BAD80525740}" dt="2021-01-05T09:43:32.326" v="510"/>
          <ac:spMkLst>
            <pc:docMk/>
            <pc:sldMk cId="3269812317" sldId="264"/>
            <ac:spMk id="6" creationId="{E192707B-B929-41A7-9B41-E959A1C689E4}"/>
          </ac:spMkLst>
        </pc:spChg>
        <pc:spChg chg="add del">
          <ac:chgData name="Piyush Piyush" userId="c53cd88048f227a7" providerId="Windows Live" clId="Web-{066EB60E-67BC-49FA-B5A5-0BAD80525740}" dt="2021-01-05T09:43:32.326" v="510"/>
          <ac:spMkLst>
            <pc:docMk/>
            <pc:sldMk cId="3269812317" sldId="264"/>
            <ac:spMk id="8" creationId="{8FB4235C-4505-46C7-AD8F-8769A1972FC1}"/>
          </ac:spMkLst>
        </pc:spChg>
        <pc:spChg chg="add del">
          <ac:chgData name="Piyush Piyush" userId="c53cd88048f227a7" providerId="Windows Live" clId="Web-{066EB60E-67BC-49FA-B5A5-0BAD80525740}" dt="2021-01-05T09:37:23.307" v="356"/>
          <ac:spMkLst>
            <pc:docMk/>
            <pc:sldMk cId="3269812317" sldId="264"/>
            <ac:spMk id="9" creationId="{E192707B-B929-41A7-9B41-E959A1C689E4}"/>
          </ac:spMkLst>
        </pc:spChg>
        <pc:spChg chg="add">
          <ac:chgData name="Piyush Piyush" userId="c53cd88048f227a7" providerId="Windows Live" clId="Web-{066EB60E-67BC-49FA-B5A5-0BAD80525740}" dt="2021-01-05T09:43:32.326" v="510"/>
          <ac:spMkLst>
            <pc:docMk/>
            <pc:sldMk cId="3269812317" sldId="264"/>
            <ac:spMk id="10" creationId="{43047B46-4F2F-4746-8B82-B30EAAAE033A}"/>
          </ac:spMkLst>
        </pc:spChg>
        <pc:spChg chg="add del">
          <ac:chgData name="Piyush Piyush" userId="c53cd88048f227a7" providerId="Windows Live" clId="Web-{066EB60E-67BC-49FA-B5A5-0BAD80525740}" dt="2021-01-05T09:37:23.307" v="356"/>
          <ac:spMkLst>
            <pc:docMk/>
            <pc:sldMk cId="3269812317" sldId="264"/>
            <ac:spMk id="11" creationId="{8FB4235C-4505-46C7-AD8F-8769A1972FC1}"/>
          </ac:spMkLst>
        </pc:spChg>
        <pc:spChg chg="add del">
          <ac:chgData name="Piyush Piyush" userId="c53cd88048f227a7" providerId="Windows Live" clId="Web-{066EB60E-67BC-49FA-B5A5-0BAD80525740}" dt="2021-01-05T09:43:32.279" v="509"/>
          <ac:spMkLst>
            <pc:docMk/>
            <pc:sldMk cId="3269812317" sldId="264"/>
            <ac:spMk id="13" creationId="{891D1FF4-7F97-4936-9A4C-9FB71D8FB4F4}"/>
          </ac:spMkLst>
        </pc:spChg>
        <pc:spChg chg="add">
          <ac:chgData name="Piyush Piyush" userId="c53cd88048f227a7" providerId="Windows Live" clId="Web-{066EB60E-67BC-49FA-B5A5-0BAD80525740}" dt="2021-01-05T09:43:32.326" v="510"/>
          <ac:spMkLst>
            <pc:docMk/>
            <pc:sldMk cId="3269812317" sldId="264"/>
            <ac:spMk id="15" creationId="{A54E8A8E-D194-4D55-92A3-6B0799722E66}"/>
          </ac:spMkLst>
        </pc:spChg>
        <pc:picChg chg="add del">
          <ac:chgData name="Piyush Piyush" userId="c53cd88048f227a7" providerId="Windows Live" clId="Web-{066EB60E-67BC-49FA-B5A5-0BAD80525740}" dt="2021-01-05T09:37:23.307" v="356"/>
          <ac:picMkLst>
            <pc:docMk/>
            <pc:sldMk cId="3269812317" sldId="264"/>
            <ac:picMk id="5" creationId="{E928C1C9-F59C-4F52-8480-C5FDF94A5535}"/>
          </ac:picMkLst>
        </pc:picChg>
        <pc:picChg chg="add mod ord">
          <ac:chgData name="Piyush Piyush" userId="c53cd88048f227a7" providerId="Windows Live" clId="Web-{066EB60E-67BC-49FA-B5A5-0BAD80525740}" dt="2021-01-05T09:43:32.326" v="510"/>
          <ac:picMkLst>
            <pc:docMk/>
            <pc:sldMk cId="3269812317" sldId="264"/>
            <ac:picMk id="7" creationId="{61E4790B-6394-49E3-9C93-E6B5B61B12D8}"/>
          </ac:picMkLst>
        </pc:picChg>
      </pc:sldChg>
    </pc:docChg>
  </pc:docChgLst>
  <pc:docChgLst>
    <pc:chgData name="Piyush Piyush" userId="c53cd88048f227a7" providerId="Windows Live" clId="Web-{EFD3B179-AE81-4D27-B6F9-528C62A969A8}"/>
    <pc:docChg chg="modSld">
      <pc:chgData name="Piyush Piyush" userId="c53cd88048f227a7" providerId="Windows Live" clId="Web-{EFD3B179-AE81-4D27-B6F9-528C62A969A8}" dt="2021-01-05T17:04:14.693" v="143"/>
      <pc:docMkLst>
        <pc:docMk/>
      </pc:docMkLst>
      <pc:sldChg chg="addAnim modAnim">
        <pc:chgData name="Piyush Piyush" userId="c53cd88048f227a7" providerId="Windows Live" clId="Web-{EFD3B179-AE81-4D27-B6F9-528C62A969A8}" dt="2021-01-05T16:20:37.108" v="1"/>
        <pc:sldMkLst>
          <pc:docMk/>
          <pc:sldMk cId="219066345" sldId="261"/>
        </pc:sldMkLst>
      </pc:sldChg>
      <pc:sldChg chg="modSp">
        <pc:chgData name="Piyush Piyush" userId="c53cd88048f227a7" providerId="Windows Live" clId="Web-{EFD3B179-AE81-4D27-B6F9-528C62A969A8}" dt="2021-01-05T16:22:37.156" v="2" actId="20577"/>
        <pc:sldMkLst>
          <pc:docMk/>
          <pc:sldMk cId="2330879925" sldId="262"/>
        </pc:sldMkLst>
        <pc:spChg chg="mod">
          <ac:chgData name="Piyush Piyush" userId="c53cd88048f227a7" providerId="Windows Live" clId="Web-{EFD3B179-AE81-4D27-B6F9-528C62A969A8}" dt="2021-01-05T16:22:37.156" v="2" actId="20577"/>
          <ac:spMkLst>
            <pc:docMk/>
            <pc:sldMk cId="2330879925" sldId="262"/>
            <ac:spMk id="105" creationId="{A73D96A6-6609-43EA-AEF6-8557E415607C}"/>
          </ac:spMkLst>
        </pc:spChg>
      </pc:sldChg>
      <pc:sldChg chg="addSp delSp modSp modTransition addAnim modAnim">
        <pc:chgData name="Piyush Piyush" userId="c53cd88048f227a7" providerId="Windows Live" clId="Web-{EFD3B179-AE81-4D27-B6F9-528C62A969A8}" dt="2021-01-05T16:53:20.187" v="49"/>
        <pc:sldMkLst>
          <pc:docMk/>
          <pc:sldMk cId="1793670538" sldId="263"/>
        </pc:sldMkLst>
        <pc:spChg chg="add del mod">
          <ac:chgData name="Piyush Piyush" userId="c53cd88048f227a7" providerId="Windows Live" clId="Web-{EFD3B179-AE81-4D27-B6F9-528C62A969A8}" dt="2021-01-05T16:28:46.753" v="6"/>
          <ac:spMkLst>
            <pc:docMk/>
            <pc:sldMk cId="1793670538" sldId="263"/>
            <ac:spMk id="24" creationId="{66DF4D80-D418-4AA1-9879-9EACEA22F2EE}"/>
          </ac:spMkLst>
        </pc:spChg>
        <pc:graphicFrameChg chg="del">
          <ac:chgData name="Piyush Piyush" userId="c53cd88048f227a7" providerId="Windows Live" clId="Web-{EFD3B179-AE81-4D27-B6F9-528C62A969A8}" dt="2021-01-05T16:28:41.144" v="5"/>
          <ac:graphicFrameMkLst>
            <pc:docMk/>
            <pc:sldMk cId="1793670538" sldId="263"/>
            <ac:graphicFrameMk id="14" creationId="{FC5E8011-C4C2-4DED-9740-3F4309EB0EDA}"/>
          </ac:graphicFrameMkLst>
        </pc:graphicFrameChg>
        <pc:picChg chg="add mod">
          <ac:chgData name="Piyush Piyush" userId="c53cd88048f227a7" providerId="Windows Live" clId="Web-{EFD3B179-AE81-4D27-B6F9-528C62A969A8}" dt="2021-01-05T16:31:59.411" v="25" actId="1076"/>
          <ac:picMkLst>
            <pc:docMk/>
            <pc:sldMk cId="1793670538" sldId="263"/>
            <ac:picMk id="25" creationId="{9F0D568E-818E-467F-AED1-DA67DE08A057}"/>
          </ac:picMkLst>
        </pc:picChg>
        <pc:picChg chg="add mod">
          <ac:chgData name="Piyush Piyush" userId="c53cd88048f227a7" providerId="Windows Live" clId="Web-{EFD3B179-AE81-4D27-B6F9-528C62A969A8}" dt="2021-01-05T16:32:23.146" v="31" actId="1076"/>
          <ac:picMkLst>
            <pc:docMk/>
            <pc:sldMk cId="1793670538" sldId="263"/>
            <ac:picMk id="26" creationId="{8E87130C-BD42-48B8-9FD1-2E704443C3DB}"/>
          </ac:picMkLst>
        </pc:picChg>
        <pc:picChg chg="add mod">
          <ac:chgData name="Piyush Piyush" userId="c53cd88048f227a7" providerId="Windows Live" clId="Web-{EFD3B179-AE81-4D27-B6F9-528C62A969A8}" dt="2021-01-05T16:31:59.411" v="26" actId="1076"/>
          <ac:picMkLst>
            <pc:docMk/>
            <pc:sldMk cId="1793670538" sldId="263"/>
            <ac:picMk id="27" creationId="{DB3E32CF-9079-46AE-8176-C6B8A322F744}"/>
          </ac:picMkLst>
        </pc:picChg>
      </pc:sldChg>
      <pc:sldChg chg="addSp delSp modSp addAnim delAnim modAnim">
        <pc:chgData name="Piyush Piyush" userId="c53cd88048f227a7" providerId="Windows Live" clId="Web-{EFD3B179-AE81-4D27-B6F9-528C62A969A8}" dt="2021-01-05T17:04:14.693" v="143"/>
        <pc:sldMkLst>
          <pc:docMk/>
          <pc:sldMk cId="3269812317" sldId="264"/>
        </pc:sldMkLst>
        <pc:spChg chg="mod ord">
          <ac:chgData name="Piyush Piyush" userId="c53cd88048f227a7" providerId="Windows Live" clId="Web-{EFD3B179-AE81-4D27-B6F9-528C62A969A8}" dt="2021-01-05T16:49:48.951" v="45"/>
          <ac:spMkLst>
            <pc:docMk/>
            <pc:sldMk cId="3269812317" sldId="264"/>
            <ac:spMk id="2" creationId="{7B745831-0A15-4689-8A94-6E532BE03603}"/>
          </ac:spMkLst>
        </pc:spChg>
        <pc:spChg chg="mod">
          <ac:chgData name="Piyush Piyush" userId="c53cd88048f227a7" providerId="Windows Live" clId="Web-{EFD3B179-AE81-4D27-B6F9-528C62A969A8}" dt="2021-01-05T16:58:08.940" v="134" actId="1076"/>
          <ac:spMkLst>
            <pc:docMk/>
            <pc:sldMk cId="3269812317" sldId="264"/>
            <ac:spMk id="3" creationId="{E799FEEA-9248-4F39-BB65-B54AE8D7C2CB}"/>
          </ac:spMkLst>
        </pc:spChg>
        <pc:spChg chg="add del mod">
          <ac:chgData name="Piyush Piyush" userId="c53cd88048f227a7" providerId="Windows Live" clId="Web-{EFD3B179-AE81-4D27-B6F9-528C62A969A8}" dt="2021-01-05T16:57:41.440" v="132" actId="1076"/>
          <ac:spMkLst>
            <pc:docMk/>
            <pc:sldMk cId="3269812317" sldId="264"/>
            <ac:spMk id="4" creationId="{10FBBB31-6BE9-4AEA-881A-0ADD635FB884}"/>
          </ac:spMkLst>
        </pc:spChg>
        <pc:spChg chg="add del mod">
          <ac:chgData name="Piyush Piyush" userId="c53cd88048f227a7" providerId="Windows Live" clId="Web-{EFD3B179-AE81-4D27-B6F9-528C62A969A8}" dt="2021-01-05T16:55:43.361" v="100"/>
          <ac:spMkLst>
            <pc:docMk/>
            <pc:sldMk cId="3269812317" sldId="264"/>
            <ac:spMk id="9" creationId="{4A106319-8237-4A00-BE4A-B60736D5F542}"/>
          </ac:spMkLst>
        </pc:spChg>
        <pc:spChg chg="del">
          <ac:chgData name="Piyush Piyush" userId="c53cd88048f227a7" providerId="Windows Live" clId="Web-{EFD3B179-AE81-4D27-B6F9-528C62A969A8}" dt="2021-01-05T16:49:48.951" v="45"/>
          <ac:spMkLst>
            <pc:docMk/>
            <pc:sldMk cId="3269812317" sldId="264"/>
            <ac:spMk id="10" creationId="{43047B46-4F2F-4746-8B82-B30EAAAE033A}"/>
          </ac:spMkLst>
        </pc:spChg>
        <pc:spChg chg="add del mod">
          <ac:chgData name="Piyush Piyush" userId="c53cd88048f227a7" providerId="Windows Live" clId="Web-{EFD3B179-AE81-4D27-B6F9-528C62A969A8}" dt="2021-01-05T16:55:37.470" v="95"/>
          <ac:spMkLst>
            <pc:docMk/>
            <pc:sldMk cId="3269812317" sldId="264"/>
            <ac:spMk id="11" creationId="{CC1D1767-07A9-4F38-A5AE-C786554313C5}"/>
          </ac:spMkLst>
        </pc:spChg>
        <pc:spChg chg="add mod">
          <ac:chgData name="Piyush Piyush" userId="c53cd88048f227a7" providerId="Windows Live" clId="Web-{EFD3B179-AE81-4D27-B6F9-528C62A969A8}" dt="2021-01-05T16:57:33.361" v="131" actId="1076"/>
          <ac:spMkLst>
            <pc:docMk/>
            <pc:sldMk cId="3269812317" sldId="264"/>
            <ac:spMk id="12" creationId="{8648AF15-4DEF-4F5E-9D1E-97F5753D6C9E}"/>
          </ac:spMkLst>
        </pc:spChg>
        <pc:spChg chg="del">
          <ac:chgData name="Piyush Piyush" userId="c53cd88048f227a7" providerId="Windows Live" clId="Web-{EFD3B179-AE81-4D27-B6F9-528C62A969A8}" dt="2021-01-05T16:49:48.951" v="45"/>
          <ac:spMkLst>
            <pc:docMk/>
            <pc:sldMk cId="3269812317" sldId="264"/>
            <ac:spMk id="15" creationId="{A54E8A8E-D194-4D55-92A3-6B0799722E66}"/>
          </ac:spMkLst>
        </pc:spChg>
        <pc:spChg chg="add">
          <ac:chgData name="Piyush Piyush" userId="c53cd88048f227a7" providerId="Windows Live" clId="Web-{EFD3B179-AE81-4D27-B6F9-528C62A969A8}" dt="2021-01-05T16:49:48.951" v="45"/>
          <ac:spMkLst>
            <pc:docMk/>
            <pc:sldMk cId="3269812317" sldId="264"/>
            <ac:spMk id="20" creationId="{BE7270DF-375F-4ECC-989A-D033E481AE27}"/>
          </ac:spMkLst>
        </pc:spChg>
        <pc:picChg chg="mod">
          <ac:chgData name="Piyush Piyush" userId="c53cd88048f227a7" providerId="Windows Live" clId="Web-{EFD3B179-AE81-4D27-B6F9-528C62A969A8}" dt="2021-01-05T16:50:00.951" v="46" actId="14100"/>
          <ac:picMkLst>
            <pc:docMk/>
            <pc:sldMk cId="3269812317" sldId="264"/>
            <ac:picMk id="7" creationId="{61E4790B-6394-49E3-9C93-E6B5B61B12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70485-D27E-4CB1-8892-95C6E564464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DE1808-2FE5-431E-8C2E-D0033DA68074}">
      <dgm:prSet/>
      <dgm:spPr/>
      <dgm:t>
        <a:bodyPr/>
        <a:lstStyle/>
        <a:p>
          <a:r>
            <a:rPr lang="en-US"/>
            <a:t>Take user's input</a:t>
          </a:r>
        </a:p>
      </dgm:t>
    </dgm:pt>
    <dgm:pt modelId="{532558A1-C61D-4903-BE1B-D910AADE4AA7}" type="parTrans" cxnId="{6DC857DC-0091-4674-9AD9-BA17307C8A17}">
      <dgm:prSet/>
      <dgm:spPr/>
      <dgm:t>
        <a:bodyPr/>
        <a:lstStyle/>
        <a:p>
          <a:endParaRPr lang="en-US"/>
        </a:p>
      </dgm:t>
    </dgm:pt>
    <dgm:pt modelId="{CAB21DB0-1E9B-4158-A05E-18E46BC336D5}" type="sibTrans" cxnId="{6DC857DC-0091-4674-9AD9-BA17307C8A17}">
      <dgm:prSet/>
      <dgm:spPr/>
      <dgm:t>
        <a:bodyPr/>
        <a:lstStyle/>
        <a:p>
          <a:endParaRPr lang="en-US"/>
        </a:p>
      </dgm:t>
    </dgm:pt>
    <dgm:pt modelId="{CA7ABFE6-AC34-4227-A9D5-B07E1CC00631}">
      <dgm:prSet/>
      <dgm:spPr/>
      <dgm:t>
        <a:bodyPr/>
        <a:lstStyle/>
        <a:p>
          <a:r>
            <a:rPr lang="en-US"/>
            <a:t>File scanning and checking.</a:t>
          </a:r>
        </a:p>
      </dgm:t>
    </dgm:pt>
    <dgm:pt modelId="{01DD873D-E87E-4792-B966-D17B8E76013C}" type="parTrans" cxnId="{36C4B96A-B107-4292-AA40-5D04B68008A9}">
      <dgm:prSet/>
      <dgm:spPr/>
      <dgm:t>
        <a:bodyPr/>
        <a:lstStyle/>
        <a:p>
          <a:endParaRPr lang="en-US"/>
        </a:p>
      </dgm:t>
    </dgm:pt>
    <dgm:pt modelId="{654D9F8E-09E3-4918-8D16-0EE77AE4CD79}" type="sibTrans" cxnId="{36C4B96A-B107-4292-AA40-5D04B68008A9}">
      <dgm:prSet/>
      <dgm:spPr/>
      <dgm:t>
        <a:bodyPr/>
        <a:lstStyle/>
        <a:p>
          <a:endParaRPr lang="en-US"/>
        </a:p>
      </dgm:t>
    </dgm:pt>
    <dgm:pt modelId="{1613864A-345A-4AC0-B393-AD3DEA8F46A8}">
      <dgm:prSet/>
      <dgm:spPr/>
      <dgm:t>
        <a:bodyPr/>
        <a:lstStyle/>
        <a:p>
          <a:r>
            <a:rPr lang="en-US"/>
            <a:t>User can copy their text</a:t>
          </a:r>
        </a:p>
      </dgm:t>
    </dgm:pt>
    <dgm:pt modelId="{8E254E4F-1B7A-40DE-A424-ACE3694B638A}" type="parTrans" cxnId="{BE663632-12F6-4111-A155-F8EAD0D201F0}">
      <dgm:prSet/>
      <dgm:spPr/>
      <dgm:t>
        <a:bodyPr/>
        <a:lstStyle/>
        <a:p>
          <a:endParaRPr lang="en-US"/>
        </a:p>
      </dgm:t>
    </dgm:pt>
    <dgm:pt modelId="{4B51C0BA-EE6F-4246-AE4C-269C2FC823CE}" type="sibTrans" cxnId="{BE663632-12F6-4111-A155-F8EAD0D201F0}">
      <dgm:prSet/>
      <dgm:spPr/>
      <dgm:t>
        <a:bodyPr/>
        <a:lstStyle/>
        <a:p>
          <a:endParaRPr lang="en-US"/>
        </a:p>
      </dgm:t>
    </dgm:pt>
    <dgm:pt modelId="{ED057430-E4CD-444F-8A11-10BC1AA6136A}">
      <dgm:prSet/>
      <dgm:spPr/>
      <dgm:t>
        <a:bodyPr/>
        <a:lstStyle/>
        <a:p>
          <a:pPr rtl="0"/>
          <a:r>
            <a:rPr lang="en-US"/>
            <a:t>No</a:t>
          </a:r>
          <a:r>
            <a:rPr lang="en-US">
              <a:latin typeface="Century Gothic" panose="020B0502020202020204"/>
            </a:rPr>
            <a:t> word </a:t>
          </a:r>
          <a:r>
            <a:rPr lang="en-US"/>
            <a:t>limit.</a:t>
          </a:r>
        </a:p>
      </dgm:t>
    </dgm:pt>
    <dgm:pt modelId="{9309CE61-ED7B-4DE4-96E2-656B364FCCAF}" type="parTrans" cxnId="{5B7BDD60-C133-4A57-B948-A04ADF23E5AF}">
      <dgm:prSet/>
      <dgm:spPr/>
      <dgm:t>
        <a:bodyPr/>
        <a:lstStyle/>
        <a:p>
          <a:endParaRPr lang="en-US"/>
        </a:p>
      </dgm:t>
    </dgm:pt>
    <dgm:pt modelId="{B3B802EF-08D8-4FAD-9038-378DAECCBBD1}" type="sibTrans" cxnId="{5B7BDD60-C133-4A57-B948-A04ADF23E5AF}">
      <dgm:prSet/>
      <dgm:spPr/>
      <dgm:t>
        <a:bodyPr/>
        <a:lstStyle/>
        <a:p>
          <a:endParaRPr lang="en-US"/>
        </a:p>
      </dgm:t>
    </dgm:pt>
    <dgm:pt modelId="{51E5FABC-F2F2-4E3F-8FC3-757936711EB5}" type="pres">
      <dgm:prSet presAssocID="{E8970485-D27E-4CB1-8892-95C6E564464A}" presName="Name0" presStyleCnt="0">
        <dgm:presLayoutVars>
          <dgm:chMax/>
          <dgm:chPref/>
          <dgm:dir/>
          <dgm:animLvl val="lvl"/>
        </dgm:presLayoutVars>
      </dgm:prSet>
      <dgm:spPr/>
    </dgm:pt>
    <dgm:pt modelId="{F9879393-F1F6-4907-8D88-6AE125369842}" type="pres">
      <dgm:prSet presAssocID="{1DDE1808-2FE5-431E-8C2E-D0033DA68074}" presName="composite" presStyleCnt="0"/>
      <dgm:spPr/>
    </dgm:pt>
    <dgm:pt modelId="{A2BE5DCE-6E23-423B-80C5-AC7B0C1D2018}" type="pres">
      <dgm:prSet presAssocID="{1DDE1808-2FE5-431E-8C2E-D0033DA68074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05E4F44-B6C2-469D-812D-C699AD2C6967}" type="pres">
      <dgm:prSet presAssocID="{1DDE1808-2FE5-431E-8C2E-D0033DA68074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625D828-DCEB-4DBB-A113-6134181139B1}" type="pres">
      <dgm:prSet presAssocID="{1DDE1808-2FE5-431E-8C2E-D0033DA68074}" presName="BalanceSpacing" presStyleCnt="0"/>
      <dgm:spPr/>
    </dgm:pt>
    <dgm:pt modelId="{D4186DB2-E331-4546-98C7-0561E486ED55}" type="pres">
      <dgm:prSet presAssocID="{1DDE1808-2FE5-431E-8C2E-D0033DA68074}" presName="BalanceSpacing1" presStyleCnt="0"/>
      <dgm:spPr/>
    </dgm:pt>
    <dgm:pt modelId="{02E365AA-7D32-4BF6-870B-8EEF1A93264A}" type="pres">
      <dgm:prSet presAssocID="{CAB21DB0-1E9B-4158-A05E-18E46BC336D5}" presName="Accent1Text" presStyleLbl="node1" presStyleIdx="1" presStyleCnt="8"/>
      <dgm:spPr/>
    </dgm:pt>
    <dgm:pt modelId="{5298C2BA-5A2D-45F0-8639-337D11627881}" type="pres">
      <dgm:prSet presAssocID="{CAB21DB0-1E9B-4158-A05E-18E46BC336D5}" presName="spaceBetweenRectangles" presStyleCnt="0"/>
      <dgm:spPr/>
    </dgm:pt>
    <dgm:pt modelId="{EACAA465-9A8A-47CE-AF4D-508740D103D5}" type="pres">
      <dgm:prSet presAssocID="{CA7ABFE6-AC34-4227-A9D5-B07E1CC00631}" presName="composite" presStyleCnt="0"/>
      <dgm:spPr/>
    </dgm:pt>
    <dgm:pt modelId="{5C2A93E7-312D-45F7-935C-CD77206C2A32}" type="pres">
      <dgm:prSet presAssocID="{CA7ABFE6-AC34-4227-A9D5-B07E1CC00631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24067B3-9003-49CD-AB93-AAD86DE890BF}" type="pres">
      <dgm:prSet presAssocID="{CA7ABFE6-AC34-4227-A9D5-B07E1CC00631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559BFA8-49E0-4D1E-B9F7-B777B252747C}" type="pres">
      <dgm:prSet presAssocID="{CA7ABFE6-AC34-4227-A9D5-B07E1CC00631}" presName="BalanceSpacing" presStyleCnt="0"/>
      <dgm:spPr/>
    </dgm:pt>
    <dgm:pt modelId="{2E28CD34-4A95-4A93-B5EA-32331373849F}" type="pres">
      <dgm:prSet presAssocID="{CA7ABFE6-AC34-4227-A9D5-B07E1CC00631}" presName="BalanceSpacing1" presStyleCnt="0"/>
      <dgm:spPr/>
    </dgm:pt>
    <dgm:pt modelId="{B2E1F347-F6D6-4C8B-A3EF-D451B18CD2E2}" type="pres">
      <dgm:prSet presAssocID="{654D9F8E-09E3-4918-8D16-0EE77AE4CD79}" presName="Accent1Text" presStyleLbl="node1" presStyleIdx="3" presStyleCnt="8"/>
      <dgm:spPr/>
    </dgm:pt>
    <dgm:pt modelId="{5A7F7C94-113D-474D-AA72-C3381C200519}" type="pres">
      <dgm:prSet presAssocID="{654D9F8E-09E3-4918-8D16-0EE77AE4CD79}" presName="spaceBetweenRectangles" presStyleCnt="0"/>
      <dgm:spPr/>
    </dgm:pt>
    <dgm:pt modelId="{EA7D279C-D296-45D5-A046-3678E7F914FC}" type="pres">
      <dgm:prSet presAssocID="{1613864A-345A-4AC0-B393-AD3DEA8F46A8}" presName="composite" presStyleCnt="0"/>
      <dgm:spPr/>
    </dgm:pt>
    <dgm:pt modelId="{442F6002-BDCD-4121-9152-3FC57395D0CE}" type="pres">
      <dgm:prSet presAssocID="{1613864A-345A-4AC0-B393-AD3DEA8F46A8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B78B1F0A-4294-4F48-BCEC-3E345991E92D}" type="pres">
      <dgm:prSet presAssocID="{1613864A-345A-4AC0-B393-AD3DEA8F46A8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F7F2456-6E4D-4208-9208-B9C497861CF5}" type="pres">
      <dgm:prSet presAssocID="{1613864A-345A-4AC0-B393-AD3DEA8F46A8}" presName="BalanceSpacing" presStyleCnt="0"/>
      <dgm:spPr/>
    </dgm:pt>
    <dgm:pt modelId="{7AA8095C-FE37-48D6-B8B5-EBC16EC70D96}" type="pres">
      <dgm:prSet presAssocID="{1613864A-345A-4AC0-B393-AD3DEA8F46A8}" presName="BalanceSpacing1" presStyleCnt="0"/>
      <dgm:spPr/>
    </dgm:pt>
    <dgm:pt modelId="{559D23DF-43E0-4E0C-BBED-DF8135515C36}" type="pres">
      <dgm:prSet presAssocID="{4B51C0BA-EE6F-4246-AE4C-269C2FC823CE}" presName="Accent1Text" presStyleLbl="node1" presStyleIdx="5" presStyleCnt="8"/>
      <dgm:spPr/>
    </dgm:pt>
    <dgm:pt modelId="{27E0248C-3A39-48BD-8ACA-B44C815A7F33}" type="pres">
      <dgm:prSet presAssocID="{4B51C0BA-EE6F-4246-AE4C-269C2FC823CE}" presName="spaceBetweenRectangles" presStyleCnt="0"/>
      <dgm:spPr/>
    </dgm:pt>
    <dgm:pt modelId="{FB06CAED-FCC2-42E7-BC7D-AE65CEE13868}" type="pres">
      <dgm:prSet presAssocID="{ED057430-E4CD-444F-8A11-10BC1AA6136A}" presName="composite" presStyleCnt="0"/>
      <dgm:spPr/>
    </dgm:pt>
    <dgm:pt modelId="{6A5DF1A9-A5D0-44D0-99AD-00B9AB3EB024}" type="pres">
      <dgm:prSet presAssocID="{ED057430-E4CD-444F-8A11-10BC1AA6136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F5B49542-C2D4-43F3-A912-22BFCBE5D32C}" type="pres">
      <dgm:prSet presAssocID="{ED057430-E4CD-444F-8A11-10BC1AA6136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B3BAFE5-A79F-479E-B496-F8FFAE576087}" type="pres">
      <dgm:prSet presAssocID="{ED057430-E4CD-444F-8A11-10BC1AA6136A}" presName="BalanceSpacing" presStyleCnt="0"/>
      <dgm:spPr/>
    </dgm:pt>
    <dgm:pt modelId="{DD4ED156-7AD0-426F-AFA4-1FCA3EE01130}" type="pres">
      <dgm:prSet presAssocID="{ED057430-E4CD-444F-8A11-10BC1AA6136A}" presName="BalanceSpacing1" presStyleCnt="0"/>
      <dgm:spPr/>
    </dgm:pt>
    <dgm:pt modelId="{DA765B5B-8645-4CD7-8022-8B4C65C18DA9}" type="pres">
      <dgm:prSet presAssocID="{B3B802EF-08D8-4FAD-9038-378DAECCBBD1}" presName="Accent1Text" presStyleLbl="node1" presStyleIdx="7" presStyleCnt="8"/>
      <dgm:spPr/>
    </dgm:pt>
  </dgm:ptLst>
  <dgm:cxnLst>
    <dgm:cxn modelId="{8D8BD504-506F-4477-A231-A398BFA59FB2}" type="presOf" srcId="{E8970485-D27E-4CB1-8892-95C6E564464A}" destId="{51E5FABC-F2F2-4E3F-8FC3-757936711EB5}" srcOrd="0" destOrd="0" presId="urn:microsoft.com/office/officeart/2008/layout/AlternatingHexagons"/>
    <dgm:cxn modelId="{9386C42D-3072-46F6-91D6-8346F103537F}" type="presOf" srcId="{B3B802EF-08D8-4FAD-9038-378DAECCBBD1}" destId="{DA765B5B-8645-4CD7-8022-8B4C65C18DA9}" srcOrd="0" destOrd="0" presId="urn:microsoft.com/office/officeart/2008/layout/AlternatingHexagons"/>
    <dgm:cxn modelId="{BE663632-12F6-4111-A155-F8EAD0D201F0}" srcId="{E8970485-D27E-4CB1-8892-95C6E564464A}" destId="{1613864A-345A-4AC0-B393-AD3DEA8F46A8}" srcOrd="2" destOrd="0" parTransId="{8E254E4F-1B7A-40DE-A424-ACE3694B638A}" sibTransId="{4B51C0BA-EE6F-4246-AE4C-269C2FC823CE}"/>
    <dgm:cxn modelId="{5B7BDD60-C133-4A57-B948-A04ADF23E5AF}" srcId="{E8970485-D27E-4CB1-8892-95C6E564464A}" destId="{ED057430-E4CD-444F-8A11-10BC1AA6136A}" srcOrd="3" destOrd="0" parTransId="{9309CE61-ED7B-4DE4-96E2-656B364FCCAF}" sibTransId="{B3B802EF-08D8-4FAD-9038-378DAECCBBD1}"/>
    <dgm:cxn modelId="{5D564162-1E80-48F4-B877-03EDD3797307}" type="presOf" srcId="{ED057430-E4CD-444F-8A11-10BC1AA6136A}" destId="{6A5DF1A9-A5D0-44D0-99AD-00B9AB3EB024}" srcOrd="0" destOrd="0" presId="urn:microsoft.com/office/officeart/2008/layout/AlternatingHexagons"/>
    <dgm:cxn modelId="{36C4B96A-B107-4292-AA40-5D04B68008A9}" srcId="{E8970485-D27E-4CB1-8892-95C6E564464A}" destId="{CA7ABFE6-AC34-4227-A9D5-B07E1CC00631}" srcOrd="1" destOrd="0" parTransId="{01DD873D-E87E-4792-B966-D17B8E76013C}" sibTransId="{654D9F8E-09E3-4918-8D16-0EE77AE4CD79}"/>
    <dgm:cxn modelId="{00B72C74-AAE4-46B0-B030-3D50C273049D}" type="presOf" srcId="{CA7ABFE6-AC34-4227-A9D5-B07E1CC00631}" destId="{5C2A93E7-312D-45F7-935C-CD77206C2A32}" srcOrd="0" destOrd="0" presId="urn:microsoft.com/office/officeart/2008/layout/AlternatingHexagons"/>
    <dgm:cxn modelId="{EFCB817C-B3D6-4C7E-BAE5-4A00D6E56B0C}" type="presOf" srcId="{654D9F8E-09E3-4918-8D16-0EE77AE4CD79}" destId="{B2E1F347-F6D6-4C8B-A3EF-D451B18CD2E2}" srcOrd="0" destOrd="0" presId="urn:microsoft.com/office/officeart/2008/layout/AlternatingHexagons"/>
    <dgm:cxn modelId="{CC8E2693-9B60-479B-B996-F1A5EDCDBF53}" type="presOf" srcId="{1613864A-345A-4AC0-B393-AD3DEA8F46A8}" destId="{442F6002-BDCD-4121-9152-3FC57395D0CE}" srcOrd="0" destOrd="0" presId="urn:microsoft.com/office/officeart/2008/layout/AlternatingHexagons"/>
    <dgm:cxn modelId="{7023FFB0-25E6-40F5-99CA-13E393B948BE}" type="presOf" srcId="{4B51C0BA-EE6F-4246-AE4C-269C2FC823CE}" destId="{559D23DF-43E0-4E0C-BBED-DF8135515C36}" srcOrd="0" destOrd="0" presId="urn:microsoft.com/office/officeart/2008/layout/AlternatingHexagons"/>
    <dgm:cxn modelId="{88C858BB-A0BD-4A4B-A76C-ED9233F987BD}" type="presOf" srcId="{CAB21DB0-1E9B-4158-A05E-18E46BC336D5}" destId="{02E365AA-7D32-4BF6-870B-8EEF1A93264A}" srcOrd="0" destOrd="0" presId="urn:microsoft.com/office/officeart/2008/layout/AlternatingHexagons"/>
    <dgm:cxn modelId="{7D68CFD7-CF8D-4690-8D26-E57EFF2C47FD}" type="presOf" srcId="{1DDE1808-2FE5-431E-8C2E-D0033DA68074}" destId="{A2BE5DCE-6E23-423B-80C5-AC7B0C1D2018}" srcOrd="0" destOrd="0" presId="urn:microsoft.com/office/officeart/2008/layout/AlternatingHexagons"/>
    <dgm:cxn modelId="{6DC857DC-0091-4674-9AD9-BA17307C8A17}" srcId="{E8970485-D27E-4CB1-8892-95C6E564464A}" destId="{1DDE1808-2FE5-431E-8C2E-D0033DA68074}" srcOrd="0" destOrd="0" parTransId="{532558A1-C61D-4903-BE1B-D910AADE4AA7}" sibTransId="{CAB21DB0-1E9B-4158-A05E-18E46BC336D5}"/>
    <dgm:cxn modelId="{BE535E00-EE4A-4649-A5B9-C5331C1098D1}" type="presParOf" srcId="{51E5FABC-F2F2-4E3F-8FC3-757936711EB5}" destId="{F9879393-F1F6-4907-8D88-6AE125369842}" srcOrd="0" destOrd="0" presId="urn:microsoft.com/office/officeart/2008/layout/AlternatingHexagons"/>
    <dgm:cxn modelId="{7DB46A19-7EA4-4239-A625-C7C24276FC30}" type="presParOf" srcId="{F9879393-F1F6-4907-8D88-6AE125369842}" destId="{A2BE5DCE-6E23-423B-80C5-AC7B0C1D2018}" srcOrd="0" destOrd="0" presId="urn:microsoft.com/office/officeart/2008/layout/AlternatingHexagons"/>
    <dgm:cxn modelId="{CF0C6D47-CBFF-4628-BA84-F9D26B1E0773}" type="presParOf" srcId="{F9879393-F1F6-4907-8D88-6AE125369842}" destId="{A05E4F44-B6C2-469D-812D-C699AD2C6967}" srcOrd="1" destOrd="0" presId="urn:microsoft.com/office/officeart/2008/layout/AlternatingHexagons"/>
    <dgm:cxn modelId="{64A5A868-BB27-482D-A6AD-CB8797B9F821}" type="presParOf" srcId="{F9879393-F1F6-4907-8D88-6AE125369842}" destId="{3625D828-DCEB-4DBB-A113-6134181139B1}" srcOrd="2" destOrd="0" presId="urn:microsoft.com/office/officeart/2008/layout/AlternatingHexagons"/>
    <dgm:cxn modelId="{98CAAAC4-A80D-4A74-B415-ADD3B23FA6C7}" type="presParOf" srcId="{F9879393-F1F6-4907-8D88-6AE125369842}" destId="{D4186DB2-E331-4546-98C7-0561E486ED55}" srcOrd="3" destOrd="0" presId="urn:microsoft.com/office/officeart/2008/layout/AlternatingHexagons"/>
    <dgm:cxn modelId="{1887C45D-6573-43C3-A8D1-6B024DCD91BA}" type="presParOf" srcId="{F9879393-F1F6-4907-8D88-6AE125369842}" destId="{02E365AA-7D32-4BF6-870B-8EEF1A93264A}" srcOrd="4" destOrd="0" presId="urn:microsoft.com/office/officeart/2008/layout/AlternatingHexagons"/>
    <dgm:cxn modelId="{AB9DF72C-ECE9-49D5-9179-C2BF85B26011}" type="presParOf" srcId="{51E5FABC-F2F2-4E3F-8FC3-757936711EB5}" destId="{5298C2BA-5A2D-45F0-8639-337D11627881}" srcOrd="1" destOrd="0" presId="urn:microsoft.com/office/officeart/2008/layout/AlternatingHexagons"/>
    <dgm:cxn modelId="{E803C8F3-531A-47ED-AC3D-E30A204A2774}" type="presParOf" srcId="{51E5FABC-F2F2-4E3F-8FC3-757936711EB5}" destId="{EACAA465-9A8A-47CE-AF4D-508740D103D5}" srcOrd="2" destOrd="0" presId="urn:microsoft.com/office/officeart/2008/layout/AlternatingHexagons"/>
    <dgm:cxn modelId="{A3709121-578E-4D96-81C6-7BFCFB5460D6}" type="presParOf" srcId="{EACAA465-9A8A-47CE-AF4D-508740D103D5}" destId="{5C2A93E7-312D-45F7-935C-CD77206C2A32}" srcOrd="0" destOrd="0" presId="urn:microsoft.com/office/officeart/2008/layout/AlternatingHexagons"/>
    <dgm:cxn modelId="{27814C87-B3B6-4CA8-8E21-B8523CE5A115}" type="presParOf" srcId="{EACAA465-9A8A-47CE-AF4D-508740D103D5}" destId="{A24067B3-9003-49CD-AB93-AAD86DE890BF}" srcOrd="1" destOrd="0" presId="urn:microsoft.com/office/officeart/2008/layout/AlternatingHexagons"/>
    <dgm:cxn modelId="{935F0B05-C5E8-4322-B2A0-9D6B996D2539}" type="presParOf" srcId="{EACAA465-9A8A-47CE-AF4D-508740D103D5}" destId="{8559BFA8-49E0-4D1E-B9F7-B777B252747C}" srcOrd="2" destOrd="0" presId="urn:microsoft.com/office/officeart/2008/layout/AlternatingHexagons"/>
    <dgm:cxn modelId="{9B37B6B9-6EAD-4CAA-B3FF-77317419DB62}" type="presParOf" srcId="{EACAA465-9A8A-47CE-AF4D-508740D103D5}" destId="{2E28CD34-4A95-4A93-B5EA-32331373849F}" srcOrd="3" destOrd="0" presId="urn:microsoft.com/office/officeart/2008/layout/AlternatingHexagons"/>
    <dgm:cxn modelId="{A0CF91C1-7CB1-4C3E-A13E-5C1DEB7AB313}" type="presParOf" srcId="{EACAA465-9A8A-47CE-AF4D-508740D103D5}" destId="{B2E1F347-F6D6-4C8B-A3EF-D451B18CD2E2}" srcOrd="4" destOrd="0" presId="urn:microsoft.com/office/officeart/2008/layout/AlternatingHexagons"/>
    <dgm:cxn modelId="{DE6C3A09-17A6-4622-90E1-A878FF249BDE}" type="presParOf" srcId="{51E5FABC-F2F2-4E3F-8FC3-757936711EB5}" destId="{5A7F7C94-113D-474D-AA72-C3381C200519}" srcOrd="3" destOrd="0" presId="urn:microsoft.com/office/officeart/2008/layout/AlternatingHexagons"/>
    <dgm:cxn modelId="{47B6EBD2-2E69-4520-B048-95B660AF9BBA}" type="presParOf" srcId="{51E5FABC-F2F2-4E3F-8FC3-757936711EB5}" destId="{EA7D279C-D296-45D5-A046-3678E7F914FC}" srcOrd="4" destOrd="0" presId="urn:microsoft.com/office/officeart/2008/layout/AlternatingHexagons"/>
    <dgm:cxn modelId="{F1D5396D-8025-44B6-97ED-405112860E72}" type="presParOf" srcId="{EA7D279C-D296-45D5-A046-3678E7F914FC}" destId="{442F6002-BDCD-4121-9152-3FC57395D0CE}" srcOrd="0" destOrd="0" presId="urn:microsoft.com/office/officeart/2008/layout/AlternatingHexagons"/>
    <dgm:cxn modelId="{618E1B6C-6E93-4AC7-9B33-B956512C4DF7}" type="presParOf" srcId="{EA7D279C-D296-45D5-A046-3678E7F914FC}" destId="{B78B1F0A-4294-4F48-BCEC-3E345991E92D}" srcOrd="1" destOrd="0" presId="urn:microsoft.com/office/officeart/2008/layout/AlternatingHexagons"/>
    <dgm:cxn modelId="{66D7425A-276B-471F-81F7-23FBFE12BC96}" type="presParOf" srcId="{EA7D279C-D296-45D5-A046-3678E7F914FC}" destId="{DF7F2456-6E4D-4208-9208-B9C497861CF5}" srcOrd="2" destOrd="0" presId="urn:microsoft.com/office/officeart/2008/layout/AlternatingHexagons"/>
    <dgm:cxn modelId="{8A441772-D656-4DE3-BB66-0B626067D2B0}" type="presParOf" srcId="{EA7D279C-D296-45D5-A046-3678E7F914FC}" destId="{7AA8095C-FE37-48D6-B8B5-EBC16EC70D96}" srcOrd="3" destOrd="0" presId="urn:microsoft.com/office/officeart/2008/layout/AlternatingHexagons"/>
    <dgm:cxn modelId="{C51BFA73-984F-4380-B442-6C352A513E1E}" type="presParOf" srcId="{EA7D279C-D296-45D5-A046-3678E7F914FC}" destId="{559D23DF-43E0-4E0C-BBED-DF8135515C36}" srcOrd="4" destOrd="0" presId="urn:microsoft.com/office/officeart/2008/layout/AlternatingHexagons"/>
    <dgm:cxn modelId="{BFA11B7F-D65C-4B21-B8A0-7DC09A359DF2}" type="presParOf" srcId="{51E5FABC-F2F2-4E3F-8FC3-757936711EB5}" destId="{27E0248C-3A39-48BD-8ACA-B44C815A7F33}" srcOrd="5" destOrd="0" presId="urn:microsoft.com/office/officeart/2008/layout/AlternatingHexagons"/>
    <dgm:cxn modelId="{BAE413C7-6215-4CF9-8E96-D3C0DD311E5C}" type="presParOf" srcId="{51E5FABC-F2F2-4E3F-8FC3-757936711EB5}" destId="{FB06CAED-FCC2-42E7-BC7D-AE65CEE13868}" srcOrd="6" destOrd="0" presId="urn:microsoft.com/office/officeart/2008/layout/AlternatingHexagons"/>
    <dgm:cxn modelId="{D90AA28C-9B87-431A-8E54-A14ADBE1D7FD}" type="presParOf" srcId="{FB06CAED-FCC2-42E7-BC7D-AE65CEE13868}" destId="{6A5DF1A9-A5D0-44D0-99AD-00B9AB3EB024}" srcOrd="0" destOrd="0" presId="urn:microsoft.com/office/officeart/2008/layout/AlternatingHexagons"/>
    <dgm:cxn modelId="{B4C60130-619B-49DB-9677-248354DE87B3}" type="presParOf" srcId="{FB06CAED-FCC2-42E7-BC7D-AE65CEE13868}" destId="{F5B49542-C2D4-43F3-A912-22BFCBE5D32C}" srcOrd="1" destOrd="0" presId="urn:microsoft.com/office/officeart/2008/layout/AlternatingHexagons"/>
    <dgm:cxn modelId="{2184EAFB-FC35-4990-82A8-ED9217787DBF}" type="presParOf" srcId="{FB06CAED-FCC2-42E7-BC7D-AE65CEE13868}" destId="{DB3BAFE5-A79F-479E-B496-F8FFAE576087}" srcOrd="2" destOrd="0" presId="urn:microsoft.com/office/officeart/2008/layout/AlternatingHexagons"/>
    <dgm:cxn modelId="{FFEFBB31-504D-4EA8-B0C0-A199A2C9E79E}" type="presParOf" srcId="{FB06CAED-FCC2-42E7-BC7D-AE65CEE13868}" destId="{DD4ED156-7AD0-426F-AFA4-1FCA3EE01130}" srcOrd="3" destOrd="0" presId="urn:microsoft.com/office/officeart/2008/layout/AlternatingHexagons"/>
    <dgm:cxn modelId="{24406506-6146-4B50-AC30-4EB7DFE65D25}" type="presParOf" srcId="{FB06CAED-FCC2-42E7-BC7D-AE65CEE13868}" destId="{DA765B5B-8645-4CD7-8022-8B4C65C18DA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E5DCE-6E23-423B-80C5-AC7B0C1D2018}">
      <dsp:nvSpPr>
        <dsp:cNvPr id="0" name=""/>
        <dsp:cNvSpPr/>
      </dsp:nvSpPr>
      <dsp:spPr>
        <a:xfrm rot="5400000">
          <a:off x="2228685" y="205725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Take user's input</a:t>
          </a:r>
        </a:p>
      </dsp:txBody>
      <dsp:txXfrm rot="-5400000">
        <a:off x="2522274" y="338681"/>
        <a:ext cx="876558" cy="1007538"/>
      </dsp:txXfrm>
    </dsp:sp>
    <dsp:sp modelId="{A05E4F44-B6C2-469D-812D-C699AD2C6967}">
      <dsp:nvSpPr>
        <dsp:cNvPr id="0" name=""/>
        <dsp:cNvSpPr/>
      </dsp:nvSpPr>
      <dsp:spPr>
        <a:xfrm>
          <a:off x="3635921" y="403329"/>
          <a:ext cx="1633529" cy="878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65AA-7D32-4BF6-870B-8EEF1A93264A}">
      <dsp:nvSpPr>
        <dsp:cNvPr id="0" name=""/>
        <dsp:cNvSpPr/>
      </dsp:nvSpPr>
      <dsp:spPr>
        <a:xfrm rot="5400000">
          <a:off x="853358" y="205725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89053"/>
            <a:satOff val="213"/>
            <a:lumOff val="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6947" y="338681"/>
        <a:ext cx="876558" cy="1007538"/>
      </dsp:txXfrm>
    </dsp:sp>
    <dsp:sp modelId="{5C2A93E7-312D-45F7-935C-CD77206C2A32}">
      <dsp:nvSpPr>
        <dsp:cNvPr id="0" name=""/>
        <dsp:cNvSpPr/>
      </dsp:nvSpPr>
      <dsp:spPr>
        <a:xfrm rot="5400000">
          <a:off x="1538386" y="1448144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378107"/>
            <a:satOff val="426"/>
            <a:lumOff val="10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File scanning and checking.</a:t>
          </a:r>
        </a:p>
      </dsp:txBody>
      <dsp:txXfrm rot="-5400000">
        <a:off x="1831975" y="1581100"/>
        <a:ext cx="876558" cy="1007538"/>
      </dsp:txXfrm>
    </dsp:sp>
    <dsp:sp modelId="{A24067B3-9003-49CD-AB93-AAD86DE890BF}">
      <dsp:nvSpPr>
        <dsp:cNvPr id="0" name=""/>
        <dsp:cNvSpPr/>
      </dsp:nvSpPr>
      <dsp:spPr>
        <a:xfrm>
          <a:off x="0" y="1645749"/>
          <a:ext cx="1580835" cy="878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1F347-F6D6-4C8B-A3EF-D451B18CD2E2}">
      <dsp:nvSpPr>
        <dsp:cNvPr id="0" name=""/>
        <dsp:cNvSpPr/>
      </dsp:nvSpPr>
      <dsp:spPr>
        <a:xfrm rot="5400000">
          <a:off x="2913713" y="1448144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67160"/>
            <a:satOff val="639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07302" y="1581100"/>
        <a:ext cx="876558" cy="1007538"/>
      </dsp:txXfrm>
    </dsp:sp>
    <dsp:sp modelId="{442F6002-BDCD-4121-9152-3FC57395D0CE}">
      <dsp:nvSpPr>
        <dsp:cNvPr id="0" name=""/>
        <dsp:cNvSpPr/>
      </dsp:nvSpPr>
      <dsp:spPr>
        <a:xfrm rot="5400000">
          <a:off x="2228685" y="2690564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56213"/>
            <a:satOff val="853"/>
            <a:lumOff val="20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User can copy their text</a:t>
          </a:r>
        </a:p>
      </dsp:txBody>
      <dsp:txXfrm rot="-5400000">
        <a:off x="2522274" y="2823520"/>
        <a:ext cx="876558" cy="1007538"/>
      </dsp:txXfrm>
    </dsp:sp>
    <dsp:sp modelId="{B78B1F0A-4294-4F48-BCEC-3E345991E92D}">
      <dsp:nvSpPr>
        <dsp:cNvPr id="0" name=""/>
        <dsp:cNvSpPr/>
      </dsp:nvSpPr>
      <dsp:spPr>
        <a:xfrm>
          <a:off x="3635921" y="2888168"/>
          <a:ext cx="1633529" cy="878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D23DF-43E0-4E0C-BBED-DF8135515C36}">
      <dsp:nvSpPr>
        <dsp:cNvPr id="0" name=""/>
        <dsp:cNvSpPr/>
      </dsp:nvSpPr>
      <dsp:spPr>
        <a:xfrm rot="5400000">
          <a:off x="853358" y="2690564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945266"/>
            <a:satOff val="1066"/>
            <a:lumOff val="2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6947" y="2823520"/>
        <a:ext cx="876558" cy="1007538"/>
      </dsp:txXfrm>
    </dsp:sp>
    <dsp:sp modelId="{6A5DF1A9-A5D0-44D0-99AD-00B9AB3EB024}">
      <dsp:nvSpPr>
        <dsp:cNvPr id="0" name=""/>
        <dsp:cNvSpPr/>
      </dsp:nvSpPr>
      <dsp:spPr>
        <a:xfrm rot="5400000">
          <a:off x="1538386" y="3932983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134320"/>
            <a:satOff val="1279"/>
            <a:lumOff val="3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No</a:t>
          </a:r>
          <a:r>
            <a:rPr lang="en-US" sz="800" kern="1200">
              <a:latin typeface="Century Gothic" panose="020B0502020202020204"/>
            </a:rPr>
            <a:t> word </a:t>
          </a:r>
          <a:r>
            <a:rPr lang="en-US" sz="800" kern="1200"/>
            <a:t>limit.</a:t>
          </a:r>
        </a:p>
      </dsp:txBody>
      <dsp:txXfrm rot="-5400000">
        <a:off x="1831975" y="4065939"/>
        <a:ext cx="876558" cy="1007538"/>
      </dsp:txXfrm>
    </dsp:sp>
    <dsp:sp modelId="{F5B49542-C2D4-43F3-A912-22BFCBE5D32C}">
      <dsp:nvSpPr>
        <dsp:cNvPr id="0" name=""/>
        <dsp:cNvSpPr/>
      </dsp:nvSpPr>
      <dsp:spPr>
        <a:xfrm>
          <a:off x="0" y="4130588"/>
          <a:ext cx="1580835" cy="878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65B5B-8645-4CD7-8022-8B4C65C18DA9}">
      <dsp:nvSpPr>
        <dsp:cNvPr id="0" name=""/>
        <dsp:cNvSpPr/>
      </dsp:nvSpPr>
      <dsp:spPr>
        <a:xfrm rot="5400000">
          <a:off x="2913713" y="3932983"/>
          <a:ext cx="1463736" cy="127345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07302" y="4065939"/>
        <a:ext cx="876558" cy="1007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61D8292-7A5A-44EB-ADEC-AA767D00200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54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73B-AC12-4256-9E12-E45AB393862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8A7-06A9-4796-98A4-479CF7079753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ACD-722F-4835-8C36-350D1156C46F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C829D4D-0BFC-4907-B876-8D0F29D25B8B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F713-3024-4B60-8C85-AB19FBDEA5C9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8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0D8C-FEE3-44E4-9FC3-58ECB605B60D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F06-CDBB-4575-A3CF-D3C40F356B44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3BA-8BFA-4D1F-A6AD-B650E27402E6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3E8C-8E71-4ACB-A6F3-3C86F80AFB02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72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5ABCC35-AE37-4B74-AFDC-2B5B2D807A04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51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9D66BB5-FA43-4133-A57F-33DEFA0D4249}" type="datetimeFigureOut">
              <a:rPr lang="en-US" dirty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febysoul.com/2018/03/02/2018-virgo-full-moon-emotional-practical-impact-ideal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allwhitebackground.com/presentation-powerpoint-background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star, light&#10;&#10;Description automatically generated">
            <a:extLst>
              <a:ext uri="{FF2B5EF4-FFF2-40B4-BE49-F238E27FC236}">
                <a16:creationId xmlns:a16="http://schemas.microsoft.com/office/drawing/2014/main" id="{7D436315-AF06-4CC4-8186-17FFAEAA0C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674" r="1732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D85BE2-1531-41D7-B61A-2B120DE7DB26}"/>
              </a:ext>
            </a:extLst>
          </p:cNvPr>
          <p:cNvSpPr>
            <a:spLocks noGrp="1"/>
          </p:cNvSpPr>
          <p:nvPr/>
        </p:nvSpPr>
        <p:spPr>
          <a:xfrm>
            <a:off x="1171281" y="2091263"/>
            <a:ext cx="6801439" cy="246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3000"/>
              </a:lnSpc>
              <a:spcAft>
                <a:spcPts val="600"/>
              </a:spcAft>
            </a:pPr>
            <a:r>
              <a:rPr lang="en-US" sz="960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/>
                <a:ea typeface="+mn-ea"/>
                <a:cs typeface="+mn-cs"/>
              </a:rPr>
              <a:t>Welcome</a:t>
            </a:r>
            <a:endParaRPr lang="en-US" sz="9600" cap="all" spc="-100">
              <a:solidFill>
                <a:schemeClr val="tx1">
                  <a:lumMod val="85000"/>
                  <a:lumOff val="15000"/>
                </a:schemeClr>
              </a:solidFill>
              <a:latin typeface="Algerian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C3269-38B9-4978-B8F3-48FD2394B53C}"/>
              </a:ext>
            </a:extLst>
          </p:cNvPr>
          <p:cNvSpPr txBox="1"/>
          <p:nvPr/>
        </p:nvSpPr>
        <p:spPr>
          <a:xfrm>
            <a:off x="6583684" y="6657945"/>
            <a:ext cx="25603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203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1267730"/>
            <a:ext cx="1567331" cy="645295"/>
            <a:chOff x="5318306" y="1386268"/>
            <a:chExt cx="1567331" cy="64529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E8046968-C43C-4834-853A-A1450C8975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000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3844E6-D96A-41C1-870D-EE39760D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A92315-CB5C-4EB8-992E-4AA0C5DB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ADCF39-A3C6-4C59-83D6-F9A82165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81" y="2091263"/>
            <a:ext cx="6801439" cy="2590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US" sz="8200" b="1" cap="all" spc="-100" dirty="0">
                <a:solidFill>
                  <a:srgbClr val="0070C0"/>
                </a:solidFill>
                <a:latin typeface="Garamond"/>
              </a:rPr>
              <a:t>TEXT FORMATING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ECA57-A5E2-44A8-96B6-A95724F80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4DE04D-ED96-4A1A-AA20-E4BBEECBF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D8CE3E-8596-4FB7-A9A6-0B18C146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78D154-D736-4782-853A-1EC344B8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913025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2317C1-8728-45C5-B9CC-4C4ED470039E}"/>
              </a:ext>
            </a:extLst>
          </p:cNvPr>
          <p:cNvSpPr txBox="1"/>
          <p:nvPr/>
        </p:nvSpPr>
        <p:spPr>
          <a:xfrm>
            <a:off x="6413765" y="6657944"/>
            <a:ext cx="273023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979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33146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06" y="559477"/>
            <a:ext cx="3203235" cy="570993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/>
                <a:cs typeface="Times New Roman"/>
              </a:rPr>
              <a:t>KEY FEATURES</a:t>
            </a:r>
            <a:endParaRPr lang="en-IN" b="1" dirty="0">
              <a:latin typeface="Garamond"/>
              <a:cs typeface="Times New Roman"/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2E1294BE-BD00-4535-99AA-DB85A7288AF6}"/>
              </a:ext>
            </a:extLst>
          </p:cNvPr>
          <p:cNvSpPr/>
          <p:nvPr/>
        </p:nvSpPr>
        <p:spPr>
          <a:xfrm>
            <a:off x="4114797" y="875466"/>
            <a:ext cx="4402297" cy="12178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Grammatical errors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D85011FF-2BA5-4713-8620-8B780A09AF80}"/>
              </a:ext>
            </a:extLst>
          </p:cNvPr>
          <p:cNvSpPr/>
          <p:nvPr/>
        </p:nvSpPr>
        <p:spPr>
          <a:xfrm>
            <a:off x="4104817" y="2183179"/>
            <a:ext cx="4422261" cy="1197902"/>
          </a:xfrm>
          <a:prstGeom prst="roundRect">
            <a:avLst/>
          </a:prstGeom>
          <a:solidFill>
            <a:srgbClr val="2194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Availability of content</a:t>
            </a:r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5722EFFD-89DD-476D-BC48-068BA9115A61}"/>
              </a:ext>
            </a:extLst>
          </p:cNvPr>
          <p:cNvSpPr/>
          <p:nvPr/>
        </p:nvSpPr>
        <p:spPr>
          <a:xfrm>
            <a:off x="4097954" y="4751811"/>
            <a:ext cx="4422261" cy="1187920"/>
          </a:xfrm>
          <a:prstGeom prst="roundRect">
            <a:avLst/>
          </a:prstGeom>
          <a:solidFill>
            <a:srgbClr val="16C0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474" name="Rectangle: Rounded Corners 473">
            <a:extLst>
              <a:ext uri="{FF2B5EF4-FFF2-40B4-BE49-F238E27FC236}">
                <a16:creationId xmlns:a16="http://schemas.microsoft.com/office/drawing/2014/main" id="{2229602F-CB41-4AFF-9575-B5CBEB1347B7}"/>
              </a:ext>
            </a:extLst>
          </p:cNvPr>
          <p:cNvSpPr/>
          <p:nvPr/>
        </p:nvSpPr>
        <p:spPr>
          <a:xfrm>
            <a:off x="4111056" y="3467183"/>
            <a:ext cx="4422261" cy="1197903"/>
          </a:xfrm>
          <a:prstGeom prst="roundRect">
            <a:avLst/>
          </a:prstGeom>
          <a:solidFill>
            <a:srgbClr val="4DB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User's friendly</a:t>
            </a:r>
          </a:p>
        </p:txBody>
      </p:sp>
    </p:spTree>
    <p:extLst>
      <p:ext uri="{BB962C8B-B14F-4D97-AF65-F5344CB8AC3E}">
        <p14:creationId xmlns:p14="http://schemas.microsoft.com/office/powerpoint/2010/main" val="2815687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 animBg="1"/>
      <p:bldP spid="457" grpId="0" animBg="1"/>
      <p:bldP spid="473" grpId="0" animBg="1"/>
      <p:bldP spid="4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A9026-87C9-4F44-9EC3-75AA7E6F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4A564-D451-4CDB-971B-95F3B044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B884E-F589-488F-ADF5-77FF20080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32" y="643464"/>
            <a:ext cx="5182002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603A8D-1B1C-4538-9FE9-374B8FD5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53" y="809244"/>
            <a:ext cx="493776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BE86D1-7317-478F-819B-8779B075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157" y="0"/>
            <a:ext cx="3018771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9B255-0292-4616-B852-35DF1A4F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526" y="643464"/>
            <a:ext cx="2745243" cy="55710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aramond"/>
                <a:cs typeface="Times"/>
              </a:rPr>
              <a:t>Grammatical errors</a:t>
            </a: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F517D5-2467-4742-9B64-998329B9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17" y="1269398"/>
            <a:ext cx="4330422" cy="675579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C3434F-162A-4D55-A7E4-1EA690F40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8" y="2098789"/>
            <a:ext cx="4330423" cy="703848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176E24-5EB2-4B50-8E4E-06DA6386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418" y="2961056"/>
            <a:ext cx="4330423" cy="746221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E451CA6-560F-46DE-9E3F-0D8A41190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87" y="4804616"/>
            <a:ext cx="4430248" cy="722685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D9225E-0924-4006-8137-B6BBF2725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417" y="3866160"/>
            <a:ext cx="4330422" cy="78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49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092A-B590-48BD-B671-BF872970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Availability of content</a:t>
            </a:r>
          </a:p>
        </p:txBody>
      </p:sp>
      <p:pic>
        <p:nvPicPr>
          <p:cNvPr id="15" name="Picture 1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EBCFB91-DC46-4EA5-824C-4BE2ECDB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2" y="2370100"/>
            <a:ext cx="2333916" cy="1668584"/>
          </a:xfrm>
          <a:prstGeom prst="rect">
            <a:avLst/>
          </a:prstGeom>
        </p:spPr>
      </p:pic>
      <p:pic>
        <p:nvPicPr>
          <p:cNvPr id="16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AAF768-840D-4618-AF7F-471BB60B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105" y="2240096"/>
            <a:ext cx="2413776" cy="1988487"/>
          </a:xfrm>
          <a:prstGeom prst="rect">
            <a:avLst/>
          </a:prstGeom>
        </p:spPr>
      </p:pic>
      <p:pic>
        <p:nvPicPr>
          <p:cNvPr id="18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EC2C576-E848-4A85-AD60-773E3CD4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97" y="2369981"/>
            <a:ext cx="2413776" cy="17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2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D7A9026-87C9-4F44-9EC3-75AA7E6FB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D4A564-D451-4CDB-971B-95F3B044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0" y="0"/>
            <a:ext cx="61265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CB884E-F589-488F-ADF5-77FF20080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32" y="643464"/>
            <a:ext cx="5182002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1603A8D-1B1C-4538-9FE9-374B8FD55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53" y="809244"/>
            <a:ext cx="4937760" cy="5239512"/>
          </a:xfrm>
          <a:prstGeom prst="rect">
            <a:avLst/>
          </a:prstGeom>
          <a:ln w="6350" cap="sq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E86D1-7317-478F-819B-8779B075C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157" y="0"/>
            <a:ext cx="3018771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4E24F-B81B-4424-84BF-41178BF6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141" y="643464"/>
            <a:ext cx="2166258" cy="55710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User's friendly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53936-9960-45B0-B6BC-340DECC64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87170"/>
              </p:ext>
            </p:extLst>
          </p:nvPr>
        </p:nvGraphicFramePr>
        <p:xfrm>
          <a:off x="435887" y="727909"/>
          <a:ext cx="5269451" cy="541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6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740" y="727628"/>
            <a:ext cx="4025373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83" y="886862"/>
            <a:ext cx="3790888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34" name="Picture 34" descr="Icon&#10;&#10;Description automatically generated">
            <a:extLst>
              <a:ext uri="{FF2B5EF4-FFF2-40B4-BE49-F238E27FC236}">
                <a16:creationId xmlns:a16="http://schemas.microsoft.com/office/drawing/2014/main" id="{96ED160F-D52C-40EE-9007-85DA306D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2" y="1779990"/>
            <a:ext cx="3310829" cy="3310829"/>
          </a:xfrm>
          <a:prstGeom prst="rect">
            <a:avLst/>
          </a:prstGeom>
        </p:spPr>
      </p:pic>
      <p:sp>
        <p:nvSpPr>
          <p:cNvPr id="48" name="Title 47">
            <a:extLst>
              <a:ext uri="{FF2B5EF4-FFF2-40B4-BE49-F238E27FC236}">
                <a16:creationId xmlns:a16="http://schemas.microsoft.com/office/drawing/2014/main" id="{1E4AC3EB-3126-405F-AD13-65792131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865618"/>
            <a:ext cx="3733429" cy="1148576"/>
          </a:xfrm>
        </p:spPr>
        <p:txBody>
          <a:bodyPr/>
          <a:lstStyle/>
          <a:p>
            <a:pPr algn="ctr"/>
            <a:r>
              <a:rPr lang="en-US"/>
              <a:t>CHAT BOT</a:t>
            </a:r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9F0D568E-818E-467F-AED1-DA67DE08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48" y="3482696"/>
            <a:ext cx="1705017" cy="1889114"/>
          </a:xfrm>
          <a:prstGeom prst="rect">
            <a:avLst/>
          </a:prstGeom>
        </p:spPr>
      </p:pic>
      <p:pic>
        <p:nvPicPr>
          <p:cNvPr id="26" name="Picture 2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E87130C-BD42-48B8-9FD1-2E704443C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75" y="1079262"/>
            <a:ext cx="1535314" cy="1864437"/>
          </a:xfrm>
          <a:prstGeom prst="rect">
            <a:avLst/>
          </a:prstGeom>
        </p:spPr>
      </p:pic>
      <p:pic>
        <p:nvPicPr>
          <p:cNvPr id="27" name="Picture 27" descr="Icon&#10;&#10;Description automatically generated">
            <a:extLst>
              <a:ext uri="{FF2B5EF4-FFF2-40B4-BE49-F238E27FC236}">
                <a16:creationId xmlns:a16="http://schemas.microsoft.com/office/drawing/2014/main" id="{DB3E32CF-9079-46AE-8176-C6B8A322F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297" y="3514370"/>
            <a:ext cx="1312122" cy="18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61E4790B-6394-49E3-9C93-E6B5B61B1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 r="27871" b="-2"/>
          <a:stretch/>
        </p:blipFill>
        <p:spPr>
          <a:xfrm>
            <a:off x="143134" y="237744"/>
            <a:ext cx="3030025" cy="63825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7270DF-375F-4ECC-989A-D033E481A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098" y="237744"/>
            <a:ext cx="5739733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45831-0A15-4689-8A94-6E532BE0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94" y="642593"/>
            <a:ext cx="4710619" cy="1746504"/>
          </a:xfrm>
        </p:spPr>
        <p:txBody>
          <a:bodyPr>
            <a:normAutofit/>
          </a:bodyPr>
          <a:lstStyle/>
          <a:p>
            <a:r>
              <a:rPr lang="en-US">
                <a:latin typeface="Century Gothic"/>
                <a:ea typeface="+mj-lt"/>
                <a:cs typeface="+mj-lt"/>
              </a:rPr>
              <a:t>FURTHER IMPROVEMENT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FEEA-9248-4F39-BB65-B54AE8D7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76" y="2596217"/>
            <a:ext cx="4710619" cy="414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18" charset="0"/>
              <a:buChar char="v"/>
            </a:pPr>
            <a:r>
              <a:rPr lang="en-US" dirty="0">
                <a:ea typeface="+mn-lt"/>
                <a:cs typeface="+mn-lt"/>
              </a:rPr>
              <a:t>Content download.</a:t>
            </a:r>
          </a:p>
          <a:p>
            <a:pPr marL="0" indent="0">
              <a:buClr>
                <a:srgbClr val="262626"/>
              </a:buClr>
              <a:buNone/>
            </a:pPr>
            <a:endParaRPr lang="en-US"/>
          </a:p>
          <a:p>
            <a:pPr marL="0" indent="0">
              <a:buClr>
                <a:srgbClr val="262626"/>
              </a:buCl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BBB31-6BE9-4AEA-881A-0ADD635FB884}"/>
              </a:ext>
            </a:extLst>
          </p:cNvPr>
          <p:cNvSpPr txBox="1"/>
          <p:nvPr/>
        </p:nvSpPr>
        <p:spPr>
          <a:xfrm>
            <a:off x="3719491" y="3489892"/>
            <a:ext cx="393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Scanning of all formats of file.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8AF15-4DEF-4F5E-9D1E-97F5753D6C9E}"/>
              </a:ext>
            </a:extLst>
          </p:cNvPr>
          <p:cNvSpPr txBox="1"/>
          <p:nvPr/>
        </p:nvSpPr>
        <p:spPr>
          <a:xfrm>
            <a:off x="3719491" y="4338407"/>
            <a:ext cx="3931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Online live learning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0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92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0" name="Rectangle 94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2" name="Rectangle 96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4" name="Group 98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1267730"/>
            <a:ext cx="1567331" cy="645295"/>
            <a:chOff x="5318306" y="1386268"/>
            <a:chExt cx="1567331" cy="645295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6" name="Rectangle 10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10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3" name="Rectangle 10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64" descr="A sandy beach next to the ocean&#10;&#10;Description automatically generated">
            <a:extLst>
              <a:ext uri="{FF2B5EF4-FFF2-40B4-BE49-F238E27FC236}">
                <a16:creationId xmlns:a16="http://schemas.microsoft.com/office/drawing/2014/main" id="{3F33D1DF-E48F-4659-AD80-70EE551D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5" y="4493"/>
            <a:ext cx="9161968" cy="6849014"/>
          </a:xfrm>
          <a:prstGeom prst="rect">
            <a:avLst/>
          </a:prstGeom>
        </p:spPr>
      </p:pic>
      <p:sp>
        <p:nvSpPr>
          <p:cNvPr id="105" name="Title 1">
            <a:extLst>
              <a:ext uri="{FF2B5EF4-FFF2-40B4-BE49-F238E27FC236}">
                <a16:creationId xmlns:a16="http://schemas.microsoft.com/office/drawing/2014/main" id="{A73D96A6-6609-43EA-AEF6-8557E415607C}"/>
              </a:ext>
            </a:extLst>
          </p:cNvPr>
          <p:cNvSpPr>
            <a:spLocks noGrp="1"/>
          </p:cNvSpPr>
          <p:nvPr/>
        </p:nvSpPr>
        <p:spPr>
          <a:xfrm>
            <a:off x="1241158" y="2071298"/>
            <a:ext cx="6801439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7200" dirty="0">
                <a:latin typeface="Algerian"/>
              </a:rPr>
              <a:t>Thank  you</a:t>
            </a:r>
          </a:p>
        </p:txBody>
      </p:sp>
    </p:spTree>
    <p:extLst>
      <p:ext uri="{BB962C8B-B14F-4D97-AF65-F5344CB8AC3E}">
        <p14:creationId xmlns:p14="http://schemas.microsoft.com/office/powerpoint/2010/main" val="233087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PowerPoint Presentation</vt:lpstr>
      <vt:lpstr>TEXT FORMATING</vt:lpstr>
      <vt:lpstr>KEY FEATURES</vt:lpstr>
      <vt:lpstr>Grammatical errors</vt:lpstr>
      <vt:lpstr>Availability of content</vt:lpstr>
      <vt:lpstr>User's friendly</vt:lpstr>
      <vt:lpstr>CHAT BOT</vt:lpstr>
      <vt:lpstr>FURTHER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NAME:-  TEXT FORMATING</dc:title>
  <dc:creator>acer</dc:creator>
  <cp:lastModifiedBy>acer</cp:lastModifiedBy>
  <cp:revision>720</cp:revision>
  <dcterms:created xsi:type="dcterms:W3CDTF">2006-08-16T00:00:00Z</dcterms:created>
  <dcterms:modified xsi:type="dcterms:W3CDTF">2021-01-08T13:14:20Z</dcterms:modified>
</cp:coreProperties>
</file>