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57" r:id="rId4"/>
    <p:sldId id="258" r:id="rId5"/>
    <p:sldId id="264" r:id="rId6"/>
    <p:sldId id="259" r:id="rId7"/>
    <p:sldId id="265" r:id="rId8"/>
    <p:sldId id="276" r:id="rId9"/>
    <p:sldId id="260" r:id="rId10"/>
    <p:sldId id="277" r:id="rId11"/>
    <p:sldId id="266" r:id="rId12"/>
    <p:sldId id="261" r:id="rId13"/>
    <p:sldId id="278" r:id="rId14"/>
    <p:sldId id="262" r:id="rId15"/>
    <p:sldId id="268" r:id="rId16"/>
    <p:sldId id="270" r:id="rId17"/>
    <p:sldId id="271" r:id="rId18"/>
    <p:sldId id="279" r:id="rId19"/>
    <p:sldId id="272" r:id="rId20"/>
    <p:sldId id="280" r:id="rId21"/>
    <p:sldId id="263"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538E6-FA08-47C0-9741-85B466D8F0A6}" v="101" dt="2025-09-02T22:57:1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264" autoAdjust="0"/>
  </p:normalViewPr>
  <p:slideViewPr>
    <p:cSldViewPr snapToGrid="0">
      <p:cViewPr varScale="1">
        <p:scale>
          <a:sx n="55" d="100"/>
          <a:sy n="55" d="100"/>
        </p:scale>
        <p:origin x="275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García H" userId="4b7a48e2bcde33f5" providerId="LiveId" clId="{D4D538E6-FA08-47C0-9741-85B466D8F0A6}"/>
    <pc:docChg chg="undo redo custSel addSld delSld modSld sldOrd">
      <pc:chgData name="Kevin García H" userId="4b7a48e2bcde33f5" providerId="LiveId" clId="{D4D538E6-FA08-47C0-9741-85B466D8F0A6}" dt="2025-09-02T23:06:41.578" v="16672" actId="1076"/>
      <pc:docMkLst>
        <pc:docMk/>
      </pc:docMkLst>
      <pc:sldChg chg="addSp delSp modSp mod setBg addAnim modAnim setClrOvrMap">
        <pc:chgData name="Kevin García H" userId="4b7a48e2bcde33f5" providerId="LiveId" clId="{D4D538E6-FA08-47C0-9741-85B466D8F0A6}" dt="2025-09-01T17:12:06.250" v="4"/>
        <pc:sldMkLst>
          <pc:docMk/>
          <pc:sldMk cId="3346844403" sldId="256"/>
        </pc:sldMkLst>
        <pc:spChg chg="mod">
          <ac:chgData name="Kevin García H" userId="4b7a48e2bcde33f5" providerId="LiveId" clId="{D4D538E6-FA08-47C0-9741-85B466D8F0A6}" dt="2025-09-01T17:11:53.262" v="0" actId="26606"/>
          <ac:spMkLst>
            <pc:docMk/>
            <pc:sldMk cId="3346844403" sldId="256"/>
            <ac:spMk id="2" creationId="{89B49DDE-11F4-EE84-D45A-1DB67A0C9DD0}"/>
          </ac:spMkLst>
        </pc:spChg>
        <pc:spChg chg="mod">
          <ac:chgData name="Kevin García H" userId="4b7a48e2bcde33f5" providerId="LiveId" clId="{D4D538E6-FA08-47C0-9741-85B466D8F0A6}" dt="2025-09-01T17:11:53.262" v="0" actId="26606"/>
          <ac:spMkLst>
            <pc:docMk/>
            <pc:sldMk cId="3346844403" sldId="256"/>
            <ac:spMk id="3" creationId="{E3F3B322-CAB0-551D-5028-83C44188CAF3}"/>
          </ac:spMkLst>
        </pc:spChg>
        <pc:spChg chg="del">
          <ac:chgData name="Kevin García H" userId="4b7a48e2bcde33f5" providerId="LiveId" clId="{D4D538E6-FA08-47C0-9741-85B466D8F0A6}" dt="2025-09-01T17:11:53.262" v="0" actId="26606"/>
          <ac:spMkLst>
            <pc:docMk/>
            <pc:sldMk cId="3346844403" sldId="256"/>
            <ac:spMk id="215" creationId="{71B2258F-86CA-4D4D-8270-BC05FCDEBFB3}"/>
          </ac:spMkLst>
        </pc:spChg>
        <pc:spChg chg="add">
          <ac:chgData name="Kevin García H" userId="4b7a48e2bcde33f5" providerId="LiveId" clId="{D4D538E6-FA08-47C0-9741-85B466D8F0A6}" dt="2025-09-01T17:11:53.262" v="0" actId="26606"/>
          <ac:spMkLst>
            <pc:docMk/>
            <pc:sldMk cId="3346844403" sldId="256"/>
            <ac:spMk id="220" creationId="{657F69E0-C4B0-4BEC-A689-4F8D877F05D4}"/>
          </ac:spMkLst>
        </pc:spChg>
        <pc:spChg chg="add">
          <ac:chgData name="Kevin García H" userId="4b7a48e2bcde33f5" providerId="LiveId" clId="{D4D538E6-FA08-47C0-9741-85B466D8F0A6}" dt="2025-09-01T17:11:53.262" v="0" actId="26606"/>
          <ac:spMkLst>
            <pc:docMk/>
            <pc:sldMk cId="3346844403" sldId="256"/>
            <ac:spMk id="222" creationId="{9F6380B4-6A1C-481E-8408-B4E6C75B9B81}"/>
          </ac:spMkLst>
        </pc:spChg>
        <pc:picChg chg="mod">
          <ac:chgData name="Kevin García H" userId="4b7a48e2bcde33f5" providerId="LiveId" clId="{D4D538E6-FA08-47C0-9741-85B466D8F0A6}" dt="2025-09-01T17:11:53.262" v="0" actId="26606"/>
          <ac:picMkLst>
            <pc:docMk/>
            <pc:sldMk cId="3346844403" sldId="256"/>
            <ac:picMk id="4" creationId="{3B45D007-879D-3BD7-21B2-CFB8C0FBF579}"/>
          </ac:picMkLst>
        </pc:picChg>
      </pc:sldChg>
      <pc:sldChg chg="modNotesTx">
        <pc:chgData name="Kevin García H" userId="4b7a48e2bcde33f5" providerId="LiveId" clId="{D4D538E6-FA08-47C0-9741-85B466D8F0A6}" dt="2025-09-02T17:11:13.374" v="1428" actId="20577"/>
        <pc:sldMkLst>
          <pc:docMk/>
          <pc:sldMk cId="1121612008" sldId="257"/>
        </pc:sldMkLst>
      </pc:sldChg>
      <pc:sldChg chg="modNotesTx">
        <pc:chgData name="Kevin García H" userId="4b7a48e2bcde33f5" providerId="LiveId" clId="{D4D538E6-FA08-47C0-9741-85B466D8F0A6}" dt="2025-09-02T17:20:26.831" v="2976" actId="20577"/>
        <pc:sldMkLst>
          <pc:docMk/>
          <pc:sldMk cId="2980634790" sldId="258"/>
        </pc:sldMkLst>
      </pc:sldChg>
      <pc:sldChg chg="addSp modSp mod modNotesTx">
        <pc:chgData name="Kevin García H" userId="4b7a48e2bcde33f5" providerId="LiveId" clId="{D4D538E6-FA08-47C0-9741-85B466D8F0A6}" dt="2025-09-02T17:55:06.193" v="4546" actId="1076"/>
        <pc:sldMkLst>
          <pc:docMk/>
          <pc:sldMk cId="4200537096" sldId="259"/>
        </pc:sldMkLst>
        <pc:picChg chg="add mod modCrop">
          <ac:chgData name="Kevin García H" userId="4b7a48e2bcde33f5" providerId="LiveId" clId="{D4D538E6-FA08-47C0-9741-85B466D8F0A6}" dt="2025-09-02T17:55:06.193" v="4546" actId="1076"/>
          <ac:picMkLst>
            <pc:docMk/>
            <pc:sldMk cId="4200537096" sldId="259"/>
            <ac:picMk id="3" creationId="{B46EE5DF-D871-F0EE-F1F8-1E873AE30C14}"/>
          </ac:picMkLst>
        </pc:picChg>
        <pc:picChg chg="mod">
          <ac:chgData name="Kevin García H" userId="4b7a48e2bcde33f5" providerId="LiveId" clId="{D4D538E6-FA08-47C0-9741-85B466D8F0A6}" dt="2025-09-02T17:55:04.079" v="4545" actId="1076"/>
          <ac:picMkLst>
            <pc:docMk/>
            <pc:sldMk cId="4200537096" sldId="259"/>
            <ac:picMk id="5" creationId="{75CF41BF-A2D9-F070-98A7-16DE2C8D21CC}"/>
          </ac:picMkLst>
        </pc:picChg>
      </pc:sldChg>
      <pc:sldChg chg="modSp mod modNotesTx">
        <pc:chgData name="Kevin García H" userId="4b7a48e2bcde33f5" providerId="LiveId" clId="{D4D538E6-FA08-47C0-9741-85B466D8F0A6}" dt="2025-09-02T18:20:40.023" v="5782" actId="20577"/>
        <pc:sldMkLst>
          <pc:docMk/>
          <pc:sldMk cId="3859050613" sldId="260"/>
        </pc:sldMkLst>
        <pc:picChg chg="mod">
          <ac:chgData name="Kevin García H" userId="4b7a48e2bcde33f5" providerId="LiveId" clId="{D4D538E6-FA08-47C0-9741-85B466D8F0A6}" dt="2025-09-02T18:06:28.219" v="5261" actId="1076"/>
          <ac:picMkLst>
            <pc:docMk/>
            <pc:sldMk cId="3859050613" sldId="260"/>
            <ac:picMk id="4" creationId="{1D55A469-1CD3-7C5B-D45C-B0007D0ACA2E}"/>
          </ac:picMkLst>
        </pc:picChg>
        <pc:picChg chg="mod">
          <ac:chgData name="Kevin García H" userId="4b7a48e2bcde33f5" providerId="LiveId" clId="{D4D538E6-FA08-47C0-9741-85B466D8F0A6}" dt="2025-09-02T18:06:26.690" v="5260" actId="1076"/>
          <ac:picMkLst>
            <pc:docMk/>
            <pc:sldMk cId="3859050613" sldId="260"/>
            <ac:picMk id="5" creationId="{FBB3AA0E-4399-8170-113E-6783D578D00B}"/>
          </ac:picMkLst>
        </pc:picChg>
      </pc:sldChg>
      <pc:sldChg chg="addSp modNotesTx">
        <pc:chgData name="Kevin García H" userId="4b7a48e2bcde33f5" providerId="LiveId" clId="{D4D538E6-FA08-47C0-9741-85B466D8F0A6}" dt="2025-09-02T21:24:36.472" v="9314"/>
        <pc:sldMkLst>
          <pc:docMk/>
          <pc:sldMk cId="3412075751" sldId="261"/>
        </pc:sldMkLst>
        <pc:picChg chg="add">
          <ac:chgData name="Kevin García H" userId="4b7a48e2bcde33f5" providerId="LiveId" clId="{D4D538E6-FA08-47C0-9741-85B466D8F0A6}" dt="2025-09-02T21:24:36.472" v="9314"/>
          <ac:picMkLst>
            <pc:docMk/>
            <pc:sldMk cId="3412075751" sldId="261"/>
            <ac:picMk id="3" creationId="{FE8545FB-A52F-A350-89E3-7F6D5736AE21}"/>
          </ac:picMkLst>
        </pc:picChg>
      </pc:sldChg>
      <pc:sldChg chg="addSp delSp modSp mod modNotesTx">
        <pc:chgData name="Kevin García H" userId="4b7a48e2bcde33f5" providerId="LiveId" clId="{D4D538E6-FA08-47C0-9741-85B466D8F0A6}" dt="2025-09-02T21:47:18.865" v="10949" actId="20577"/>
        <pc:sldMkLst>
          <pc:docMk/>
          <pc:sldMk cId="3280143058" sldId="262"/>
        </pc:sldMkLst>
        <pc:spChg chg="mod">
          <ac:chgData name="Kevin García H" userId="4b7a48e2bcde33f5" providerId="LiveId" clId="{D4D538E6-FA08-47C0-9741-85B466D8F0A6}" dt="2025-09-02T21:46:11.952" v="10896" actId="26606"/>
          <ac:spMkLst>
            <pc:docMk/>
            <pc:sldMk cId="3280143058" sldId="262"/>
            <ac:spMk id="2" creationId="{E9B2D12A-BFEA-2B4A-8B90-71FF06AC65B9}"/>
          </ac:spMkLst>
        </pc:spChg>
        <pc:spChg chg="add">
          <ac:chgData name="Kevin García H" userId="4b7a48e2bcde33f5" providerId="LiveId" clId="{D4D538E6-FA08-47C0-9741-85B466D8F0A6}" dt="2025-09-02T19:21:41.243" v="9280"/>
          <ac:spMkLst>
            <pc:docMk/>
            <pc:sldMk cId="3280143058" sldId="262"/>
            <ac:spMk id="3" creationId="{C8D3E8DE-BE53-3C33-32E1-D38A74A6EA8D}"/>
          </ac:spMkLst>
        </pc:spChg>
        <pc:spChg chg="add mod">
          <ac:chgData name="Kevin García H" userId="4b7a48e2bcde33f5" providerId="LiveId" clId="{D4D538E6-FA08-47C0-9741-85B466D8F0A6}" dt="2025-09-02T19:21:43.766" v="9282"/>
          <ac:spMkLst>
            <pc:docMk/>
            <pc:sldMk cId="3280143058" sldId="262"/>
            <ac:spMk id="6" creationId="{EBE69B60-A128-05D7-1315-1B169C8FD871}"/>
          </ac:spMkLst>
        </pc:spChg>
        <pc:spChg chg="mod">
          <ac:chgData name="Kevin García H" userId="4b7a48e2bcde33f5" providerId="LiveId" clId="{D4D538E6-FA08-47C0-9741-85B466D8F0A6}" dt="2025-09-02T21:46:46.902" v="10902" actId="1076"/>
          <ac:spMkLst>
            <pc:docMk/>
            <pc:sldMk cId="3280143058" sldId="262"/>
            <ac:spMk id="9" creationId="{49E183F6-2B65-A11C-5DD0-F99FAE485C29}"/>
          </ac:spMkLst>
        </pc:spChg>
        <pc:spChg chg="del">
          <ac:chgData name="Kevin García H" userId="4b7a48e2bcde33f5" providerId="LiveId" clId="{D4D538E6-FA08-47C0-9741-85B466D8F0A6}" dt="2025-09-02T21:46:11.952" v="10896" actId="26606"/>
          <ac:spMkLst>
            <pc:docMk/>
            <pc:sldMk cId="3280143058" sldId="262"/>
            <ac:spMk id="12" creationId="{61293230-B0F6-45B1-96D1-13D18E242995}"/>
          </ac:spMkLst>
        </pc:spChg>
        <pc:spChg chg="del">
          <ac:chgData name="Kevin García H" userId="4b7a48e2bcde33f5" providerId="LiveId" clId="{D4D538E6-FA08-47C0-9741-85B466D8F0A6}" dt="2025-09-02T21:46:11.952" v="10896" actId="26606"/>
          <ac:spMkLst>
            <pc:docMk/>
            <pc:sldMk cId="3280143058" sldId="262"/>
            <ac:spMk id="14" creationId="{627FF48C-AF46-4D52-998F-ED0BDDEEF2E1}"/>
          </ac:spMkLst>
        </pc:spChg>
        <pc:spChg chg="add">
          <ac:chgData name="Kevin García H" userId="4b7a48e2bcde33f5" providerId="LiveId" clId="{D4D538E6-FA08-47C0-9741-85B466D8F0A6}" dt="2025-09-02T21:46:11.952" v="10896" actId="26606"/>
          <ac:spMkLst>
            <pc:docMk/>
            <pc:sldMk cId="3280143058" sldId="262"/>
            <ac:spMk id="19" creationId="{7FF47CB7-972F-479F-A36D-9E72D26EC8DA}"/>
          </ac:spMkLst>
        </pc:spChg>
        <pc:spChg chg="add">
          <ac:chgData name="Kevin García H" userId="4b7a48e2bcde33f5" providerId="LiveId" clId="{D4D538E6-FA08-47C0-9741-85B466D8F0A6}" dt="2025-09-02T21:46:11.952" v="10896" actId="26606"/>
          <ac:spMkLst>
            <pc:docMk/>
            <pc:sldMk cId="3280143058" sldId="262"/>
            <ac:spMk id="21" creationId="{0D153B68-5844-490D-8E67-F616D6D721CA}"/>
          </ac:spMkLst>
        </pc:spChg>
        <pc:spChg chg="add">
          <ac:chgData name="Kevin García H" userId="4b7a48e2bcde33f5" providerId="LiveId" clId="{D4D538E6-FA08-47C0-9741-85B466D8F0A6}" dt="2025-09-02T21:46:11.952" v="10896" actId="26606"/>
          <ac:spMkLst>
            <pc:docMk/>
            <pc:sldMk cId="3280143058" sldId="262"/>
            <ac:spMk id="23" creationId="{9A0D773F-7A7D-4DBB-9DEA-86BB8B8F4BC8}"/>
          </ac:spMkLst>
        </pc:spChg>
        <pc:picChg chg="del mod">
          <ac:chgData name="Kevin García H" userId="4b7a48e2bcde33f5" providerId="LiveId" clId="{D4D538E6-FA08-47C0-9741-85B466D8F0A6}" dt="2025-09-02T21:46:05.106" v="10894" actId="478"/>
          <ac:picMkLst>
            <pc:docMk/>
            <pc:sldMk cId="3280143058" sldId="262"/>
            <ac:picMk id="4" creationId="{2113EB7B-6551-98E1-C85B-3918DE2FEA5B}"/>
          </ac:picMkLst>
        </pc:picChg>
        <pc:picChg chg="del">
          <ac:chgData name="Kevin García H" userId="4b7a48e2bcde33f5" providerId="LiveId" clId="{D4D538E6-FA08-47C0-9741-85B466D8F0A6}" dt="2025-09-02T21:43:20.339" v="10883" actId="478"/>
          <ac:picMkLst>
            <pc:docMk/>
            <pc:sldMk cId="3280143058" sldId="262"/>
            <ac:picMk id="5" creationId="{2B7DE4FF-3995-CDE7-4BD6-50CCCE4F7E06}"/>
          </ac:picMkLst>
        </pc:picChg>
        <pc:picChg chg="add mod">
          <ac:chgData name="Kevin García H" userId="4b7a48e2bcde33f5" providerId="LiveId" clId="{D4D538E6-FA08-47C0-9741-85B466D8F0A6}" dt="2025-09-02T21:46:42.503" v="10901" actId="1076"/>
          <ac:picMkLst>
            <pc:docMk/>
            <pc:sldMk cId="3280143058" sldId="262"/>
            <ac:picMk id="7" creationId="{1E32D0CD-7D76-EE34-F498-5D02B7553192}"/>
          </ac:picMkLst>
        </pc:picChg>
      </pc:sldChg>
      <pc:sldChg chg="addSp modSp mod setBg">
        <pc:chgData name="Kevin García H" userId="4b7a48e2bcde33f5" providerId="LiveId" clId="{D4D538E6-FA08-47C0-9741-85B466D8F0A6}" dt="2025-09-02T22:47:49.632" v="16285" actId="20577"/>
        <pc:sldMkLst>
          <pc:docMk/>
          <pc:sldMk cId="2115425052" sldId="263"/>
        </pc:sldMkLst>
        <pc:spChg chg="mod">
          <ac:chgData name="Kevin García H" userId="4b7a48e2bcde33f5" providerId="LiveId" clId="{D4D538E6-FA08-47C0-9741-85B466D8F0A6}" dt="2025-09-02T22:47:36.898" v="16278" actId="26606"/>
          <ac:spMkLst>
            <pc:docMk/>
            <pc:sldMk cId="2115425052" sldId="263"/>
            <ac:spMk id="2" creationId="{A4BB0E53-90AD-1BFB-DD05-14D00C1B53FD}"/>
          </ac:spMkLst>
        </pc:spChg>
        <pc:spChg chg="mod">
          <ac:chgData name="Kevin García H" userId="4b7a48e2bcde33f5" providerId="LiveId" clId="{D4D538E6-FA08-47C0-9741-85B466D8F0A6}" dt="2025-09-02T22:47:49.632" v="16285" actId="20577"/>
          <ac:spMkLst>
            <pc:docMk/>
            <pc:sldMk cId="2115425052" sldId="263"/>
            <ac:spMk id="3" creationId="{62EFFBC7-F02A-9CAF-7D4A-D303EA7860A4}"/>
          </ac:spMkLst>
        </pc:spChg>
        <pc:spChg chg="add">
          <ac:chgData name="Kevin García H" userId="4b7a48e2bcde33f5" providerId="LiveId" clId="{D4D538E6-FA08-47C0-9741-85B466D8F0A6}" dt="2025-09-02T22:47:36.898" v="16278" actId="26606"/>
          <ac:spMkLst>
            <pc:docMk/>
            <pc:sldMk cId="2115425052" sldId="263"/>
            <ac:spMk id="8" creationId="{00A0D747-F38B-4A99-9985-62CE8C24765F}"/>
          </ac:spMkLst>
        </pc:spChg>
        <pc:spChg chg="add">
          <ac:chgData name="Kevin García H" userId="4b7a48e2bcde33f5" providerId="LiveId" clId="{D4D538E6-FA08-47C0-9741-85B466D8F0A6}" dt="2025-09-02T22:47:36.898" v="16278" actId="26606"/>
          <ac:spMkLst>
            <pc:docMk/>
            <pc:sldMk cId="2115425052" sldId="263"/>
            <ac:spMk id="10" creationId="{3D1BF32B-6CA3-4695-8A0C-1AC789B58D94}"/>
          </ac:spMkLst>
        </pc:spChg>
      </pc:sldChg>
      <pc:sldChg chg="modNotesTx">
        <pc:chgData name="Kevin García H" userId="4b7a48e2bcde33f5" providerId="LiveId" clId="{D4D538E6-FA08-47C0-9741-85B466D8F0A6}" dt="2025-09-02T17:23:21.328" v="3372" actId="20577"/>
        <pc:sldMkLst>
          <pc:docMk/>
          <pc:sldMk cId="2635273297" sldId="264"/>
        </pc:sldMkLst>
      </pc:sldChg>
      <pc:sldChg chg="modNotesTx">
        <pc:chgData name="Kevin García H" userId="4b7a48e2bcde33f5" providerId="LiveId" clId="{D4D538E6-FA08-47C0-9741-85B466D8F0A6}" dt="2025-09-02T17:59:11.183" v="5008" actId="313"/>
        <pc:sldMkLst>
          <pc:docMk/>
          <pc:sldMk cId="950057172" sldId="265"/>
        </pc:sldMkLst>
      </pc:sldChg>
      <pc:sldChg chg="modNotesTx">
        <pc:chgData name="Kevin García H" userId="4b7a48e2bcde33f5" providerId="LiveId" clId="{D4D538E6-FA08-47C0-9741-85B466D8F0A6}" dt="2025-09-02T18:57:41.863" v="8261" actId="20577"/>
        <pc:sldMkLst>
          <pc:docMk/>
          <pc:sldMk cId="3768719794" sldId="266"/>
        </pc:sldMkLst>
      </pc:sldChg>
      <pc:sldChg chg="addSp delSp add del ord">
        <pc:chgData name="Kevin García H" userId="4b7a48e2bcde33f5" providerId="LiveId" clId="{D4D538E6-FA08-47C0-9741-85B466D8F0A6}" dt="2025-09-02T18:22:05" v="5805" actId="47"/>
        <pc:sldMkLst>
          <pc:docMk/>
          <pc:sldMk cId="198116259" sldId="267"/>
        </pc:sldMkLst>
        <pc:picChg chg="add del">
          <ac:chgData name="Kevin García H" userId="4b7a48e2bcde33f5" providerId="LiveId" clId="{D4D538E6-FA08-47C0-9741-85B466D8F0A6}" dt="2025-09-02T18:21:49.222" v="5800" actId="21"/>
          <ac:picMkLst>
            <pc:docMk/>
            <pc:sldMk cId="198116259" sldId="267"/>
            <ac:picMk id="4098" creationId="{4B5247C6-9076-BFD1-2103-5CAC28287CF6}"/>
          </ac:picMkLst>
        </pc:picChg>
      </pc:sldChg>
      <pc:sldChg chg="modNotesTx">
        <pc:chgData name="Kevin García H" userId="4b7a48e2bcde33f5" providerId="LiveId" clId="{D4D538E6-FA08-47C0-9741-85B466D8F0A6}" dt="2025-09-02T22:18:37.772" v="14124" actId="20577"/>
        <pc:sldMkLst>
          <pc:docMk/>
          <pc:sldMk cId="372443235" sldId="268"/>
        </pc:sldMkLst>
      </pc:sldChg>
      <pc:sldChg chg="modNotesTx">
        <pc:chgData name="Kevin García H" userId="4b7a48e2bcde33f5" providerId="LiveId" clId="{D4D538E6-FA08-47C0-9741-85B466D8F0A6}" dt="2025-09-02T22:24:20.181" v="14723" actId="20577"/>
        <pc:sldMkLst>
          <pc:docMk/>
          <pc:sldMk cId="3389353201" sldId="270"/>
        </pc:sldMkLst>
      </pc:sldChg>
      <pc:sldChg chg="modNotesTx">
        <pc:chgData name="Kevin García H" userId="4b7a48e2bcde33f5" providerId="LiveId" clId="{D4D538E6-FA08-47C0-9741-85B466D8F0A6}" dt="2025-09-02T22:34:42.291" v="16272" actId="20577"/>
        <pc:sldMkLst>
          <pc:docMk/>
          <pc:sldMk cId="2331088304" sldId="271"/>
        </pc:sldMkLst>
      </pc:sldChg>
      <pc:sldChg chg="modNotesTx">
        <pc:chgData name="Kevin García H" userId="4b7a48e2bcde33f5" providerId="LiveId" clId="{D4D538E6-FA08-47C0-9741-85B466D8F0A6}" dt="2025-09-02T22:59:59.326" v="16601" actId="20577"/>
        <pc:sldMkLst>
          <pc:docMk/>
          <pc:sldMk cId="2587085740" sldId="272"/>
        </pc:sldMkLst>
      </pc:sldChg>
      <pc:sldChg chg="del">
        <pc:chgData name="Kevin García H" userId="4b7a48e2bcde33f5" providerId="LiveId" clId="{D4D538E6-FA08-47C0-9741-85B466D8F0A6}" dt="2025-09-02T22:47:21.535" v="16277" actId="2696"/>
        <pc:sldMkLst>
          <pc:docMk/>
          <pc:sldMk cId="13312010" sldId="273"/>
        </pc:sldMkLst>
      </pc:sldChg>
      <pc:sldChg chg="addSp modSp new mod setBg setClrOvrMap">
        <pc:chgData name="Kevin García H" userId="4b7a48e2bcde33f5" providerId="LiveId" clId="{D4D538E6-FA08-47C0-9741-85B466D8F0A6}" dt="2025-09-02T16:39:56.126" v="84" actId="1076"/>
        <pc:sldMkLst>
          <pc:docMk/>
          <pc:sldMk cId="3731606123" sldId="274"/>
        </pc:sldMkLst>
        <pc:spChg chg="mod">
          <ac:chgData name="Kevin García H" userId="4b7a48e2bcde33f5" providerId="LiveId" clId="{D4D538E6-FA08-47C0-9741-85B466D8F0A6}" dt="2025-09-02T16:39:56.126" v="84" actId="1076"/>
          <ac:spMkLst>
            <pc:docMk/>
            <pc:sldMk cId="3731606123" sldId="274"/>
            <ac:spMk id="2" creationId="{0228AC50-78A1-128B-8BD4-39C3D0EB10BE}"/>
          </ac:spMkLst>
        </pc:spChg>
        <pc:spChg chg="mod">
          <ac:chgData name="Kevin García H" userId="4b7a48e2bcde33f5" providerId="LiveId" clId="{D4D538E6-FA08-47C0-9741-85B466D8F0A6}" dt="2025-09-02T16:39:52.623" v="83" actId="1076"/>
          <ac:spMkLst>
            <pc:docMk/>
            <pc:sldMk cId="3731606123" sldId="274"/>
            <ac:spMk id="3" creationId="{6E3AD3D3-4D08-038A-BA93-B4EA61240CC1}"/>
          </ac:spMkLst>
        </pc:spChg>
        <pc:spChg chg="add">
          <ac:chgData name="Kevin García H" userId="4b7a48e2bcde33f5" providerId="LiveId" clId="{D4D538E6-FA08-47C0-9741-85B466D8F0A6}" dt="2025-09-02T16:34:43.194" v="47" actId="26606"/>
          <ac:spMkLst>
            <pc:docMk/>
            <pc:sldMk cId="3731606123" sldId="274"/>
            <ac:spMk id="8" creationId="{B95B9BA8-1D69-4796-85F5-B6D0BD52354B}"/>
          </ac:spMkLst>
        </pc:spChg>
        <pc:grpChg chg="add">
          <ac:chgData name="Kevin García H" userId="4b7a48e2bcde33f5" providerId="LiveId" clId="{D4D538E6-FA08-47C0-9741-85B466D8F0A6}" dt="2025-09-02T16:34:43.194" v="47" actId="26606"/>
          <ac:grpSpMkLst>
            <pc:docMk/>
            <pc:sldMk cId="3731606123" sldId="274"/>
            <ac:grpSpMk id="10" creationId="{4728F330-19FB-4D39-BD0F-53032ABFEB7F}"/>
          </ac:grpSpMkLst>
        </pc:grpChg>
      </pc:sldChg>
      <pc:sldChg chg="addSp delSp modSp new del mod setBg">
        <pc:chgData name="Kevin García H" userId="4b7a48e2bcde33f5" providerId="LiveId" clId="{D4D538E6-FA08-47C0-9741-85B466D8F0A6}" dt="2025-09-02T17:26:10.603" v="3393" actId="47"/>
        <pc:sldMkLst>
          <pc:docMk/>
          <pc:sldMk cId="3924447223" sldId="275"/>
        </pc:sldMkLst>
        <pc:spChg chg="mod">
          <ac:chgData name="Kevin García H" userId="4b7a48e2bcde33f5" providerId="LiveId" clId="{D4D538E6-FA08-47C0-9741-85B466D8F0A6}" dt="2025-09-02T17:25:31.501" v="3386" actId="26606"/>
          <ac:spMkLst>
            <pc:docMk/>
            <pc:sldMk cId="3924447223" sldId="275"/>
            <ac:spMk id="2" creationId="{DA878A3B-A9DE-8D2E-1EE5-707D6BCF6134}"/>
          </ac:spMkLst>
        </pc:spChg>
        <pc:spChg chg="del">
          <ac:chgData name="Kevin García H" userId="4b7a48e2bcde33f5" providerId="LiveId" clId="{D4D538E6-FA08-47C0-9741-85B466D8F0A6}" dt="2025-09-02T17:25:30.329" v="3385"/>
          <ac:spMkLst>
            <pc:docMk/>
            <pc:sldMk cId="3924447223" sldId="275"/>
            <ac:spMk id="3" creationId="{1FDF52B2-9CAB-B532-F93E-460DCA3E90D3}"/>
          </ac:spMkLst>
        </pc:spChg>
        <pc:spChg chg="add">
          <ac:chgData name="Kevin García H" userId="4b7a48e2bcde33f5" providerId="LiveId" clId="{D4D538E6-FA08-47C0-9741-85B466D8F0A6}" dt="2025-09-02T17:25:31.501" v="3386" actId="26606"/>
          <ac:spMkLst>
            <pc:docMk/>
            <pc:sldMk cId="3924447223" sldId="275"/>
            <ac:spMk id="9" creationId="{E914257E-1E2A-4AC7-89EC-1FB65C9C0A0D}"/>
          </ac:spMkLst>
        </pc:spChg>
        <pc:spChg chg="add">
          <ac:chgData name="Kevin García H" userId="4b7a48e2bcde33f5" providerId="LiveId" clId="{D4D538E6-FA08-47C0-9741-85B466D8F0A6}" dt="2025-09-02T17:25:31.501" v="3386" actId="26606"/>
          <ac:spMkLst>
            <pc:docMk/>
            <pc:sldMk cId="3924447223" sldId="275"/>
            <ac:spMk id="11" creationId="{03E1C8F1-97F5-489C-8308-958F09657254}"/>
          </ac:spMkLst>
        </pc:spChg>
        <pc:spChg chg="add">
          <ac:chgData name="Kevin García H" userId="4b7a48e2bcde33f5" providerId="LiveId" clId="{D4D538E6-FA08-47C0-9741-85B466D8F0A6}" dt="2025-09-02T17:25:31.501" v="3386" actId="26606"/>
          <ac:spMkLst>
            <pc:docMk/>
            <pc:sldMk cId="3924447223" sldId="275"/>
            <ac:spMk id="13" creationId="{DEB62645-D4DA-4E99-8344-B1536F63D108}"/>
          </ac:spMkLst>
        </pc:spChg>
        <pc:picChg chg="add mod">
          <ac:chgData name="Kevin García H" userId="4b7a48e2bcde33f5" providerId="LiveId" clId="{D4D538E6-FA08-47C0-9741-85B466D8F0A6}" dt="2025-09-02T17:25:31.501" v="3386" actId="26606"/>
          <ac:picMkLst>
            <pc:docMk/>
            <pc:sldMk cId="3924447223" sldId="275"/>
            <ac:picMk id="4" creationId="{C0250C03-5EB0-B41F-9093-24ACE1443937}"/>
          </ac:picMkLst>
        </pc:picChg>
      </pc:sldChg>
      <pc:sldChg chg="addSp delSp modSp add mod setBg delDesignElem modNotesTx">
        <pc:chgData name="Kevin García H" userId="4b7a48e2bcde33f5" providerId="LiveId" clId="{D4D538E6-FA08-47C0-9741-85B466D8F0A6}" dt="2025-09-02T18:08:37.645" v="5408" actId="20577"/>
        <pc:sldMkLst>
          <pc:docMk/>
          <pc:sldMk cId="3258966747" sldId="276"/>
        </pc:sldMkLst>
        <pc:spChg chg="mod">
          <ac:chgData name="Kevin García H" userId="4b7a48e2bcde33f5" providerId="LiveId" clId="{D4D538E6-FA08-47C0-9741-85B466D8F0A6}" dt="2025-09-02T17:26:03.888" v="3392"/>
          <ac:spMkLst>
            <pc:docMk/>
            <pc:sldMk cId="3258966747" sldId="276"/>
            <ac:spMk id="2" creationId="{DF9B1EED-0B4A-68D1-39F0-B4F5CA17AB1B}"/>
          </ac:spMkLst>
        </pc:spChg>
        <pc:spChg chg="add del mod">
          <ac:chgData name="Kevin García H" userId="4b7a48e2bcde33f5" providerId="LiveId" clId="{D4D538E6-FA08-47C0-9741-85B466D8F0A6}" dt="2025-09-02T17:26:21.535" v="3398" actId="26606"/>
          <ac:spMkLst>
            <pc:docMk/>
            <pc:sldMk cId="3258966747" sldId="276"/>
            <ac:spMk id="6" creationId="{3018502B-F334-4B89-DE41-9E9B64FEBFBF}"/>
          </ac:spMkLst>
        </pc:spChg>
        <pc:spChg chg="add del">
          <ac:chgData name="Kevin García H" userId="4b7a48e2bcde33f5" providerId="LiveId" clId="{D4D538E6-FA08-47C0-9741-85B466D8F0A6}" dt="2025-09-02T17:26:21.535" v="3398" actId="26606"/>
          <ac:spMkLst>
            <pc:docMk/>
            <pc:sldMk cId="3258966747" sldId="276"/>
            <ac:spMk id="7" creationId="{D4771268-CB57-404A-9271-370EB28F6090}"/>
          </ac:spMkLst>
        </pc:spChg>
        <pc:spChg chg="del">
          <ac:chgData name="Kevin García H" userId="4b7a48e2bcde33f5" providerId="LiveId" clId="{D4D538E6-FA08-47C0-9741-85B466D8F0A6}" dt="2025-09-02T17:25:50.367" v="3389"/>
          <ac:spMkLst>
            <pc:docMk/>
            <pc:sldMk cId="3258966747" sldId="276"/>
            <ac:spMk id="10" creationId="{3317EC41-F560-76EA-87F4-2CEE94A385A5}"/>
          </ac:spMkLst>
        </pc:spChg>
        <pc:spChg chg="add">
          <ac:chgData name="Kevin García H" userId="4b7a48e2bcde33f5" providerId="LiveId" clId="{D4D538E6-FA08-47C0-9741-85B466D8F0A6}" dt="2025-09-02T17:26:21.535" v="3398" actId="26606"/>
          <ac:spMkLst>
            <pc:docMk/>
            <pc:sldMk cId="3258966747" sldId="276"/>
            <ac:spMk id="12" creationId="{D4771268-CB57-404A-9271-370EB28F6090}"/>
          </ac:spMkLst>
        </pc:spChg>
        <pc:picChg chg="add mod">
          <ac:chgData name="Kevin García H" userId="4b7a48e2bcde33f5" providerId="LiveId" clId="{D4D538E6-FA08-47C0-9741-85B466D8F0A6}" dt="2025-09-02T17:26:26.413" v="3399" actId="27614"/>
          <ac:picMkLst>
            <pc:docMk/>
            <pc:sldMk cId="3258966747" sldId="276"/>
            <ac:picMk id="4" creationId="{010C97A5-316F-C607-47B4-AF58D19F4026}"/>
          </ac:picMkLst>
        </pc:picChg>
        <pc:picChg chg="del">
          <ac:chgData name="Kevin García H" userId="4b7a48e2bcde33f5" providerId="LiveId" clId="{D4D538E6-FA08-47C0-9741-85B466D8F0A6}" dt="2025-09-02T17:26:18.603" v="3397" actId="478"/>
          <ac:picMkLst>
            <pc:docMk/>
            <pc:sldMk cId="3258966747" sldId="276"/>
            <ac:picMk id="5" creationId="{6B2BE298-76EA-57F6-7CA0-86434A4AA5E1}"/>
          </ac:picMkLst>
        </pc:picChg>
      </pc:sldChg>
      <pc:sldChg chg="addSp delSp modSp add del mod setBg delDesignElem">
        <pc:chgData name="Kevin García H" userId="4b7a48e2bcde33f5" providerId="LiveId" clId="{D4D538E6-FA08-47C0-9741-85B466D8F0A6}" dt="2025-09-02T17:26:14.565" v="3395" actId="47"/>
        <pc:sldMkLst>
          <pc:docMk/>
          <pc:sldMk cId="1655844866" sldId="277"/>
        </pc:sldMkLst>
        <pc:spChg chg="add mod">
          <ac:chgData name="Kevin García H" userId="4b7a48e2bcde33f5" providerId="LiveId" clId="{D4D538E6-FA08-47C0-9741-85B466D8F0A6}" dt="2025-09-02T17:26:12.907" v="3394" actId="21"/>
          <ac:spMkLst>
            <pc:docMk/>
            <pc:sldMk cId="1655844866" sldId="277"/>
            <ac:spMk id="5" creationId="{53967DC9-FA80-B5A2-EA7C-C63A29236A03}"/>
          </ac:spMkLst>
        </pc:spChg>
        <pc:spChg chg="del">
          <ac:chgData name="Kevin García H" userId="4b7a48e2bcde33f5" providerId="LiveId" clId="{D4D538E6-FA08-47C0-9741-85B466D8F0A6}" dt="2025-09-02T17:25:50.367" v="3389"/>
          <ac:spMkLst>
            <pc:docMk/>
            <pc:sldMk cId="1655844866" sldId="277"/>
            <ac:spMk id="9" creationId="{D87E35EC-9A33-DEB7-C206-32CE92071E6D}"/>
          </ac:spMkLst>
        </pc:spChg>
        <pc:spChg chg="del">
          <ac:chgData name="Kevin García H" userId="4b7a48e2bcde33f5" providerId="LiveId" clId="{D4D538E6-FA08-47C0-9741-85B466D8F0A6}" dt="2025-09-02T17:25:50.367" v="3389"/>
          <ac:spMkLst>
            <pc:docMk/>
            <pc:sldMk cId="1655844866" sldId="277"/>
            <ac:spMk id="11" creationId="{0F00E5C3-C1DF-9A91-D21B-3541F90622B2}"/>
          </ac:spMkLst>
        </pc:spChg>
        <pc:spChg chg="del">
          <ac:chgData name="Kevin García H" userId="4b7a48e2bcde33f5" providerId="LiveId" clId="{D4D538E6-FA08-47C0-9741-85B466D8F0A6}" dt="2025-09-02T17:25:50.367" v="3389"/>
          <ac:spMkLst>
            <pc:docMk/>
            <pc:sldMk cId="1655844866" sldId="277"/>
            <ac:spMk id="13" creationId="{FE899B0B-DB79-2E45-1DBE-1FB822876795}"/>
          </ac:spMkLst>
        </pc:spChg>
        <pc:picChg chg="del">
          <ac:chgData name="Kevin García H" userId="4b7a48e2bcde33f5" providerId="LiveId" clId="{D4D538E6-FA08-47C0-9741-85B466D8F0A6}" dt="2025-09-02T17:26:12.907" v="3394" actId="21"/>
          <ac:picMkLst>
            <pc:docMk/>
            <pc:sldMk cId="1655844866" sldId="277"/>
            <ac:picMk id="4" creationId="{010C97A5-316F-C607-47B4-AF58D19F4026}"/>
          </ac:picMkLst>
        </pc:picChg>
      </pc:sldChg>
      <pc:sldChg chg="addSp delSp modSp add mod setBg delDesignElem modNotesTx">
        <pc:chgData name="Kevin García H" userId="4b7a48e2bcde33f5" providerId="LiveId" clId="{D4D538E6-FA08-47C0-9741-85B466D8F0A6}" dt="2025-09-02T18:37:54.691" v="6278" actId="20577"/>
        <pc:sldMkLst>
          <pc:docMk/>
          <pc:sldMk cId="2361703952" sldId="277"/>
        </pc:sldMkLst>
        <pc:spChg chg="add del mod">
          <ac:chgData name="Kevin García H" userId="4b7a48e2bcde33f5" providerId="LiveId" clId="{D4D538E6-FA08-47C0-9741-85B466D8F0A6}" dt="2025-09-02T18:21:35.669" v="5793" actId="478"/>
          <ac:spMkLst>
            <pc:docMk/>
            <pc:sldMk cId="2361703952" sldId="277"/>
            <ac:spMk id="6" creationId="{52BC24FA-F3D4-FE42-F90A-4CE054BCEC56}"/>
          </ac:spMkLst>
        </pc:spChg>
        <pc:spChg chg="add">
          <ac:chgData name="Kevin García H" userId="4b7a48e2bcde33f5" providerId="LiveId" clId="{D4D538E6-FA08-47C0-9741-85B466D8F0A6}" dt="2025-09-02T18:21:42.010" v="5796" actId="26606"/>
          <ac:spMkLst>
            <pc:docMk/>
            <pc:sldMk cId="2361703952" sldId="277"/>
            <ac:spMk id="8" creationId="{78BA5F19-D5E1-4ECC-BEC2-DF7AEDFD7C50}"/>
          </ac:spMkLst>
        </pc:spChg>
        <pc:spChg chg="add">
          <ac:chgData name="Kevin García H" userId="4b7a48e2bcde33f5" providerId="LiveId" clId="{D4D538E6-FA08-47C0-9741-85B466D8F0A6}" dt="2025-09-02T18:21:42.010" v="5796" actId="26606"/>
          <ac:spMkLst>
            <pc:docMk/>
            <pc:sldMk cId="2361703952" sldId="277"/>
            <ac:spMk id="9" creationId="{50CC88A9-A661-4C48-866E-8734E51140B1}"/>
          </ac:spMkLst>
        </pc:spChg>
        <pc:spChg chg="del">
          <ac:chgData name="Kevin García H" userId="4b7a48e2bcde33f5" providerId="LiveId" clId="{D4D538E6-FA08-47C0-9741-85B466D8F0A6}" dt="2025-09-02T18:21:04.559" v="5784"/>
          <ac:spMkLst>
            <pc:docMk/>
            <pc:sldMk cId="2361703952" sldId="277"/>
            <ac:spMk id="10" creationId="{CEC3A9A6-67CA-8BF0-D014-FA9B2BFF8B04}"/>
          </ac:spMkLst>
        </pc:spChg>
        <pc:spChg chg="add">
          <ac:chgData name="Kevin García H" userId="4b7a48e2bcde33f5" providerId="LiveId" clId="{D4D538E6-FA08-47C0-9741-85B466D8F0A6}" dt="2025-09-02T18:21:42.010" v="5796" actId="26606"/>
          <ac:spMkLst>
            <pc:docMk/>
            <pc:sldMk cId="2361703952" sldId="277"/>
            <ac:spMk id="11" creationId="{CFDF195F-784B-4D00-8C92-6FC1B0499EA1}"/>
          </ac:spMkLst>
        </pc:spChg>
        <pc:spChg chg="del">
          <ac:chgData name="Kevin García H" userId="4b7a48e2bcde33f5" providerId="LiveId" clId="{D4D538E6-FA08-47C0-9741-85B466D8F0A6}" dt="2025-09-02T18:21:04.559" v="5784"/>
          <ac:spMkLst>
            <pc:docMk/>
            <pc:sldMk cId="2361703952" sldId="277"/>
            <ac:spMk id="12" creationId="{AF2FCF89-4136-D378-96DC-58599DACF71F}"/>
          </ac:spMkLst>
        </pc:spChg>
        <pc:spChg chg="del">
          <ac:chgData name="Kevin García H" userId="4b7a48e2bcde33f5" providerId="LiveId" clId="{D4D538E6-FA08-47C0-9741-85B466D8F0A6}" dt="2025-09-02T18:21:04.559" v="5784"/>
          <ac:spMkLst>
            <pc:docMk/>
            <pc:sldMk cId="2361703952" sldId="277"/>
            <ac:spMk id="14" creationId="{95F9A88C-2D91-38EE-815A-675CBF4FB3EC}"/>
          </ac:spMkLst>
        </pc:spChg>
        <pc:spChg chg="add del mod">
          <ac:chgData name="Kevin García H" userId="4b7a48e2bcde33f5" providerId="LiveId" clId="{D4D538E6-FA08-47C0-9741-85B466D8F0A6}" dt="2025-09-02T18:21:45.195" v="5798" actId="478"/>
          <ac:spMkLst>
            <pc:docMk/>
            <pc:sldMk cId="2361703952" sldId="277"/>
            <ac:spMk id="15" creationId="{3EC245C5-9B9B-7391-5E18-13AAEBF68571}"/>
          </ac:spMkLst>
        </pc:spChg>
        <pc:picChg chg="add del mod">
          <ac:chgData name="Kevin García H" userId="4b7a48e2bcde33f5" providerId="LiveId" clId="{D4D538E6-FA08-47C0-9741-85B466D8F0A6}" dt="2025-09-02T18:21:43.519" v="5797" actId="478"/>
          <ac:picMkLst>
            <pc:docMk/>
            <pc:sldMk cId="2361703952" sldId="277"/>
            <ac:picMk id="4" creationId="{F1C34CC1-48BD-856C-30E5-A70770BF9290}"/>
          </ac:picMkLst>
        </pc:picChg>
        <pc:picChg chg="add del mod">
          <ac:chgData name="Kevin García H" userId="4b7a48e2bcde33f5" providerId="LiveId" clId="{D4D538E6-FA08-47C0-9741-85B466D8F0A6}" dt="2025-09-02T18:21:45.822" v="5799" actId="478"/>
          <ac:picMkLst>
            <pc:docMk/>
            <pc:sldMk cId="2361703952" sldId="277"/>
            <ac:picMk id="5" creationId="{584FEB34-8096-C16D-CF3C-74A09EE539D9}"/>
          </ac:picMkLst>
        </pc:picChg>
        <pc:picChg chg="add">
          <ac:chgData name="Kevin García H" userId="4b7a48e2bcde33f5" providerId="LiveId" clId="{D4D538E6-FA08-47C0-9741-85B466D8F0A6}" dt="2025-09-02T18:21:28.710" v="5790"/>
          <ac:picMkLst>
            <pc:docMk/>
            <pc:sldMk cId="2361703952" sldId="277"/>
            <ac:picMk id="7" creationId="{99695B68-1DAB-E3CD-F8D2-47CB937A39E2}"/>
          </ac:picMkLst>
        </pc:picChg>
        <pc:picChg chg="add mod">
          <ac:chgData name="Kevin García H" userId="4b7a48e2bcde33f5" providerId="LiveId" clId="{D4D538E6-FA08-47C0-9741-85B466D8F0A6}" dt="2025-09-02T18:22:01.210" v="5804" actId="1076"/>
          <ac:picMkLst>
            <pc:docMk/>
            <pc:sldMk cId="2361703952" sldId="277"/>
            <ac:picMk id="4098" creationId="{4B5247C6-9076-BFD1-2103-5CAC28287CF6}"/>
          </ac:picMkLst>
        </pc:picChg>
      </pc:sldChg>
      <pc:sldChg chg="addSp delSp modSp add mod setBg delDesignElem modNotesTx">
        <pc:chgData name="Kevin García H" userId="4b7a48e2bcde33f5" providerId="LiveId" clId="{D4D538E6-FA08-47C0-9741-85B466D8F0A6}" dt="2025-09-02T21:43:34.220" v="10887" actId="20577"/>
        <pc:sldMkLst>
          <pc:docMk/>
          <pc:sldMk cId="1201539039" sldId="278"/>
        </pc:sldMkLst>
        <pc:spChg chg="mod">
          <ac:chgData name="Kevin García H" userId="4b7a48e2bcde33f5" providerId="LiveId" clId="{D4D538E6-FA08-47C0-9741-85B466D8F0A6}" dt="2025-09-02T21:24:52.542" v="9320"/>
          <ac:spMkLst>
            <pc:docMk/>
            <pc:sldMk cId="1201539039" sldId="278"/>
            <ac:spMk id="2" creationId="{51662FEF-8F8C-74A3-797F-3469673E9D0A}"/>
          </ac:spMkLst>
        </pc:spChg>
        <pc:spChg chg="add del mod">
          <ac:chgData name="Kevin García H" userId="4b7a48e2bcde33f5" providerId="LiveId" clId="{D4D538E6-FA08-47C0-9741-85B466D8F0A6}" dt="2025-09-02T21:25:08.285" v="9324" actId="22"/>
          <ac:spMkLst>
            <pc:docMk/>
            <pc:sldMk cId="1201539039" sldId="278"/>
            <ac:spMk id="3" creationId="{FB4A5E58-E0E4-33BC-B959-A06B538F6819}"/>
          </ac:spMkLst>
        </pc:spChg>
        <pc:spChg chg="add del">
          <ac:chgData name="Kevin García H" userId="4b7a48e2bcde33f5" providerId="LiveId" clId="{D4D538E6-FA08-47C0-9741-85B466D8F0A6}" dt="2025-09-02T21:25:42.370" v="9332" actId="26606"/>
          <ac:spMkLst>
            <pc:docMk/>
            <pc:sldMk cId="1201539039" sldId="278"/>
            <ac:spMk id="6148" creationId="{D4771268-CB57-404A-9271-370EB28F6090}"/>
          </ac:spMkLst>
        </pc:spChg>
        <pc:spChg chg="del">
          <ac:chgData name="Kevin García H" userId="4b7a48e2bcde33f5" providerId="LiveId" clId="{D4D538E6-FA08-47C0-9741-85B466D8F0A6}" dt="2025-09-02T21:24:41.408" v="9316"/>
          <ac:spMkLst>
            <pc:docMk/>
            <pc:sldMk cId="1201539039" sldId="278"/>
            <ac:spMk id="6151" creationId="{BC1D2276-23F9-A8D3-B60A-C228B0A272E1}"/>
          </ac:spMkLst>
        </pc:spChg>
        <pc:spChg chg="add">
          <ac:chgData name="Kevin García H" userId="4b7a48e2bcde33f5" providerId="LiveId" clId="{D4D538E6-FA08-47C0-9741-85B466D8F0A6}" dt="2025-09-02T21:25:42.370" v="9332" actId="26606"/>
          <ac:spMkLst>
            <pc:docMk/>
            <pc:sldMk cId="1201539039" sldId="278"/>
            <ac:spMk id="6153" creationId="{D4771268-CB57-404A-9271-370EB28F6090}"/>
          </ac:spMkLst>
        </pc:spChg>
        <pc:picChg chg="add del mod">
          <ac:chgData name="Kevin García H" userId="4b7a48e2bcde33f5" providerId="LiveId" clId="{D4D538E6-FA08-47C0-9741-85B466D8F0A6}" dt="2025-09-02T21:25:33.187" v="9329" actId="478"/>
          <ac:picMkLst>
            <pc:docMk/>
            <pc:sldMk cId="1201539039" sldId="278"/>
            <ac:picMk id="4" creationId="{FD039434-660B-81A5-39DC-A2D70CA23F6F}"/>
          </ac:picMkLst>
        </pc:picChg>
        <pc:picChg chg="add mod ord">
          <ac:chgData name="Kevin García H" userId="4b7a48e2bcde33f5" providerId="LiveId" clId="{D4D538E6-FA08-47C0-9741-85B466D8F0A6}" dt="2025-09-02T21:26:13.004" v="9333" actId="27614"/>
          <ac:picMkLst>
            <pc:docMk/>
            <pc:sldMk cId="1201539039" sldId="278"/>
            <ac:picMk id="6" creationId="{ED47AECF-3CBF-50BE-9BE0-83C0BBF321A5}"/>
          </ac:picMkLst>
        </pc:picChg>
        <pc:picChg chg="del">
          <ac:chgData name="Kevin García H" userId="4b7a48e2bcde33f5" providerId="LiveId" clId="{D4D538E6-FA08-47C0-9741-85B466D8F0A6}" dt="2025-09-02T21:25:03.494" v="9322" actId="478"/>
          <ac:picMkLst>
            <pc:docMk/>
            <pc:sldMk cId="1201539039" sldId="278"/>
            <ac:picMk id="6146" creationId="{F73BDA30-0968-B703-E3FD-BD9AF3353F82}"/>
          </ac:picMkLst>
        </pc:picChg>
      </pc:sldChg>
      <pc:sldChg chg="addSp delSp modSp new mod setBg">
        <pc:chgData name="Kevin García H" userId="4b7a48e2bcde33f5" providerId="LiveId" clId="{D4D538E6-FA08-47C0-9741-85B466D8F0A6}" dt="2025-09-02T23:06:41.578" v="16672" actId="1076"/>
        <pc:sldMkLst>
          <pc:docMk/>
          <pc:sldMk cId="24188674" sldId="279"/>
        </pc:sldMkLst>
        <pc:spChg chg="mod">
          <ac:chgData name="Kevin García H" userId="4b7a48e2bcde33f5" providerId="LiveId" clId="{D4D538E6-FA08-47C0-9741-85B466D8F0A6}" dt="2025-09-02T23:04:52.011" v="16635" actId="26606"/>
          <ac:spMkLst>
            <pc:docMk/>
            <pc:sldMk cId="24188674" sldId="279"/>
            <ac:spMk id="2" creationId="{C23DD578-8FBD-83AC-DF97-04A76464CE37}"/>
          </ac:spMkLst>
        </pc:spChg>
        <pc:spChg chg="del">
          <ac:chgData name="Kevin García H" userId="4b7a48e2bcde33f5" providerId="LiveId" clId="{D4D538E6-FA08-47C0-9741-85B466D8F0A6}" dt="2025-09-02T23:04:43.293" v="16633"/>
          <ac:spMkLst>
            <pc:docMk/>
            <pc:sldMk cId="24188674" sldId="279"/>
            <ac:spMk id="3" creationId="{EBADAFF7-C50D-E494-2E98-ED0EA389880C}"/>
          </ac:spMkLst>
        </pc:spChg>
        <pc:spChg chg="add mod">
          <ac:chgData name="Kevin García H" userId="4b7a48e2bcde33f5" providerId="LiveId" clId="{D4D538E6-FA08-47C0-9741-85B466D8F0A6}" dt="2025-09-02T23:06:41.578" v="16672" actId="1076"/>
          <ac:spMkLst>
            <pc:docMk/>
            <pc:sldMk cId="24188674" sldId="279"/>
            <ac:spMk id="6" creationId="{21A1A579-C481-5965-47F4-AE0BBF102A6A}"/>
          </ac:spMkLst>
        </pc:spChg>
        <pc:spChg chg="add mod">
          <ac:chgData name="Kevin García H" userId="4b7a48e2bcde33f5" providerId="LiveId" clId="{D4D538E6-FA08-47C0-9741-85B466D8F0A6}" dt="2025-09-02T23:06:37.427" v="16671" actId="1076"/>
          <ac:spMkLst>
            <pc:docMk/>
            <pc:sldMk cId="24188674" sldId="279"/>
            <ac:spMk id="7" creationId="{C4E13D31-FB75-E7F2-39C8-D7D473BFAEC8}"/>
          </ac:spMkLst>
        </pc:spChg>
        <pc:spChg chg="add">
          <ac:chgData name="Kevin García H" userId="4b7a48e2bcde33f5" providerId="LiveId" clId="{D4D538E6-FA08-47C0-9741-85B466D8F0A6}" dt="2025-09-02T23:04:52.011" v="16635" actId="26606"/>
          <ac:spMkLst>
            <pc:docMk/>
            <pc:sldMk cId="24188674" sldId="279"/>
            <ac:spMk id="10" creationId="{78BA5F19-D5E1-4ECC-BEC2-DF7AEDFD7C50}"/>
          </ac:spMkLst>
        </pc:spChg>
        <pc:spChg chg="add">
          <ac:chgData name="Kevin García H" userId="4b7a48e2bcde33f5" providerId="LiveId" clId="{D4D538E6-FA08-47C0-9741-85B466D8F0A6}" dt="2025-09-02T23:04:52.011" v="16635" actId="26606"/>
          <ac:spMkLst>
            <pc:docMk/>
            <pc:sldMk cId="24188674" sldId="279"/>
            <ac:spMk id="12" creationId="{50CC88A9-A661-4C48-866E-8734E51140B1}"/>
          </ac:spMkLst>
        </pc:spChg>
        <pc:spChg chg="add">
          <ac:chgData name="Kevin García H" userId="4b7a48e2bcde33f5" providerId="LiveId" clId="{D4D538E6-FA08-47C0-9741-85B466D8F0A6}" dt="2025-09-02T23:04:52.011" v="16635" actId="26606"/>
          <ac:spMkLst>
            <pc:docMk/>
            <pc:sldMk cId="24188674" sldId="279"/>
            <ac:spMk id="14" creationId="{CFDF195F-784B-4D00-8C92-6FC1B0499EA1}"/>
          </ac:spMkLst>
        </pc:spChg>
        <pc:picChg chg="add mod ord">
          <ac:chgData name="Kevin García H" userId="4b7a48e2bcde33f5" providerId="LiveId" clId="{D4D538E6-FA08-47C0-9741-85B466D8F0A6}" dt="2025-09-02T23:04:57.371" v="16638" actId="1076"/>
          <ac:picMkLst>
            <pc:docMk/>
            <pc:sldMk cId="24188674" sldId="279"/>
            <ac:picMk id="4" creationId="{1307714E-1A0D-9D48-61FC-BDFEE57AEB1D}"/>
          </ac:picMkLst>
        </pc:picChg>
        <pc:picChg chg="add mod">
          <ac:chgData name="Kevin García H" userId="4b7a48e2bcde33f5" providerId="LiveId" clId="{D4D538E6-FA08-47C0-9741-85B466D8F0A6}" dt="2025-09-02T23:04:56.249" v="16637" actId="1076"/>
          <ac:picMkLst>
            <pc:docMk/>
            <pc:sldMk cId="24188674" sldId="279"/>
            <ac:picMk id="5" creationId="{00E5D364-193D-B80A-DFD8-2CC01EEC8ADA}"/>
          </ac:picMkLst>
        </pc:picChg>
      </pc:sldChg>
      <pc:sldChg chg="addSp modSp new mod setBg modNotesTx">
        <pc:chgData name="Kevin García H" userId="4b7a48e2bcde33f5" providerId="LiveId" clId="{D4D538E6-FA08-47C0-9741-85B466D8F0A6}" dt="2025-09-02T23:02:29.508" v="16632" actId="26606"/>
        <pc:sldMkLst>
          <pc:docMk/>
          <pc:sldMk cId="389226073" sldId="280"/>
        </pc:sldMkLst>
        <pc:spChg chg="mod">
          <ac:chgData name="Kevin García H" userId="4b7a48e2bcde33f5" providerId="LiveId" clId="{D4D538E6-FA08-47C0-9741-85B466D8F0A6}" dt="2025-09-02T23:02:29.508" v="16632" actId="26606"/>
          <ac:spMkLst>
            <pc:docMk/>
            <pc:sldMk cId="389226073" sldId="280"/>
            <ac:spMk id="2" creationId="{B4755614-036A-3D1A-2A65-7DD548CF497E}"/>
          </ac:spMkLst>
        </pc:spChg>
        <pc:spChg chg="mod">
          <ac:chgData name="Kevin García H" userId="4b7a48e2bcde33f5" providerId="LiveId" clId="{D4D538E6-FA08-47C0-9741-85B466D8F0A6}" dt="2025-09-02T23:02:29.508" v="16632" actId="26606"/>
          <ac:spMkLst>
            <pc:docMk/>
            <pc:sldMk cId="389226073" sldId="280"/>
            <ac:spMk id="3" creationId="{03EFD2D4-1D22-834C-6A7F-27DF8E95F21C}"/>
          </ac:spMkLst>
        </pc:spChg>
        <pc:spChg chg="add">
          <ac:chgData name="Kevin García H" userId="4b7a48e2bcde33f5" providerId="LiveId" clId="{D4D538E6-FA08-47C0-9741-85B466D8F0A6}" dt="2025-09-02T23:02:29.508" v="16632" actId="26606"/>
          <ac:spMkLst>
            <pc:docMk/>
            <pc:sldMk cId="389226073" sldId="280"/>
            <ac:spMk id="8" creationId="{00A0D747-F38B-4A99-9985-62CE8C24765F}"/>
          </ac:spMkLst>
        </pc:spChg>
        <pc:spChg chg="add">
          <ac:chgData name="Kevin García H" userId="4b7a48e2bcde33f5" providerId="LiveId" clId="{D4D538E6-FA08-47C0-9741-85B466D8F0A6}" dt="2025-09-02T23:02:29.508" v="16632" actId="26606"/>
          <ac:spMkLst>
            <pc:docMk/>
            <pc:sldMk cId="389226073" sldId="280"/>
            <ac:spMk id="10" creationId="{3D1BF32B-6CA3-4695-8A0C-1AC789B58D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57161-71EE-4919-8AAD-6526454CDE9B}" type="datetimeFigureOut">
              <a:rPr lang="es-ES" smtClean="0"/>
              <a:t>02/09/2025</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A151E-52EE-4ABD-89C2-E99B7537ED6D}" type="slidenum">
              <a:rPr lang="es-ES" smtClean="0"/>
              <a:t>‹#›</a:t>
            </a:fld>
            <a:endParaRPr lang="es-ES"/>
          </a:p>
        </p:txBody>
      </p:sp>
    </p:spTree>
    <p:extLst>
      <p:ext uri="{BB962C8B-B14F-4D97-AF65-F5344CB8AC3E}">
        <p14:creationId xmlns:p14="http://schemas.microsoft.com/office/powerpoint/2010/main" val="387957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primer proyecto, tiene el objetivo de introducir el uso de registros, así como el concepto de </a:t>
            </a:r>
            <a:r>
              <a:rPr lang="es-ES" dirty="0" err="1"/>
              <a:t>toggle</a:t>
            </a:r>
            <a:r>
              <a:rPr lang="es-ES" dirty="0"/>
              <a:t>, es decir el cambio de estado de una señal binaria, para en caso de un LED que cambia de estado al presionar y liberar un botón, por lo que se hace uso de un registro para almacenar el estado del led, y otro para el estado del switch. </a:t>
            </a:r>
          </a:p>
          <a:p>
            <a:endParaRPr lang="es-ES" dirty="0"/>
          </a:p>
          <a:p>
            <a:r>
              <a:rPr lang="es-ES" dirty="0"/>
              <a:t>El registro para el estado del switch se utiliza para conocer mediante la comparación del estado anterior y el estado actual del switch cuando se produce ese flanco de bajada que corresponde a dejar de presionar el botón.</a:t>
            </a:r>
          </a:p>
          <a:p>
            <a:endParaRPr lang="es-ES" dirty="0"/>
          </a:p>
          <a:p>
            <a:r>
              <a:rPr lang="es-ES" dirty="0"/>
              <a:t>Cuando se cumple esta condición es que enciende o paga el LED.</a:t>
            </a:r>
          </a:p>
          <a:p>
            <a:endParaRPr lang="es-ES" dirty="0"/>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3</a:t>
            </a:fld>
            <a:endParaRPr lang="es-ES"/>
          </a:p>
        </p:txBody>
      </p:sp>
    </p:spTree>
    <p:extLst>
      <p:ext uri="{BB962C8B-B14F-4D97-AF65-F5344CB8AC3E}">
        <p14:creationId xmlns:p14="http://schemas.microsoft.com/office/powerpoint/2010/main" val="1257042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quito proyecto vendría a ser el complemento del proyecto anterior, abordando lo que quedo pendiente, que era la transmisión mediando protocolo UART.</a:t>
            </a:r>
          </a:p>
          <a:p>
            <a:endParaRPr lang="es-ES" dirty="0"/>
          </a:p>
          <a:p>
            <a:r>
              <a:rPr lang="es-ES" dirty="0"/>
              <a:t>Este proyecto es muy sencillo simplemente se creo un modulo de transmisión, que toma el byte recibido y lo devuelve a la computadora.</a:t>
            </a:r>
          </a:p>
          <a:p>
            <a:endParaRPr lang="es-ES" dirty="0"/>
          </a:p>
          <a:p>
            <a:r>
              <a:rPr lang="es-ES" dirty="0"/>
              <a:t>El modulo se compone principalmente de una máquina de estados que funciona mas o menos al revés de la anterior.</a:t>
            </a:r>
          </a:p>
          <a:p>
            <a:endParaRPr lang="es-ES" dirty="0"/>
          </a:p>
          <a:p>
            <a:endParaRPr lang="es-ES" dirty="0"/>
          </a:p>
          <a:p>
            <a:r>
              <a:rPr lang="es-CR" b="1" dirty="0"/>
              <a:t>IDLE</a:t>
            </a:r>
            <a:endParaRPr lang="es-CR" dirty="0"/>
          </a:p>
          <a:p>
            <a:pPr marL="0" marR="0" lvl="0" indent="0" algn="l" defTabSz="914400" rtl="0" eaLnBrk="1" fontAlgn="auto" latinLnBrk="0" hangingPunct="1">
              <a:lnSpc>
                <a:spcPct val="100000"/>
              </a:lnSpc>
              <a:spcBef>
                <a:spcPts val="0"/>
              </a:spcBef>
              <a:spcAft>
                <a:spcPts val="0"/>
              </a:spcAft>
              <a:buClrTx/>
              <a:buSzTx/>
              <a:buFontTx/>
              <a:buNone/>
              <a:tabLst/>
              <a:defRPr/>
            </a:pPr>
            <a:r>
              <a:rPr lang="es-CR" dirty="0"/>
              <a:t>Espera a que haya un byte para transmitir. Mientras mantiene la señal serial en estado alto (estado inactivo).</a:t>
            </a:r>
          </a:p>
          <a:p>
            <a:endParaRPr lang="es-CR" dirty="0"/>
          </a:p>
          <a:p>
            <a:r>
              <a:rPr lang="es-CR" dirty="0"/>
              <a:t>Cuando llega un byte, activa la transmisión y pasa al bit de </a:t>
            </a:r>
            <a:r>
              <a:rPr lang="es-CR" dirty="0" err="1"/>
              <a:t>start</a:t>
            </a:r>
            <a:r>
              <a:rPr lang="es-CR" dirty="0"/>
              <a:t>.</a:t>
            </a:r>
          </a:p>
          <a:p>
            <a:endParaRPr lang="es-CR" dirty="0"/>
          </a:p>
          <a:p>
            <a:r>
              <a:rPr lang="es-CR" b="1" dirty="0"/>
              <a:t>START_BIT</a:t>
            </a:r>
            <a:endParaRPr lang="es-CR" dirty="0"/>
          </a:p>
          <a:p>
            <a:r>
              <a:rPr lang="es-CR" dirty="0"/>
              <a:t>Envía el </a:t>
            </a:r>
            <a:r>
              <a:rPr lang="es-CR" b="1" dirty="0"/>
              <a:t>bit de </a:t>
            </a:r>
            <a:r>
              <a:rPr lang="es-CR" b="1" dirty="0" err="1"/>
              <a:t>start</a:t>
            </a:r>
            <a:r>
              <a:rPr lang="es-CR" dirty="0"/>
              <a:t> (0) para indicar el inicio del byte.</a:t>
            </a:r>
          </a:p>
          <a:p>
            <a:r>
              <a:rPr lang="es-CR" dirty="0"/>
              <a:t>Asegura que se mantenga por </a:t>
            </a:r>
            <a:r>
              <a:rPr lang="es-CR" b="1" dirty="0"/>
              <a:t>un período completo</a:t>
            </a:r>
            <a:r>
              <a:rPr lang="es-CR" dirty="0"/>
              <a:t> de bit.</a:t>
            </a:r>
          </a:p>
          <a:p>
            <a:r>
              <a:rPr lang="es-CR" dirty="0"/>
              <a:t>Y pasa al estado de transmisión de datos.</a:t>
            </a:r>
          </a:p>
          <a:p>
            <a:endParaRPr lang="es-CR" dirty="0"/>
          </a:p>
          <a:p>
            <a:r>
              <a:rPr lang="es-CR" b="1" dirty="0"/>
              <a:t>DATA_BITS</a:t>
            </a:r>
          </a:p>
          <a:p>
            <a:r>
              <a:rPr lang="es-CR" b="0" dirty="0"/>
              <a:t>Se toman los datos del registro del byte uno por uno y se envían</a:t>
            </a:r>
          </a:p>
          <a:p>
            <a:r>
              <a:rPr lang="es-CR" dirty="0"/>
              <a:t>Cada bit se mantiene por </a:t>
            </a:r>
            <a:r>
              <a:rPr lang="es-CR" b="1" dirty="0"/>
              <a:t>un período completo</a:t>
            </a:r>
            <a:r>
              <a:rPr lang="es-CR" dirty="0"/>
              <a:t> antes de pasar al siguiente.</a:t>
            </a:r>
          </a:p>
          <a:p>
            <a:endParaRPr lang="es-CR" dirty="0"/>
          </a:p>
          <a:p>
            <a:r>
              <a:rPr lang="es-CR" dirty="0"/>
              <a:t>Después se pasa al estado del bit de stop.</a:t>
            </a:r>
          </a:p>
          <a:p>
            <a:endParaRPr lang="es-CR" dirty="0"/>
          </a:p>
          <a:p>
            <a:r>
              <a:rPr lang="es-CR" b="1" dirty="0"/>
              <a:t>STOP_BIT</a:t>
            </a:r>
            <a:endParaRPr lang="es-CR" dirty="0"/>
          </a:p>
          <a:p>
            <a:r>
              <a:rPr lang="es-CR" dirty="0"/>
              <a:t>Envía el </a:t>
            </a:r>
            <a:r>
              <a:rPr lang="es-CR" b="1" dirty="0"/>
              <a:t>bit de stop</a:t>
            </a:r>
            <a:r>
              <a:rPr lang="es-CR" dirty="0"/>
              <a:t> (1) para indicar que el byte terminó.</a:t>
            </a:r>
          </a:p>
          <a:p>
            <a:r>
              <a:rPr lang="es-CR" b="1" dirty="0"/>
              <a:t>Señaliza que la transmisión ha finalizado </a:t>
            </a:r>
            <a:r>
              <a:rPr lang="es-CR" dirty="0"/>
              <a:t>y vuelve a </a:t>
            </a:r>
            <a:r>
              <a:rPr lang="es-CR" b="1" dirty="0"/>
              <a:t>IDLE</a:t>
            </a:r>
            <a:r>
              <a:rPr lang="es-CR" dirty="0"/>
              <a:t>.</a:t>
            </a:r>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12</a:t>
            </a:fld>
            <a:endParaRPr lang="es-ES"/>
          </a:p>
        </p:txBody>
      </p:sp>
    </p:spTree>
    <p:extLst>
      <p:ext uri="{BB962C8B-B14F-4D97-AF65-F5344CB8AC3E}">
        <p14:creationId xmlns:p14="http://schemas.microsoft.com/office/powerpoint/2010/main" val="1796724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D1DD8-771E-66D0-D282-0470BDCE6D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03B93-3E2E-5295-86D6-299C207C7D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42C6D-959C-FD70-7467-5522F5721D37}"/>
              </a:ext>
            </a:extLst>
          </p:cNvPr>
          <p:cNvSpPr>
            <a:spLocks noGrp="1"/>
          </p:cNvSpPr>
          <p:nvPr>
            <p:ph type="body" idx="1"/>
          </p:nvPr>
        </p:nvSpPr>
        <p:spPr/>
        <p:txBody>
          <a:bodyPr/>
          <a:lstStyle/>
          <a:p>
            <a:r>
              <a:rPr lang="es-ES" dirty="0"/>
              <a:t>El proyecto numero 6 corresponde a VGA, tiene por objetivo crear los módulos necesarios para implementar este estándar de video.</a:t>
            </a:r>
          </a:p>
          <a:p>
            <a:endParaRPr lang="es-ES" dirty="0"/>
          </a:p>
          <a:p>
            <a:r>
              <a:rPr lang="es-ES" dirty="0"/>
              <a:t>Primeramente, voy a explicar muy rápidamente que es VGA.</a:t>
            </a:r>
          </a:p>
          <a:p>
            <a:endParaRPr lang="es-ES" dirty="0"/>
          </a:p>
          <a:p>
            <a:r>
              <a:rPr lang="es-CR" dirty="0"/>
              <a:t>VGA es un estándar de video creado para mostrar imágenes originalmente para los monitores de rayos catódicos.</a:t>
            </a:r>
          </a:p>
          <a:p>
            <a:endParaRPr lang="es-CR" dirty="0"/>
          </a:p>
          <a:p>
            <a:r>
              <a:rPr lang="es-CR" dirty="0"/>
              <a:t>Aunque transmite imágenes de forma analógica, y hoy en día usamos monitores digitales (HDMI, DisplayPort), VGA sigue en uso porque muchos equipos todavía lo soportan y los monitores digitales pueden interpretar señales analógicas mediante conversores internos. Su utilización en este proyecto se debe a que es mucho mas sencillo que los estándares digitales que se usan hoy en día.</a:t>
            </a:r>
          </a:p>
          <a:p>
            <a:endParaRPr lang="es-CR" dirty="0"/>
          </a:p>
          <a:p>
            <a:endParaRPr lang="es-CR" dirty="0"/>
          </a:p>
          <a:p>
            <a:r>
              <a:rPr lang="es-CR" dirty="0"/>
              <a:t>Me gustaría mencionar brevemente como funcionaban los monitores de ratos catódicos.</a:t>
            </a:r>
          </a:p>
          <a:p>
            <a:r>
              <a:rPr lang="es-CR" dirty="0"/>
              <a:t>Resumiendo la pantalla estaba recubierta de fosforo que brillaba al recibir un haz de electrones que barría la pantalla horizontalmente.</a:t>
            </a:r>
          </a:p>
          <a:p>
            <a:r>
              <a:rPr lang="es-CR" dirty="0"/>
              <a:t>Cada línea de la imagen se dibujaba pixel por pixel a medida que el haz avanzaba, al terminar la línea el haz de electrones volvía al inicio a dibujar la siguiente línea. Al terminar todo el cuadro volvía a la esquina superior izquierda para dibujar el siguiente cuadro.</a:t>
            </a:r>
          </a:p>
        </p:txBody>
      </p:sp>
      <p:sp>
        <p:nvSpPr>
          <p:cNvPr id="4" name="Slide Number Placeholder 3">
            <a:extLst>
              <a:ext uri="{FF2B5EF4-FFF2-40B4-BE49-F238E27FC236}">
                <a16:creationId xmlns:a16="http://schemas.microsoft.com/office/drawing/2014/main" id="{98711F22-0A94-C953-C6CA-56AC3B0620CE}"/>
              </a:ext>
            </a:extLst>
          </p:cNvPr>
          <p:cNvSpPr>
            <a:spLocks noGrp="1"/>
          </p:cNvSpPr>
          <p:nvPr>
            <p:ph type="sldNum" sz="quarter" idx="5"/>
          </p:nvPr>
        </p:nvSpPr>
        <p:spPr/>
        <p:txBody>
          <a:bodyPr/>
          <a:lstStyle/>
          <a:p>
            <a:fld id="{52AA151E-52EE-4ABD-89C2-E99B7537ED6D}" type="slidenum">
              <a:rPr lang="es-ES" smtClean="0"/>
              <a:t>13</a:t>
            </a:fld>
            <a:endParaRPr lang="es-ES"/>
          </a:p>
        </p:txBody>
      </p:sp>
    </p:spTree>
    <p:extLst>
      <p:ext uri="{BB962C8B-B14F-4D97-AF65-F5344CB8AC3E}">
        <p14:creationId xmlns:p14="http://schemas.microsoft.com/office/powerpoint/2010/main" val="387525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latinLnBrk="0" hangingPunct="1"/>
            <a:r>
              <a:rPr lang="es-ES" sz="1200" kern="1200" dirty="0">
                <a:solidFill>
                  <a:schemeClr val="tx1"/>
                </a:solidFill>
                <a:effectLst/>
                <a:latin typeface="+mn-lt"/>
                <a:ea typeface="+mn-ea"/>
                <a:cs typeface="+mn-cs"/>
              </a:rPr>
              <a:t>Volviendo a este proyecto, aunque el estándar VGA admite mas señales de datos, solo requiere de un mínimo de 5 señales.</a:t>
            </a:r>
            <a:endParaRPr lang="es-ES" dirty="0">
              <a:effectLst/>
            </a:endParaRPr>
          </a:p>
          <a:p>
            <a:pPr rtl="0" eaLnBrk="1" latinLnBrk="0" hangingPunct="1"/>
            <a:r>
              <a:rPr lang="es-ES" sz="1200" b="1" kern="1200" dirty="0">
                <a:solidFill>
                  <a:schemeClr val="tx1"/>
                </a:solidFill>
                <a:effectLst/>
                <a:latin typeface="+mn-lt"/>
                <a:ea typeface="+mn-ea"/>
                <a:cs typeface="+mn-cs"/>
              </a:rPr>
              <a:t>Señales de color (RGB)</a:t>
            </a:r>
            <a:r>
              <a:rPr lang="es-ES" sz="1200" kern="1200" dirty="0">
                <a:solidFill>
                  <a:schemeClr val="tx1"/>
                </a:solidFill>
                <a:effectLst/>
                <a:latin typeface="+mn-lt"/>
                <a:ea typeface="+mn-ea"/>
                <a:cs typeface="+mn-cs"/>
              </a:rPr>
              <a:t>:</a:t>
            </a:r>
            <a:endParaRPr lang="es-ES" dirty="0">
              <a:effectLst/>
            </a:endParaRPr>
          </a:p>
          <a:p>
            <a:pPr rtl="0" eaLnBrk="1" latinLnBrk="0" hangingPunct="1"/>
            <a:r>
              <a:rPr lang="es-ES" sz="1200" kern="1200" dirty="0">
                <a:solidFill>
                  <a:schemeClr val="tx1"/>
                </a:solidFill>
                <a:effectLst/>
                <a:latin typeface="+mn-lt"/>
                <a:ea typeface="+mn-ea"/>
                <a:cs typeface="+mn-cs"/>
              </a:rPr>
              <a:t>R: Rojo</a:t>
            </a:r>
            <a:endParaRPr lang="es-ES" dirty="0">
              <a:effectLst/>
            </a:endParaRPr>
          </a:p>
          <a:p>
            <a:pPr rtl="0" eaLnBrk="1" latinLnBrk="0" hangingPunct="1"/>
            <a:r>
              <a:rPr lang="es-ES" sz="1200" kern="1200" dirty="0">
                <a:solidFill>
                  <a:schemeClr val="tx1"/>
                </a:solidFill>
                <a:effectLst/>
                <a:latin typeface="+mn-lt"/>
                <a:ea typeface="+mn-ea"/>
                <a:cs typeface="+mn-cs"/>
              </a:rPr>
              <a:t>G: Verde</a:t>
            </a:r>
            <a:endParaRPr lang="es-ES" dirty="0">
              <a:effectLst/>
            </a:endParaRPr>
          </a:p>
          <a:p>
            <a:pPr rtl="0" eaLnBrk="1" latinLnBrk="0" hangingPunct="1"/>
            <a:r>
              <a:rPr lang="es-ES" sz="1200" kern="1200" dirty="0">
                <a:solidFill>
                  <a:schemeClr val="tx1"/>
                </a:solidFill>
                <a:effectLst/>
                <a:latin typeface="+mn-lt"/>
                <a:ea typeface="+mn-ea"/>
                <a:cs typeface="+mn-cs"/>
              </a:rPr>
              <a:t>B: Azul</a:t>
            </a:r>
            <a:endParaRPr lang="es-ES" dirty="0">
              <a:effectLst/>
            </a:endParaRPr>
          </a:p>
          <a:p>
            <a:pPr rtl="0" eaLnBrk="1" latinLnBrk="0" hangingPunct="1"/>
            <a:r>
              <a:rPr lang="es-ES" sz="1200" b="1" kern="1200" dirty="0">
                <a:solidFill>
                  <a:schemeClr val="tx1"/>
                </a:solidFill>
                <a:effectLst/>
                <a:latin typeface="+mn-lt"/>
                <a:ea typeface="+mn-ea"/>
                <a:cs typeface="+mn-cs"/>
              </a:rPr>
              <a:t>Señales de sincronización</a:t>
            </a:r>
            <a:r>
              <a:rPr lang="es-ES" sz="1200" kern="1200" dirty="0">
                <a:solidFill>
                  <a:schemeClr val="tx1"/>
                </a:solidFill>
                <a:effectLst/>
                <a:latin typeface="+mn-lt"/>
                <a:ea typeface="+mn-ea"/>
                <a:cs typeface="+mn-cs"/>
              </a:rPr>
              <a:t>:</a:t>
            </a:r>
            <a:endParaRPr lang="es-ES" dirty="0">
              <a:effectLst/>
            </a:endParaRPr>
          </a:p>
          <a:p>
            <a:pPr rtl="0" eaLnBrk="1" latinLnBrk="0" hangingPunct="1"/>
            <a:r>
              <a:rPr lang="es-CR" sz="1200" kern="1200" dirty="0">
                <a:solidFill>
                  <a:schemeClr val="tx1"/>
                </a:solidFill>
                <a:effectLst/>
                <a:latin typeface="+mn-lt"/>
                <a:ea typeface="+mn-ea"/>
                <a:cs typeface="+mn-cs"/>
              </a:rPr>
              <a:t>HSYNC (Horizontal </a:t>
            </a:r>
            <a:r>
              <a:rPr lang="es-CR" sz="1200" kern="1200" dirty="0" err="1">
                <a:solidFill>
                  <a:schemeClr val="tx1"/>
                </a:solidFill>
                <a:effectLst/>
                <a:latin typeface="+mn-lt"/>
                <a:ea typeface="+mn-ea"/>
                <a:cs typeface="+mn-cs"/>
              </a:rPr>
              <a:t>Sync</a:t>
            </a:r>
            <a:r>
              <a:rPr lang="es-CR" sz="1200" kern="1200" dirty="0">
                <a:solidFill>
                  <a:schemeClr val="tx1"/>
                </a:solidFill>
                <a:effectLst/>
                <a:latin typeface="+mn-lt"/>
                <a:ea typeface="+mn-ea"/>
                <a:cs typeface="+mn-cs"/>
              </a:rPr>
              <a:t>)</a:t>
            </a:r>
            <a:endParaRPr lang="es-ES" dirty="0">
              <a:effectLst/>
            </a:endParaRPr>
          </a:p>
          <a:p>
            <a:pPr rtl="0" eaLnBrk="1" latinLnBrk="0" hangingPunct="1"/>
            <a:r>
              <a:rPr lang="es-CR" sz="1200" kern="1200" dirty="0">
                <a:solidFill>
                  <a:schemeClr val="tx1"/>
                </a:solidFill>
                <a:effectLst/>
                <a:latin typeface="+mn-lt"/>
                <a:ea typeface="+mn-ea"/>
                <a:cs typeface="+mn-cs"/>
              </a:rPr>
              <a:t>VSYNC (Vertical </a:t>
            </a:r>
            <a:r>
              <a:rPr lang="es-CR" sz="1200" kern="1200" dirty="0" err="1">
                <a:solidFill>
                  <a:schemeClr val="tx1"/>
                </a:solidFill>
                <a:effectLst/>
                <a:latin typeface="+mn-lt"/>
                <a:ea typeface="+mn-ea"/>
                <a:cs typeface="+mn-cs"/>
              </a:rPr>
              <a:t>Sync</a:t>
            </a:r>
            <a:r>
              <a:rPr lang="es-CR" sz="1200" kern="1200" dirty="0">
                <a:solidFill>
                  <a:schemeClr val="tx1"/>
                </a:solidFill>
                <a:effectLst/>
                <a:latin typeface="+mn-lt"/>
                <a:ea typeface="+mn-ea"/>
                <a:cs typeface="+mn-cs"/>
              </a:rPr>
              <a:t>)</a:t>
            </a:r>
            <a:endParaRPr lang="es-ES" dirty="0">
              <a:effectLst/>
            </a:endParaRPr>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14</a:t>
            </a:fld>
            <a:endParaRPr lang="es-ES"/>
          </a:p>
        </p:txBody>
      </p:sp>
    </p:spTree>
    <p:extLst>
      <p:ext uri="{BB962C8B-B14F-4D97-AF65-F5344CB8AC3E}">
        <p14:creationId xmlns:p14="http://schemas.microsoft.com/office/powerpoint/2010/main" val="190936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Para explicar como funciona el VGA tenemos estas 2 imágenes</a:t>
            </a:r>
          </a:p>
          <a:p>
            <a:endParaRPr lang="es-ES" dirty="0"/>
          </a:p>
          <a:p>
            <a:r>
              <a:rPr lang="es-ES" dirty="0"/>
              <a:t>En la primera imagen vemos lo que seria el área activa e inactiva.</a:t>
            </a:r>
          </a:p>
          <a:p>
            <a:endParaRPr lang="es-ES" dirty="0"/>
          </a:p>
          <a:p>
            <a:r>
              <a:rPr lang="es-ES" dirty="0"/>
              <a:t>Para este caso se selecciono una resolución de 640 x 480, pero el área total en realidad usando este estándar vendría a ser de una 800 x 600.</a:t>
            </a:r>
          </a:p>
          <a:p>
            <a:endParaRPr lang="es-ES" dirty="0"/>
          </a:p>
          <a:p>
            <a:r>
              <a:rPr lang="es-ES" dirty="0"/>
              <a:t>El área activa es donde se dibuja la imagen que podemos ver, mientras que el área inactiva, es una zona donde no se dibuja nada, pero se encuentran los pulsos de sincronización vertical y horizontal.</a:t>
            </a:r>
          </a:p>
          <a:p>
            <a:endParaRPr lang="es-ES" dirty="0"/>
          </a:p>
          <a:p>
            <a:r>
              <a:rPr lang="es-ES" dirty="0"/>
              <a:t>Como se puede observar en la segunda imagen, los pulsos de sincronización son altos dentro del área activa y bajos fuera de ella, de esta manera se le indica al monitor cuando se termina de dibujar una línea, y cuando se termina un </a:t>
            </a:r>
            <a:r>
              <a:rPr lang="es-ES" dirty="0" err="1"/>
              <a:t>frame</a:t>
            </a:r>
            <a:r>
              <a:rPr lang="es-ES" dirty="0"/>
              <a:t>.</a:t>
            </a:r>
          </a:p>
          <a:p>
            <a:endParaRPr lang="es-ES" dirty="0"/>
          </a:p>
          <a:p>
            <a:r>
              <a:rPr lang="es-ES" dirty="0"/>
              <a:t>De cara al proyecto como tal. </a:t>
            </a:r>
          </a:p>
          <a:p>
            <a:endParaRPr lang="es-ES" dirty="0"/>
          </a:p>
          <a:p>
            <a:r>
              <a:rPr lang="es-ES" dirty="0"/>
              <a:t>se creo un modulo para la generación de las señales de sincronización (</a:t>
            </a:r>
            <a:r>
              <a:rPr lang="es-ES" dirty="0" err="1"/>
              <a:t>VGA_Sync_Pulses</a:t>
            </a:r>
            <a:r>
              <a:rPr lang="es-ES" dirty="0"/>
              <a:t>)</a:t>
            </a:r>
          </a:p>
          <a:p>
            <a:endParaRPr lang="es-ES" dirty="0"/>
          </a:p>
          <a:p>
            <a:r>
              <a:rPr lang="es-ES" dirty="0"/>
              <a:t>Este modulo tiene una entrada y 2 salidas.</a:t>
            </a:r>
          </a:p>
          <a:p>
            <a:endParaRPr lang="es-ES" dirty="0"/>
          </a:p>
          <a:p>
            <a:r>
              <a:rPr lang="es-ES" dirty="0"/>
              <a:t>Un reloj de 25MHz y las señales de sincronización vertical y horizontal.</a:t>
            </a:r>
          </a:p>
          <a:p>
            <a:endParaRPr lang="es-ES" dirty="0"/>
          </a:p>
          <a:p>
            <a:r>
              <a:rPr lang="es-ES" dirty="0"/>
              <a:t>Este modulo utiliza 2 contadores una para la columna y otro para las filas, cuando el contador horizontal llega al final se reinicia y aumenta el vertical.</a:t>
            </a:r>
          </a:p>
          <a:p>
            <a:r>
              <a:rPr lang="es-ES" dirty="0"/>
              <a:t>El recorrido se realiza en el total de filas y columnas es decir las 800 x 600,</a:t>
            </a:r>
          </a:p>
          <a:p>
            <a:endParaRPr lang="es-ES" dirty="0"/>
          </a:p>
          <a:p>
            <a:r>
              <a:rPr lang="es-ES" dirty="0"/>
              <a:t>Y las señales de sincronización están activas solo cuando los contadores están en la zona activa.</a:t>
            </a:r>
          </a:p>
          <a:p>
            <a:endParaRPr lang="es-ES" dirty="0"/>
          </a:p>
          <a:p>
            <a:endParaRPr lang="es-ES" dirty="0"/>
          </a:p>
          <a:p>
            <a:endParaRPr lang="es-ES" dirty="0"/>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15</a:t>
            </a:fld>
            <a:endParaRPr lang="es-ES"/>
          </a:p>
        </p:txBody>
      </p:sp>
    </p:spTree>
    <p:extLst>
      <p:ext uri="{BB962C8B-B14F-4D97-AF65-F5344CB8AC3E}">
        <p14:creationId xmlns:p14="http://schemas.microsoft.com/office/powerpoint/2010/main" val="2279927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Sin embargo, la zona inactiva no solo alberga las señales de sincronización sino también los porches o bordes.</a:t>
            </a:r>
          </a:p>
          <a:p>
            <a:endParaRPr lang="es-ES" dirty="0"/>
          </a:p>
          <a:p>
            <a:r>
              <a:rPr lang="es-ES" dirty="0"/>
              <a:t>Anteriormente mencione como funcionaban los monitores de rayos catódicos principalmente por esto, y es que los monitores requerían de un tiempo para reposicionar el haz de electrones, un tiempo donde no se emitiera ninguna señal para no alterar la imagen mostrada, actualmente </a:t>
            </a:r>
            <a:r>
              <a:rPr lang="es-CR" dirty="0"/>
              <a:t>los monitores digitales no tienen</a:t>
            </a:r>
            <a:r>
              <a:rPr lang="es-ES" dirty="0"/>
              <a:t> esta limitante técnica, pero estos bordes se deben mantener para cumplir con el estándar.</a:t>
            </a:r>
          </a:p>
          <a:p>
            <a:endParaRPr lang="es-ES" dirty="0"/>
          </a:p>
          <a:p>
            <a:r>
              <a:rPr lang="es-ES" dirty="0"/>
              <a:t>Como los porches ocupan espacio en la zona inactiva el espacio en el cual las señales de sincronización están en estado bajo se ven reducidas, por lo que es necesario ajustar estas señales antes de pasárselas al monitor para que funcione correctamente.</a:t>
            </a:r>
          </a:p>
          <a:p>
            <a:endParaRPr lang="es-ES" dirty="0"/>
          </a:p>
          <a:p>
            <a:endParaRPr lang="es-ES" dirty="0"/>
          </a:p>
          <a:p>
            <a:r>
              <a:rPr lang="es-ES" dirty="0"/>
              <a:t>Para ello se implemento un modulo que se encarga de corregir estas señales </a:t>
            </a:r>
            <a:r>
              <a:rPr lang="es-ES" dirty="0" err="1"/>
              <a:t>VGA_Sync_Porch</a:t>
            </a:r>
            <a:endParaRPr lang="es-ES" dirty="0"/>
          </a:p>
          <a:p>
            <a:endParaRPr lang="es-ES" dirty="0"/>
          </a:p>
          <a:p>
            <a:r>
              <a:rPr lang="es-ES" dirty="0"/>
              <a:t>En pocas palabras este modulo recibe las señales de sincronización, y recalcula las columnas y filas, para después devolver las señales de sincronización correctas habiendo agregado los bordes.</a:t>
            </a:r>
          </a:p>
          <a:p>
            <a:r>
              <a:rPr lang="es-ES" dirty="0"/>
              <a:t>Este modulo es el modulo final antes de pasarlo al monitor, por tanto, también recibe las señales de color RGB y les aplica un retraso de 2 ciclos para compensar el retraso que se aplico a las señales de sincronización.</a:t>
            </a:r>
          </a:p>
        </p:txBody>
      </p:sp>
      <p:sp>
        <p:nvSpPr>
          <p:cNvPr id="4" name="Slide Number Placeholder 3"/>
          <p:cNvSpPr>
            <a:spLocks noGrp="1"/>
          </p:cNvSpPr>
          <p:nvPr>
            <p:ph type="sldNum" sz="quarter" idx="5"/>
          </p:nvPr>
        </p:nvSpPr>
        <p:spPr/>
        <p:txBody>
          <a:bodyPr/>
          <a:lstStyle/>
          <a:p>
            <a:fld id="{52AA151E-52EE-4ABD-89C2-E99B7537ED6D}" type="slidenum">
              <a:rPr lang="es-ES" smtClean="0"/>
              <a:t>16</a:t>
            </a:fld>
            <a:endParaRPr lang="es-ES"/>
          </a:p>
        </p:txBody>
      </p:sp>
    </p:spTree>
    <p:extLst>
      <p:ext uri="{BB962C8B-B14F-4D97-AF65-F5344CB8AC3E}">
        <p14:creationId xmlns:p14="http://schemas.microsoft.com/office/powerpoint/2010/main" val="927586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es el diagrama de bloques final </a:t>
            </a:r>
          </a:p>
          <a:p>
            <a:endParaRPr lang="es-ES" dirty="0"/>
          </a:p>
          <a:p>
            <a:r>
              <a:rPr lang="es-ES" dirty="0"/>
              <a:t>Se puede observar que entre el modulo generador de pulsos de sincronización y el modulo que agrega los porches a dicho pulsos, hay un modulo intermedio.</a:t>
            </a:r>
          </a:p>
          <a:p>
            <a:endParaRPr lang="es-ES" dirty="0"/>
          </a:p>
          <a:p>
            <a:r>
              <a:rPr lang="es-ES" dirty="0"/>
              <a:t>Este modulo es el modulo generador de patrones, es el encargado de generar las salidas de color RGB.</a:t>
            </a:r>
          </a:p>
          <a:p>
            <a:endParaRPr lang="es-ES" dirty="0"/>
          </a:p>
          <a:p>
            <a:r>
              <a:rPr lang="es-ES" dirty="0"/>
              <a:t>Este modulo recibe las señales de sincronización horizontal y vertical y mediante un modulo interno que se encarga de reconstruir los contadores de filas y columnas, determina la posición exacta de la imagen que se esta dibujando.</a:t>
            </a:r>
          </a:p>
          <a:p>
            <a:endParaRPr lang="es-ES" dirty="0"/>
          </a:p>
          <a:p>
            <a:r>
              <a:rPr lang="es-ES" dirty="0"/>
              <a:t>Este modulo también tiene una entrada proveniente de la comunicación UART, esta se utiliza para indicarle al modulo cual patrón es el que se desea mostrar.</a:t>
            </a:r>
          </a:p>
          <a:p>
            <a:endParaRPr lang="es-ES" dirty="0"/>
          </a:p>
          <a:p>
            <a:r>
              <a:rPr lang="es-ES" dirty="0"/>
              <a:t>El modulo determina cual debe ser el estado de las señales de color RGB según el patrón seleccionado y la </a:t>
            </a:r>
            <a:r>
              <a:rPr lang="es-ES" dirty="0" err="1"/>
              <a:t>posicion</a:t>
            </a:r>
            <a:r>
              <a:rPr lang="es-ES" dirty="0"/>
              <a:t> actual de los contadores de filas y columnas.</a:t>
            </a:r>
          </a:p>
          <a:p>
            <a:endParaRPr lang="es-ES" dirty="0"/>
          </a:p>
          <a:p>
            <a:r>
              <a:rPr lang="es-ES" dirty="0"/>
              <a:t>De este modulo se le pasan al modulo que agrega los porches, las señales de color y sincronización, previo a enviarlas al monitor.</a:t>
            </a:r>
          </a:p>
          <a:p>
            <a:endParaRPr lang="es-ES" dirty="0"/>
          </a:p>
          <a:p>
            <a:endParaRPr lang="es-ES" dirty="0"/>
          </a:p>
          <a:p>
            <a:r>
              <a:rPr lang="es-CR" b="1" dirty="0"/>
              <a:t>Problema 1:</a:t>
            </a:r>
            <a:br>
              <a:rPr lang="es-CR" dirty="0"/>
            </a:br>
            <a:r>
              <a:rPr lang="es-CR" dirty="0"/>
              <a:t>El estándar VGA requiere un reloj de </a:t>
            </a:r>
            <a:r>
              <a:rPr lang="es-CR" b="1" dirty="0"/>
              <a:t>25 MHz</a:t>
            </a:r>
            <a:r>
              <a:rPr lang="es-CR" dirty="0"/>
              <a:t>, pero la </a:t>
            </a:r>
            <a:r>
              <a:rPr lang="es-CR" dirty="0" err="1"/>
              <a:t>Basys</a:t>
            </a:r>
            <a:r>
              <a:rPr lang="es-CR" dirty="0"/>
              <a:t> 3 trabaja con uno de </a:t>
            </a:r>
            <a:r>
              <a:rPr lang="es-CR" b="1" dirty="0"/>
              <a:t>100 MHz</a:t>
            </a:r>
            <a:r>
              <a:rPr lang="es-CR" dirty="0"/>
              <a:t>.</a:t>
            </a:r>
          </a:p>
          <a:p>
            <a:r>
              <a:rPr lang="es-CR" b="1" dirty="0"/>
              <a:t>Solución:</a:t>
            </a:r>
            <a:r>
              <a:rPr lang="es-CR" dirty="0"/>
              <a:t> Se creó un módulo divisor de reloj para obtener los 25 MHz necesarios.</a:t>
            </a:r>
          </a:p>
          <a:p>
            <a:endParaRPr lang="es-ES" dirty="0"/>
          </a:p>
          <a:p>
            <a:r>
              <a:rPr lang="es-CR" b="1" dirty="0"/>
              <a:t>Problema 2:</a:t>
            </a:r>
            <a:br>
              <a:rPr lang="es-CR" dirty="0"/>
            </a:br>
            <a:r>
              <a:rPr lang="es-CR" dirty="0"/>
              <a:t>Al conectar el monitor, aparecía el mensaje </a:t>
            </a:r>
            <a:r>
              <a:rPr lang="es-CR" b="1" dirty="0"/>
              <a:t>“Fuera de Rango”</a:t>
            </a:r>
            <a:r>
              <a:rPr lang="es-CR" dirty="0"/>
              <a:t>, lo que indicaba que la señal no cumplía con el estándar VGA.</a:t>
            </a:r>
          </a:p>
          <a:p>
            <a:r>
              <a:rPr lang="es-CR" b="1" dirty="0"/>
              <a:t>Hipótesis inicial:</a:t>
            </a:r>
            <a:r>
              <a:rPr lang="es-CR" dirty="0"/>
              <a:t> Error en las señales de sincronización </a:t>
            </a:r>
            <a:r>
              <a:rPr lang="es-CR" b="1" dirty="0" err="1"/>
              <a:t>HSync</a:t>
            </a:r>
            <a:r>
              <a:rPr lang="es-CR" dirty="0"/>
              <a:t> y </a:t>
            </a:r>
            <a:r>
              <a:rPr lang="es-CR" b="1" dirty="0" err="1"/>
              <a:t>VSync</a:t>
            </a:r>
            <a:r>
              <a:rPr lang="es-CR" dirty="0"/>
              <a:t>.</a:t>
            </a:r>
          </a:p>
          <a:p>
            <a:r>
              <a:rPr lang="es-CR" b="1" dirty="0"/>
              <a:t>Primera revisión:</a:t>
            </a:r>
            <a:br>
              <a:rPr lang="es-CR" dirty="0"/>
            </a:br>
            <a:r>
              <a:rPr lang="es-CR" dirty="0"/>
              <a:t>Se corrigieron parámetros de los </a:t>
            </a:r>
            <a:r>
              <a:rPr lang="es-CR" b="1" dirty="0"/>
              <a:t>porches horizontales y verticales</a:t>
            </a:r>
            <a:r>
              <a:rPr lang="es-CR" dirty="0"/>
              <a:t>, que no coincidían con los del estándar VGA (640x480).</a:t>
            </a:r>
            <a:br>
              <a:rPr lang="es-CR" dirty="0"/>
            </a:br>
            <a:r>
              <a:rPr lang="es-CR" dirty="0"/>
              <a:t>👉 Pero el problema persistió.</a:t>
            </a:r>
          </a:p>
          <a:p>
            <a:r>
              <a:rPr lang="es-CR" b="1" dirty="0"/>
              <a:t>Segunda revisión:</a:t>
            </a:r>
            <a:br>
              <a:rPr lang="es-CR" dirty="0"/>
            </a:br>
            <a:r>
              <a:rPr lang="es-CR" dirty="0"/>
              <a:t>Se diseñó un </a:t>
            </a:r>
            <a:r>
              <a:rPr lang="es-CR" b="1" dirty="0" err="1"/>
              <a:t>testbench</a:t>
            </a:r>
            <a:r>
              <a:rPr lang="es-CR" dirty="0"/>
              <a:t> para verificar las señales.</a:t>
            </a:r>
            <a:br>
              <a:rPr lang="es-CR" dirty="0"/>
            </a:br>
            <a:r>
              <a:rPr lang="es-CR" dirty="0"/>
              <a:t>Se descubrió que el reloj de 25 MHz no era correcto: el divisor no generaba un ciclo exacto, afectando la señal final.</a:t>
            </a:r>
          </a:p>
          <a:p>
            <a:endParaRPr lang="es-ES" dirty="0"/>
          </a:p>
          <a:p>
            <a:endParaRPr lang="es-ES" dirty="0"/>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17</a:t>
            </a:fld>
            <a:endParaRPr lang="es-ES"/>
          </a:p>
        </p:txBody>
      </p:sp>
    </p:spTree>
    <p:extLst>
      <p:ext uri="{BB962C8B-B14F-4D97-AF65-F5344CB8AC3E}">
        <p14:creationId xmlns:p14="http://schemas.microsoft.com/office/powerpoint/2010/main" val="1985995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b="1" dirty="0"/>
              <a:t>Problema 3:</a:t>
            </a:r>
            <a:br>
              <a:rPr lang="es-CR" dirty="0"/>
            </a:br>
            <a:r>
              <a:rPr lang="es-CR" dirty="0"/>
              <a:t>Algunos patrones de color no mostraban brillo correctamente.</a:t>
            </a:r>
          </a:p>
          <a:p>
            <a:r>
              <a:rPr lang="es-CR" b="1" dirty="0"/>
              <a:t>Hipótesis:</a:t>
            </a:r>
            <a:r>
              <a:rPr lang="es-CR" dirty="0"/>
              <a:t> Enviar datos de color fuera de la </a:t>
            </a:r>
            <a:r>
              <a:rPr lang="es-CR" b="1" dirty="0"/>
              <a:t>zona activa</a:t>
            </a:r>
            <a:r>
              <a:rPr lang="es-CR" dirty="0"/>
              <a:t> del VGA impide que el monitor muestre correctamente los colores de la zona visible.</a:t>
            </a:r>
          </a:p>
          <a:p>
            <a:r>
              <a:rPr lang="es-CR" b="1" dirty="0"/>
              <a:t>Solución:</a:t>
            </a:r>
            <a:r>
              <a:rPr lang="es-CR" dirty="0"/>
              <a:t> Modificar los patrones para que </a:t>
            </a:r>
            <a:r>
              <a:rPr lang="es-CR" b="1" dirty="0"/>
              <a:t>solo envíen datos durante la zona activa</a:t>
            </a:r>
            <a:r>
              <a:rPr lang="es-CR" dirty="0"/>
              <a:t>, solucionando el problema.</a:t>
            </a:r>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18</a:t>
            </a:fld>
            <a:endParaRPr lang="es-ES"/>
          </a:p>
        </p:txBody>
      </p:sp>
    </p:spTree>
    <p:extLst>
      <p:ext uri="{BB962C8B-B14F-4D97-AF65-F5344CB8AC3E}">
        <p14:creationId xmlns:p14="http://schemas.microsoft.com/office/powerpoint/2010/main" val="438587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proyecto es la culminación de todos los proyectos anteriores</a:t>
            </a:r>
          </a:p>
          <a:p>
            <a:endParaRPr lang="es-ES" dirty="0"/>
          </a:p>
          <a:p>
            <a:endParaRPr lang="es-ES" dirty="0"/>
          </a:p>
          <a:p>
            <a:r>
              <a:rPr lang="es-ES" dirty="0"/>
              <a:t>Los bloques en verde son todos los módulos que ya se ha utilizado en proyectos anteriores.</a:t>
            </a:r>
          </a:p>
          <a:p>
            <a:endParaRPr lang="es-ES" dirty="0"/>
          </a:p>
          <a:p>
            <a:r>
              <a:rPr lang="es-ES" dirty="0"/>
              <a:t>Los bloques grises son los nuevos. </a:t>
            </a:r>
          </a:p>
          <a:p>
            <a:endParaRPr lang="es-ES" dirty="0"/>
          </a:p>
          <a:p>
            <a:endParaRPr lang="es-ES" dirty="0"/>
          </a:p>
          <a:p>
            <a:r>
              <a:rPr lang="es-CR" b="1" dirty="0"/>
              <a:t>(Control de la pelota)</a:t>
            </a:r>
          </a:p>
          <a:p>
            <a:r>
              <a:rPr lang="es-CR" dirty="0"/>
              <a:t>Mantiene la pelota en el centro cuando el juego está inactivo.</a:t>
            </a:r>
          </a:p>
          <a:p>
            <a:r>
              <a:rPr lang="es-CR" dirty="0"/>
              <a:t>Una vez activo, la mueve en X y </a:t>
            </a:r>
            <a:r>
              <a:rPr lang="es-CR" dirty="0" err="1"/>
              <a:t>Y</a:t>
            </a:r>
            <a:r>
              <a:rPr lang="es-CR" dirty="0"/>
              <a:t> con una velocidad determinada</a:t>
            </a:r>
          </a:p>
          <a:p>
            <a:r>
              <a:rPr lang="es-CR" dirty="0"/>
              <a:t>La pelota cambia de dirección automáticamente cuando llega a un borde.</a:t>
            </a:r>
          </a:p>
          <a:p>
            <a:r>
              <a:rPr lang="es-CR" dirty="0"/>
              <a:t>indica cuándo debe dibujarse la pelota en la pantalla, según las coordenadas actuales.</a:t>
            </a:r>
          </a:p>
          <a:p>
            <a:endParaRPr lang="es-CR" dirty="0"/>
          </a:p>
          <a:p>
            <a:r>
              <a:rPr lang="es-CR" b="1" dirty="0"/>
              <a:t>(Control de la paleta)</a:t>
            </a:r>
          </a:p>
          <a:p>
            <a:r>
              <a:rPr lang="es-CR" dirty="0"/>
              <a:t>Controla la posición vertical de la paleta según si el jugador presiona </a:t>
            </a:r>
            <a:r>
              <a:rPr lang="es-CR" b="1" dirty="0"/>
              <a:t>arriba</a:t>
            </a:r>
            <a:r>
              <a:rPr lang="es-CR" dirty="0"/>
              <a:t> o </a:t>
            </a:r>
            <a:r>
              <a:rPr lang="es-CR" b="1" dirty="0"/>
              <a:t>abajo</a:t>
            </a:r>
            <a:r>
              <a:rPr lang="es-CR" dirty="0"/>
              <a:t>.</a:t>
            </a:r>
          </a:p>
          <a:p>
            <a:r>
              <a:rPr lang="es-CR" dirty="0"/>
              <a:t>Usa un contador limitar la velocidad de movimiento.</a:t>
            </a:r>
          </a:p>
          <a:p>
            <a:r>
              <a:rPr lang="es-CR" dirty="0"/>
              <a:t>Dibuja la raqueta en la pantalla, según su posición actual.</a:t>
            </a:r>
          </a:p>
          <a:p>
            <a:endParaRPr lang="es-CR" dirty="0"/>
          </a:p>
          <a:p>
            <a:endParaRPr lang="es-CR" dirty="0"/>
          </a:p>
          <a:p>
            <a:r>
              <a:rPr lang="es-ES" b="1" dirty="0"/>
              <a:t>(Módulo principal del juego)</a:t>
            </a:r>
          </a:p>
          <a:p>
            <a:endParaRPr lang="es-ES" b="1" dirty="0"/>
          </a:p>
          <a:p>
            <a:r>
              <a:rPr lang="es-CR" b="1" dirty="0"/>
              <a:t>Máquina de estados (</a:t>
            </a:r>
            <a:r>
              <a:rPr lang="es-CR" b="1" dirty="0" err="1"/>
              <a:t>r_SM_Main</a:t>
            </a:r>
            <a:r>
              <a:rPr lang="es-CR" b="1" dirty="0"/>
              <a:t> en </a:t>
            </a:r>
            <a:r>
              <a:rPr lang="es-CR" b="1" dirty="0" err="1"/>
              <a:t>Pong_Top</a:t>
            </a:r>
            <a:r>
              <a:rPr lang="es-CR" b="1" dirty="0"/>
              <a:t>):</a:t>
            </a:r>
          </a:p>
          <a:p>
            <a:endParaRPr lang="es-CR" b="1" dirty="0"/>
          </a:p>
          <a:p>
            <a:r>
              <a:rPr lang="es-CR" b="1" dirty="0"/>
              <a:t>IDLE</a:t>
            </a:r>
            <a:endParaRPr lang="es-CR" dirty="0"/>
          </a:p>
          <a:p>
            <a:pPr lvl="1"/>
            <a:r>
              <a:rPr lang="es-CR" dirty="0"/>
              <a:t>Espera a que el jugador presione el botón de inicio.</a:t>
            </a:r>
          </a:p>
          <a:p>
            <a:pPr lvl="1"/>
            <a:r>
              <a:rPr lang="es-CR" dirty="0"/>
              <a:t>La pelota está en el centro.</a:t>
            </a:r>
          </a:p>
          <a:p>
            <a:pPr lvl="1"/>
            <a:r>
              <a:rPr lang="es-CR" dirty="0" err="1"/>
              <a:t>r_Game_Active</a:t>
            </a:r>
            <a:r>
              <a:rPr lang="es-CR" dirty="0"/>
              <a:t> = 0.</a:t>
            </a:r>
          </a:p>
          <a:p>
            <a:r>
              <a:rPr lang="es-CR" b="1" dirty="0"/>
              <a:t>RUNNING</a:t>
            </a:r>
            <a:endParaRPr lang="es-CR" dirty="0"/>
          </a:p>
          <a:p>
            <a:pPr lvl="1"/>
            <a:r>
              <a:rPr lang="es-CR" dirty="0"/>
              <a:t>El juego está activo.</a:t>
            </a:r>
          </a:p>
          <a:p>
            <a:pPr lvl="1"/>
            <a:r>
              <a:rPr lang="es-CR" dirty="0"/>
              <a:t>La pelota se mueve continuamente.</a:t>
            </a:r>
          </a:p>
          <a:p>
            <a:pPr lvl="1"/>
            <a:r>
              <a:rPr lang="es-CR" dirty="0"/>
              <a:t>Se revisa si un jugador falla (pelota llega a su lado y no la toca la raqueta).</a:t>
            </a:r>
          </a:p>
          <a:p>
            <a:pPr lvl="1"/>
            <a:r>
              <a:rPr lang="es-CR" dirty="0"/>
              <a:t>Si alguien falla → se pasa al estado </a:t>
            </a:r>
            <a:r>
              <a:rPr lang="es-CR" b="1" dirty="0"/>
              <a:t>P1_WINS</a:t>
            </a:r>
            <a:r>
              <a:rPr lang="es-CR" dirty="0"/>
              <a:t> o </a:t>
            </a:r>
            <a:r>
              <a:rPr lang="es-CR" b="1" dirty="0"/>
              <a:t>P2_WINS</a:t>
            </a:r>
            <a:r>
              <a:rPr lang="es-CR" dirty="0"/>
              <a:t>.</a:t>
            </a:r>
          </a:p>
          <a:p>
            <a:r>
              <a:rPr lang="es-CR" b="1" dirty="0"/>
              <a:t>P1_WINS</a:t>
            </a:r>
            <a:endParaRPr lang="es-CR" dirty="0"/>
          </a:p>
          <a:p>
            <a:pPr lvl="1"/>
            <a:r>
              <a:rPr lang="es-CR" dirty="0"/>
              <a:t>Aumenta el puntaje de </a:t>
            </a:r>
            <a:r>
              <a:rPr lang="es-CR" b="1" dirty="0"/>
              <a:t>Jugador 1</a:t>
            </a:r>
            <a:r>
              <a:rPr lang="es-CR" dirty="0"/>
              <a:t>.</a:t>
            </a:r>
          </a:p>
          <a:p>
            <a:pPr lvl="1"/>
            <a:r>
              <a:rPr lang="es-CR" dirty="0"/>
              <a:t>Si alcanza el límite (</a:t>
            </a:r>
            <a:r>
              <a:rPr lang="es-CR" dirty="0" err="1"/>
              <a:t>c_SCORE_LIMIT</a:t>
            </a:r>
            <a:r>
              <a:rPr lang="es-CR" dirty="0"/>
              <a:t>), el marcador se reinicia.</a:t>
            </a:r>
          </a:p>
          <a:p>
            <a:pPr lvl="1"/>
            <a:r>
              <a:rPr lang="es-CR" dirty="0"/>
              <a:t>Luego pasa a </a:t>
            </a:r>
            <a:r>
              <a:rPr lang="es-CR" b="1" dirty="0"/>
              <a:t>CLEANUP</a:t>
            </a:r>
            <a:r>
              <a:rPr lang="es-CR" dirty="0"/>
              <a:t>.</a:t>
            </a:r>
          </a:p>
          <a:p>
            <a:r>
              <a:rPr lang="es-CR" b="1" dirty="0"/>
              <a:t>P2_WINS</a:t>
            </a:r>
            <a:endParaRPr lang="es-CR" dirty="0"/>
          </a:p>
          <a:p>
            <a:pPr lvl="1"/>
            <a:r>
              <a:rPr lang="es-CR" dirty="0"/>
              <a:t>Igual que el anterior, pero para </a:t>
            </a:r>
            <a:r>
              <a:rPr lang="es-CR" b="1" dirty="0"/>
              <a:t>Jugador 2</a:t>
            </a:r>
            <a:r>
              <a:rPr lang="es-CR" dirty="0"/>
              <a:t>.</a:t>
            </a:r>
          </a:p>
          <a:p>
            <a:r>
              <a:rPr lang="es-CR" b="1" dirty="0"/>
              <a:t>CLEANUP</a:t>
            </a:r>
            <a:endParaRPr lang="es-CR" dirty="0"/>
          </a:p>
          <a:p>
            <a:pPr lvl="1"/>
            <a:r>
              <a:rPr lang="es-CR" dirty="0"/>
              <a:t>Reinicia la pelota y retorna a </a:t>
            </a:r>
            <a:r>
              <a:rPr lang="es-CR" b="1" dirty="0"/>
              <a:t>IDLE</a:t>
            </a:r>
            <a:r>
              <a:rPr lang="es-CR" dirty="0"/>
              <a:t>, esperando el nuevo inicio.</a:t>
            </a:r>
            <a:br>
              <a:rPr lang="es-CR" dirty="0"/>
            </a:br>
            <a:br>
              <a:rPr lang="es-CR" dirty="0"/>
            </a:br>
            <a:br>
              <a:rPr lang="es-CR" dirty="0"/>
            </a:br>
            <a:br>
              <a:rPr lang="es-CR" dirty="0"/>
            </a:br>
            <a:endParaRPr lang="es-CR" dirty="0"/>
          </a:p>
          <a:p>
            <a:endParaRPr lang="es-CR" b="1" dirty="0"/>
          </a:p>
          <a:p>
            <a:endParaRPr lang="es-CR" dirty="0"/>
          </a:p>
          <a:p>
            <a:endParaRPr lang="es-CR" dirty="0"/>
          </a:p>
          <a:p>
            <a:endParaRPr lang="es-CR" dirty="0"/>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19</a:t>
            </a:fld>
            <a:endParaRPr lang="es-ES"/>
          </a:p>
        </p:txBody>
      </p:sp>
    </p:spTree>
    <p:extLst>
      <p:ext uri="{BB962C8B-B14F-4D97-AF65-F5344CB8AC3E}">
        <p14:creationId xmlns:p14="http://schemas.microsoft.com/office/powerpoint/2010/main" val="131450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CR" b="1" dirty="0"/>
              <a:t>Problemas y Soluciones</a:t>
            </a:r>
          </a:p>
          <a:p>
            <a:pPr>
              <a:buNone/>
            </a:pPr>
            <a:r>
              <a:rPr lang="es-CR" b="1" dirty="0"/>
              <a:t>Compatibilidad inicial</a:t>
            </a:r>
            <a:endParaRPr lang="es-CR" dirty="0"/>
          </a:p>
          <a:p>
            <a:pPr>
              <a:buFont typeface="Arial" panose="020B0604020202020204" pitchFamily="34" charset="0"/>
              <a:buChar char="•"/>
            </a:pPr>
            <a:r>
              <a:rPr lang="es-CR" dirty="0"/>
              <a:t>Diferencias de hardware entre la </a:t>
            </a:r>
            <a:r>
              <a:rPr lang="es-CR" dirty="0" err="1"/>
              <a:t>Go</a:t>
            </a:r>
            <a:r>
              <a:rPr lang="es-CR" dirty="0"/>
              <a:t> </a:t>
            </a:r>
            <a:r>
              <a:rPr lang="es-CR" dirty="0" err="1"/>
              <a:t>Board</a:t>
            </a:r>
            <a:r>
              <a:rPr lang="es-CR" dirty="0"/>
              <a:t> original y mi FPGA.</a:t>
            </a:r>
          </a:p>
          <a:p>
            <a:pPr>
              <a:buFont typeface="Arial" panose="020B0604020202020204" pitchFamily="34" charset="0"/>
              <a:buChar char="•"/>
            </a:pPr>
            <a:r>
              <a:rPr lang="es-CR" dirty="0"/>
              <a:t>Cambios en nombres y definición de entradas/salidas.</a:t>
            </a:r>
          </a:p>
          <a:p>
            <a:pPr>
              <a:buFont typeface="Arial" panose="020B0604020202020204" pitchFamily="34" charset="0"/>
              <a:buChar char="•"/>
            </a:pPr>
            <a:r>
              <a:rPr lang="es-CR" dirty="0"/>
              <a:t>Solución: revisión de código y ajustes para asegurar compatibilidad.</a:t>
            </a:r>
          </a:p>
          <a:p>
            <a:pPr>
              <a:buFont typeface="Arial" panose="020B0604020202020204" pitchFamily="34" charset="0"/>
              <a:buChar char="•"/>
            </a:pPr>
            <a:endParaRPr lang="es-CR" dirty="0"/>
          </a:p>
          <a:p>
            <a:pPr>
              <a:buFont typeface="Arial" panose="020B0604020202020204" pitchFamily="34" charset="0"/>
              <a:buChar char="•"/>
            </a:pPr>
            <a:r>
              <a:rPr lang="es-CR" dirty="0"/>
              <a:t> </a:t>
            </a:r>
            <a:r>
              <a:rPr lang="es-CR" b="1" dirty="0"/>
              <a:t>Problema 1: La bola no se mueve</a:t>
            </a:r>
            <a:endParaRPr lang="es-CR" dirty="0"/>
          </a:p>
          <a:p>
            <a:pPr>
              <a:buFont typeface="Arial" panose="020B0604020202020204" pitchFamily="34" charset="0"/>
              <a:buChar char="•"/>
            </a:pPr>
            <a:r>
              <a:rPr lang="es-CR" b="1" dirty="0"/>
              <a:t>Hipótesis 1:</a:t>
            </a:r>
            <a:r>
              <a:rPr lang="es-CR" dirty="0"/>
              <a:t> señal </a:t>
            </a:r>
            <a:r>
              <a:rPr lang="es-CR" i="1" dirty="0"/>
              <a:t>Game Active</a:t>
            </a:r>
            <a:r>
              <a:rPr lang="es-CR" dirty="0"/>
              <a:t> mal definida (lógica combinacional generaba advertencia crítica en Vivado).</a:t>
            </a:r>
          </a:p>
          <a:p>
            <a:pPr>
              <a:buFont typeface="Arial" panose="020B0604020202020204" pitchFamily="34" charset="0"/>
              <a:buChar char="•"/>
            </a:pPr>
            <a:r>
              <a:rPr lang="es-CR" b="1" dirty="0"/>
              <a:t>Revisión 1:</a:t>
            </a:r>
            <a:r>
              <a:rPr lang="es-CR" dirty="0"/>
              <a:t> cambio a un registro controlado por la máquina de estados.</a:t>
            </a:r>
          </a:p>
          <a:p>
            <a:pPr>
              <a:buFont typeface="Arial" panose="020B0604020202020204" pitchFamily="34" charset="0"/>
              <a:buChar char="•"/>
            </a:pPr>
            <a:r>
              <a:rPr lang="es-CR" dirty="0"/>
              <a:t>Resultado: la bola se mueve, pero no se reinicia correctamente al fallar.</a:t>
            </a:r>
          </a:p>
          <a:p>
            <a:pPr>
              <a:buNone/>
            </a:pPr>
            <a:endParaRPr lang="es-CR" b="1" dirty="0"/>
          </a:p>
          <a:p>
            <a:pPr>
              <a:buNone/>
            </a:pPr>
            <a:r>
              <a:rPr lang="es-CR" b="1" dirty="0"/>
              <a:t>Problema 2: La bola se mueve en estado IDLE</a:t>
            </a:r>
            <a:endParaRPr lang="es-CR" dirty="0"/>
          </a:p>
          <a:p>
            <a:pPr>
              <a:buFont typeface="Arial" panose="020B0604020202020204" pitchFamily="34" charset="0"/>
              <a:buChar char="•"/>
            </a:pPr>
            <a:r>
              <a:rPr lang="es-CR" b="1" dirty="0"/>
              <a:t>Hipótesis 2:</a:t>
            </a:r>
            <a:r>
              <a:rPr lang="es-CR" dirty="0"/>
              <a:t> el registro de </a:t>
            </a:r>
            <a:r>
              <a:rPr lang="es-CR" i="1" dirty="0"/>
              <a:t>Game Active</a:t>
            </a:r>
            <a:r>
              <a:rPr lang="es-CR" dirty="0"/>
              <a:t> no mantenía la bola fija en el centro durante IDLE.</a:t>
            </a:r>
          </a:p>
          <a:p>
            <a:pPr>
              <a:buFont typeface="Arial" panose="020B0604020202020204" pitchFamily="34" charset="0"/>
              <a:buChar char="•"/>
            </a:pPr>
            <a:r>
              <a:rPr lang="es-CR" b="1" dirty="0"/>
              <a:t>Revisión 2:</a:t>
            </a:r>
            <a:r>
              <a:rPr lang="es-CR" dirty="0"/>
              <a:t> actualización del registro modificada para:</a:t>
            </a:r>
          </a:p>
          <a:p>
            <a:pPr marL="742950" lvl="1" indent="-285750">
              <a:buFont typeface="Arial" panose="020B0604020202020204" pitchFamily="34" charset="0"/>
              <a:buChar char="•"/>
            </a:pPr>
            <a:r>
              <a:rPr lang="es-CR" dirty="0"/>
              <a:t>Mantener la bola en el centro en </a:t>
            </a:r>
            <a:r>
              <a:rPr lang="es-CR" b="1" dirty="0"/>
              <a:t>IDLE</a:t>
            </a:r>
            <a:r>
              <a:rPr lang="es-CR" dirty="0"/>
              <a:t>.</a:t>
            </a:r>
          </a:p>
          <a:p>
            <a:pPr marL="742950" lvl="1" indent="-285750">
              <a:buFont typeface="Arial" panose="020B0604020202020204" pitchFamily="34" charset="0"/>
              <a:buChar char="•"/>
            </a:pPr>
            <a:r>
              <a:rPr lang="es-CR" dirty="0"/>
              <a:t>Activarse solo en </a:t>
            </a:r>
            <a:r>
              <a:rPr lang="es-CR" b="1" dirty="0"/>
              <a:t>RUNNING</a:t>
            </a:r>
            <a:r>
              <a:rPr lang="es-CR" dirty="0"/>
              <a:t>.</a:t>
            </a:r>
          </a:p>
          <a:p>
            <a:pPr>
              <a:buFont typeface="Arial" panose="020B0604020202020204" pitchFamily="34" charset="0"/>
              <a:buChar char="•"/>
            </a:pPr>
            <a:r>
              <a:rPr lang="es-CR" dirty="0"/>
              <a:t> Resultado: comportamiento esperado → la bola inicia movimiento solo al presionar </a:t>
            </a:r>
            <a:r>
              <a:rPr lang="es-CR" i="1" dirty="0"/>
              <a:t>START</a:t>
            </a:r>
            <a:r>
              <a:rPr lang="es-CR" dirty="0"/>
              <a:t>.</a:t>
            </a:r>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20</a:t>
            </a:fld>
            <a:endParaRPr lang="es-ES"/>
          </a:p>
        </p:txBody>
      </p:sp>
    </p:spTree>
    <p:extLst>
      <p:ext uri="{BB962C8B-B14F-4D97-AF65-F5344CB8AC3E}">
        <p14:creationId xmlns:p14="http://schemas.microsoft.com/office/powerpoint/2010/main" val="145948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21</a:t>
            </a:fld>
            <a:endParaRPr lang="es-ES"/>
          </a:p>
        </p:txBody>
      </p:sp>
    </p:spTree>
    <p:extLst>
      <p:ext uri="{BB962C8B-B14F-4D97-AF65-F5344CB8AC3E}">
        <p14:creationId xmlns:p14="http://schemas.microsoft.com/office/powerpoint/2010/main" val="184982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segundo proyecto, aborda el problema del rebote que se presenta en los switches mecánicos, como sabemos la transición de estados de un switch no es limpia, sino que cambia de estados muchas veces antes de estabilizarse.</a:t>
            </a:r>
          </a:p>
          <a:p>
            <a:endParaRPr lang="es-ES" dirty="0"/>
          </a:p>
          <a:p>
            <a:r>
              <a:rPr lang="es-ES" dirty="0"/>
              <a:t>Este proyecto se basa en la construcción de un modulo que recibe un input el switch y retorna una salida filtrada de ese switch sin los rebotes.</a:t>
            </a:r>
          </a:p>
          <a:p>
            <a:endParaRPr lang="es-ES" dirty="0"/>
          </a:p>
          <a:p>
            <a:r>
              <a:rPr lang="es-ES" dirty="0"/>
              <a:t>Este modulo de Debouncing consiste básicamente en una comparación de estados mediante el uso de registros como en el proyecto anterior y de un contador, la lógica es que para determinar la estabilidad del switch debe de transcurrir, este caso, un tiempo de al menos 10ms, en el cual el estado anterior y actual del switch permanezca sin cambio.</a:t>
            </a:r>
          </a:p>
          <a:p>
            <a:endParaRPr lang="es-ES" dirty="0"/>
          </a:p>
          <a:p>
            <a:r>
              <a:rPr lang="es-ES" dirty="0"/>
              <a:t>Durante la implementación del proyecto anterior se observo el problema de que el LED no siempre cambiaba de estado correctamente, este problema era esperado puesto que no existía un filtro para el switch.</a:t>
            </a:r>
          </a:p>
        </p:txBody>
      </p:sp>
      <p:sp>
        <p:nvSpPr>
          <p:cNvPr id="4" name="Slide Number Placeholder 3"/>
          <p:cNvSpPr>
            <a:spLocks noGrp="1"/>
          </p:cNvSpPr>
          <p:nvPr>
            <p:ph type="sldNum" sz="quarter" idx="5"/>
          </p:nvPr>
        </p:nvSpPr>
        <p:spPr/>
        <p:txBody>
          <a:bodyPr/>
          <a:lstStyle/>
          <a:p>
            <a:fld id="{52AA151E-52EE-4ABD-89C2-E99B7537ED6D}" type="slidenum">
              <a:rPr lang="es-ES" smtClean="0"/>
              <a:t>4</a:t>
            </a:fld>
            <a:endParaRPr lang="es-ES"/>
          </a:p>
        </p:txBody>
      </p:sp>
    </p:spTree>
    <p:extLst>
      <p:ext uri="{BB962C8B-B14F-4D97-AF65-F5344CB8AC3E}">
        <p14:creationId xmlns:p14="http://schemas.microsoft.com/office/powerpoint/2010/main" val="21006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Entonces ya habiendo construido este modulo de Debouncing, simplemente se debía integrar al proyecto anterior para filtrar el switch, y que no se presentara el problema de consistencia en el funcionamiento del cambio de estado del LED.</a:t>
            </a:r>
          </a:p>
        </p:txBody>
      </p:sp>
      <p:sp>
        <p:nvSpPr>
          <p:cNvPr id="4" name="Slide Number Placeholder 3"/>
          <p:cNvSpPr>
            <a:spLocks noGrp="1"/>
          </p:cNvSpPr>
          <p:nvPr>
            <p:ph type="sldNum" sz="quarter" idx="5"/>
          </p:nvPr>
        </p:nvSpPr>
        <p:spPr/>
        <p:txBody>
          <a:bodyPr/>
          <a:lstStyle/>
          <a:p>
            <a:fld id="{52AA151E-52EE-4ABD-89C2-E99B7537ED6D}" type="slidenum">
              <a:rPr lang="es-ES" smtClean="0"/>
              <a:t>5</a:t>
            </a:fld>
            <a:endParaRPr lang="es-ES"/>
          </a:p>
        </p:txBody>
      </p:sp>
    </p:spTree>
    <p:extLst>
      <p:ext uri="{BB962C8B-B14F-4D97-AF65-F5344CB8AC3E}">
        <p14:creationId xmlns:p14="http://schemas.microsoft.com/office/powerpoint/2010/main" val="268125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proyecto, tiene por objetivo la elaboración de un modulo que pueda recibir un valor binario de 4 bits y devolver la señales para cada uno de los segmentos del </a:t>
            </a:r>
            <a:r>
              <a:rPr lang="es-ES" dirty="0" err="1"/>
              <a:t>Display</a:t>
            </a:r>
            <a:r>
              <a:rPr lang="es-ES" dirty="0"/>
              <a:t>. Para ello se implementa un decodificador mediante una sentencia case, el cual devuelve el estado de cada uno de los segmentos mediante código hexadecimal, para eso se utiliza esta tabla donde se muestra el código hexadecimal para cada numero que se quiera mostrar en el </a:t>
            </a:r>
            <a:r>
              <a:rPr lang="es-ES" dirty="0" err="1"/>
              <a:t>display</a:t>
            </a:r>
            <a:r>
              <a:rPr lang="es-ES" dirty="0"/>
              <a:t>.</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Problemas, este modulo estaba pensado para usarse con un </a:t>
            </a:r>
            <a:r>
              <a:rPr lang="es-ES" dirty="0" err="1"/>
              <a:t>display</a:t>
            </a:r>
            <a:r>
              <a:rPr lang="es-ES" dirty="0"/>
              <a:t> de un solo digito, mientras que la </a:t>
            </a:r>
            <a:r>
              <a:rPr lang="es-ES" dirty="0" err="1"/>
              <a:t>basys</a:t>
            </a:r>
            <a:r>
              <a:rPr lang="es-ES" dirty="0"/>
              <a:t> 3 tiene un </a:t>
            </a:r>
            <a:r>
              <a:rPr lang="es-ES" dirty="0" err="1"/>
              <a:t>display</a:t>
            </a:r>
            <a:r>
              <a:rPr lang="es-ES" dirty="0"/>
              <a:t> de 4 dígitos. Momentáneamente para resolver eso solo se trabajo como si los 4 dígitos del </a:t>
            </a:r>
            <a:r>
              <a:rPr lang="es-ES" dirty="0" err="1"/>
              <a:t>display</a:t>
            </a:r>
            <a:endParaRPr lang="es-ES" dirty="0"/>
          </a:p>
          <a:p>
            <a:r>
              <a:rPr lang="es-ES" dirty="0"/>
              <a:t>solo fueran de uno solo, de manera que se mostraba el mismo numero en los 4.</a:t>
            </a:r>
          </a:p>
        </p:txBody>
      </p:sp>
      <p:sp>
        <p:nvSpPr>
          <p:cNvPr id="4" name="Slide Number Placeholder 3"/>
          <p:cNvSpPr>
            <a:spLocks noGrp="1"/>
          </p:cNvSpPr>
          <p:nvPr>
            <p:ph type="sldNum" sz="quarter" idx="5"/>
          </p:nvPr>
        </p:nvSpPr>
        <p:spPr/>
        <p:txBody>
          <a:bodyPr/>
          <a:lstStyle/>
          <a:p>
            <a:fld id="{52AA151E-52EE-4ABD-89C2-E99B7537ED6D}" type="slidenum">
              <a:rPr lang="es-ES" smtClean="0"/>
              <a:t>6</a:t>
            </a:fld>
            <a:endParaRPr lang="es-ES"/>
          </a:p>
        </p:txBody>
      </p:sp>
    </p:spTree>
    <p:extLst>
      <p:ext uri="{BB962C8B-B14F-4D97-AF65-F5344CB8AC3E}">
        <p14:creationId xmlns:p14="http://schemas.microsoft.com/office/powerpoint/2010/main" val="12654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Después de tener el modulo listo solo quedaba implementarlo dentro del proyecto anterior eliminando el LED y agregando un contador que iba sumando cada que se presionaba el botón y cuando llegaba a nueve reiniciaba, el valor del contador se le pasa al modulo convertidor de binario a 7 segmentos para obtener las salidas necesarias para el </a:t>
            </a:r>
            <a:r>
              <a:rPr lang="es-ES" dirty="0" err="1"/>
              <a:t>display</a:t>
            </a:r>
            <a:r>
              <a:rPr lang="es-ES" dirty="0"/>
              <a:t>.</a:t>
            </a:r>
          </a:p>
        </p:txBody>
      </p:sp>
      <p:sp>
        <p:nvSpPr>
          <p:cNvPr id="4" name="Slide Number Placeholder 3"/>
          <p:cNvSpPr>
            <a:spLocks noGrp="1"/>
          </p:cNvSpPr>
          <p:nvPr>
            <p:ph type="sldNum" sz="quarter" idx="5"/>
          </p:nvPr>
        </p:nvSpPr>
        <p:spPr/>
        <p:txBody>
          <a:bodyPr/>
          <a:lstStyle/>
          <a:p>
            <a:fld id="{52AA151E-52EE-4ABD-89C2-E99B7537ED6D}" type="slidenum">
              <a:rPr lang="es-ES" smtClean="0"/>
              <a:t>7</a:t>
            </a:fld>
            <a:endParaRPr lang="es-ES"/>
          </a:p>
        </p:txBody>
      </p:sp>
    </p:spTree>
    <p:extLst>
      <p:ext uri="{BB962C8B-B14F-4D97-AF65-F5344CB8AC3E}">
        <p14:creationId xmlns:p14="http://schemas.microsoft.com/office/powerpoint/2010/main" val="107336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6A285-2D8D-FA24-FCC6-AC87666F03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2C916-915A-D869-18AD-6502BBA8F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9D2984-A2BE-4191-541D-B69C2485FA56}"/>
              </a:ext>
            </a:extLst>
          </p:cNvPr>
          <p:cNvSpPr>
            <a:spLocks noGrp="1"/>
          </p:cNvSpPr>
          <p:nvPr>
            <p:ph type="body" idx="1"/>
          </p:nvPr>
        </p:nvSpPr>
        <p:spPr/>
        <p:txBody>
          <a:bodyPr/>
          <a:lstStyle/>
          <a:p>
            <a:r>
              <a:rPr lang="es-ES" dirty="0"/>
              <a:t>El siguiente proyecto es sobre el protocolo de comunicación UART. </a:t>
            </a:r>
          </a:p>
          <a:p>
            <a:endParaRPr lang="es-ES" dirty="0"/>
          </a:p>
          <a:p>
            <a:r>
              <a:rPr lang="es-ES" dirty="0"/>
              <a:t>Específicamente en este caso se busca implementar un modulo que pueda recibir datos mediante este protocolo.</a:t>
            </a:r>
          </a:p>
          <a:p>
            <a:endParaRPr lang="es-ES" dirty="0"/>
          </a:p>
        </p:txBody>
      </p:sp>
      <p:sp>
        <p:nvSpPr>
          <p:cNvPr id="4" name="Slide Number Placeholder 3">
            <a:extLst>
              <a:ext uri="{FF2B5EF4-FFF2-40B4-BE49-F238E27FC236}">
                <a16:creationId xmlns:a16="http://schemas.microsoft.com/office/drawing/2014/main" id="{E2C6417F-8B91-6F6C-B3CF-14FDC3AF915F}"/>
              </a:ext>
            </a:extLst>
          </p:cNvPr>
          <p:cNvSpPr>
            <a:spLocks noGrp="1"/>
          </p:cNvSpPr>
          <p:nvPr>
            <p:ph type="sldNum" sz="quarter" idx="5"/>
          </p:nvPr>
        </p:nvSpPr>
        <p:spPr/>
        <p:txBody>
          <a:bodyPr/>
          <a:lstStyle/>
          <a:p>
            <a:fld id="{52AA151E-52EE-4ABD-89C2-E99B7537ED6D}" type="slidenum">
              <a:rPr lang="es-ES" smtClean="0"/>
              <a:t>8</a:t>
            </a:fld>
            <a:endParaRPr lang="es-ES"/>
          </a:p>
        </p:txBody>
      </p:sp>
    </p:spTree>
    <p:extLst>
      <p:ext uri="{BB962C8B-B14F-4D97-AF65-F5344CB8AC3E}">
        <p14:creationId xmlns:p14="http://schemas.microsoft.com/office/powerpoint/2010/main" val="257901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b="1" dirty="0"/>
              <a:t>UART</a:t>
            </a:r>
            <a:r>
              <a:rPr lang="es-CR" dirty="0"/>
              <a:t> es un protocolo de comunicación </a:t>
            </a:r>
            <a:r>
              <a:rPr lang="es-CR" b="1" dirty="0"/>
              <a:t>serial y asincrónico</a:t>
            </a:r>
            <a:r>
              <a:rPr lang="es-CR" dirty="0"/>
              <a:t> que permite que dos dispositivos se comuniquen enviando datos </a:t>
            </a:r>
            <a:r>
              <a:rPr lang="es-CR" b="1" dirty="0"/>
              <a:t>bit a bit</a:t>
            </a:r>
            <a:r>
              <a:rPr lang="es-CR" dirty="0"/>
              <a:t>. </a:t>
            </a:r>
          </a:p>
          <a:p>
            <a:endParaRPr lang="es-CR" dirty="0"/>
          </a:p>
          <a:p>
            <a:r>
              <a:rPr lang="es-CR" dirty="0"/>
              <a:t>Cada dato se envía en un </a:t>
            </a:r>
            <a:r>
              <a:rPr lang="es-CR" b="1" dirty="0"/>
              <a:t>paquete de bits</a:t>
            </a:r>
            <a:r>
              <a:rPr lang="es-CR" dirty="0"/>
              <a:t>: </a:t>
            </a:r>
            <a:r>
              <a:rPr lang="es-CR" b="1" dirty="0" err="1"/>
              <a:t>start</a:t>
            </a:r>
            <a:r>
              <a:rPr lang="es-CR" b="1" dirty="0"/>
              <a:t> bit → datos → </a:t>
            </a:r>
            <a:r>
              <a:rPr lang="es-CR" b="1" dirty="0" err="1"/>
              <a:t>parity</a:t>
            </a:r>
            <a:r>
              <a:rPr lang="es-CR" b="1" dirty="0"/>
              <a:t> opcional → stop bit</a:t>
            </a:r>
            <a:r>
              <a:rPr lang="es-CR" dirty="0"/>
              <a:t>. </a:t>
            </a:r>
          </a:p>
          <a:p>
            <a:endParaRPr lang="es-CR" dirty="0"/>
          </a:p>
          <a:p>
            <a:r>
              <a:rPr lang="es-CR" dirty="0"/>
              <a:t>Para que la transmisión se pueda dar, ambos transmisor y receptor deben acordar una velocidad de transmisión, esto vendría a ser el </a:t>
            </a:r>
            <a:r>
              <a:rPr lang="es-CR" b="1" dirty="0" err="1"/>
              <a:t>baud</a:t>
            </a:r>
            <a:r>
              <a:rPr lang="es-CR" b="1" dirty="0"/>
              <a:t> </a:t>
            </a:r>
            <a:r>
              <a:rPr lang="es-CR" b="1" dirty="0" err="1"/>
              <a:t>rate</a:t>
            </a:r>
            <a:r>
              <a:rPr lang="es-CR" b="1" dirty="0"/>
              <a:t>, </a:t>
            </a:r>
            <a:r>
              <a:rPr lang="es-CR" b="0" dirty="0"/>
              <a:t>que para este proyecto será  de 115200 baudios.</a:t>
            </a:r>
            <a:endParaRPr lang="es-CR" b="1" dirty="0"/>
          </a:p>
          <a:p>
            <a:endParaRPr lang="es-ES" dirty="0"/>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9</a:t>
            </a:fld>
            <a:endParaRPr lang="es-ES"/>
          </a:p>
        </p:txBody>
      </p:sp>
    </p:spTree>
    <p:extLst>
      <p:ext uri="{BB962C8B-B14F-4D97-AF65-F5344CB8AC3E}">
        <p14:creationId xmlns:p14="http://schemas.microsoft.com/office/powerpoint/2010/main" val="271094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74607-D5F7-F219-F7FE-FEB589D3E7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94DD42-D805-106F-9CE5-FD01B1115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E4B30-AC95-B964-9D79-3F9F104E7AD9}"/>
              </a:ext>
            </a:extLst>
          </p:cNvPr>
          <p:cNvSpPr>
            <a:spLocks noGrp="1"/>
          </p:cNvSpPr>
          <p:nvPr>
            <p:ph type="body" idx="1"/>
          </p:nvPr>
        </p:nvSpPr>
        <p:spPr/>
        <p:txBody>
          <a:bodyPr/>
          <a:lstStyle/>
          <a:p>
            <a:endParaRPr lang="es-ES" dirty="0"/>
          </a:p>
          <a:p>
            <a:r>
              <a:rPr lang="es-ES" dirty="0"/>
              <a:t>El modulo se compone principalmente de una maquina de estados con lo siguientes estados.</a:t>
            </a:r>
          </a:p>
          <a:p>
            <a:endParaRPr lang="es-ES" dirty="0"/>
          </a:p>
          <a:p>
            <a:r>
              <a:rPr lang="es-CR" noProof="0" dirty="0"/>
              <a:t>IDLE        </a:t>
            </a:r>
          </a:p>
          <a:p>
            <a:r>
              <a:rPr lang="es-CR" noProof="0" dirty="0"/>
              <a:t>Este estado espera a que llegue un dato mediante la detección del bit de inicio.</a:t>
            </a:r>
          </a:p>
          <a:p>
            <a:endParaRPr lang="es-CR" noProof="0" dirty="0"/>
          </a:p>
          <a:p>
            <a:r>
              <a:rPr lang="es-CR" noProof="0" dirty="0"/>
              <a:t>START_BIT</a:t>
            </a:r>
          </a:p>
          <a:p>
            <a:r>
              <a:rPr lang="es-CR" dirty="0"/>
              <a:t>Confirma que el bit de inicio realmente llegó y no es ruido.</a:t>
            </a:r>
          </a:p>
          <a:p>
            <a:endParaRPr lang="es-CR" dirty="0"/>
          </a:p>
          <a:p>
            <a:r>
              <a:rPr lang="es-CR" b="0" dirty="0"/>
              <a:t>Si se confirma, </a:t>
            </a:r>
            <a:r>
              <a:rPr lang="es-CR" b="1" dirty="0" err="1"/>
              <a:t>Setea</a:t>
            </a:r>
            <a:r>
              <a:rPr lang="es-CR" b="1" dirty="0"/>
              <a:t> el contador para la lectura en la mitad del período del bit  </a:t>
            </a:r>
            <a:r>
              <a:rPr lang="es-CR" b="0" dirty="0"/>
              <a:t>y pasa al siguiente estado para leer los datos.</a:t>
            </a:r>
            <a:endParaRPr lang="es-CR" b="0" noProof="0" dirty="0"/>
          </a:p>
          <a:p>
            <a:endParaRPr lang="es-CR" noProof="0" dirty="0"/>
          </a:p>
          <a:p>
            <a:r>
              <a:rPr lang="es-CR" noProof="0" dirty="0"/>
              <a:t>DATA_BITS</a:t>
            </a:r>
          </a:p>
          <a:p>
            <a:r>
              <a:rPr lang="es-CR" dirty="0"/>
              <a:t>Lee los </a:t>
            </a:r>
            <a:r>
              <a:rPr lang="es-CR" b="1" dirty="0"/>
              <a:t>bits de datos</a:t>
            </a:r>
            <a:r>
              <a:rPr lang="es-CR" dirty="0"/>
              <a:t> uno por uno.</a:t>
            </a:r>
          </a:p>
          <a:p>
            <a:r>
              <a:rPr lang="es-CR" dirty="0"/>
              <a:t>Cada bit se </a:t>
            </a:r>
            <a:r>
              <a:rPr lang="es-CR" b="1" dirty="0"/>
              <a:t>indexa </a:t>
            </a:r>
            <a:r>
              <a:rPr lang="es-CR" dirty="0"/>
              <a:t>dentro del registro del byte recibido, de 0 a 7, construyendo el byte por completo.</a:t>
            </a:r>
          </a:p>
          <a:p>
            <a:r>
              <a:rPr lang="es-CR" dirty="0"/>
              <a:t>Una vez leído el ultimo bit, se pasa al siguiente estado.</a:t>
            </a:r>
          </a:p>
          <a:p>
            <a:endParaRPr lang="es-CR" noProof="0" dirty="0"/>
          </a:p>
          <a:p>
            <a:r>
              <a:rPr lang="es-CR" noProof="0" dirty="0"/>
              <a:t>STOP_BIT </a:t>
            </a:r>
          </a:p>
          <a:p>
            <a:r>
              <a:rPr lang="es-CR" dirty="0"/>
              <a:t>Verifica el bit de stop (debe ser alto).</a:t>
            </a:r>
          </a:p>
          <a:p>
            <a:r>
              <a:rPr lang="es-CR" dirty="0"/>
              <a:t>Marca que el </a:t>
            </a:r>
            <a:r>
              <a:rPr lang="es-CR" b="1" dirty="0"/>
              <a:t>byte es válido</a:t>
            </a:r>
            <a:r>
              <a:rPr lang="es-CR" dirty="0"/>
              <a:t>.</a:t>
            </a:r>
            <a:endParaRPr lang="es-CR" noProof="0" dirty="0"/>
          </a:p>
          <a:p>
            <a:endParaRPr lang="es-CR" noProof="0" dirty="0"/>
          </a:p>
          <a:p>
            <a:r>
              <a:rPr lang="es-CR" noProof="0" dirty="0"/>
              <a:t>CLEANUP </a:t>
            </a:r>
            <a:endParaRPr lang="es-ES" dirty="0"/>
          </a:p>
          <a:p>
            <a:r>
              <a:rPr lang="es-CR" dirty="0"/>
              <a:t>Limpia indicadores y vuelve a </a:t>
            </a:r>
            <a:r>
              <a:rPr lang="es-CR" b="1" dirty="0"/>
              <a:t>IDLE</a:t>
            </a:r>
            <a:r>
              <a:rPr lang="es-CR" dirty="0"/>
              <a:t> para recibir el siguiente byte.</a:t>
            </a:r>
            <a:endParaRPr lang="es-ES" dirty="0"/>
          </a:p>
        </p:txBody>
      </p:sp>
      <p:sp>
        <p:nvSpPr>
          <p:cNvPr id="4" name="Slide Number Placeholder 3">
            <a:extLst>
              <a:ext uri="{FF2B5EF4-FFF2-40B4-BE49-F238E27FC236}">
                <a16:creationId xmlns:a16="http://schemas.microsoft.com/office/drawing/2014/main" id="{E7040714-AA9D-70E5-BA37-B248135AF385}"/>
              </a:ext>
            </a:extLst>
          </p:cNvPr>
          <p:cNvSpPr>
            <a:spLocks noGrp="1"/>
          </p:cNvSpPr>
          <p:nvPr>
            <p:ph type="sldNum" sz="quarter" idx="5"/>
          </p:nvPr>
        </p:nvSpPr>
        <p:spPr/>
        <p:txBody>
          <a:bodyPr/>
          <a:lstStyle/>
          <a:p>
            <a:fld id="{52AA151E-52EE-4ABD-89C2-E99B7537ED6D}" type="slidenum">
              <a:rPr lang="es-ES" smtClean="0"/>
              <a:t>10</a:t>
            </a:fld>
            <a:endParaRPr lang="es-ES"/>
          </a:p>
        </p:txBody>
      </p:sp>
    </p:spTree>
    <p:extLst>
      <p:ext uri="{BB962C8B-B14F-4D97-AF65-F5344CB8AC3E}">
        <p14:creationId xmlns:p14="http://schemas.microsoft.com/office/powerpoint/2010/main" val="196659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Una vez  teniendo el modulo receptor se implementa en conjunto con el modulo convertidor  de binario a 7 segmentos. </a:t>
            </a:r>
          </a:p>
          <a:p>
            <a:endParaRPr lang="es-ES" dirty="0"/>
          </a:p>
          <a:p>
            <a:r>
              <a:rPr lang="es-ES" dirty="0"/>
              <a:t>Se deja de lado el switch y el modulo de Debounce, momentáneamente porque no se van a requerir hasta el proyecto final.</a:t>
            </a:r>
          </a:p>
          <a:p>
            <a:endParaRPr lang="es-ES" dirty="0"/>
          </a:p>
          <a:p>
            <a:r>
              <a:rPr lang="es-ES" dirty="0"/>
              <a:t>Y se toma como entrada el puerto de comunicación serial, el cual estará recibiendo la información del teclado enviada por la computadora. Lo que vendría a ser el código ASCII de la tecla que se envíe.</a:t>
            </a:r>
          </a:p>
          <a:p>
            <a:endParaRPr lang="es-ES" dirty="0"/>
          </a:p>
          <a:p>
            <a:endParaRPr lang="es-ES" dirty="0"/>
          </a:p>
          <a:p>
            <a:r>
              <a:rPr lang="es-ES" dirty="0"/>
              <a:t>Acá se presenta otro problema, originalmente el modulo del 7-segmentos se pensó para utilizarse con </a:t>
            </a:r>
            <a:r>
              <a:rPr lang="es-ES" dirty="0" err="1"/>
              <a:t>displays</a:t>
            </a:r>
            <a:r>
              <a:rPr lang="es-ES" dirty="0"/>
              <a:t> de un solo digito, por lo que bastaba con </a:t>
            </a:r>
            <a:r>
              <a:rPr lang="es-ES" dirty="0" err="1"/>
              <a:t>instaciar</a:t>
            </a:r>
            <a:r>
              <a:rPr lang="es-ES" dirty="0"/>
              <a:t> 2 veces ese modulo, pero la </a:t>
            </a:r>
            <a:r>
              <a:rPr lang="es-ES" dirty="0" err="1"/>
              <a:t>basys</a:t>
            </a:r>
            <a:r>
              <a:rPr lang="es-ES" dirty="0"/>
              <a:t> 3 es un solo </a:t>
            </a:r>
            <a:r>
              <a:rPr lang="es-ES" dirty="0" err="1"/>
              <a:t>display</a:t>
            </a:r>
            <a:r>
              <a:rPr lang="es-ES" dirty="0"/>
              <a:t> con 4 dígitos. Entonces se requirió modificar el modulo para que pudiera recibir hasta 16 bits y mostrar un digito por cada bloque de 4 bits enviando. </a:t>
            </a:r>
          </a:p>
          <a:p>
            <a:endParaRPr lang="es-ES" dirty="0"/>
          </a:p>
          <a:p>
            <a:r>
              <a:rPr lang="es-ES" dirty="0"/>
              <a:t>Para mostrar un numero o letra diferente en cada digito del </a:t>
            </a:r>
            <a:r>
              <a:rPr lang="es-ES" dirty="0" err="1"/>
              <a:t>display</a:t>
            </a:r>
            <a:r>
              <a:rPr lang="es-ES" dirty="0"/>
              <a:t>, se utilizo una técnica denominada multiplexado de </a:t>
            </a:r>
            <a:r>
              <a:rPr lang="es-ES" dirty="0" err="1"/>
              <a:t>displays</a:t>
            </a:r>
            <a:r>
              <a:rPr lang="es-ES" dirty="0"/>
              <a:t>, en la cual solo se muestra un digito a la vez durante un determinado tiempo y después se pasa al siguiente, pero este cambio se hace tan rápido que parece que los 4 están encendidos a la vez.</a:t>
            </a:r>
          </a:p>
          <a:p>
            <a:endParaRPr lang="es-ES" dirty="0"/>
          </a:p>
          <a:p>
            <a:r>
              <a:rPr lang="es-ES" dirty="0"/>
              <a:t>Corregido esto, se podía observar en el </a:t>
            </a:r>
            <a:r>
              <a:rPr lang="es-ES" dirty="0" err="1"/>
              <a:t>display</a:t>
            </a:r>
            <a:r>
              <a:rPr lang="es-ES" dirty="0"/>
              <a:t> el código </a:t>
            </a:r>
            <a:r>
              <a:rPr lang="es-ES" dirty="0" err="1"/>
              <a:t>ascii</a:t>
            </a:r>
            <a:r>
              <a:rPr lang="es-ES" dirty="0"/>
              <a:t> en formato hexadecimal para cada una de las teclas que se enviaban mediante comunicación serial.</a:t>
            </a:r>
          </a:p>
          <a:p>
            <a:endParaRPr lang="es-ES" dirty="0"/>
          </a:p>
        </p:txBody>
      </p:sp>
      <p:sp>
        <p:nvSpPr>
          <p:cNvPr id="4" name="Slide Number Placeholder 3"/>
          <p:cNvSpPr>
            <a:spLocks noGrp="1"/>
          </p:cNvSpPr>
          <p:nvPr>
            <p:ph type="sldNum" sz="quarter" idx="5"/>
          </p:nvPr>
        </p:nvSpPr>
        <p:spPr/>
        <p:txBody>
          <a:bodyPr/>
          <a:lstStyle/>
          <a:p>
            <a:fld id="{52AA151E-52EE-4ABD-89C2-E99B7537ED6D}" type="slidenum">
              <a:rPr lang="es-ES" smtClean="0"/>
              <a:t>11</a:t>
            </a:fld>
            <a:endParaRPr lang="es-ES"/>
          </a:p>
        </p:txBody>
      </p:sp>
    </p:spTree>
    <p:extLst>
      <p:ext uri="{BB962C8B-B14F-4D97-AF65-F5344CB8AC3E}">
        <p14:creationId xmlns:p14="http://schemas.microsoft.com/office/powerpoint/2010/main" val="207886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806A-C69A-CB0C-D583-B45958AD4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F1A8DB2-49EB-1D5C-E7CE-6D1A65FB4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DF1E98C2-BA2D-E57C-3BC1-1FDE11EF5528}"/>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5" name="Footer Placeholder 4">
            <a:extLst>
              <a:ext uri="{FF2B5EF4-FFF2-40B4-BE49-F238E27FC236}">
                <a16:creationId xmlns:a16="http://schemas.microsoft.com/office/drawing/2014/main" id="{3E35EABC-CE16-44DF-914E-A980230346D6}"/>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D24BBE1-CF1F-5679-31D0-784EC239F835}"/>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209540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D8D8-5159-1C57-6250-A84F15BCFF32}"/>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F47E1A1C-945D-8FA3-4548-F876BAE6A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2A474E4F-D96E-F977-3264-4F20CE63B992}"/>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5" name="Footer Placeholder 4">
            <a:extLst>
              <a:ext uri="{FF2B5EF4-FFF2-40B4-BE49-F238E27FC236}">
                <a16:creationId xmlns:a16="http://schemas.microsoft.com/office/drawing/2014/main" id="{94C66674-C7D2-6DBA-B5F3-F99C6A26606C}"/>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31059A9-7933-BD14-763F-1B699B027671}"/>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178143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C3513-7D97-6C20-2003-2B31BF484D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C5AAD1F7-0586-F2D7-5312-F74F4829E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3238653E-F6CB-BF10-826F-84CA272E5271}"/>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5" name="Footer Placeholder 4">
            <a:extLst>
              <a:ext uri="{FF2B5EF4-FFF2-40B4-BE49-F238E27FC236}">
                <a16:creationId xmlns:a16="http://schemas.microsoft.com/office/drawing/2014/main" id="{A39E81D0-744F-2E6C-6303-0C78C058D68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71AEDB5E-449A-FB65-A348-1AFD80785E9D}"/>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352499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D87F-CAF7-866C-C225-88188654AAE1}"/>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7BD246BB-B646-8FD2-2350-78F589815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39D5F753-1667-0619-0BA4-7CDD5E371561}"/>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5" name="Footer Placeholder 4">
            <a:extLst>
              <a:ext uri="{FF2B5EF4-FFF2-40B4-BE49-F238E27FC236}">
                <a16:creationId xmlns:a16="http://schemas.microsoft.com/office/drawing/2014/main" id="{B8656B11-65A2-F372-E0E2-DBDDE0E8440A}"/>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4F16AB0B-3C07-80F0-5F1E-22A3BE18376A}"/>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226414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9F9F-0746-00B4-213B-62AAB6740F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F3DF6573-D2AA-B6C9-A7AA-FAA7822DAE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0554D-CE46-2142-D27E-E3D4D82D16E8}"/>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5" name="Footer Placeholder 4">
            <a:extLst>
              <a:ext uri="{FF2B5EF4-FFF2-40B4-BE49-F238E27FC236}">
                <a16:creationId xmlns:a16="http://schemas.microsoft.com/office/drawing/2014/main" id="{37E98946-58CB-A6CC-BB7E-14B801ED000D}"/>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25D869C4-0CFB-1115-EE2E-F99B035ED46B}"/>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11463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0F38-E074-6774-B8C5-DFF4B54A2796}"/>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FE2F1F8-154D-F78A-BF68-8735ADBCB9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99780102-89D3-0AE0-78FB-631B0C5CA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830F062C-CB49-22E8-5CB6-B000353DF081}"/>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6" name="Footer Placeholder 5">
            <a:extLst>
              <a:ext uri="{FF2B5EF4-FFF2-40B4-BE49-F238E27FC236}">
                <a16:creationId xmlns:a16="http://schemas.microsoft.com/office/drawing/2014/main" id="{F7092C0A-F1C6-F973-F9E9-D6A8724B4CD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DA784C30-A4D1-B641-29E8-056CDD3C5B7D}"/>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335730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95FD-0AD4-51A0-6140-A07049D5ACAB}"/>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C30D32F8-AE15-A1F7-1C4A-198DE8B7D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412D5-B312-3D34-81F0-81B935781B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053692BC-EB02-6045-1F3C-ED580B606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707AD-A156-C97F-6690-6C3D7F6902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2253FF3E-D88E-F57F-1E41-6C54B711A93A}"/>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8" name="Footer Placeholder 7">
            <a:extLst>
              <a:ext uri="{FF2B5EF4-FFF2-40B4-BE49-F238E27FC236}">
                <a16:creationId xmlns:a16="http://schemas.microsoft.com/office/drawing/2014/main" id="{3FED149D-37C8-3B74-9BD4-BAA2C5E568F8}"/>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05BB623A-8A43-E751-1447-113C8B86450F}"/>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26297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42DE3-0AAB-BCD3-FD4F-B0E171742628}"/>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34E7589E-26DD-A21F-460A-6B2D383FF248}"/>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4" name="Footer Placeholder 3">
            <a:extLst>
              <a:ext uri="{FF2B5EF4-FFF2-40B4-BE49-F238E27FC236}">
                <a16:creationId xmlns:a16="http://schemas.microsoft.com/office/drawing/2014/main" id="{1BBE75A6-34B1-4BE4-A3C8-F0A4E157584D}"/>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C335FBF4-E437-6226-2D0A-3601A6B72F96}"/>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128159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5BDCA-DF46-A57F-259D-65917289C06C}"/>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3" name="Footer Placeholder 2">
            <a:extLst>
              <a:ext uri="{FF2B5EF4-FFF2-40B4-BE49-F238E27FC236}">
                <a16:creationId xmlns:a16="http://schemas.microsoft.com/office/drawing/2014/main" id="{0E47B2CB-D78F-57CF-DC7C-A85DB159A1D9}"/>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E95A01B8-C389-7406-9FAB-8D911484C76E}"/>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329289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B926-2779-CF46-B10A-FBE6CC39D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AEEC2A5E-B360-F42E-97D6-4D749D917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0CCEC999-9EEE-CA22-F43E-039CE39E7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FFC85-B9B5-83E9-AAFC-312D23EF4692}"/>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6" name="Footer Placeholder 5">
            <a:extLst>
              <a:ext uri="{FF2B5EF4-FFF2-40B4-BE49-F238E27FC236}">
                <a16:creationId xmlns:a16="http://schemas.microsoft.com/office/drawing/2014/main" id="{D6CA320A-BA4F-48A2-7A08-987F87C3B25A}"/>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6256855C-998E-CD9D-CCD5-29AE00143087}"/>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85202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876F-E4E9-6BDD-6DD8-D59D68565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CCF45FDC-BDC3-C90C-572F-34FF79B35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0F53982B-BFC7-11A4-A301-73605C3D8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CF9BA-A7D3-4F87-A980-DF6A77A4FFA5}"/>
              </a:ext>
            </a:extLst>
          </p:cNvPr>
          <p:cNvSpPr>
            <a:spLocks noGrp="1"/>
          </p:cNvSpPr>
          <p:nvPr>
            <p:ph type="dt" sz="half" idx="10"/>
          </p:nvPr>
        </p:nvSpPr>
        <p:spPr/>
        <p:txBody>
          <a:bodyPr/>
          <a:lstStyle/>
          <a:p>
            <a:fld id="{8189EC52-9D00-4B3E-B975-A76EFCF5D9E4}" type="datetimeFigureOut">
              <a:rPr lang="es-ES" smtClean="0"/>
              <a:t>02/09/2025</a:t>
            </a:fld>
            <a:endParaRPr lang="es-ES"/>
          </a:p>
        </p:txBody>
      </p:sp>
      <p:sp>
        <p:nvSpPr>
          <p:cNvPr id="6" name="Footer Placeholder 5">
            <a:extLst>
              <a:ext uri="{FF2B5EF4-FFF2-40B4-BE49-F238E27FC236}">
                <a16:creationId xmlns:a16="http://schemas.microsoft.com/office/drawing/2014/main" id="{D71D72B3-1AF7-AAB9-3BA1-BD47C09A8B3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6F26C4DB-8728-F9D9-F33B-8261F646C89E}"/>
              </a:ext>
            </a:extLst>
          </p:cNvPr>
          <p:cNvSpPr>
            <a:spLocks noGrp="1"/>
          </p:cNvSpPr>
          <p:nvPr>
            <p:ph type="sldNum" sz="quarter" idx="12"/>
          </p:nvPr>
        </p:nvSpPr>
        <p:spPr/>
        <p:txBody>
          <a:bodyPr/>
          <a:lstStyle/>
          <a:p>
            <a:fld id="{005D2385-1DC5-42A6-A7F2-1479A7F61DDA}" type="slidenum">
              <a:rPr lang="es-ES" smtClean="0"/>
              <a:t>‹#›</a:t>
            </a:fld>
            <a:endParaRPr lang="es-ES"/>
          </a:p>
        </p:txBody>
      </p:sp>
    </p:spTree>
    <p:extLst>
      <p:ext uri="{BB962C8B-B14F-4D97-AF65-F5344CB8AC3E}">
        <p14:creationId xmlns:p14="http://schemas.microsoft.com/office/powerpoint/2010/main" val="418573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CABB6-AAE9-B079-E811-2228CD526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33EE5F0F-F00D-4178-B2A2-150EE9541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D2057C4E-C816-38A3-5215-F3CB5FA2F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89EC52-9D00-4B3E-B975-A76EFCF5D9E4}" type="datetimeFigureOut">
              <a:rPr lang="es-ES" smtClean="0"/>
              <a:t>02/09/2025</a:t>
            </a:fld>
            <a:endParaRPr lang="es-ES"/>
          </a:p>
        </p:txBody>
      </p:sp>
      <p:sp>
        <p:nvSpPr>
          <p:cNvPr id="5" name="Footer Placeholder 4">
            <a:extLst>
              <a:ext uri="{FF2B5EF4-FFF2-40B4-BE49-F238E27FC236}">
                <a16:creationId xmlns:a16="http://schemas.microsoft.com/office/drawing/2014/main" id="{F1B7C895-A5D6-7C1E-7BEE-57A4FAD97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Slide Number Placeholder 5">
            <a:extLst>
              <a:ext uri="{FF2B5EF4-FFF2-40B4-BE49-F238E27FC236}">
                <a16:creationId xmlns:a16="http://schemas.microsoft.com/office/drawing/2014/main" id="{B8026BC3-2E80-65AA-13F0-AD4CBF69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5D2385-1DC5-42A6-A7F2-1479A7F61DDA}" type="slidenum">
              <a:rPr lang="es-ES" smtClean="0"/>
              <a:t>‹#›</a:t>
            </a:fld>
            <a:endParaRPr lang="es-ES"/>
          </a:p>
        </p:txBody>
      </p:sp>
    </p:spTree>
    <p:extLst>
      <p:ext uri="{BB962C8B-B14F-4D97-AF65-F5344CB8AC3E}">
        <p14:creationId xmlns:p14="http://schemas.microsoft.com/office/powerpoint/2010/main" val="101775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quare with dotted lines&#10;&#10;AI-generated content may be incorrect.">
            <a:extLst>
              <a:ext uri="{FF2B5EF4-FFF2-40B4-BE49-F238E27FC236}">
                <a16:creationId xmlns:a16="http://schemas.microsoft.com/office/drawing/2014/main" id="{3B45D007-879D-3BD7-21B2-CFB8C0FBF579}"/>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backgroundRemoval t="563" b="89309" l="1758" r="97803">
                        <a14:foregroundMark x1="6201" y1="37862" x2="1172" y2="59566"/>
                        <a14:foregroundMark x1="1172" y1="59566" x2="10449" y2="58762"/>
                        <a14:foregroundMark x1="10449" y1="58762" x2="6152" y2="33119"/>
                        <a14:foregroundMark x1="6152" y1="33119" x2="3369" y2="31029"/>
                        <a14:foregroundMark x1="45898" y1="3617" x2="44141" y2="26447"/>
                        <a14:foregroundMark x1="44141" y1="26447" x2="29688" y2="75563"/>
                        <a14:foregroundMark x1="29688" y1="75563" x2="8154" y2="88746"/>
                        <a14:foregroundMark x1="8154" y1="88746" x2="1758" y2="89309"/>
                        <a14:foregroundMark x1="1758" y1="89309" x2="4688" y2="87460"/>
                        <a14:foregroundMark x1="342" y1="87460" x2="40381" y2="25161"/>
                        <a14:foregroundMark x1="40381" y1="25161" x2="40820" y2="563"/>
                        <a14:foregroundMark x1="94922" y1="13424" x2="90723" y2="16881"/>
                        <a14:foregroundMark x1="90723" y1="16881" x2="89697" y2="37701"/>
                        <a14:foregroundMark x1="89697" y1="37701" x2="98486" y2="32637"/>
                        <a14:foregroundMark x1="98486" y1="32637" x2="95947" y2="14550"/>
                        <a14:foregroundMark x1="95947" y1="14550" x2="94922" y2="12621"/>
                        <a14:foregroundMark x1="66992" y1="34486" x2="62549" y2="42524"/>
                        <a14:foregroundMark x1="62549" y1="42524" x2="68750" y2="39389"/>
                        <a14:foregroundMark x1="68750" y1="39389" x2="67480" y2="29341"/>
                        <a14:foregroundMark x1="65869" y1="33441" x2="61133" y2="36656"/>
                        <a14:foregroundMark x1="61133" y1="36656" x2="65527" y2="48473"/>
                        <a14:foregroundMark x1="65527" y1="48473" x2="67676" y2="25884"/>
                        <a14:foregroundMark x1="67676" y1="25884" x2="58301" y2="27090"/>
                        <a14:foregroundMark x1="69043" y1="32235" x2="63428" y2="36576"/>
                        <a14:foregroundMark x1="63428" y1="36576" x2="66699" y2="49839"/>
                        <a14:foregroundMark x1="66699" y1="49839" x2="74121" y2="32958"/>
                        <a14:foregroundMark x1="8008" y1="34646" x2="4346" y2="37540"/>
                        <a14:foregroundMark x1="4346" y1="37540" x2="2588" y2="54984"/>
                        <a14:foregroundMark x1="2588" y1="54984" x2="5176" y2="65997"/>
                        <a14:foregroundMark x1="5176" y1="65997" x2="12598" y2="57797"/>
                        <a14:foregroundMark x1="12598" y1="57797" x2="11230" y2="33280"/>
                        <a14:foregroundMark x1="11230" y1="33280" x2="6543" y2="31994"/>
                        <a14:foregroundMark x1="6543" y1="31994" x2="6201" y2="32637"/>
                        <a14:foregroundMark x1="90381" y1="13103" x2="86377" y2="22267"/>
                        <a14:foregroundMark x1="86377" y1="22267" x2="92090" y2="47267"/>
                        <a14:foregroundMark x1="92090" y1="47267" x2="98193" y2="42605"/>
                        <a14:foregroundMark x1="98193" y1="42605" x2="99023" y2="32395"/>
                        <a14:foregroundMark x1="99023" y1="32395" x2="97803" y2="22347"/>
                        <a14:foregroundMark x1="97803" y1="22347" x2="94043" y2="13987"/>
                        <a14:foregroundMark x1="94043" y1="13987" x2="89404" y2="10531"/>
                        <a14:foregroundMark x1="89404" y1="10531" x2="87744" y2="13264"/>
                      </a14:backgroundRemoval>
                    </a14:imgEffect>
                  </a14:imgLayer>
                </a14:imgProps>
              </a:ext>
            </a:extLst>
          </a:blip>
          <a:srcRect r="-1" b="7383"/>
          <a:stretch>
            <a:fillRect/>
          </a:stretch>
        </p:blipFill>
        <p:spPr>
          <a:xfrm>
            <a:off x="20" y="10"/>
            <a:ext cx="12188930" cy="6857990"/>
          </a:xfrm>
          <a:prstGeom prst="rect">
            <a:avLst/>
          </a:prstGeom>
        </p:spPr>
      </p:pic>
      <p:sp>
        <p:nvSpPr>
          <p:cNvPr id="2" name="Title 1">
            <a:extLst>
              <a:ext uri="{FF2B5EF4-FFF2-40B4-BE49-F238E27FC236}">
                <a16:creationId xmlns:a16="http://schemas.microsoft.com/office/drawing/2014/main" id="{89B49DDE-11F4-EE84-D45A-1DB67A0C9DD0}"/>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PONG</a:t>
            </a:r>
            <a:endParaRPr lang="es-ES" sz="6600">
              <a:solidFill>
                <a:schemeClr val="bg1"/>
              </a:solidFill>
            </a:endParaRPr>
          </a:p>
        </p:txBody>
      </p:sp>
      <p:sp>
        <p:nvSpPr>
          <p:cNvPr id="3" name="Subtitle 2">
            <a:extLst>
              <a:ext uri="{FF2B5EF4-FFF2-40B4-BE49-F238E27FC236}">
                <a16:creationId xmlns:a16="http://schemas.microsoft.com/office/drawing/2014/main" id="{E3F3B322-CAB0-551D-5028-83C44188CAF3}"/>
              </a:ext>
            </a:extLst>
          </p:cNvPr>
          <p:cNvSpPr>
            <a:spLocks noGrp="1"/>
          </p:cNvSpPr>
          <p:nvPr>
            <p:ph type="subTitle" idx="1"/>
          </p:nvPr>
        </p:nvSpPr>
        <p:spPr>
          <a:xfrm>
            <a:off x="1527048" y="4599432"/>
            <a:ext cx="9144000" cy="1536192"/>
          </a:xfrm>
        </p:spPr>
        <p:txBody>
          <a:bodyPr>
            <a:normAutofit/>
          </a:bodyPr>
          <a:lstStyle/>
          <a:p>
            <a:r>
              <a:rPr lang="es-CR">
                <a:solidFill>
                  <a:schemeClr val="bg1"/>
                </a:solidFill>
              </a:rPr>
              <a:t>Estudiante: Kevin Josué García Hernández </a:t>
            </a:r>
            <a:endParaRPr lang="es-ES">
              <a:solidFill>
                <a:schemeClr val="bg1"/>
              </a:solidFill>
            </a:endParaRPr>
          </a:p>
        </p:txBody>
      </p:sp>
      <p:sp>
        <p:nvSpPr>
          <p:cNvPr id="22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684440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8E15AC-7F0A-61BC-7C7A-BF317A85CDD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6683D93-F09A-589F-EA14-202EC1768101}"/>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Proyecto 4: Receptor UART</a:t>
            </a:r>
          </a:p>
        </p:txBody>
      </p:sp>
      <p:sp>
        <p:nvSpPr>
          <p:cNvPr id="11" name="Freeform: Shape 10">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B5247C6-9076-BFD1-2103-5CAC28287C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059" y="2840721"/>
            <a:ext cx="11991881" cy="2008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70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080F80-BE1C-9591-1020-2F2DEA9E961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Proyecto 4: Receptor UART</a:t>
            </a:r>
          </a:p>
        </p:txBody>
      </p:sp>
      <p:pic>
        <p:nvPicPr>
          <p:cNvPr id="5122" name="Picture 2">
            <a:extLst>
              <a:ext uri="{FF2B5EF4-FFF2-40B4-BE49-F238E27FC236}">
                <a16:creationId xmlns:a16="http://schemas.microsoft.com/office/drawing/2014/main" id="{F98F3617-CE5E-B60F-66EB-19DF892891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3900" y="2715539"/>
            <a:ext cx="10744200" cy="322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71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7F20B-EC8B-3818-6D3E-8BA23A9503D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Proyecto 5: </a:t>
            </a:r>
            <a:r>
              <a:rPr lang="en-US" sz="3600" kern="1200" dirty="0" err="1">
                <a:solidFill>
                  <a:srgbClr val="FFFFFF"/>
                </a:solidFill>
                <a:latin typeface="+mj-lt"/>
                <a:ea typeface="+mj-ea"/>
                <a:cs typeface="+mj-cs"/>
              </a:rPr>
              <a:t>Transmisor</a:t>
            </a:r>
            <a:r>
              <a:rPr lang="en-US" sz="3600" kern="1200" dirty="0">
                <a:solidFill>
                  <a:srgbClr val="FFFFFF"/>
                </a:solidFill>
                <a:latin typeface="+mj-lt"/>
                <a:ea typeface="+mj-ea"/>
                <a:cs typeface="+mj-cs"/>
              </a:rPr>
              <a:t> UART</a:t>
            </a:r>
          </a:p>
        </p:txBody>
      </p:sp>
      <p:pic>
        <p:nvPicPr>
          <p:cNvPr id="6146" name="Picture 2">
            <a:extLst>
              <a:ext uri="{FF2B5EF4-FFF2-40B4-BE49-F238E27FC236}">
                <a16:creationId xmlns:a16="http://schemas.microsoft.com/office/drawing/2014/main" id="{672F2B42-2CEF-EA9B-57B8-32431647A4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1452957"/>
            <a:ext cx="6780700" cy="394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7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6C30CA-2894-D632-6E72-1A1F5245D1F8}"/>
            </a:ext>
          </a:extLst>
        </p:cNvPr>
        <p:cNvGrpSpPr/>
        <p:nvPr/>
      </p:nvGrpSpPr>
      <p:grpSpPr>
        <a:xfrm>
          <a:off x="0" y="0"/>
          <a:ext cx="0" cy="0"/>
          <a:chOff x="0" y="0"/>
          <a:chExt cx="0" cy="0"/>
        </a:xfrm>
      </p:grpSpPr>
      <p:sp>
        <p:nvSpPr>
          <p:cNvPr id="615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62FEF-8F8C-74A3-797F-3469673E9D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Proyecto 6: VGA</a:t>
            </a:r>
          </a:p>
        </p:txBody>
      </p:sp>
      <p:pic>
        <p:nvPicPr>
          <p:cNvPr id="6" name="Content Placeholder 5" descr="Diagram of a cathode ray tube&#10;&#10;AI-generated content may be incorrect.">
            <a:extLst>
              <a:ext uri="{FF2B5EF4-FFF2-40B4-BE49-F238E27FC236}">
                <a16:creationId xmlns:a16="http://schemas.microsoft.com/office/drawing/2014/main" id="{ED47AECF-3CBF-50BE-9BE0-83C0BBF321A5}"/>
              </a:ext>
            </a:extLst>
          </p:cNvPr>
          <p:cNvPicPr>
            <a:picLocks noGrp="1" noChangeAspect="1"/>
          </p:cNvPicPr>
          <p:nvPr>
            <p:ph idx="1"/>
          </p:nvPr>
        </p:nvPicPr>
        <p:blipFill>
          <a:blip r:embed="rId3"/>
          <a:stretch>
            <a:fillRect/>
          </a:stretch>
        </p:blipFill>
        <p:spPr>
          <a:xfrm>
            <a:off x="4777316" y="1659332"/>
            <a:ext cx="6780700" cy="3537006"/>
          </a:xfrm>
          <a:prstGeom prst="rect">
            <a:avLst/>
          </a:prstGeom>
        </p:spPr>
      </p:pic>
    </p:spTree>
    <p:extLst>
      <p:ext uri="{BB962C8B-B14F-4D97-AF65-F5344CB8AC3E}">
        <p14:creationId xmlns:p14="http://schemas.microsoft.com/office/powerpoint/2010/main" val="120153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B2D12A-BFEA-2B4A-8B90-71FF06AC65B9}"/>
              </a:ext>
            </a:extLst>
          </p:cNvPr>
          <p:cNvSpPr>
            <a:spLocks noGrp="1"/>
          </p:cNvSpPr>
          <p:nvPr>
            <p:ph type="title"/>
          </p:nvPr>
        </p:nvSpPr>
        <p:spPr>
          <a:xfrm>
            <a:off x="1137034" y="609597"/>
            <a:ext cx="9392421" cy="1330841"/>
          </a:xfrm>
        </p:spPr>
        <p:txBody>
          <a:bodyPr>
            <a:normAutofit/>
          </a:bodyPr>
          <a:lstStyle/>
          <a:p>
            <a:r>
              <a:rPr lang="es-ES" dirty="0"/>
              <a:t>Proyecto 6: VGA</a:t>
            </a:r>
          </a:p>
        </p:txBody>
      </p:sp>
      <p:sp>
        <p:nvSpPr>
          <p:cNvPr id="9" name="Content Placeholder 8">
            <a:extLst>
              <a:ext uri="{FF2B5EF4-FFF2-40B4-BE49-F238E27FC236}">
                <a16:creationId xmlns:a16="http://schemas.microsoft.com/office/drawing/2014/main" id="{49E183F6-2B65-A11C-5DD0-F99FAE485C29}"/>
              </a:ext>
            </a:extLst>
          </p:cNvPr>
          <p:cNvSpPr>
            <a:spLocks noGrp="1"/>
          </p:cNvSpPr>
          <p:nvPr>
            <p:ph idx="1"/>
          </p:nvPr>
        </p:nvSpPr>
        <p:spPr>
          <a:xfrm>
            <a:off x="735436" y="2048129"/>
            <a:ext cx="4958966" cy="3917773"/>
          </a:xfrm>
        </p:spPr>
        <p:txBody>
          <a:bodyPr>
            <a:normAutofit/>
          </a:bodyPr>
          <a:lstStyle/>
          <a:p>
            <a:r>
              <a:rPr lang="es-ES" sz="2400" b="1" dirty="0"/>
              <a:t>Señales de color (RGB)</a:t>
            </a:r>
            <a:r>
              <a:rPr lang="es-ES" sz="2400" dirty="0"/>
              <a:t>:</a:t>
            </a:r>
          </a:p>
          <a:p>
            <a:r>
              <a:rPr lang="es-ES" sz="2400" dirty="0"/>
              <a:t>R: Rojo</a:t>
            </a:r>
          </a:p>
          <a:p>
            <a:r>
              <a:rPr lang="es-ES" sz="2400" dirty="0"/>
              <a:t>G: Verde</a:t>
            </a:r>
          </a:p>
          <a:p>
            <a:r>
              <a:rPr lang="es-ES" sz="2400" dirty="0"/>
              <a:t>B: Azul</a:t>
            </a:r>
          </a:p>
          <a:p>
            <a:r>
              <a:rPr lang="es-ES" sz="2400" b="1" dirty="0"/>
              <a:t>Señales de sincronización</a:t>
            </a:r>
            <a:r>
              <a:rPr lang="es-ES" sz="2400" dirty="0"/>
              <a:t>:</a:t>
            </a:r>
          </a:p>
          <a:p>
            <a:r>
              <a:rPr lang="es-CR" sz="2400" dirty="0"/>
              <a:t>HSYNC (Horizontal </a:t>
            </a:r>
            <a:r>
              <a:rPr lang="es-CR" sz="2400" dirty="0" err="1"/>
              <a:t>Sync</a:t>
            </a:r>
            <a:r>
              <a:rPr lang="es-CR" sz="2400" dirty="0"/>
              <a:t>)</a:t>
            </a:r>
            <a:endParaRPr lang="es-ES" sz="2400" dirty="0"/>
          </a:p>
          <a:p>
            <a:r>
              <a:rPr lang="es-CR" sz="2400" dirty="0"/>
              <a:t>VSYNC (Vertical </a:t>
            </a:r>
            <a:r>
              <a:rPr lang="es-CR" sz="2400" dirty="0" err="1"/>
              <a:t>Sync</a:t>
            </a:r>
            <a:r>
              <a:rPr lang="es-CR" sz="2400" dirty="0"/>
              <a:t>)</a:t>
            </a:r>
            <a:endParaRPr lang="es-ES" sz="2400" dirty="0"/>
          </a:p>
        </p:txBody>
      </p:sp>
      <p:pic>
        <p:nvPicPr>
          <p:cNvPr id="7" name="Picture 6">
            <a:extLst>
              <a:ext uri="{FF2B5EF4-FFF2-40B4-BE49-F238E27FC236}">
                <a16:creationId xmlns:a16="http://schemas.microsoft.com/office/drawing/2014/main" id="{1E32D0CD-7D76-EE34-F498-5D02B7553192}"/>
              </a:ext>
            </a:extLst>
          </p:cNvPr>
          <p:cNvPicPr>
            <a:picLocks noChangeAspect="1"/>
          </p:cNvPicPr>
          <p:nvPr/>
        </p:nvPicPr>
        <p:blipFill>
          <a:blip r:embed="rId3"/>
          <a:stretch>
            <a:fillRect/>
          </a:stretch>
        </p:blipFill>
        <p:spPr>
          <a:xfrm>
            <a:off x="4896906" y="1940438"/>
            <a:ext cx="7295093" cy="3665783"/>
          </a:xfrm>
          <a:prstGeom prst="rect">
            <a:avLst/>
          </a:prstGeom>
        </p:spPr>
      </p:pic>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80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1" name="Rectangle 7190">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Freeform: Shape 7192">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4AB69EEE-A92D-933E-A360-6EA3CB75E327}"/>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Proyecto 6: VGA</a:t>
            </a:r>
          </a:p>
        </p:txBody>
      </p:sp>
      <p:pic>
        <p:nvPicPr>
          <p:cNvPr id="7170" name="Picture 2" descr="Picture of VGA Frame Dimensions">
            <a:extLst>
              <a:ext uri="{FF2B5EF4-FFF2-40B4-BE49-F238E27FC236}">
                <a16:creationId xmlns:a16="http://schemas.microsoft.com/office/drawing/2014/main" id="{6E84F681-59E5-5C03-564F-B9DFA082BC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186" y="2008641"/>
            <a:ext cx="6374775" cy="41837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C74D72-6EA0-BCAB-A2B4-33F11DA65E60}"/>
              </a:ext>
            </a:extLst>
          </p:cNvPr>
          <p:cNvPicPr>
            <a:picLocks noChangeAspect="1"/>
          </p:cNvPicPr>
          <p:nvPr/>
        </p:nvPicPr>
        <p:blipFill>
          <a:blip r:embed="rId4"/>
          <a:stretch>
            <a:fillRect/>
          </a:stretch>
        </p:blipFill>
        <p:spPr>
          <a:xfrm>
            <a:off x="6646607" y="2644378"/>
            <a:ext cx="5053780" cy="3032268"/>
          </a:xfrm>
          <a:prstGeom prst="rect">
            <a:avLst/>
          </a:prstGeom>
        </p:spPr>
      </p:pic>
      <p:sp>
        <p:nvSpPr>
          <p:cNvPr id="7195" name="Freeform: Shape 7194">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4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6" name="Rectangle 820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8" name="Freeform: Shape 820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A256CA-F456-C062-E5BD-1296B12C952E}"/>
              </a:ext>
            </a:extLst>
          </p:cNvPr>
          <p:cNvSpPr>
            <a:spLocks noGrp="1"/>
          </p:cNvSpPr>
          <p:nvPr>
            <p:ph type="title"/>
          </p:nvPr>
        </p:nvSpPr>
        <p:spPr>
          <a:xfrm>
            <a:off x="838200" y="609600"/>
            <a:ext cx="3739341" cy="1330839"/>
          </a:xfrm>
        </p:spPr>
        <p:txBody>
          <a:bodyPr vert="horz" lIns="91440" tIns="45720" rIns="91440" bIns="45720" rtlCol="0">
            <a:normAutofit/>
          </a:bodyPr>
          <a:lstStyle/>
          <a:p>
            <a:r>
              <a:rPr lang="en-US" kern="1200">
                <a:latin typeface="+mj-lt"/>
                <a:ea typeface="+mj-ea"/>
                <a:cs typeface="+mj-cs"/>
              </a:rPr>
              <a:t>Proyecto 6: VGA</a:t>
            </a:r>
          </a:p>
        </p:txBody>
      </p:sp>
      <p:sp>
        <p:nvSpPr>
          <p:cNvPr id="8203" name="Content Placeholder 8202">
            <a:extLst>
              <a:ext uri="{FF2B5EF4-FFF2-40B4-BE49-F238E27FC236}">
                <a16:creationId xmlns:a16="http://schemas.microsoft.com/office/drawing/2014/main" id="{B748E83A-2913-F5C7-94CB-78A727B3308B}"/>
              </a:ext>
            </a:extLst>
          </p:cNvPr>
          <p:cNvSpPr>
            <a:spLocks noGrp="1"/>
          </p:cNvSpPr>
          <p:nvPr>
            <p:ph idx="1"/>
          </p:nvPr>
        </p:nvSpPr>
        <p:spPr>
          <a:xfrm>
            <a:off x="862366" y="2194102"/>
            <a:ext cx="3427001" cy="3908586"/>
          </a:xfrm>
        </p:spPr>
        <p:txBody>
          <a:bodyPr>
            <a:normAutofit/>
          </a:bodyPr>
          <a:lstStyle/>
          <a:p>
            <a:endParaRPr lang="en-US" sz="2000"/>
          </a:p>
        </p:txBody>
      </p:sp>
      <p:pic>
        <p:nvPicPr>
          <p:cNvPr id="8194" name="Picture 2" descr="Designing a CPU in VHDL, Part 11: VRAM and HDMI output - Domipheus Labs">
            <a:extLst>
              <a:ext uri="{FF2B5EF4-FFF2-40B4-BE49-F238E27FC236}">
                <a16:creationId xmlns:a16="http://schemas.microsoft.com/office/drawing/2014/main" id="{0110C58A-03E1-2FEB-4AD5-C2D5A612C2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20586" y="1169260"/>
            <a:ext cx="7177548" cy="4933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35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8" name="Rectangle 922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0" name="Freeform: Shape 922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FF72A-5F3C-6CE7-BF2A-155A65E1A10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2500" kern="1200" dirty="0">
                <a:solidFill>
                  <a:schemeClr val="tx1"/>
                </a:solidFill>
                <a:latin typeface="+mj-lt"/>
                <a:ea typeface="+mj-ea"/>
                <a:cs typeface="+mj-cs"/>
              </a:rPr>
              <a:t>Proyecto 6: VGA</a:t>
            </a:r>
            <a:br>
              <a:rPr lang="en-US" sz="2500" kern="1200" dirty="0">
                <a:solidFill>
                  <a:schemeClr val="tx1"/>
                </a:solidFill>
                <a:latin typeface="+mj-lt"/>
                <a:ea typeface="+mj-ea"/>
                <a:cs typeface="+mj-cs"/>
              </a:rPr>
            </a:br>
            <a:endParaRPr lang="en-US" sz="2500" kern="1200" dirty="0">
              <a:solidFill>
                <a:schemeClr val="tx1"/>
              </a:solidFill>
              <a:latin typeface="+mj-lt"/>
              <a:ea typeface="+mj-ea"/>
              <a:cs typeface="+mj-cs"/>
            </a:endParaRPr>
          </a:p>
        </p:txBody>
      </p:sp>
      <p:pic>
        <p:nvPicPr>
          <p:cNvPr id="9218" name="Picture 2" descr="Picture of VGA Project for Go Board">
            <a:extLst>
              <a:ext uri="{FF2B5EF4-FFF2-40B4-BE49-F238E27FC236}">
                <a16:creationId xmlns:a16="http://schemas.microsoft.com/office/drawing/2014/main" id="{741367D1-4114-E4F9-1BD6-15A6450583D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84968" y="2354239"/>
            <a:ext cx="10022064"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08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C23DD578-8FBD-83AC-DF97-04A76464CE37}"/>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dirty="0"/>
              <a:t>Proyecto 6: VGA</a:t>
            </a:r>
          </a:p>
        </p:txBody>
      </p:sp>
      <p:pic>
        <p:nvPicPr>
          <p:cNvPr id="5" name="Picture 4">
            <a:extLst>
              <a:ext uri="{FF2B5EF4-FFF2-40B4-BE49-F238E27FC236}">
                <a16:creationId xmlns:a16="http://schemas.microsoft.com/office/drawing/2014/main" id="{00E5D364-193D-B80A-DFD8-2CC01EEC8ADA}"/>
              </a:ext>
            </a:extLst>
          </p:cNvPr>
          <p:cNvPicPr>
            <a:picLocks noChangeAspect="1"/>
          </p:cNvPicPr>
          <p:nvPr/>
        </p:nvPicPr>
        <p:blipFill>
          <a:blip r:embed="rId3"/>
          <a:stretch>
            <a:fillRect/>
          </a:stretch>
        </p:blipFill>
        <p:spPr>
          <a:xfrm>
            <a:off x="6507789" y="3075040"/>
            <a:ext cx="4483510" cy="2521974"/>
          </a:xfrm>
          <a:prstGeom prst="rect">
            <a:avLst/>
          </a:prstGeom>
        </p:spPr>
      </p:pic>
      <p:pic>
        <p:nvPicPr>
          <p:cNvPr id="4" name="Content Placeholder 3">
            <a:extLst>
              <a:ext uri="{FF2B5EF4-FFF2-40B4-BE49-F238E27FC236}">
                <a16:creationId xmlns:a16="http://schemas.microsoft.com/office/drawing/2014/main" id="{1307714E-1A0D-9D48-61FC-BDFEE57AEB1D}"/>
              </a:ext>
            </a:extLst>
          </p:cNvPr>
          <p:cNvPicPr>
            <a:picLocks noGrp="1" noChangeAspect="1"/>
          </p:cNvPicPr>
          <p:nvPr>
            <p:ph idx="1"/>
          </p:nvPr>
        </p:nvPicPr>
        <p:blipFill>
          <a:blip r:embed="rId4"/>
          <a:stretch>
            <a:fillRect/>
          </a:stretch>
        </p:blipFill>
        <p:spPr>
          <a:xfrm>
            <a:off x="1715496" y="3075040"/>
            <a:ext cx="4483510" cy="2521974"/>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A1A579-C481-5965-47F4-AE0BBF102A6A}"/>
              </a:ext>
            </a:extLst>
          </p:cNvPr>
          <p:cNvSpPr txBox="1"/>
          <p:nvPr/>
        </p:nvSpPr>
        <p:spPr>
          <a:xfrm>
            <a:off x="2912222" y="1793623"/>
            <a:ext cx="2090057" cy="928716"/>
          </a:xfrm>
          <a:prstGeom prst="rect">
            <a:avLst/>
          </a:prstGeom>
          <a:noFill/>
        </p:spPr>
        <p:txBody>
          <a:bodyPr wrap="square" rtlCol="0">
            <a:spAutoFit/>
          </a:bodyPr>
          <a:lstStyle/>
          <a:p>
            <a:pPr>
              <a:lnSpc>
                <a:spcPct val="90000"/>
              </a:lnSpc>
              <a:spcBef>
                <a:spcPct val="0"/>
              </a:spcBef>
            </a:pPr>
            <a:r>
              <a:rPr lang="es-ES" sz="6000" dirty="0">
                <a:latin typeface="+mj-lt"/>
                <a:ea typeface="+mj-ea"/>
                <a:cs typeface="+mj-cs"/>
              </a:rPr>
              <a:t>Antes </a:t>
            </a:r>
          </a:p>
        </p:txBody>
      </p:sp>
      <p:sp>
        <p:nvSpPr>
          <p:cNvPr id="7" name="TextBox 6">
            <a:extLst>
              <a:ext uri="{FF2B5EF4-FFF2-40B4-BE49-F238E27FC236}">
                <a16:creationId xmlns:a16="http://schemas.microsoft.com/office/drawing/2014/main" id="{C4E13D31-FB75-E7F2-39C8-D7D473BFAEC8}"/>
              </a:ext>
            </a:extLst>
          </p:cNvPr>
          <p:cNvSpPr txBox="1"/>
          <p:nvPr/>
        </p:nvSpPr>
        <p:spPr>
          <a:xfrm>
            <a:off x="7173458" y="1793623"/>
            <a:ext cx="3152171" cy="928716"/>
          </a:xfrm>
          <a:prstGeom prst="rect">
            <a:avLst/>
          </a:prstGeom>
          <a:noFill/>
        </p:spPr>
        <p:txBody>
          <a:bodyPr wrap="square" rtlCol="0">
            <a:spAutoFit/>
          </a:bodyPr>
          <a:lstStyle/>
          <a:p>
            <a:pPr>
              <a:lnSpc>
                <a:spcPct val="90000"/>
              </a:lnSpc>
              <a:spcBef>
                <a:spcPct val="0"/>
              </a:spcBef>
            </a:pPr>
            <a:r>
              <a:rPr lang="es-ES" sz="6000" dirty="0">
                <a:latin typeface="+mj-lt"/>
                <a:ea typeface="+mj-ea"/>
                <a:cs typeface="+mj-cs"/>
              </a:rPr>
              <a:t>Después  </a:t>
            </a:r>
          </a:p>
        </p:txBody>
      </p:sp>
    </p:spTree>
    <p:extLst>
      <p:ext uri="{BB962C8B-B14F-4D97-AF65-F5344CB8AC3E}">
        <p14:creationId xmlns:p14="http://schemas.microsoft.com/office/powerpoint/2010/main" val="2418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6126D-E8D4-E0F8-18FF-8D640602AB9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Proyecto Final: PONG</a:t>
            </a:r>
          </a:p>
        </p:txBody>
      </p:sp>
      <p:pic>
        <p:nvPicPr>
          <p:cNvPr id="10242" name="Picture 2" descr="Picture of Pong Project for Go Board">
            <a:extLst>
              <a:ext uri="{FF2B5EF4-FFF2-40B4-BE49-F238E27FC236}">
                <a16:creationId xmlns:a16="http://schemas.microsoft.com/office/drawing/2014/main" id="{6AA417C6-28F3-1D1E-6EC0-469247FCB4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2232738"/>
            <a:ext cx="6780700" cy="2390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08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8AC50-78A1-128B-8BD4-39C3D0EB10BE}"/>
              </a:ext>
            </a:extLst>
          </p:cNvPr>
          <p:cNvSpPr>
            <a:spLocks noGrp="1"/>
          </p:cNvSpPr>
          <p:nvPr>
            <p:ph type="title"/>
          </p:nvPr>
        </p:nvSpPr>
        <p:spPr>
          <a:xfrm>
            <a:off x="1643741" y="624055"/>
            <a:ext cx="3655846" cy="836094"/>
          </a:xfrm>
        </p:spPr>
        <p:txBody>
          <a:bodyPr anchor="t">
            <a:normAutofit/>
          </a:bodyPr>
          <a:lstStyle/>
          <a:p>
            <a:r>
              <a:rPr lang="es-CR" sz="4800" noProof="0" dirty="0"/>
              <a:t>Metodología</a:t>
            </a:r>
          </a:p>
        </p:txBody>
      </p:sp>
      <p:sp>
        <p:nvSpPr>
          <p:cNvPr id="3" name="Content Placeholder 2">
            <a:extLst>
              <a:ext uri="{FF2B5EF4-FFF2-40B4-BE49-F238E27FC236}">
                <a16:creationId xmlns:a16="http://schemas.microsoft.com/office/drawing/2014/main" id="{6E3AD3D3-4D08-038A-BA93-B4EA61240CC1}"/>
              </a:ext>
            </a:extLst>
          </p:cNvPr>
          <p:cNvSpPr>
            <a:spLocks noGrp="1"/>
          </p:cNvSpPr>
          <p:nvPr>
            <p:ph idx="1"/>
          </p:nvPr>
        </p:nvSpPr>
        <p:spPr>
          <a:xfrm>
            <a:off x="3471664" y="2084203"/>
            <a:ext cx="5248672" cy="3960000"/>
          </a:xfrm>
        </p:spPr>
        <p:txBody>
          <a:bodyPr>
            <a:normAutofit/>
          </a:bodyPr>
          <a:lstStyle/>
          <a:p>
            <a:pPr marL="0" indent="0">
              <a:buNone/>
            </a:pPr>
            <a:r>
              <a:rPr lang="es-ES" b="1" dirty="0">
                <a:solidFill>
                  <a:schemeClr val="tx1">
                    <a:alpha val="80000"/>
                  </a:schemeClr>
                </a:solidFill>
              </a:rPr>
              <a:t>Proyecto 1: Flip-Flop</a:t>
            </a:r>
          </a:p>
          <a:p>
            <a:pPr marL="0" indent="0">
              <a:buNone/>
            </a:pPr>
            <a:r>
              <a:rPr lang="es-ES" b="1" dirty="0">
                <a:solidFill>
                  <a:schemeClr val="tx1">
                    <a:alpha val="80000"/>
                  </a:schemeClr>
                </a:solidFill>
              </a:rPr>
              <a:t>Proyecto 2: Debounce a Switch</a:t>
            </a:r>
          </a:p>
          <a:p>
            <a:pPr marL="0" indent="0">
              <a:buNone/>
            </a:pPr>
            <a:r>
              <a:rPr lang="es-ES" b="1" dirty="0">
                <a:solidFill>
                  <a:schemeClr val="tx1">
                    <a:alpha val="80000"/>
                  </a:schemeClr>
                </a:solidFill>
              </a:rPr>
              <a:t>Proyecto 3: 7-Segment </a:t>
            </a:r>
            <a:r>
              <a:rPr lang="es-ES" b="1" dirty="0" err="1">
                <a:solidFill>
                  <a:schemeClr val="tx1">
                    <a:alpha val="80000"/>
                  </a:schemeClr>
                </a:solidFill>
              </a:rPr>
              <a:t>Display</a:t>
            </a:r>
            <a:endParaRPr lang="es-ES" b="1" dirty="0">
              <a:solidFill>
                <a:schemeClr val="tx1">
                  <a:alpha val="80000"/>
                </a:schemeClr>
              </a:solidFill>
            </a:endParaRPr>
          </a:p>
          <a:p>
            <a:pPr marL="0" indent="0">
              <a:buNone/>
            </a:pPr>
            <a:r>
              <a:rPr lang="es-ES" b="1" dirty="0">
                <a:solidFill>
                  <a:schemeClr val="tx1">
                    <a:alpha val="80000"/>
                  </a:schemeClr>
                </a:solidFill>
              </a:rPr>
              <a:t>Proyecto 4: Receptor UART</a:t>
            </a:r>
          </a:p>
          <a:p>
            <a:pPr marL="0" indent="0">
              <a:buNone/>
            </a:pPr>
            <a:r>
              <a:rPr lang="es-ES" b="1" dirty="0">
                <a:solidFill>
                  <a:schemeClr val="tx1">
                    <a:alpha val="80000"/>
                  </a:schemeClr>
                </a:solidFill>
              </a:rPr>
              <a:t>Proyecto 5: Transmisor UART</a:t>
            </a:r>
          </a:p>
          <a:p>
            <a:pPr marL="0" indent="0">
              <a:buNone/>
            </a:pPr>
            <a:r>
              <a:rPr lang="es-ES" b="1" dirty="0">
                <a:solidFill>
                  <a:schemeClr val="tx1">
                    <a:alpha val="80000"/>
                  </a:schemeClr>
                </a:solidFill>
              </a:rPr>
              <a:t>Proyecto 6: VGA</a:t>
            </a:r>
          </a:p>
          <a:p>
            <a:pPr marL="0" indent="0">
              <a:buNone/>
            </a:pPr>
            <a:r>
              <a:rPr lang="es-ES" b="1" dirty="0">
                <a:solidFill>
                  <a:schemeClr val="tx1">
                    <a:alpha val="80000"/>
                  </a:schemeClr>
                </a:solidFill>
              </a:rPr>
              <a:t>Proyecto Final: PONG</a:t>
            </a: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3160612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755614-036A-3D1A-2A65-7DD548CF497E}"/>
              </a:ext>
            </a:extLst>
          </p:cNvPr>
          <p:cNvSpPr>
            <a:spLocks noGrp="1"/>
          </p:cNvSpPr>
          <p:nvPr>
            <p:ph type="title"/>
          </p:nvPr>
        </p:nvSpPr>
        <p:spPr>
          <a:xfrm>
            <a:off x="709684" y="1562100"/>
            <a:ext cx="3795642" cy="3733800"/>
          </a:xfrm>
        </p:spPr>
        <p:txBody>
          <a:bodyPr>
            <a:normAutofit/>
          </a:bodyPr>
          <a:lstStyle/>
          <a:p>
            <a:pPr algn="ctr"/>
            <a:r>
              <a:rPr lang="es-ES">
                <a:solidFill>
                  <a:schemeClr val="tx1">
                    <a:lumMod val="85000"/>
                    <a:lumOff val="15000"/>
                  </a:schemeClr>
                </a:solidFill>
              </a:rPr>
              <a:t>Proyecto Final: PONG</a:t>
            </a:r>
          </a:p>
        </p:txBody>
      </p:sp>
      <p:sp>
        <p:nvSpPr>
          <p:cNvPr id="3" name="Content Placeholder 2">
            <a:extLst>
              <a:ext uri="{FF2B5EF4-FFF2-40B4-BE49-F238E27FC236}">
                <a16:creationId xmlns:a16="http://schemas.microsoft.com/office/drawing/2014/main" id="{03EFD2D4-1D22-834C-6A7F-27DF8E95F21C}"/>
              </a:ext>
            </a:extLst>
          </p:cNvPr>
          <p:cNvSpPr>
            <a:spLocks noGrp="1"/>
          </p:cNvSpPr>
          <p:nvPr>
            <p:ph idx="1"/>
          </p:nvPr>
        </p:nvSpPr>
        <p:spPr>
          <a:xfrm>
            <a:off x="6096000" y="733425"/>
            <a:ext cx="5135592" cy="5391150"/>
          </a:xfrm>
        </p:spPr>
        <p:txBody>
          <a:bodyPr anchor="ctr">
            <a:normAutofit/>
          </a:bodyPr>
          <a:lstStyle/>
          <a:p>
            <a:r>
              <a:rPr lang="es-CR" sz="2000" b="1" dirty="0">
                <a:solidFill>
                  <a:schemeClr val="tx1">
                    <a:lumMod val="85000"/>
                    <a:lumOff val="15000"/>
                  </a:schemeClr>
                </a:solidFill>
              </a:rPr>
              <a:t>Problemas y Soluciones – </a:t>
            </a:r>
            <a:r>
              <a:rPr lang="es-CR" sz="2000" b="1" dirty="0" err="1">
                <a:solidFill>
                  <a:schemeClr val="tx1">
                    <a:lumMod val="85000"/>
                    <a:lumOff val="15000"/>
                  </a:schemeClr>
                </a:solidFill>
              </a:rPr>
              <a:t>Pong</a:t>
            </a:r>
            <a:r>
              <a:rPr lang="es-CR" sz="2000" b="1" dirty="0">
                <a:solidFill>
                  <a:schemeClr val="tx1">
                    <a:lumMod val="85000"/>
                    <a:lumOff val="15000"/>
                  </a:schemeClr>
                </a:solidFill>
              </a:rPr>
              <a:t> FPGA</a:t>
            </a:r>
          </a:p>
          <a:p>
            <a:r>
              <a:rPr lang="es-CR" sz="2000" b="1" dirty="0">
                <a:solidFill>
                  <a:schemeClr val="tx1">
                    <a:lumMod val="85000"/>
                    <a:lumOff val="15000"/>
                  </a:schemeClr>
                </a:solidFill>
              </a:rPr>
              <a:t>Compatibilidad inicial</a:t>
            </a:r>
            <a:endParaRPr lang="es-CR" sz="2000" dirty="0">
              <a:solidFill>
                <a:schemeClr val="tx1">
                  <a:lumMod val="85000"/>
                  <a:lumOff val="15000"/>
                </a:schemeClr>
              </a:solidFill>
            </a:endParaRPr>
          </a:p>
          <a:p>
            <a:r>
              <a:rPr lang="es-CR" sz="2000" b="1" dirty="0">
                <a:solidFill>
                  <a:schemeClr val="tx1">
                    <a:lumMod val="85000"/>
                    <a:lumOff val="15000"/>
                  </a:schemeClr>
                </a:solidFill>
              </a:rPr>
              <a:t>Problema 1:</a:t>
            </a:r>
            <a:r>
              <a:rPr lang="es-CR" sz="2000" dirty="0">
                <a:solidFill>
                  <a:schemeClr val="tx1">
                    <a:lumMod val="85000"/>
                    <a:lumOff val="15000"/>
                  </a:schemeClr>
                </a:solidFill>
              </a:rPr>
              <a:t> la bola no se movía.</a:t>
            </a:r>
          </a:p>
          <a:p>
            <a:r>
              <a:rPr lang="es-CR" sz="2000" b="1" dirty="0">
                <a:solidFill>
                  <a:schemeClr val="tx1">
                    <a:lumMod val="85000"/>
                    <a:lumOff val="15000"/>
                  </a:schemeClr>
                </a:solidFill>
              </a:rPr>
              <a:t>Problema 2:</a:t>
            </a:r>
            <a:r>
              <a:rPr lang="es-CR" sz="2000" dirty="0">
                <a:solidFill>
                  <a:schemeClr val="tx1">
                    <a:lumMod val="85000"/>
                    <a:lumOff val="15000"/>
                  </a:schemeClr>
                </a:solidFill>
              </a:rPr>
              <a:t> la bola se movía en estado </a:t>
            </a:r>
            <a:r>
              <a:rPr lang="es-CR" sz="2000" b="1" dirty="0">
                <a:solidFill>
                  <a:schemeClr val="tx1">
                    <a:lumMod val="85000"/>
                    <a:lumOff val="15000"/>
                  </a:schemeClr>
                </a:solidFill>
              </a:rPr>
              <a:t>IDLE.</a:t>
            </a:r>
            <a:endParaRPr lang="es-ES" sz="2000" dirty="0">
              <a:solidFill>
                <a:schemeClr val="tx1">
                  <a:lumMod val="85000"/>
                  <a:lumOff val="15000"/>
                </a:schemeClr>
              </a:solidFill>
            </a:endParaRPr>
          </a:p>
        </p:txBody>
      </p:sp>
    </p:spTree>
    <p:extLst>
      <p:ext uri="{BB962C8B-B14F-4D97-AF65-F5344CB8AC3E}">
        <p14:creationId xmlns:p14="http://schemas.microsoft.com/office/powerpoint/2010/main" val="38922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BB0E53-90AD-1BFB-DD05-14D00C1B53FD}"/>
              </a:ext>
            </a:extLst>
          </p:cNvPr>
          <p:cNvSpPr>
            <a:spLocks noGrp="1"/>
          </p:cNvSpPr>
          <p:nvPr>
            <p:ph type="title"/>
          </p:nvPr>
        </p:nvSpPr>
        <p:spPr>
          <a:xfrm>
            <a:off x="709684" y="1562100"/>
            <a:ext cx="3795642" cy="3733800"/>
          </a:xfrm>
        </p:spPr>
        <p:txBody>
          <a:bodyPr>
            <a:normAutofit/>
          </a:bodyPr>
          <a:lstStyle/>
          <a:p>
            <a:pPr algn="ctr"/>
            <a:r>
              <a:rPr lang="es-ES">
                <a:solidFill>
                  <a:schemeClr val="tx1">
                    <a:lumMod val="85000"/>
                    <a:lumOff val="15000"/>
                  </a:schemeClr>
                </a:solidFill>
              </a:rPr>
              <a:t>Proyecto Final: PONG</a:t>
            </a:r>
          </a:p>
        </p:txBody>
      </p:sp>
      <p:sp>
        <p:nvSpPr>
          <p:cNvPr id="3" name="Content Placeholder 2">
            <a:extLst>
              <a:ext uri="{FF2B5EF4-FFF2-40B4-BE49-F238E27FC236}">
                <a16:creationId xmlns:a16="http://schemas.microsoft.com/office/drawing/2014/main" id="{62EFFBC7-F02A-9CAF-7D4A-D303EA7860A4}"/>
              </a:ext>
            </a:extLst>
          </p:cNvPr>
          <p:cNvSpPr>
            <a:spLocks noGrp="1"/>
          </p:cNvSpPr>
          <p:nvPr>
            <p:ph idx="1"/>
          </p:nvPr>
        </p:nvSpPr>
        <p:spPr>
          <a:xfrm>
            <a:off x="6096000" y="733425"/>
            <a:ext cx="5135592" cy="5391150"/>
          </a:xfrm>
        </p:spPr>
        <p:txBody>
          <a:bodyPr anchor="ctr">
            <a:normAutofit/>
          </a:bodyPr>
          <a:lstStyle/>
          <a:p>
            <a:r>
              <a:rPr lang="es-CR" sz="1400" b="1" dirty="0">
                <a:solidFill>
                  <a:schemeClr val="tx1">
                    <a:lumMod val="85000"/>
                    <a:lumOff val="15000"/>
                  </a:schemeClr>
                </a:solidFill>
              </a:rPr>
              <a:t>Mejoras Futuras</a:t>
            </a:r>
          </a:p>
          <a:p>
            <a:r>
              <a:rPr lang="es-CR" sz="1400" b="1" dirty="0">
                <a:solidFill>
                  <a:schemeClr val="tx1">
                    <a:lumMod val="85000"/>
                    <a:lumOff val="15000"/>
                  </a:schemeClr>
                </a:solidFill>
              </a:rPr>
              <a:t>1. Momento</a:t>
            </a:r>
            <a:endParaRPr lang="es-CR" sz="1400" dirty="0">
              <a:solidFill>
                <a:schemeClr val="tx1">
                  <a:lumMod val="85000"/>
                  <a:lumOff val="15000"/>
                </a:schemeClr>
              </a:solidFill>
            </a:endParaRPr>
          </a:p>
          <a:p>
            <a:r>
              <a:rPr lang="es-CR" sz="1400" dirty="0">
                <a:solidFill>
                  <a:schemeClr val="tx1">
                    <a:lumMod val="85000"/>
                    <a:lumOff val="15000"/>
                  </a:schemeClr>
                </a:solidFill>
              </a:rPr>
              <a:t>Cambiar la velocidad de la bola según el movimiento de la paleta al impactar.</a:t>
            </a:r>
          </a:p>
          <a:p>
            <a:r>
              <a:rPr lang="es-CR" sz="1400" dirty="0">
                <a:solidFill>
                  <a:schemeClr val="tx1">
                    <a:lumMod val="85000"/>
                    <a:lumOff val="15000"/>
                  </a:schemeClr>
                </a:solidFill>
              </a:rPr>
              <a:t>Usar la posición y el tiempo del último movimiento como modificadores.</a:t>
            </a:r>
          </a:p>
          <a:p>
            <a:r>
              <a:rPr lang="es-CR" sz="1400" b="1" dirty="0">
                <a:solidFill>
                  <a:schemeClr val="tx1">
                    <a:lumMod val="85000"/>
                    <a:lumOff val="15000"/>
                  </a:schemeClr>
                </a:solidFill>
              </a:rPr>
              <a:t>2. Texto en pantalla</a:t>
            </a:r>
            <a:endParaRPr lang="es-CR" sz="1400" dirty="0">
              <a:solidFill>
                <a:schemeClr val="tx1">
                  <a:lumMod val="85000"/>
                  <a:lumOff val="15000"/>
                </a:schemeClr>
              </a:solidFill>
            </a:endParaRPr>
          </a:p>
          <a:p>
            <a:r>
              <a:rPr lang="es-CR" sz="1400" dirty="0">
                <a:solidFill>
                  <a:schemeClr val="tx1">
                    <a:lumMod val="85000"/>
                    <a:lumOff val="15000"/>
                  </a:schemeClr>
                </a:solidFill>
              </a:rPr>
              <a:t>Mostrar interfaz básica o pantalla de inicio.</a:t>
            </a:r>
          </a:p>
          <a:p>
            <a:r>
              <a:rPr lang="es-CR" sz="1400" dirty="0">
                <a:solidFill>
                  <a:schemeClr val="tx1">
                    <a:lumMod val="85000"/>
                    <a:lumOff val="15000"/>
                  </a:schemeClr>
                </a:solidFill>
              </a:rPr>
              <a:t>Presentar el puntaje directamente en VGA (en vez de </a:t>
            </a:r>
            <a:r>
              <a:rPr lang="es-CR" sz="1400" dirty="0" err="1">
                <a:solidFill>
                  <a:schemeClr val="tx1">
                    <a:lumMod val="85000"/>
                    <a:lumOff val="15000"/>
                  </a:schemeClr>
                </a:solidFill>
              </a:rPr>
              <a:t>display</a:t>
            </a:r>
            <a:r>
              <a:rPr lang="es-CR" sz="1400" dirty="0">
                <a:solidFill>
                  <a:schemeClr val="tx1">
                    <a:lumMod val="85000"/>
                    <a:lumOff val="15000"/>
                  </a:schemeClr>
                </a:solidFill>
              </a:rPr>
              <a:t> 7 segmentos).</a:t>
            </a:r>
          </a:p>
          <a:p>
            <a:r>
              <a:rPr lang="es-CR" sz="1400" b="1" dirty="0">
                <a:solidFill>
                  <a:schemeClr val="tx1">
                    <a:lumMod val="85000"/>
                    <a:lumOff val="15000"/>
                  </a:schemeClr>
                </a:solidFill>
              </a:rPr>
              <a:t>3. Uso de teclado</a:t>
            </a:r>
            <a:endParaRPr lang="es-CR" sz="1400" dirty="0">
              <a:solidFill>
                <a:schemeClr val="tx1">
                  <a:lumMod val="85000"/>
                  <a:lumOff val="15000"/>
                </a:schemeClr>
              </a:solidFill>
            </a:endParaRPr>
          </a:p>
          <a:p>
            <a:r>
              <a:rPr lang="es-CR" sz="1400" dirty="0">
                <a:solidFill>
                  <a:schemeClr val="tx1">
                    <a:lumMod val="85000"/>
                    <a:lumOff val="15000"/>
                  </a:schemeClr>
                </a:solidFill>
              </a:rPr>
              <a:t>Controlar paletas con un teclado vía UART.</a:t>
            </a:r>
          </a:p>
          <a:p>
            <a:r>
              <a:rPr lang="es-CR" sz="1400" dirty="0">
                <a:solidFill>
                  <a:schemeClr val="tx1">
                    <a:lumMod val="85000"/>
                    <a:lumOff val="15000"/>
                  </a:schemeClr>
                </a:solidFill>
              </a:rPr>
              <a:t>Problema: programas en Windows solo envían 1 tecla a la vez.</a:t>
            </a:r>
          </a:p>
          <a:p>
            <a:r>
              <a:rPr lang="es-CR" sz="1400" dirty="0">
                <a:solidFill>
                  <a:schemeClr val="tx1">
                    <a:lumMod val="85000"/>
                    <a:lumOff val="15000"/>
                  </a:schemeClr>
                </a:solidFill>
              </a:rPr>
              <a:t>Opciones:</a:t>
            </a:r>
          </a:p>
          <a:p>
            <a:pPr lvl="1"/>
            <a:r>
              <a:rPr lang="es-CR" sz="1400" dirty="0">
                <a:solidFill>
                  <a:schemeClr val="tx1">
                    <a:lumMod val="85000"/>
                    <a:lumOff val="15000"/>
                  </a:schemeClr>
                </a:solidFill>
              </a:rPr>
              <a:t>Crear programa propio que envíe el estado completo del teclado.</a:t>
            </a:r>
          </a:p>
          <a:p>
            <a:pPr lvl="1"/>
            <a:r>
              <a:rPr lang="es-CR" sz="1400" dirty="0">
                <a:solidFill>
                  <a:schemeClr val="tx1">
                    <a:lumMod val="85000"/>
                    <a:lumOff val="15000"/>
                  </a:schemeClr>
                </a:solidFill>
              </a:rPr>
              <a:t>(Más complejo) Implementar un </a:t>
            </a:r>
            <a:r>
              <a:rPr lang="es-CR" sz="1400" b="1" dirty="0">
                <a:solidFill>
                  <a:schemeClr val="tx1">
                    <a:lumMod val="85000"/>
                    <a:lumOff val="15000"/>
                  </a:schemeClr>
                </a:solidFill>
              </a:rPr>
              <a:t>USB Host</a:t>
            </a:r>
            <a:r>
              <a:rPr lang="es-CR" sz="1400" dirty="0">
                <a:solidFill>
                  <a:schemeClr val="tx1">
                    <a:lumMod val="85000"/>
                    <a:lumOff val="15000"/>
                  </a:schemeClr>
                </a:solidFill>
              </a:rPr>
              <a:t> en la FPGA para conectar teclado directamente.</a:t>
            </a:r>
          </a:p>
          <a:p>
            <a:endParaRPr lang="es-ES" sz="1400" dirty="0">
              <a:solidFill>
                <a:schemeClr val="tx1">
                  <a:lumMod val="85000"/>
                  <a:lumOff val="15000"/>
                </a:schemeClr>
              </a:solidFill>
            </a:endParaRPr>
          </a:p>
        </p:txBody>
      </p:sp>
    </p:spTree>
    <p:extLst>
      <p:ext uri="{BB962C8B-B14F-4D97-AF65-F5344CB8AC3E}">
        <p14:creationId xmlns:p14="http://schemas.microsoft.com/office/powerpoint/2010/main" val="211542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1A2BF-33ED-AF1D-5B79-065BC5315D0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Proyecto 1: Flip-Flop</a:t>
            </a:r>
          </a:p>
        </p:txBody>
      </p:sp>
      <p:pic>
        <p:nvPicPr>
          <p:cNvPr id="4" name="Content Placeholder 3">
            <a:extLst>
              <a:ext uri="{FF2B5EF4-FFF2-40B4-BE49-F238E27FC236}">
                <a16:creationId xmlns:a16="http://schemas.microsoft.com/office/drawing/2014/main" id="{5D125D44-186E-5B43-83C0-6AD2D9A1630F}"/>
              </a:ext>
            </a:extLst>
          </p:cNvPr>
          <p:cNvPicPr>
            <a:picLocks noGrp="1" noChangeAspect="1"/>
          </p:cNvPicPr>
          <p:nvPr>
            <p:ph idx="1"/>
          </p:nvPr>
        </p:nvPicPr>
        <p:blipFill>
          <a:blip r:embed="rId3"/>
          <a:stretch>
            <a:fillRect/>
          </a:stretch>
        </p:blipFill>
        <p:spPr>
          <a:xfrm>
            <a:off x="4777316" y="1704090"/>
            <a:ext cx="6780700" cy="3447490"/>
          </a:xfrm>
          <a:prstGeom prst="rect">
            <a:avLst/>
          </a:prstGeom>
        </p:spPr>
      </p:pic>
    </p:spTree>
    <p:extLst>
      <p:ext uri="{BB962C8B-B14F-4D97-AF65-F5344CB8AC3E}">
        <p14:creationId xmlns:p14="http://schemas.microsoft.com/office/powerpoint/2010/main" val="112161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F3A28-B8AF-9673-6FF9-B69C1AF9280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Proyecto 2: Debounce a Switch</a:t>
            </a:r>
          </a:p>
        </p:txBody>
      </p:sp>
      <p:pic>
        <p:nvPicPr>
          <p:cNvPr id="1026" name="Picture 2">
            <a:extLst>
              <a:ext uri="{FF2B5EF4-FFF2-40B4-BE49-F238E27FC236}">
                <a16:creationId xmlns:a16="http://schemas.microsoft.com/office/drawing/2014/main" id="{9CBD56C4-154D-28D8-9AFD-B21BFA0033B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1169568"/>
            <a:ext cx="6780700" cy="451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3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23F9B1-3AF9-BE74-0534-276101629B5C}"/>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Proyecto 2: Debounce a Switch</a:t>
            </a:r>
          </a:p>
        </p:txBody>
      </p:sp>
      <p:pic>
        <p:nvPicPr>
          <p:cNvPr id="2050" name="Picture 2" descr="Picture of Project Block Diagram">
            <a:extLst>
              <a:ext uri="{FF2B5EF4-FFF2-40B4-BE49-F238E27FC236}">
                <a16:creationId xmlns:a16="http://schemas.microsoft.com/office/drawing/2014/main" id="{DAF2BF57-E86B-DFFB-51F6-CC7529B235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3900" y="2582349"/>
            <a:ext cx="10744200" cy="3491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7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B8C73-A268-72C7-0D99-5E48EA7A03A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Proyecto 3: 7-Segment Display</a:t>
            </a:r>
          </a:p>
        </p:txBody>
      </p:sp>
      <p:pic>
        <p:nvPicPr>
          <p:cNvPr id="5" name="Content Placeholder 4" descr="A table of numbers with black letters&#10;&#10;AI-generated content may be incorrect.">
            <a:extLst>
              <a:ext uri="{FF2B5EF4-FFF2-40B4-BE49-F238E27FC236}">
                <a16:creationId xmlns:a16="http://schemas.microsoft.com/office/drawing/2014/main" id="{75CF41BF-A2D9-F070-98A7-16DE2C8D21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48001" y="438879"/>
            <a:ext cx="4550485" cy="5962706"/>
          </a:xfrm>
          <a:prstGeom prst="rect">
            <a:avLst/>
          </a:prstGeom>
        </p:spPr>
      </p:pic>
      <p:pic>
        <p:nvPicPr>
          <p:cNvPr id="3" name="Picture 2">
            <a:extLst>
              <a:ext uri="{FF2B5EF4-FFF2-40B4-BE49-F238E27FC236}">
                <a16:creationId xmlns:a16="http://schemas.microsoft.com/office/drawing/2014/main" id="{B46EE5DF-D871-F0EE-F1F8-1E873AE30C14}"/>
              </a:ext>
            </a:extLst>
          </p:cNvPr>
          <p:cNvPicPr>
            <a:picLocks noChangeAspect="1"/>
          </p:cNvPicPr>
          <p:nvPr/>
        </p:nvPicPr>
        <p:blipFill>
          <a:blip r:embed="rId4"/>
          <a:srcRect l="65029" r="9247"/>
          <a:stretch>
            <a:fillRect/>
          </a:stretch>
        </p:blipFill>
        <p:spPr>
          <a:xfrm>
            <a:off x="4372165" y="456414"/>
            <a:ext cx="2720197" cy="5945171"/>
          </a:xfrm>
          <a:prstGeom prst="rect">
            <a:avLst/>
          </a:prstGeom>
        </p:spPr>
      </p:pic>
    </p:spTree>
    <p:extLst>
      <p:ext uri="{BB962C8B-B14F-4D97-AF65-F5344CB8AC3E}">
        <p14:creationId xmlns:p14="http://schemas.microsoft.com/office/powerpoint/2010/main" val="420053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23A7A0E1-A89A-6378-6524-6DCD9058982B}"/>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Proyecto 3: 7-Segment Display</a:t>
            </a:r>
          </a:p>
        </p:txBody>
      </p:sp>
      <p:pic>
        <p:nvPicPr>
          <p:cNvPr id="3074" name="Picture 2" descr="Picture of Block Diagram">
            <a:extLst>
              <a:ext uri="{FF2B5EF4-FFF2-40B4-BE49-F238E27FC236}">
                <a16:creationId xmlns:a16="http://schemas.microsoft.com/office/drawing/2014/main" id="{3420C7EC-C239-DBE7-DC45-54B9C70234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05972" y="2742612"/>
            <a:ext cx="10768181" cy="2788190"/>
          </a:xfrm>
          <a:prstGeom prst="rect">
            <a:avLst/>
          </a:prstGeom>
          <a:noFill/>
          <a:extLst>
            <a:ext uri="{909E8E84-426E-40DD-AFC4-6F175D3DCCD1}">
              <a14:hiddenFill xmlns:a14="http://schemas.microsoft.com/office/drawing/2010/main">
                <a:solidFill>
                  <a:srgbClr val="FFFFFF"/>
                </a:solidFill>
              </a14:hiddenFill>
            </a:ext>
          </a:extLst>
        </p:spPr>
      </p:pic>
      <p:sp>
        <p:nvSpPr>
          <p:cNvPr id="3083" name="Freeform: Shape 308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05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70C3A3-F9E3-DAF9-6298-6CC4E1F95F82}"/>
            </a:ext>
          </a:extLst>
        </p:cNvPr>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B1EED-0B4A-68D1-39F0-B4F5CA17AB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Proyecto 4: Receptor UART</a:t>
            </a:r>
          </a:p>
        </p:txBody>
      </p:sp>
      <p:pic>
        <p:nvPicPr>
          <p:cNvPr id="4" name="Content Placeholder 3" descr="A blue lines with arrows&#10;&#10;AI-generated content may be incorrect.">
            <a:extLst>
              <a:ext uri="{FF2B5EF4-FFF2-40B4-BE49-F238E27FC236}">
                <a16:creationId xmlns:a16="http://schemas.microsoft.com/office/drawing/2014/main" id="{010C97A5-316F-C607-47B4-AF58D19F4026}"/>
              </a:ext>
            </a:extLst>
          </p:cNvPr>
          <p:cNvPicPr>
            <a:picLocks noGrp="1" noChangeAspect="1"/>
          </p:cNvPicPr>
          <p:nvPr>
            <p:ph idx="1"/>
          </p:nvPr>
        </p:nvPicPr>
        <p:blipFill>
          <a:blip r:embed="rId3"/>
          <a:stretch>
            <a:fillRect/>
          </a:stretch>
        </p:blipFill>
        <p:spPr>
          <a:xfrm>
            <a:off x="4777316" y="1902178"/>
            <a:ext cx="6780700" cy="3051314"/>
          </a:xfrm>
          <a:prstGeom prst="rect">
            <a:avLst/>
          </a:prstGeom>
        </p:spPr>
      </p:pic>
    </p:spTree>
    <p:extLst>
      <p:ext uri="{BB962C8B-B14F-4D97-AF65-F5344CB8AC3E}">
        <p14:creationId xmlns:p14="http://schemas.microsoft.com/office/powerpoint/2010/main" val="325896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2D11242-FDE4-C123-1CFA-729897076A72}"/>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Proyecto 4: Receptor UART</a:t>
            </a:r>
          </a:p>
        </p:txBody>
      </p:sp>
      <p:pic>
        <p:nvPicPr>
          <p:cNvPr id="5" name="Picture 4">
            <a:extLst>
              <a:ext uri="{FF2B5EF4-FFF2-40B4-BE49-F238E27FC236}">
                <a16:creationId xmlns:a16="http://schemas.microsoft.com/office/drawing/2014/main" id="{FBB3AA0E-4399-8170-113E-6783D578D00B}"/>
              </a:ext>
            </a:extLst>
          </p:cNvPr>
          <p:cNvPicPr>
            <a:picLocks noChangeAspect="1"/>
          </p:cNvPicPr>
          <p:nvPr/>
        </p:nvPicPr>
        <p:blipFill>
          <a:blip r:embed="rId3">
            <a:extLst>
              <a:ext uri="{28A0092B-C50C-407E-A947-70E740481C1C}">
                <a14:useLocalDpi xmlns:a14="http://schemas.microsoft.com/office/drawing/2010/main" val="0"/>
              </a:ext>
            </a:extLst>
          </a:blip>
          <a:srcRect t="28395" b="30632"/>
          <a:stretch>
            <a:fillRect/>
          </a:stretch>
        </p:blipFill>
        <p:spPr bwMode="auto">
          <a:xfrm>
            <a:off x="1738357" y="2008641"/>
            <a:ext cx="8715286" cy="2008638"/>
          </a:xfrm>
          <a:prstGeom prst="rect">
            <a:avLst/>
          </a:prstGeom>
          <a:noFill/>
        </p:spPr>
      </p:pic>
      <p:pic>
        <p:nvPicPr>
          <p:cNvPr id="4" name="Content Placeholder 3">
            <a:extLst>
              <a:ext uri="{FF2B5EF4-FFF2-40B4-BE49-F238E27FC236}">
                <a16:creationId xmlns:a16="http://schemas.microsoft.com/office/drawing/2014/main" id="{1D55A469-1CD3-7C5B-D45C-B0007D0ACA2E}"/>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t="30228" b="31115"/>
          <a:stretch>
            <a:fillRect/>
          </a:stretch>
        </p:blipFill>
        <p:spPr bwMode="auto">
          <a:xfrm>
            <a:off x="1738357" y="4017279"/>
            <a:ext cx="8713839" cy="2136293"/>
          </a:xfrm>
          <a:prstGeom prst="rect">
            <a:avLst/>
          </a:prstGeom>
          <a:noFill/>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50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850</TotalTime>
  <Words>3149</Words>
  <Application>Microsoft Office PowerPoint</Application>
  <PresentationFormat>Widescreen</PresentationFormat>
  <Paragraphs>302</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PONG</vt:lpstr>
      <vt:lpstr>Metodología</vt:lpstr>
      <vt:lpstr>Proyecto 1: Flip-Flop</vt:lpstr>
      <vt:lpstr>Proyecto 2: Debounce a Switch</vt:lpstr>
      <vt:lpstr>Proyecto 2: Debounce a Switch</vt:lpstr>
      <vt:lpstr>Proyecto 3: 7-Segment Display</vt:lpstr>
      <vt:lpstr>Proyecto 3: 7-Segment Display</vt:lpstr>
      <vt:lpstr>Proyecto 4: Receptor UART</vt:lpstr>
      <vt:lpstr>Proyecto 4: Receptor UART</vt:lpstr>
      <vt:lpstr>Proyecto 4: Receptor UART</vt:lpstr>
      <vt:lpstr>Proyecto 4: Receptor UART</vt:lpstr>
      <vt:lpstr>Proyecto 5: Transmisor UART</vt:lpstr>
      <vt:lpstr>Proyecto 6: VGA</vt:lpstr>
      <vt:lpstr>Proyecto 6: VGA</vt:lpstr>
      <vt:lpstr>Proyecto 6: VGA</vt:lpstr>
      <vt:lpstr>Proyecto 6: VGA</vt:lpstr>
      <vt:lpstr>Proyecto 6: VGA </vt:lpstr>
      <vt:lpstr>Proyecto 6: VGA</vt:lpstr>
      <vt:lpstr>Proyecto Final: PONG</vt:lpstr>
      <vt:lpstr>Proyecto Final: PONG</vt:lpstr>
      <vt:lpstr>Proyecto Final: PONG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García H</dc:creator>
  <cp:lastModifiedBy>Kevin García H</cp:lastModifiedBy>
  <cp:revision>1</cp:revision>
  <dcterms:created xsi:type="dcterms:W3CDTF">2025-08-29T22:13:09Z</dcterms:created>
  <dcterms:modified xsi:type="dcterms:W3CDTF">2025-09-02T23:07:05Z</dcterms:modified>
</cp:coreProperties>
</file>