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entury Gothic Paneuropean Bold" charset="1" panose="020B0702020202020204"/>
      <p:regular r:id="rId12"/>
    </p:embeddedFont>
    <p:embeddedFont>
      <p:font typeface="Century Gothic Paneuropean" charset="1" panose="020B0502020202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795565"/>
            <a:ext cx="13018493" cy="319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0"/>
              </a:lnSpc>
            </a:pPr>
            <a:r>
              <a:rPr lang="en-US" b="true" sz="91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BRITISH AIRWAYS REVIEWS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5559892"/>
            <a:ext cx="15149885" cy="32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Topic Modeling and Key Insights from Customer Reviews</a:t>
            </a:r>
          </a:p>
          <a:p>
            <a:pPr algn="ctr">
              <a:lnSpc>
                <a:spcPts val="864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59019" y="1693058"/>
            <a:ext cx="14959923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TOPICS FROM REVIEWS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9019" y="4093645"/>
            <a:ext cx="14959923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AutoNum type="arabicPeriod" startAt="1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Economy class experience, staff service, seating comfort</a:t>
            </a:r>
          </a:p>
          <a:p>
            <a:pPr algn="l" marL="785932" indent="-392966" lvl="1">
              <a:lnSpc>
                <a:spcPts val="5096"/>
              </a:lnSpc>
              <a:buAutoNum type="arabicPeriod" startAt="1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Customer service, delays, time management</a:t>
            </a:r>
          </a:p>
          <a:p>
            <a:pPr algn="l" marL="785932" indent="-392966" lvl="1">
              <a:lnSpc>
                <a:spcPts val="5096"/>
              </a:lnSpc>
              <a:buAutoNum type="arabicPeriod" startAt="1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Food quality, cabin experience, crew behavior</a:t>
            </a:r>
          </a:p>
          <a:p>
            <a:pPr algn="l" marL="785932" indent="-392966" lvl="1">
              <a:lnSpc>
                <a:spcPts val="5096"/>
              </a:lnSpc>
              <a:buAutoNum type="arabicPeriod" startAt="1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Business class experience, seat comfort, meals</a:t>
            </a:r>
          </a:p>
          <a:p>
            <a:pPr algn="l" marL="785932" indent="-392966" lvl="1">
              <a:lnSpc>
                <a:spcPts val="5096"/>
              </a:lnSpc>
              <a:buAutoNum type="arabicPeriod" startAt="1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Luggage handling, check-in process, staff assistance</a:t>
            </a:r>
          </a:p>
          <a:p>
            <a:pPr algn="ctr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163" y="747083"/>
            <a:ext cx="15829675" cy="2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9"/>
              </a:lnSpc>
            </a:pPr>
            <a:r>
              <a:rPr lang="en-US" b="true" sz="6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WORD CLOUD VISUALIZATIONS OF TOPICS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29163" y="3732583"/>
            <a:ext cx="5115111" cy="5401799"/>
          </a:xfrm>
          <a:custGeom>
            <a:avLst/>
            <a:gdLst/>
            <a:ahLst/>
            <a:cxnLst/>
            <a:rect r="r" b="b" t="t" l="l"/>
            <a:pathLst>
              <a:path h="5401799" w="5115111">
                <a:moveTo>
                  <a:pt x="0" y="0"/>
                </a:moveTo>
                <a:lnTo>
                  <a:pt x="5115111" y="0"/>
                </a:lnTo>
                <a:lnTo>
                  <a:pt x="5115111" y="5401799"/>
                </a:lnTo>
                <a:lnTo>
                  <a:pt x="0" y="5401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83954" y="3895579"/>
            <a:ext cx="4964746" cy="5083662"/>
          </a:xfrm>
          <a:custGeom>
            <a:avLst/>
            <a:gdLst/>
            <a:ahLst/>
            <a:cxnLst/>
            <a:rect r="r" b="b" t="t" l="l"/>
            <a:pathLst>
              <a:path h="5083662" w="4964746">
                <a:moveTo>
                  <a:pt x="0" y="0"/>
                </a:moveTo>
                <a:lnTo>
                  <a:pt x="4964746" y="0"/>
                </a:lnTo>
                <a:lnTo>
                  <a:pt x="4964746" y="5083663"/>
                </a:lnTo>
                <a:lnTo>
                  <a:pt x="0" y="5083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188380" y="3569586"/>
            <a:ext cx="4795263" cy="5409656"/>
          </a:xfrm>
          <a:custGeom>
            <a:avLst/>
            <a:gdLst/>
            <a:ahLst/>
            <a:cxnLst/>
            <a:rect r="r" b="b" t="t" l="l"/>
            <a:pathLst>
              <a:path h="5409656" w="4795263">
                <a:moveTo>
                  <a:pt x="0" y="0"/>
                </a:moveTo>
                <a:lnTo>
                  <a:pt x="4795263" y="0"/>
                </a:lnTo>
                <a:lnTo>
                  <a:pt x="4795263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417720" y="1967015"/>
            <a:ext cx="5162354" cy="5378094"/>
          </a:xfrm>
          <a:custGeom>
            <a:avLst/>
            <a:gdLst/>
            <a:ahLst/>
            <a:cxnLst/>
            <a:rect r="r" b="b" t="t" l="l"/>
            <a:pathLst>
              <a:path h="5378094" w="5162354">
                <a:moveTo>
                  <a:pt x="0" y="0"/>
                </a:moveTo>
                <a:lnTo>
                  <a:pt x="5162353" y="0"/>
                </a:lnTo>
                <a:lnTo>
                  <a:pt x="5162353" y="5378093"/>
                </a:lnTo>
                <a:lnTo>
                  <a:pt x="0" y="5378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80991" y="2351585"/>
            <a:ext cx="5677391" cy="5407039"/>
          </a:xfrm>
          <a:custGeom>
            <a:avLst/>
            <a:gdLst/>
            <a:ahLst/>
            <a:cxnLst/>
            <a:rect r="r" b="b" t="t" l="l"/>
            <a:pathLst>
              <a:path h="5407039" w="5677391">
                <a:moveTo>
                  <a:pt x="0" y="0"/>
                </a:moveTo>
                <a:lnTo>
                  <a:pt x="5677391" y="0"/>
                </a:lnTo>
                <a:lnTo>
                  <a:pt x="5677391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336272"/>
            <a:ext cx="15149885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INSIGHTS AND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0770" y="3600773"/>
            <a:ext cx="15149885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Economy class passengers often complain about seat comfort and staff behavior.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Delays and customer service issues are frequently mentioned.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Business class passengers highlight food quality and seat comfort.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Luggage handling and check-in experiences vary widely among passengers.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Addressing these key concerns could improve customer satisfaction.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DAGhg8Ilfh0</dc:identifier>
  <dcterms:modified xsi:type="dcterms:W3CDTF">2011-08-01T06:04:30Z</dcterms:modified>
  <cp:revision>1</cp:revision>
  <dc:title>Black Yellow Modern Minimalist Elegant Presentation</dc:title>
</cp:coreProperties>
</file>