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Josefin Slab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JosefinSlabSemiBold-regular.fntdata"/><Relationship Id="rId12" Type="http://schemas.openxmlformats.org/officeDocument/2006/relationships/slide" Target="slides/slide6.xml"/><Relationship Id="rId15" Type="http://schemas.openxmlformats.org/officeDocument/2006/relationships/font" Target="fonts/JosefinSlabSemiBold-italic.fntdata"/><Relationship Id="rId14" Type="http://schemas.openxmlformats.org/officeDocument/2006/relationships/font" Target="fonts/JosefinSlab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JosefinSlab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a7a494a7ca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g1a7a494a7ca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a7a494a7ca_0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a7a494a7ca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a7a494a7ca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a7a494a7ca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a7a494a7ca_0_1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a7a494a7ca_0_1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a7b959e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a7b959e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a7a494a7c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a7a494a7c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 flipH="1">
            <a:off x="7586434" y="1581995"/>
            <a:ext cx="2290315" cy="1518338"/>
            <a:chOff x="-736445" y="1581995"/>
            <a:chExt cx="2290315" cy="1518338"/>
          </a:xfrm>
        </p:grpSpPr>
        <p:sp>
          <p:nvSpPr>
            <p:cNvPr id="57" name="Google Shape;57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58;p14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" name="Google Shape;60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1" name="Google Shape;61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" name="Google Shape;63;p14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64" name="Google Shape;64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" name="Google Shape;66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7" name="Google Shape;67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" name="Google Shape;69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70" name="Google Shape;70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2" name="Google Shape;72;p14"/>
          <p:cNvGrpSpPr/>
          <p:nvPr/>
        </p:nvGrpSpPr>
        <p:grpSpPr>
          <a:xfrm>
            <a:off x="-736445" y="1581995"/>
            <a:ext cx="2290315" cy="1518338"/>
            <a:chOff x="-736445" y="1581995"/>
            <a:chExt cx="2290315" cy="1518338"/>
          </a:xfrm>
        </p:grpSpPr>
        <p:sp>
          <p:nvSpPr>
            <p:cNvPr id="73" name="Google Shape;73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14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" name="Google Shape;76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77" name="Google Shape;77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" name="Google Shape;79;p14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80" name="Google Shape;80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" name="Google Shape;82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83" name="Google Shape;83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" name="Google Shape;85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86" name="Google Shape;86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88" name="Google Shape;88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89" name="Google Shape;89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92" name="Google Shape;92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95" name="Google Shape;95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98" name="Google Shape;98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101" name="Google Shape;101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104" name="Google Shape;104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5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108" name="Google Shape;108;p1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111" name="Google Shape;111;p1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-272765" y="74745"/>
            <a:ext cx="2014792" cy="473129"/>
            <a:chOff x="-35117" y="4342063"/>
            <a:chExt cx="2014792" cy="473129"/>
          </a:xfrm>
        </p:grpSpPr>
        <p:sp>
          <p:nvSpPr>
            <p:cNvPr id="114" name="Google Shape;114;p1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7413751" y="76596"/>
            <a:ext cx="2033837" cy="1117222"/>
            <a:chOff x="7413751" y="76596"/>
            <a:chExt cx="2033837" cy="1117222"/>
          </a:xfrm>
        </p:grpSpPr>
        <p:grpSp>
          <p:nvGrpSpPr>
            <p:cNvPr id="117" name="Google Shape;117;p15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8" cy="463108"/>
            </a:xfrm>
          </p:grpSpPr>
          <p:sp>
            <p:nvSpPr>
              <p:cNvPr id="118" name="Google Shape;118;p15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15"/>
            <p:cNvGrpSpPr/>
            <p:nvPr/>
          </p:nvGrpSpPr>
          <p:grpSpPr>
            <a:xfrm flipH="1">
              <a:off x="7423283" y="366543"/>
              <a:ext cx="2014792" cy="473125"/>
              <a:chOff x="-35117" y="4159588"/>
              <a:chExt cx="2014792" cy="473125"/>
            </a:xfrm>
          </p:grpSpPr>
          <p:sp>
            <p:nvSpPr>
              <p:cNvPr id="121" name="Google Shape;121;p15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 flipH="1">
              <a:off x="7423275" y="720689"/>
              <a:ext cx="2014792" cy="473129"/>
              <a:chOff x="-35117" y="4342063"/>
              <a:chExt cx="2014792" cy="473129"/>
            </a:xfrm>
          </p:grpSpPr>
          <p:sp>
            <p:nvSpPr>
              <p:cNvPr id="124" name="Google Shape;124;p15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" name="Google Shape;126;p15"/>
          <p:cNvGrpSpPr/>
          <p:nvPr/>
        </p:nvGrpSpPr>
        <p:grpSpPr>
          <a:xfrm>
            <a:off x="-370265" y="473288"/>
            <a:ext cx="2014792" cy="473129"/>
            <a:chOff x="-35117" y="4342063"/>
            <a:chExt cx="2014792" cy="473129"/>
          </a:xfrm>
        </p:grpSpPr>
        <p:sp>
          <p:nvSpPr>
            <p:cNvPr id="127" name="Google Shape;127;p1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5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6"/>
          <p:cNvGrpSpPr/>
          <p:nvPr/>
        </p:nvGrpSpPr>
        <p:grpSpPr>
          <a:xfrm>
            <a:off x="-331199" y="-1100503"/>
            <a:ext cx="2948396" cy="2299880"/>
            <a:chOff x="-148523" y="-1091464"/>
            <a:chExt cx="2948396" cy="2299880"/>
          </a:xfrm>
        </p:grpSpPr>
        <p:grpSp>
          <p:nvGrpSpPr>
            <p:cNvPr id="133" name="Google Shape;133;p16"/>
            <p:cNvGrpSpPr/>
            <p:nvPr/>
          </p:nvGrpSpPr>
          <p:grpSpPr>
            <a:xfrm>
              <a:off x="-148524" y="246037"/>
              <a:ext cx="2074949" cy="962379"/>
              <a:chOff x="-85248" y="3960975"/>
              <a:chExt cx="2074949" cy="962379"/>
            </a:xfrm>
          </p:grpSpPr>
          <p:grpSp>
            <p:nvGrpSpPr>
              <p:cNvPr id="134" name="Google Shape;134;p16"/>
              <p:cNvGrpSpPr/>
              <p:nvPr/>
            </p:nvGrpSpPr>
            <p:grpSpPr>
              <a:xfrm>
                <a:off x="-44137" y="3960975"/>
                <a:ext cx="2033838" cy="459179"/>
                <a:chOff x="-101291" y="3971002"/>
                <a:chExt cx="2033838" cy="459179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" name="Google Shape;137;p16"/>
              <p:cNvGrpSpPr/>
              <p:nvPr/>
            </p:nvGrpSpPr>
            <p:grpSpPr>
              <a:xfrm>
                <a:off x="-85248" y="4203623"/>
                <a:ext cx="2014792" cy="469196"/>
                <a:chOff x="-35117" y="4163517"/>
                <a:chExt cx="2014792" cy="469196"/>
              </a:xfrm>
            </p:grpSpPr>
            <p:sp>
              <p:nvSpPr>
                <p:cNvPr id="138" name="Google Shape;138;p1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" name="Google Shape;140;p16"/>
              <p:cNvGrpSpPr/>
              <p:nvPr/>
            </p:nvGrpSpPr>
            <p:grpSpPr>
              <a:xfrm>
                <a:off x="-85248" y="4454155"/>
                <a:ext cx="2014792" cy="469200"/>
                <a:chOff x="-35117" y="4345992"/>
                <a:chExt cx="2014792" cy="4692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3" name="Google Shape;143;p1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" name="Google Shape;146;p16"/>
          <p:cNvGrpSpPr/>
          <p:nvPr/>
        </p:nvGrpSpPr>
        <p:grpSpPr>
          <a:xfrm flipH="1">
            <a:off x="6526802" y="-1100503"/>
            <a:ext cx="2948396" cy="2299880"/>
            <a:chOff x="3876" y="-939064"/>
            <a:chExt cx="2948396" cy="2299880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3876" y="398437"/>
              <a:ext cx="2074949" cy="962379"/>
              <a:chOff x="-85248" y="3960975"/>
              <a:chExt cx="2074949" cy="962379"/>
            </a:xfrm>
          </p:grpSpPr>
          <p:grpSp>
            <p:nvGrpSpPr>
              <p:cNvPr id="148" name="Google Shape;148;p16"/>
              <p:cNvGrpSpPr/>
              <p:nvPr/>
            </p:nvGrpSpPr>
            <p:grpSpPr>
              <a:xfrm>
                <a:off x="-44137" y="3960975"/>
                <a:ext cx="2033838" cy="459179"/>
                <a:chOff x="-101291" y="3971002"/>
                <a:chExt cx="2033838" cy="459179"/>
              </a:xfrm>
            </p:grpSpPr>
            <p:sp>
              <p:nvSpPr>
                <p:cNvPr id="149" name="Google Shape;149;p1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" name="Google Shape;151;p16"/>
              <p:cNvGrpSpPr/>
              <p:nvPr/>
            </p:nvGrpSpPr>
            <p:grpSpPr>
              <a:xfrm>
                <a:off x="-85248" y="4203623"/>
                <a:ext cx="2014792" cy="469196"/>
                <a:chOff x="-35117" y="4163517"/>
                <a:chExt cx="2014792" cy="469196"/>
              </a:xfrm>
            </p:grpSpPr>
            <p:sp>
              <p:nvSpPr>
                <p:cNvPr id="152" name="Google Shape;152;p1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4" name="Google Shape;154;p16"/>
              <p:cNvGrpSpPr/>
              <p:nvPr/>
            </p:nvGrpSpPr>
            <p:grpSpPr>
              <a:xfrm>
                <a:off x="-85248" y="4454155"/>
                <a:ext cx="2014792" cy="469200"/>
                <a:chOff x="-35117" y="4345992"/>
                <a:chExt cx="2014792" cy="469200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7" name="Google Shape;157;p1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58" name="Google Shape;158;p1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" name="Google Shape;160;p1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63" name="Google Shape;16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66" name="Google Shape;166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69" name="Google Shape;169;p1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7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72" name="Google Shape;172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17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182" name="Google Shape;182;p18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183" name="Google Shape;183;p18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p18"/>
            <p:cNvGrpSpPr/>
            <p:nvPr/>
          </p:nvGrpSpPr>
          <p:grpSpPr>
            <a:xfrm>
              <a:off x="6826225" y="326868"/>
              <a:ext cx="2547832" cy="405547"/>
              <a:chOff x="6826225" y="344423"/>
              <a:chExt cx="2547832" cy="405547"/>
            </a:xfrm>
          </p:grpSpPr>
          <p:sp>
            <p:nvSpPr>
              <p:cNvPr id="186" name="Google Shape;186;p18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8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" name="Google Shape;192;p19"/>
          <p:cNvSpPr txBox="1"/>
          <p:nvPr>
            <p:ph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" name="Google Shape;193;p19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" name="Google Shape;195;p19"/>
          <p:cNvSpPr txBox="1"/>
          <p:nvPr>
            <p:ph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9" name="Google Shape;199;p19"/>
          <p:cNvSpPr txBox="1"/>
          <p:nvPr>
            <p:ph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0" name="Google Shape;200;p19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2" name="Google Shape;202;p19"/>
          <p:cNvSpPr txBox="1"/>
          <p:nvPr>
            <p:ph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19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4" name="Google Shape;204;p19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205" name="Google Shape;205;p19"/>
            <p:cNvGrpSpPr/>
            <p:nvPr/>
          </p:nvGrpSpPr>
          <p:grpSpPr>
            <a:xfrm rot="-5400000">
              <a:off x="8306336" y="3089213"/>
              <a:ext cx="581202" cy="1697125"/>
              <a:chOff x="79461" y="58200"/>
              <a:chExt cx="581202" cy="1697125"/>
            </a:xfrm>
          </p:grpSpPr>
          <p:grpSp>
            <p:nvGrpSpPr>
              <p:cNvPr id="206" name="Google Shape;206;p19"/>
              <p:cNvGrpSpPr/>
              <p:nvPr/>
            </p:nvGrpSpPr>
            <p:grpSpPr>
              <a:xfrm>
                <a:off x="236836" y="140933"/>
                <a:ext cx="423827" cy="1614380"/>
                <a:chOff x="236836" y="140933"/>
                <a:chExt cx="423827" cy="1614380"/>
              </a:xfrm>
            </p:grpSpPr>
            <p:sp>
              <p:nvSpPr>
                <p:cNvPr id="207" name="Google Shape;207;p19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9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9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0" name="Google Shape;210;p19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211" name="Google Shape;211;p19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9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9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4" name="Google Shape;214;p19"/>
            <p:cNvGrpSpPr/>
            <p:nvPr/>
          </p:nvGrpSpPr>
          <p:grpSpPr>
            <a:xfrm flipH="1" rot="-5400000">
              <a:off x="8306336" y="2287684"/>
              <a:ext cx="581202" cy="1697125"/>
              <a:chOff x="79461" y="58200"/>
              <a:chExt cx="581202" cy="1697125"/>
            </a:xfrm>
          </p:grpSpPr>
          <p:grpSp>
            <p:nvGrpSpPr>
              <p:cNvPr id="215" name="Google Shape;215;p19"/>
              <p:cNvGrpSpPr/>
              <p:nvPr/>
            </p:nvGrpSpPr>
            <p:grpSpPr>
              <a:xfrm>
                <a:off x="236836" y="140933"/>
                <a:ext cx="423827" cy="1614380"/>
                <a:chOff x="236836" y="140933"/>
                <a:chExt cx="423827" cy="1614380"/>
              </a:xfrm>
            </p:grpSpPr>
            <p:sp>
              <p:nvSpPr>
                <p:cNvPr id="216" name="Google Shape;216;p19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9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9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219;p19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220" name="Google Shape;220;p19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9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9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3" name="Google Shape;223;p19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8620769" y="604477"/>
            <a:ext cx="640686" cy="543854"/>
            <a:chOff x="8620769" y="639586"/>
            <a:chExt cx="640686" cy="543854"/>
          </a:xfrm>
        </p:grpSpPr>
        <p:sp>
          <p:nvSpPr>
            <p:cNvPr id="226" name="Google Shape;226;p19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419709" y="2145760"/>
            <a:ext cx="289868" cy="852000"/>
            <a:chOff x="456616" y="2161477"/>
            <a:chExt cx="289868" cy="852000"/>
          </a:xfrm>
        </p:grpSpPr>
        <p:sp>
          <p:nvSpPr>
            <p:cNvPr id="230" name="Google Shape;230;p2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0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36" name="Google Shape;236;p2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20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239" name="Google Shape;239;p20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40" name="Google Shape;240;p20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20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43" name="Google Shape;243;p2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20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46" name="Google Shape;246;p20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0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49" name="Google Shape;249;p2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1" name="Google Shape;251;p20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252" name="Google Shape;252;p2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2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255" name="Google Shape;255;p2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2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258" name="Google Shape;258;p2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2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261" name="Google Shape;261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264" name="Google Shape;264;p2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2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267" name="Google Shape;267;p2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270" name="Google Shape;270;p2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273" name="Google Shape;273;p2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276" name="Google Shape;276;p2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2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279" name="Google Shape;279;p2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20"/>
          <p:cNvGrpSpPr/>
          <p:nvPr/>
        </p:nvGrpSpPr>
        <p:grpSpPr>
          <a:xfrm rot="-5400000">
            <a:off x="7480661" y="4711607"/>
            <a:ext cx="2014792" cy="719732"/>
            <a:chOff x="-85248" y="4203623"/>
            <a:chExt cx="2014792" cy="719732"/>
          </a:xfrm>
        </p:grpSpPr>
        <p:grpSp>
          <p:nvGrpSpPr>
            <p:cNvPr id="282" name="Google Shape;282;p20"/>
            <p:cNvGrpSpPr/>
            <p:nvPr/>
          </p:nvGrpSpPr>
          <p:grpSpPr>
            <a:xfrm>
              <a:off x="-85248" y="4203623"/>
              <a:ext cx="2014792" cy="469196"/>
              <a:chOff x="-35117" y="4163517"/>
              <a:chExt cx="2014792" cy="469196"/>
            </a:xfrm>
          </p:grpSpPr>
          <p:sp>
            <p:nvSpPr>
              <p:cNvPr id="283" name="Google Shape;283;p2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-85248" y="4454155"/>
              <a:ext cx="2014792" cy="469200"/>
              <a:chOff x="-35117" y="4345992"/>
              <a:chExt cx="2014792" cy="469200"/>
            </a:xfrm>
          </p:grpSpPr>
          <p:sp>
            <p:nvSpPr>
              <p:cNvPr id="286" name="Google Shape;286;p2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8" name="Google Shape;288;p20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9" name="Google Shape;289;p20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2" name="Google Shape;292;p21"/>
          <p:cNvSpPr txBox="1"/>
          <p:nvPr>
            <p:ph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93" name="Google Shape;293;p21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4" name="Google Shape;294;p21"/>
          <p:cNvGrpSpPr/>
          <p:nvPr/>
        </p:nvGrpSpPr>
        <p:grpSpPr>
          <a:xfrm flipH="1">
            <a:off x="7153751" y="4056822"/>
            <a:ext cx="2074949" cy="962379"/>
            <a:chOff x="-85248" y="3960975"/>
            <a:chExt cx="2074949" cy="962379"/>
          </a:xfrm>
        </p:grpSpPr>
        <p:grpSp>
          <p:nvGrpSpPr>
            <p:cNvPr id="295" name="Google Shape;295;p21"/>
            <p:cNvGrpSpPr/>
            <p:nvPr/>
          </p:nvGrpSpPr>
          <p:grpSpPr>
            <a:xfrm>
              <a:off x="-44137" y="3960975"/>
              <a:ext cx="2033838" cy="459179"/>
              <a:chOff x="-101291" y="3971002"/>
              <a:chExt cx="2033838" cy="459179"/>
            </a:xfrm>
          </p:grpSpPr>
          <p:sp>
            <p:nvSpPr>
              <p:cNvPr id="296" name="Google Shape;296;p2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" name="Google Shape;298;p21"/>
            <p:cNvGrpSpPr/>
            <p:nvPr/>
          </p:nvGrpSpPr>
          <p:grpSpPr>
            <a:xfrm>
              <a:off x="-85248" y="4203623"/>
              <a:ext cx="2014792" cy="469196"/>
              <a:chOff x="-35117" y="4163517"/>
              <a:chExt cx="2014792" cy="469196"/>
            </a:xfrm>
          </p:grpSpPr>
          <p:sp>
            <p:nvSpPr>
              <p:cNvPr id="299" name="Google Shape;299;p2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21"/>
            <p:cNvGrpSpPr/>
            <p:nvPr/>
          </p:nvGrpSpPr>
          <p:grpSpPr>
            <a:xfrm>
              <a:off x="-85248" y="4454155"/>
              <a:ext cx="2014792" cy="469200"/>
              <a:chOff x="-35117" y="4345992"/>
              <a:chExt cx="2014792" cy="469200"/>
            </a:xfrm>
          </p:grpSpPr>
          <p:sp>
            <p:nvSpPr>
              <p:cNvPr id="302" name="Google Shape;302;p2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4" name="Google Shape;304;p21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305" name="Google Shape;305;p21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1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308" name="Google Shape;308;p21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21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311" name="Google Shape;311;p21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1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314" name="Google Shape;314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21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317" name="Google Shape;317;p21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21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320" name="Google Shape;320;p21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1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323" name="Google Shape;323;p21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27" name="Google Shape;327;p22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328" name="Google Shape;328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22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330" name="Google Shape;330;p22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22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333" name="Google Shape;333;p22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334" name="Google Shape;334;p2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22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9" name="Google Shape;339;p22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340" name="Google Shape;340;p22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2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343" name="Google Shape;343;p22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2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346" name="Google Shape;346;p22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3"/>
          <p:cNvGrpSpPr/>
          <p:nvPr/>
        </p:nvGrpSpPr>
        <p:grpSpPr>
          <a:xfrm>
            <a:off x="-240840" y="4543828"/>
            <a:ext cx="2014792" cy="473129"/>
            <a:chOff x="-35117" y="4342063"/>
            <a:chExt cx="2014792" cy="473129"/>
          </a:xfrm>
        </p:grpSpPr>
        <p:sp>
          <p:nvSpPr>
            <p:cNvPr id="350" name="Google Shape;35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3"/>
          <p:cNvGrpSpPr/>
          <p:nvPr/>
        </p:nvGrpSpPr>
        <p:grpSpPr>
          <a:xfrm>
            <a:off x="-185940" y="4793793"/>
            <a:ext cx="2014792" cy="473129"/>
            <a:chOff x="-35117" y="4342063"/>
            <a:chExt cx="2014792" cy="473129"/>
          </a:xfrm>
        </p:grpSpPr>
        <p:sp>
          <p:nvSpPr>
            <p:cNvPr id="353" name="Google Shape;35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23"/>
          <p:cNvGrpSpPr/>
          <p:nvPr/>
        </p:nvGrpSpPr>
        <p:grpSpPr>
          <a:xfrm>
            <a:off x="-27101" y="9826"/>
            <a:ext cx="1697125" cy="576047"/>
            <a:chOff x="-27101" y="9826"/>
            <a:chExt cx="1697125" cy="576047"/>
          </a:xfrm>
        </p:grpSpPr>
        <p:grpSp>
          <p:nvGrpSpPr>
            <p:cNvPr id="356" name="Google Shape;356;p23"/>
            <p:cNvGrpSpPr/>
            <p:nvPr/>
          </p:nvGrpSpPr>
          <p:grpSpPr>
            <a:xfrm rot="5400000">
              <a:off x="568188" y="-433230"/>
              <a:ext cx="423827" cy="1614380"/>
              <a:chOff x="236836" y="140933"/>
              <a:chExt cx="423827" cy="1614380"/>
            </a:xfrm>
          </p:grpSpPr>
          <p:sp>
            <p:nvSpPr>
              <p:cNvPr id="357" name="Google Shape;357;p23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" name="Google Shape;360;p23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361" name="Google Shape;361;p23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4" name="Google Shape;364;p23"/>
          <p:cNvGrpSpPr/>
          <p:nvPr/>
        </p:nvGrpSpPr>
        <p:grpSpPr>
          <a:xfrm flipH="1">
            <a:off x="7374533" y="76783"/>
            <a:ext cx="2014792" cy="473129"/>
            <a:chOff x="-35117" y="4342063"/>
            <a:chExt cx="2014792" cy="473129"/>
          </a:xfrm>
        </p:grpSpPr>
        <p:sp>
          <p:nvSpPr>
            <p:cNvPr id="365" name="Google Shape;365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23"/>
          <p:cNvGrpSpPr/>
          <p:nvPr/>
        </p:nvGrpSpPr>
        <p:grpSpPr>
          <a:xfrm flipH="1">
            <a:off x="7472033" y="479147"/>
            <a:ext cx="2014792" cy="473129"/>
            <a:chOff x="-35117" y="4342063"/>
            <a:chExt cx="2014792" cy="473129"/>
          </a:xfrm>
        </p:grpSpPr>
        <p:sp>
          <p:nvSpPr>
            <p:cNvPr id="368" name="Google Shape;368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23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371" name="Google Shape;37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23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374" name="Google Shape;37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23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77" name="Google Shape;377;p23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4"/>
          <p:cNvGrpSpPr/>
          <p:nvPr/>
        </p:nvGrpSpPr>
        <p:grpSpPr>
          <a:xfrm>
            <a:off x="260351" y="2145760"/>
            <a:ext cx="289868" cy="852000"/>
            <a:chOff x="456616" y="2161477"/>
            <a:chExt cx="289868" cy="852000"/>
          </a:xfrm>
        </p:grpSpPr>
        <p:sp>
          <p:nvSpPr>
            <p:cNvPr id="380" name="Google Shape;380;p2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4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386" name="Google Shape;386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24"/>
          <p:cNvGrpSpPr/>
          <p:nvPr/>
        </p:nvGrpSpPr>
        <p:grpSpPr>
          <a:xfrm rot="-5400000">
            <a:off x="7480661" y="4711607"/>
            <a:ext cx="2014792" cy="719732"/>
            <a:chOff x="-85248" y="4203623"/>
            <a:chExt cx="2014792" cy="719732"/>
          </a:xfrm>
        </p:grpSpPr>
        <p:grpSp>
          <p:nvGrpSpPr>
            <p:cNvPr id="389" name="Google Shape;389;p24"/>
            <p:cNvGrpSpPr/>
            <p:nvPr/>
          </p:nvGrpSpPr>
          <p:grpSpPr>
            <a:xfrm>
              <a:off x="-85248" y="4203623"/>
              <a:ext cx="2014792" cy="469196"/>
              <a:chOff x="-35117" y="4163517"/>
              <a:chExt cx="2014792" cy="469196"/>
            </a:xfrm>
          </p:grpSpPr>
          <p:sp>
            <p:nvSpPr>
              <p:cNvPr id="390" name="Google Shape;390;p2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24"/>
            <p:cNvGrpSpPr/>
            <p:nvPr/>
          </p:nvGrpSpPr>
          <p:grpSpPr>
            <a:xfrm>
              <a:off x="-85248" y="4454155"/>
              <a:ext cx="2014792" cy="469200"/>
              <a:chOff x="-35117" y="4345992"/>
              <a:chExt cx="2014792" cy="469200"/>
            </a:xfrm>
          </p:grpSpPr>
          <p:sp>
            <p:nvSpPr>
              <p:cNvPr id="393" name="Google Shape;393;p2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5" name="Google Shape;395;p24"/>
          <p:cNvGrpSpPr/>
          <p:nvPr/>
        </p:nvGrpSpPr>
        <p:grpSpPr>
          <a:xfrm rot="-5400000">
            <a:off x="7870685" y="4684473"/>
            <a:ext cx="2014792" cy="469199"/>
            <a:chOff x="-35117" y="4345992"/>
            <a:chExt cx="2014792" cy="469200"/>
          </a:xfrm>
        </p:grpSpPr>
        <p:sp>
          <p:nvSpPr>
            <p:cNvPr id="396" name="Google Shape;39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2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399" name="Google Shape;399;p2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400" name="Google Shape;400;p2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2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403" name="Google Shape;403;p2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5" name="Google Shape;405;p24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406" name="Google Shape;406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24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26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413" name="Google Shape;413;p26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26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416" name="Google Shape;416;p26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26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419" name="Google Shape;419;p26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26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422" name="Google Shape;422;p26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26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425" name="Google Shape;425;p26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26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428" name="Google Shape;428;p26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6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431" name="Google Shape;431;p26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26"/>
          <p:cNvGrpSpPr/>
          <p:nvPr/>
        </p:nvGrpSpPr>
        <p:grpSpPr>
          <a:xfrm>
            <a:off x="8285739" y="2145760"/>
            <a:ext cx="289868" cy="852000"/>
            <a:chOff x="456616" y="2161477"/>
            <a:chExt cx="289868" cy="852000"/>
          </a:xfrm>
        </p:grpSpPr>
        <p:sp>
          <p:nvSpPr>
            <p:cNvPr id="434" name="Google Shape;434;p2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26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440" name="Google Shape;440;p26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26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3" name="Google Shape;443;p26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8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447" name="Google Shape;447;p28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28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450" name="Google Shape;450;p28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28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453" name="Google Shape;453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28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56" name="Google Shape;456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28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59" name="Google Shape;459;p28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28"/>
          <p:cNvGrpSpPr/>
          <p:nvPr/>
        </p:nvGrpSpPr>
        <p:grpSpPr>
          <a:xfrm rot="-5400000">
            <a:off x="-393663" y="-505554"/>
            <a:ext cx="2181860" cy="892524"/>
            <a:chOff x="6525475" y="148600"/>
            <a:chExt cx="2808779" cy="1148975"/>
          </a:xfrm>
        </p:grpSpPr>
        <p:sp>
          <p:nvSpPr>
            <p:cNvPr id="462" name="Google Shape;462;p2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28"/>
          <p:cNvGrpSpPr/>
          <p:nvPr/>
        </p:nvGrpSpPr>
        <p:grpSpPr>
          <a:xfrm rot="-5400000">
            <a:off x="29766" y="-247489"/>
            <a:ext cx="2181860" cy="892524"/>
            <a:chOff x="6525475" y="148600"/>
            <a:chExt cx="2808779" cy="1148975"/>
          </a:xfrm>
        </p:grpSpPr>
        <p:sp>
          <p:nvSpPr>
            <p:cNvPr id="465" name="Google Shape;465;p2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28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68" name="Google Shape;468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71" name="Google Shape;471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28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28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8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6" name="Google Shape;476;p28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28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8" name="Google Shape;478;p28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28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2" name="Google Shape;482;p29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9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4" name="Google Shape;484;p29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29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6" name="Google Shape;486;p29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29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8" name="Google Shape;488;p29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29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90" name="Google Shape;490;p29"/>
          <p:cNvGrpSpPr/>
          <p:nvPr/>
        </p:nvGrpSpPr>
        <p:grpSpPr>
          <a:xfrm flipH="1" rot="-5400000">
            <a:off x="7480661" y="-165192"/>
            <a:ext cx="2014792" cy="719732"/>
            <a:chOff x="-85248" y="4203623"/>
            <a:chExt cx="2014792" cy="719732"/>
          </a:xfrm>
        </p:grpSpPr>
        <p:grpSp>
          <p:nvGrpSpPr>
            <p:cNvPr id="491" name="Google Shape;491;p29"/>
            <p:cNvGrpSpPr/>
            <p:nvPr/>
          </p:nvGrpSpPr>
          <p:grpSpPr>
            <a:xfrm>
              <a:off x="-85248" y="4203623"/>
              <a:ext cx="2014792" cy="469196"/>
              <a:chOff x="-35117" y="4163517"/>
              <a:chExt cx="2014792" cy="469196"/>
            </a:xfrm>
          </p:grpSpPr>
          <p:sp>
            <p:nvSpPr>
              <p:cNvPr id="492" name="Google Shape;492;p2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29"/>
            <p:cNvGrpSpPr/>
            <p:nvPr/>
          </p:nvGrpSpPr>
          <p:grpSpPr>
            <a:xfrm>
              <a:off x="-85248" y="4454155"/>
              <a:ext cx="2014792" cy="469200"/>
              <a:chOff x="-35117" y="4345992"/>
              <a:chExt cx="2014792" cy="469200"/>
            </a:xfrm>
          </p:grpSpPr>
          <p:sp>
            <p:nvSpPr>
              <p:cNvPr id="495" name="Google Shape;495;p2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7" name="Google Shape;497;p29"/>
          <p:cNvGrpSpPr/>
          <p:nvPr/>
        </p:nvGrpSpPr>
        <p:grpSpPr>
          <a:xfrm flipH="1" rot="-5400000">
            <a:off x="7870685" y="112475"/>
            <a:ext cx="2014792" cy="469199"/>
            <a:chOff x="-35117" y="4345992"/>
            <a:chExt cx="2014792" cy="469200"/>
          </a:xfrm>
        </p:grpSpPr>
        <p:sp>
          <p:nvSpPr>
            <p:cNvPr id="498" name="Google Shape;4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>
            <a:off x="-272765" y="4539543"/>
            <a:ext cx="2014792" cy="473129"/>
            <a:chOff x="-35117" y="4342063"/>
            <a:chExt cx="2014792" cy="473129"/>
          </a:xfrm>
        </p:grpSpPr>
        <p:sp>
          <p:nvSpPr>
            <p:cNvPr id="501" name="Google Shape;501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-217865" y="4785686"/>
            <a:ext cx="2014792" cy="473129"/>
            <a:chOff x="-35117" y="4342063"/>
            <a:chExt cx="2014792" cy="473129"/>
          </a:xfrm>
        </p:grpSpPr>
        <p:sp>
          <p:nvSpPr>
            <p:cNvPr id="504" name="Google Shape;504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29"/>
          <p:cNvGrpSpPr/>
          <p:nvPr/>
        </p:nvGrpSpPr>
        <p:grpSpPr>
          <a:xfrm>
            <a:off x="-519444" y="4310943"/>
            <a:ext cx="2014792" cy="473129"/>
            <a:chOff x="-35117" y="4342063"/>
            <a:chExt cx="2014792" cy="473129"/>
          </a:xfrm>
        </p:grpSpPr>
        <p:sp>
          <p:nvSpPr>
            <p:cNvPr id="507" name="Google Shape;50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1" name="Google Shape;511;p30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30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3" name="Google Shape;513;p30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30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5" name="Google Shape;515;p30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30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7" name="Google Shape;517;p30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30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9" name="Google Shape;519;p30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30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30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30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23" name="Google Shape;523;p30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524" name="Google Shape;524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30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527" name="Google Shape;527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30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530" name="Google Shape;530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30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533" name="Google Shape;533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0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536" name="Google Shape;536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30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539" name="Google Shape;539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1" name="Google Shape;541;p30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1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544" name="Google Shape;544;p31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31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547" name="Google Shape;547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31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550" name="Google Shape;550;p3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31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553" name="Google Shape;553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31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56" name="Google Shape;556;p31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31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59" name="Google Shape;559;p3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31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64" name="Google Shape;564;p32"/>
          <p:cNvGrpSpPr/>
          <p:nvPr/>
        </p:nvGrpSpPr>
        <p:grpSpPr>
          <a:xfrm>
            <a:off x="-217865" y="4785686"/>
            <a:ext cx="2014792" cy="473129"/>
            <a:chOff x="-35117" y="4342063"/>
            <a:chExt cx="2014792" cy="473129"/>
          </a:xfrm>
        </p:grpSpPr>
        <p:sp>
          <p:nvSpPr>
            <p:cNvPr id="565" name="Google Shape;56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32"/>
          <p:cNvGrpSpPr/>
          <p:nvPr/>
        </p:nvGrpSpPr>
        <p:grpSpPr>
          <a:xfrm>
            <a:off x="-519444" y="4548261"/>
            <a:ext cx="2014792" cy="473129"/>
            <a:chOff x="-35117" y="4342063"/>
            <a:chExt cx="2014792" cy="473129"/>
          </a:xfrm>
        </p:grpSpPr>
        <p:sp>
          <p:nvSpPr>
            <p:cNvPr id="568" name="Google Shape;568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32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71" name="Google Shape;57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32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74" name="Google Shape;574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32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77" name="Google Shape;577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32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80" name="Google Shape;580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3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84" name="Google Shape;584;p3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33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87" name="Google Shape;587;p3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3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90" name="Google Shape;590;p3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33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93" name="Google Shape;593;p33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94" name="Google Shape;594;p33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6" name="Google Shape;596;p33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97" name="Google Shape;597;p33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9" name="Google Shape;599;p33"/>
          <p:cNvGrpSpPr/>
          <p:nvPr/>
        </p:nvGrpSpPr>
        <p:grpSpPr>
          <a:xfrm>
            <a:off x="-1256132" y="715243"/>
            <a:ext cx="2014792" cy="473129"/>
            <a:chOff x="-35117" y="4342063"/>
            <a:chExt cx="2014792" cy="473129"/>
          </a:xfrm>
        </p:grpSpPr>
        <p:sp>
          <p:nvSpPr>
            <p:cNvPr id="600" name="Google Shape;600;p3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33"/>
          <p:cNvGrpSpPr/>
          <p:nvPr/>
        </p:nvGrpSpPr>
        <p:grpSpPr>
          <a:xfrm>
            <a:off x="-1179938" y="967068"/>
            <a:ext cx="2014792" cy="473129"/>
            <a:chOff x="-35117" y="4342063"/>
            <a:chExt cx="2014792" cy="473129"/>
          </a:xfrm>
        </p:grpSpPr>
        <p:sp>
          <p:nvSpPr>
            <p:cNvPr id="603" name="Google Shape;603;p3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33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4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608" name="Google Shape;608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34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611" name="Google Shape;611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34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614" name="Google Shape;614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p34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617" name="Google Shape;617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34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620" name="Google Shape;620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34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623" name="Google Shape;623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34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626" name="Google Shape;626;p34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34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629" name="Google Shape;629;p34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34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632" name="Google Shape;632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34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635" name="Google Shape;635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34"/>
          <p:cNvSpPr txBox="1"/>
          <p:nvPr>
            <p:ph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38" name="Google Shape;638;p34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34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0" name="Google Shape;640;p34"/>
          <p:cNvSpPr txBox="1"/>
          <p:nvPr>
            <p:ph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41" name="Google Shape;641;p34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34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3" name="Google Shape;643;p34"/>
          <p:cNvSpPr txBox="1"/>
          <p:nvPr>
            <p:ph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44" name="Google Shape;644;p34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34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46" name="Google Shape;646;p34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47" name="Google Shape;647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1" name="Google Shape;651;p35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2" name="Google Shape;652;p35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53" name="Google Shape;653;p3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35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56" name="Google Shape;656;p3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59" name="Google Shape;659;p3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62" name="Google Shape;662;p35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35"/>
          <p:cNvGrpSpPr/>
          <p:nvPr/>
        </p:nvGrpSpPr>
        <p:grpSpPr>
          <a:xfrm flipH="1" rot="10800000">
            <a:off x="-483488" y="4432692"/>
            <a:ext cx="2014792" cy="473129"/>
            <a:chOff x="-35117" y="4342063"/>
            <a:chExt cx="2014792" cy="473129"/>
          </a:xfrm>
        </p:grpSpPr>
        <p:sp>
          <p:nvSpPr>
            <p:cNvPr id="665" name="Google Shape;665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-483496" y="4392827"/>
            <a:ext cx="2014792" cy="473129"/>
            <a:chOff x="-35117" y="4342063"/>
            <a:chExt cx="2014792" cy="473129"/>
          </a:xfrm>
        </p:grpSpPr>
        <p:sp>
          <p:nvSpPr>
            <p:cNvPr id="668" name="Google Shape;668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71" name="Google Shape;671;p3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35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74" name="Google Shape;674;p3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35"/>
          <p:cNvGrpSpPr/>
          <p:nvPr/>
        </p:nvGrpSpPr>
        <p:grpSpPr>
          <a:xfrm rot="5400000">
            <a:off x="965855" y="-856180"/>
            <a:ext cx="2290315" cy="1518338"/>
            <a:chOff x="-736445" y="1581995"/>
            <a:chExt cx="2290315" cy="1518338"/>
          </a:xfrm>
        </p:grpSpPr>
        <p:sp>
          <p:nvSpPr>
            <p:cNvPr id="677" name="Google Shape;677;p35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8" name="Google Shape;678;p35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679" name="Google Shape;679;p35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0" name="Google Shape;680;p35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81" name="Google Shape;681;p35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3" name="Google Shape;683;p35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684" name="Google Shape;684;p35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35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6" name="Google Shape;686;p35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87" name="Google Shape;687;p35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35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9" name="Google Shape;689;p35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90" name="Google Shape;690;p35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35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36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94" name="Google Shape;694;p36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36"/>
          <p:cNvGrpSpPr/>
          <p:nvPr/>
        </p:nvGrpSpPr>
        <p:grpSpPr>
          <a:xfrm rot="-5400000">
            <a:off x="-393663" y="-505554"/>
            <a:ext cx="2181860" cy="892524"/>
            <a:chOff x="6525475" y="148600"/>
            <a:chExt cx="2808779" cy="1148975"/>
          </a:xfrm>
        </p:grpSpPr>
        <p:sp>
          <p:nvSpPr>
            <p:cNvPr id="697" name="Google Shape;697;p36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36"/>
          <p:cNvGrpSpPr/>
          <p:nvPr/>
        </p:nvGrpSpPr>
        <p:grpSpPr>
          <a:xfrm rot="-5400000">
            <a:off x="38041" y="-247489"/>
            <a:ext cx="2181860" cy="892524"/>
            <a:chOff x="6525475" y="148600"/>
            <a:chExt cx="2808779" cy="1148975"/>
          </a:xfrm>
        </p:grpSpPr>
        <p:sp>
          <p:nvSpPr>
            <p:cNvPr id="700" name="Google Shape;700;p36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36"/>
          <p:cNvGrpSpPr/>
          <p:nvPr/>
        </p:nvGrpSpPr>
        <p:grpSpPr>
          <a:xfrm flipH="1">
            <a:off x="6888679" y="-997821"/>
            <a:ext cx="1994692" cy="2439925"/>
            <a:chOff x="403405" y="-997821"/>
            <a:chExt cx="1994692" cy="2439925"/>
          </a:xfrm>
        </p:grpSpPr>
        <p:grpSp>
          <p:nvGrpSpPr>
            <p:cNvPr id="703" name="Google Shape;703;p36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704" name="Google Shape;704;p36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6" name="Google Shape;706;p36"/>
            <p:cNvGrpSpPr/>
            <p:nvPr/>
          </p:nvGrpSpPr>
          <p:grpSpPr>
            <a:xfrm rot="-5400000">
              <a:off x="-241263" y="-353154"/>
              <a:ext cx="2181860" cy="892524"/>
              <a:chOff x="6525475" y="148600"/>
              <a:chExt cx="2808779" cy="1148975"/>
            </a:xfrm>
          </p:grpSpPr>
          <p:sp>
            <p:nvSpPr>
              <p:cNvPr id="707" name="Google Shape;707;p3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36"/>
            <p:cNvGrpSpPr/>
            <p:nvPr/>
          </p:nvGrpSpPr>
          <p:grpSpPr>
            <a:xfrm rot="-5400000">
              <a:off x="182166" y="-95089"/>
              <a:ext cx="2181860" cy="892524"/>
              <a:chOff x="6525475" y="148600"/>
              <a:chExt cx="2808779" cy="1148975"/>
            </a:xfrm>
          </p:grpSpPr>
          <p:sp>
            <p:nvSpPr>
              <p:cNvPr id="710" name="Google Shape;710;p3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2" name="Google Shape;712;p3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13" name="Google Shape;713;p36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14" name="Google Shape;714;p36"/>
          <p:cNvGrpSpPr/>
          <p:nvPr/>
        </p:nvGrpSpPr>
        <p:grpSpPr>
          <a:xfrm>
            <a:off x="-272765" y="4539543"/>
            <a:ext cx="2014792" cy="473129"/>
            <a:chOff x="-35117" y="4342063"/>
            <a:chExt cx="2014792" cy="473129"/>
          </a:xfrm>
        </p:grpSpPr>
        <p:sp>
          <p:nvSpPr>
            <p:cNvPr id="715" name="Google Shape;715;p3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36"/>
          <p:cNvGrpSpPr/>
          <p:nvPr/>
        </p:nvGrpSpPr>
        <p:grpSpPr>
          <a:xfrm>
            <a:off x="-217865" y="4785686"/>
            <a:ext cx="2014792" cy="473129"/>
            <a:chOff x="-35117" y="4342063"/>
            <a:chExt cx="2014792" cy="473129"/>
          </a:xfrm>
        </p:grpSpPr>
        <p:sp>
          <p:nvSpPr>
            <p:cNvPr id="718" name="Google Shape;718;p3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10800000">
            <a:off x="7239829" y="4310942"/>
            <a:ext cx="2014792" cy="473129"/>
            <a:chOff x="-35117" y="4342063"/>
            <a:chExt cx="2014792" cy="473129"/>
          </a:xfrm>
        </p:grpSpPr>
        <p:sp>
          <p:nvSpPr>
            <p:cNvPr id="721" name="Google Shape;721;p3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7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5" name="Google Shape;725;p37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26" name="Google Shape;726;p37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727" name="Google Shape;727;p3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730" name="Google Shape;730;p3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7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733" name="Google Shape;733;p3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37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736" name="Google Shape;736;p3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37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739" name="Google Shape;739;p3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742" name="Google Shape;742;p3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8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46" name="Google Shape;746;p38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47" name="Google Shape;747;p38"/>
          <p:cNvGrpSpPr/>
          <p:nvPr/>
        </p:nvGrpSpPr>
        <p:grpSpPr>
          <a:xfrm>
            <a:off x="-1411812" y="3924763"/>
            <a:ext cx="2961179" cy="2085653"/>
            <a:chOff x="-1411812" y="3924763"/>
            <a:chExt cx="2961179" cy="2085653"/>
          </a:xfrm>
        </p:grpSpPr>
        <p:grpSp>
          <p:nvGrpSpPr>
            <p:cNvPr id="748" name="Google Shape;748;p38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49" name="Google Shape;749;p38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1" name="Google Shape;751;p38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52" name="Google Shape;752;p38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4" name="Google Shape;754;p38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7" name="Google Shape;757;p38"/>
          <p:cNvGrpSpPr/>
          <p:nvPr/>
        </p:nvGrpSpPr>
        <p:grpSpPr>
          <a:xfrm flipH="1">
            <a:off x="7393916" y="159663"/>
            <a:ext cx="2014792" cy="464411"/>
            <a:chOff x="-35117" y="4350781"/>
            <a:chExt cx="2014792" cy="464411"/>
          </a:xfrm>
        </p:grpSpPr>
        <p:sp>
          <p:nvSpPr>
            <p:cNvPr id="758" name="Google Shape;758;p3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38"/>
          <p:cNvGrpSpPr/>
          <p:nvPr/>
        </p:nvGrpSpPr>
        <p:grpSpPr>
          <a:xfrm flipH="1">
            <a:off x="7393916" y="480896"/>
            <a:ext cx="2014792" cy="473129"/>
            <a:chOff x="-35117" y="4342063"/>
            <a:chExt cx="2014792" cy="473129"/>
          </a:xfrm>
        </p:grpSpPr>
        <p:sp>
          <p:nvSpPr>
            <p:cNvPr id="761" name="Google Shape;761;p3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5" name="Google Shape;765;p39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39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b="0" i="0" sz="1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39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Google Shape;768;p39"/>
          <p:cNvGrpSpPr/>
          <p:nvPr/>
        </p:nvGrpSpPr>
        <p:grpSpPr>
          <a:xfrm flipH="1">
            <a:off x="7136201" y="4054216"/>
            <a:ext cx="2074949" cy="962379"/>
            <a:chOff x="-85248" y="3960975"/>
            <a:chExt cx="2074949" cy="962379"/>
          </a:xfrm>
        </p:grpSpPr>
        <p:grpSp>
          <p:nvGrpSpPr>
            <p:cNvPr id="769" name="Google Shape;769;p39"/>
            <p:cNvGrpSpPr/>
            <p:nvPr/>
          </p:nvGrpSpPr>
          <p:grpSpPr>
            <a:xfrm>
              <a:off x="-44137" y="3960975"/>
              <a:ext cx="2033838" cy="459179"/>
              <a:chOff x="-101291" y="3971002"/>
              <a:chExt cx="2033838" cy="459179"/>
            </a:xfrm>
          </p:grpSpPr>
          <p:sp>
            <p:nvSpPr>
              <p:cNvPr id="770" name="Google Shape;770;p3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-85248" y="4203623"/>
              <a:ext cx="2014792" cy="469196"/>
              <a:chOff x="-35117" y="4163517"/>
              <a:chExt cx="2014792" cy="469196"/>
            </a:xfrm>
          </p:grpSpPr>
          <p:sp>
            <p:nvSpPr>
              <p:cNvPr id="773" name="Google Shape;773;p3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39"/>
            <p:cNvGrpSpPr/>
            <p:nvPr/>
          </p:nvGrpSpPr>
          <p:grpSpPr>
            <a:xfrm>
              <a:off x="-85248" y="4454155"/>
              <a:ext cx="2014792" cy="469200"/>
              <a:chOff x="-35117" y="4345992"/>
              <a:chExt cx="2014792" cy="469200"/>
            </a:xfrm>
          </p:grpSpPr>
          <p:sp>
            <p:nvSpPr>
              <p:cNvPr id="776" name="Google Shape;776;p3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8" name="Google Shape;778;p39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79" name="Google Shape;779;p39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1" name="Google Shape;781;p39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82" name="Google Shape;782;p39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8" name="Google Shape;788;p39"/>
              <p:cNvGrpSpPr/>
              <p:nvPr/>
            </p:nvGrpSpPr>
            <p:grpSpPr>
              <a:xfrm>
                <a:off x="8530783" y="2299824"/>
                <a:ext cx="640686" cy="543854"/>
                <a:chOff x="10364519" y="2624211"/>
                <a:chExt cx="640686" cy="543854"/>
              </a:xfrm>
            </p:grpSpPr>
            <p:sp>
              <p:nvSpPr>
                <p:cNvPr id="789" name="Google Shape;789;p39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39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40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93" name="Google Shape;793;p40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94" name="Google Shape;794;p40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6" name="Google Shape;796;p40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97" name="Google Shape;797;p4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9" name="Google Shape;799;p40"/>
          <p:cNvGrpSpPr/>
          <p:nvPr/>
        </p:nvGrpSpPr>
        <p:grpSpPr>
          <a:xfrm>
            <a:off x="-1256132" y="867643"/>
            <a:ext cx="2014792" cy="473129"/>
            <a:chOff x="-35117" y="4342063"/>
            <a:chExt cx="2014792" cy="473129"/>
          </a:xfrm>
        </p:grpSpPr>
        <p:sp>
          <p:nvSpPr>
            <p:cNvPr id="800" name="Google Shape;800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-1179938" y="1195668"/>
            <a:ext cx="2014792" cy="473129"/>
            <a:chOff x="-35117" y="4342063"/>
            <a:chExt cx="2014792" cy="473129"/>
          </a:xfrm>
        </p:grpSpPr>
        <p:sp>
          <p:nvSpPr>
            <p:cNvPr id="803" name="Google Shape;803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 rot="10800000">
            <a:off x="39853" y="-260808"/>
            <a:ext cx="2014792" cy="473129"/>
            <a:chOff x="-35117" y="4342063"/>
            <a:chExt cx="2014792" cy="473129"/>
          </a:xfrm>
        </p:grpSpPr>
        <p:sp>
          <p:nvSpPr>
            <p:cNvPr id="806" name="Google Shape;806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809" name="Google Shape;809;p4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40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812" name="Google Shape;812;p4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815" name="Google Shape;815;p4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41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819" name="Google Shape;819;p41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p41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822" name="Google Shape;822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41"/>
          <p:cNvGrpSpPr/>
          <p:nvPr/>
        </p:nvGrpSpPr>
        <p:grpSpPr>
          <a:xfrm flipH="1" rot="10800000">
            <a:off x="-351288" y="128489"/>
            <a:ext cx="2014792" cy="473129"/>
            <a:chOff x="-35117" y="4342063"/>
            <a:chExt cx="2014792" cy="473129"/>
          </a:xfrm>
        </p:grpSpPr>
        <p:sp>
          <p:nvSpPr>
            <p:cNvPr id="825" name="Google Shape;825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7" name="Google Shape;827;p41"/>
          <p:cNvGrpSpPr/>
          <p:nvPr/>
        </p:nvGrpSpPr>
        <p:grpSpPr>
          <a:xfrm flipH="1" rot="10800000">
            <a:off x="-407288" y="4585092"/>
            <a:ext cx="2014792" cy="473129"/>
            <a:chOff x="-35117" y="4342063"/>
            <a:chExt cx="2014792" cy="473129"/>
          </a:xfrm>
        </p:grpSpPr>
        <p:sp>
          <p:nvSpPr>
            <p:cNvPr id="828" name="Google Shape;828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41"/>
          <p:cNvGrpSpPr/>
          <p:nvPr/>
        </p:nvGrpSpPr>
        <p:grpSpPr>
          <a:xfrm>
            <a:off x="-407296" y="4545227"/>
            <a:ext cx="2014792" cy="473129"/>
            <a:chOff x="-35117" y="4342063"/>
            <a:chExt cx="2014792" cy="473129"/>
          </a:xfrm>
        </p:grpSpPr>
        <p:sp>
          <p:nvSpPr>
            <p:cNvPr id="831" name="Google Shape;831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834" name="Google Shape;834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837" name="Google Shape;837;p4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41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840" name="Google Shape;840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 flipH="1" rot="10800000">
            <a:off x="-198888" y="-100111"/>
            <a:ext cx="2014792" cy="473129"/>
            <a:chOff x="-35117" y="4342063"/>
            <a:chExt cx="2014792" cy="473129"/>
          </a:xfrm>
        </p:grpSpPr>
        <p:sp>
          <p:nvSpPr>
            <p:cNvPr id="843" name="Google Shape;843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42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47" name="Google Shape;847;p4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42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50" name="Google Shape;850;p42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2" name="Google Shape;852;p42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53" name="Google Shape;853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42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56" name="Google Shape;856;p4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42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59" name="Google Shape;859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42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62" name="Google Shape;862;p4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4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65" name="Google Shape;865;p4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4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68" name="Google Shape;868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4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71" name="Google Shape;871;p4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4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74" name="Google Shape;874;p4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77" name="Google Shape;877;p4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4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80" name="Google Shape;880;p4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4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83" name="Google Shape;883;p4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4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86" name="Google Shape;886;p4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4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89" name="Google Shape;889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1" name="Google Shape;891;p42"/>
          <p:cNvGrpSpPr/>
          <p:nvPr/>
        </p:nvGrpSpPr>
        <p:grpSpPr>
          <a:xfrm flipH="1" rot="5400000">
            <a:off x="-766398" y="4711607"/>
            <a:ext cx="2014792" cy="719732"/>
            <a:chOff x="-85248" y="4203623"/>
            <a:chExt cx="2014792" cy="719732"/>
          </a:xfrm>
        </p:grpSpPr>
        <p:grpSp>
          <p:nvGrpSpPr>
            <p:cNvPr id="892" name="Google Shape;892;p42"/>
            <p:cNvGrpSpPr/>
            <p:nvPr/>
          </p:nvGrpSpPr>
          <p:grpSpPr>
            <a:xfrm>
              <a:off x="-85248" y="4203623"/>
              <a:ext cx="2014792" cy="469196"/>
              <a:chOff x="-35117" y="4163517"/>
              <a:chExt cx="2014792" cy="469196"/>
            </a:xfrm>
          </p:grpSpPr>
          <p:sp>
            <p:nvSpPr>
              <p:cNvPr id="893" name="Google Shape;893;p4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5" name="Google Shape;895;p42"/>
            <p:cNvGrpSpPr/>
            <p:nvPr/>
          </p:nvGrpSpPr>
          <p:grpSpPr>
            <a:xfrm>
              <a:off x="-85248" y="4454155"/>
              <a:ext cx="2014792" cy="469200"/>
              <a:chOff x="-35117" y="4345992"/>
              <a:chExt cx="2014792" cy="469200"/>
            </a:xfrm>
          </p:grpSpPr>
          <p:sp>
            <p:nvSpPr>
              <p:cNvPr id="896" name="Google Shape;896;p4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4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8" name="Google Shape;898;p42"/>
          <p:cNvGrpSpPr/>
          <p:nvPr/>
        </p:nvGrpSpPr>
        <p:grpSpPr>
          <a:xfrm flipH="1">
            <a:off x="8418669" y="734101"/>
            <a:ext cx="2014792" cy="469196"/>
            <a:chOff x="-35117" y="4163517"/>
            <a:chExt cx="2014792" cy="469196"/>
          </a:xfrm>
        </p:grpSpPr>
        <p:sp>
          <p:nvSpPr>
            <p:cNvPr id="899" name="Google Shape;899;p42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to1F-yrCGGxhz9Te71qWEIYkcdQ6AoWc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43"/>
          <p:cNvPicPr preferRelativeResize="0"/>
          <p:nvPr/>
        </p:nvPicPr>
        <p:blipFill rotWithShape="1">
          <a:blip r:embed="rId3">
            <a:alphaModFix/>
          </a:blip>
          <a:srcRect b="0" l="12647" r="14205" t="0"/>
          <a:stretch/>
        </p:blipFill>
        <p:spPr>
          <a:xfrm>
            <a:off x="1994650" y="443750"/>
            <a:ext cx="1905000" cy="3753802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43"/>
          <p:cNvSpPr txBox="1"/>
          <p:nvPr/>
        </p:nvSpPr>
        <p:spPr>
          <a:xfrm>
            <a:off x="4280650" y="1053150"/>
            <a:ext cx="31488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Umich </a:t>
            </a:r>
            <a:endParaRPr b="1" sz="3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Mental Health Application </a:t>
            </a:r>
            <a:endParaRPr b="1" sz="3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7" name="Google Shape;907;p43"/>
          <p:cNvSpPr txBox="1"/>
          <p:nvPr/>
        </p:nvSpPr>
        <p:spPr>
          <a:xfrm>
            <a:off x="5773500" y="3479150"/>
            <a:ext cx="294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Sans Pro"/>
              <a:buChar char="-"/>
            </a:pPr>
            <a:r>
              <a:rPr b="1"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Kashmira Sawant</a:t>
            </a:r>
            <a:endParaRPr b="1"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4"/>
          <p:cNvSpPr txBox="1"/>
          <p:nvPr>
            <p:ph idx="1" type="body"/>
          </p:nvPr>
        </p:nvSpPr>
        <p:spPr>
          <a:xfrm>
            <a:off x="720000" y="784425"/>
            <a:ext cx="7704000" cy="16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Problem Statement: </a:t>
            </a:r>
            <a:endParaRPr b="1"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​​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graduate students at the University of Michigan should be able to get access to a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mental health and wellness services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will help them to manage daily mental health challenges without being restricted by the unavailability of a mobile platform or the additional waiting and plodding that a traditional care model necessitates.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4"/>
          <p:cNvSpPr txBox="1"/>
          <p:nvPr/>
        </p:nvSpPr>
        <p:spPr>
          <a:xfrm>
            <a:off x="720000" y="2342050"/>
            <a:ext cx="7830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Intended Users: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Graduate students in a professional degree program.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6858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Domestic students who purchased Domestic Student Health Insurance or international students who purchased the International Student and Scholar Health Insurance.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5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walk-through MHealthy </a:t>
            </a:r>
            <a:endParaRPr/>
          </a:p>
        </p:txBody>
      </p:sp>
      <p:pic>
        <p:nvPicPr>
          <p:cNvPr id="919" name="Google Shape;919;p45" title="SI Someth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950" y="1187400"/>
            <a:ext cx="4572000" cy="3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6"/>
          <p:cNvSpPr txBox="1"/>
          <p:nvPr>
            <p:ph type="title"/>
          </p:nvPr>
        </p:nvSpPr>
        <p:spPr>
          <a:xfrm>
            <a:off x="635375" y="2482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 </a:t>
            </a:r>
            <a:endParaRPr/>
          </a:p>
        </p:txBody>
      </p:sp>
      <p:pic>
        <p:nvPicPr>
          <p:cNvPr id="925" name="Google Shape;9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75" y="1264025"/>
            <a:ext cx="1785268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863" y="1264025"/>
            <a:ext cx="1859225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0025" y="1264025"/>
            <a:ext cx="1922900" cy="382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46"/>
          <p:cNvSpPr txBox="1"/>
          <p:nvPr/>
        </p:nvSpPr>
        <p:spPr>
          <a:xfrm>
            <a:off x="861663" y="863825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Questionnaire screen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9" name="Google Shape;929;p46"/>
          <p:cNvSpPr txBox="1"/>
          <p:nvPr/>
        </p:nvSpPr>
        <p:spPr>
          <a:xfrm>
            <a:off x="3165825" y="794963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 screen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0" name="Google Shape;930;p46"/>
          <p:cNvSpPr txBox="1"/>
          <p:nvPr/>
        </p:nvSpPr>
        <p:spPr>
          <a:xfrm>
            <a:off x="5538825" y="794950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Appointment screen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7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Strategy for Intervention</a:t>
            </a:r>
            <a:endParaRPr sz="2000"/>
          </a:p>
        </p:txBody>
      </p:sp>
      <p:sp>
        <p:nvSpPr>
          <p:cNvPr id="936" name="Google Shape;936;p47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Behavioral Change Theories (BCT) of Goal Setting, Social Support, and Scheduled Consequences will be applied by MHealthy.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will be required to complete a wellness assessment survey after installing the app to establish a baseline and set goals for monitoring progress or regression.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customized intervention strategy, it is essential to identify the consumer's potential mental health difficulties.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8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42" name="Google Shape;942;p48"/>
          <p:cNvSpPr txBox="1"/>
          <p:nvPr>
            <p:ph idx="1" type="body"/>
          </p:nvPr>
        </p:nvSpPr>
        <p:spPr>
          <a:xfrm>
            <a:off x="672975" y="1438675"/>
            <a:ext cx="6887100" cy="19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MHealthy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proposes to be a one stop platform for mental health and wellness for graduate students of University of Michigan - Ann Arbor.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MHealthy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serve the 18,000 graduate students with domestic or international health insurance. It will incorporate behavior change theories such as goal setting, scheduled consequences/rewards, and social support as well as a telehealth feature that helps consumers to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therapists.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