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8" r:id="rId7"/>
    <p:sldId id="269" r:id="rId8"/>
    <p:sldId id="271" r:id="rId9"/>
    <p:sldId id="270" r:id="rId10"/>
    <p:sldId id="272" r:id="rId11"/>
    <p:sldId id="273" r:id="rId12"/>
    <p:sldId id="266" r:id="rId13"/>
    <p:sldId id="277" r:id="rId14"/>
    <p:sldId id="267" r:id="rId15"/>
    <p:sldId id="264" r:id="rId16"/>
    <p:sldId id="26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8"/>
    <p:restoredTop sz="94684"/>
  </p:normalViewPr>
  <p:slideViewPr>
    <p:cSldViewPr snapToGrid="0">
      <p:cViewPr varScale="1">
        <p:scale>
          <a:sx n="104" d="100"/>
          <a:sy n="104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0.svg"/><Relationship Id="rId4" Type="http://schemas.openxmlformats.org/officeDocument/2006/relationships/image" Target="../media/image25.svg"/><Relationship Id="rId9" Type="http://schemas.openxmlformats.org/officeDocument/2006/relationships/image" Target="../media/image11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0.svg"/><Relationship Id="rId4" Type="http://schemas.openxmlformats.org/officeDocument/2006/relationships/image" Target="../media/image25.svg"/><Relationship Id="rId9" Type="http://schemas.openxmlformats.org/officeDocument/2006/relationships/image" Target="../media/image11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E9AC2-723E-4CE2-92BB-A6195BFFD75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2B4BB0-C2A8-4348-BE5C-D3E03F12F5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Engineering involves designing, building, and maintaining systems for collecting, storing, and processing data.</a:t>
          </a:r>
        </a:p>
      </dgm:t>
    </dgm:pt>
    <dgm:pt modelId="{72571F59-F20E-4DEC-A061-E63995991192}" type="parTrans" cxnId="{E8C82A2F-C609-477E-8BEE-ADA2D43D8D68}">
      <dgm:prSet/>
      <dgm:spPr/>
      <dgm:t>
        <a:bodyPr/>
        <a:lstStyle/>
        <a:p>
          <a:endParaRPr lang="en-US"/>
        </a:p>
      </dgm:t>
    </dgm:pt>
    <dgm:pt modelId="{F89E7B1C-B949-4D21-9A77-EC72565976AA}" type="sibTrans" cxnId="{E8C82A2F-C609-477E-8BEE-ADA2D43D8D68}">
      <dgm:prSet/>
      <dgm:spPr/>
      <dgm:t>
        <a:bodyPr/>
        <a:lstStyle/>
        <a:p>
          <a:endParaRPr lang="en-US"/>
        </a:p>
      </dgm:t>
    </dgm:pt>
    <dgm:pt modelId="{367D1C8F-A057-4CAA-AB04-32693B6A7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Components</a:t>
          </a:r>
          <a:r>
            <a:rPr lang="en-US"/>
            <a:t>:</a:t>
          </a:r>
        </a:p>
      </dgm:t>
    </dgm:pt>
    <dgm:pt modelId="{DCD94A94-8F55-4981-805E-E3C69ED533B2}" type="parTrans" cxnId="{20641E0F-1D96-47B6-884E-9E8D2D1183DB}">
      <dgm:prSet/>
      <dgm:spPr/>
      <dgm:t>
        <a:bodyPr/>
        <a:lstStyle/>
        <a:p>
          <a:endParaRPr lang="en-US"/>
        </a:p>
      </dgm:t>
    </dgm:pt>
    <dgm:pt modelId="{114A60AA-7843-41A1-9BEB-82815C56F163}" type="sibTrans" cxnId="{20641E0F-1D96-47B6-884E-9E8D2D1183DB}">
      <dgm:prSet/>
      <dgm:spPr/>
      <dgm:t>
        <a:bodyPr/>
        <a:lstStyle/>
        <a:p>
          <a:endParaRPr lang="en-US"/>
        </a:p>
      </dgm:t>
    </dgm:pt>
    <dgm:pt modelId="{1403E681-DC91-4036-B3E9-67CCC8C013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</a:p>
      </dgm:t>
    </dgm:pt>
    <dgm:pt modelId="{603AEF80-65B4-4206-A7BF-B79375269421}" type="parTrans" cxnId="{067E2A85-F0BC-4D66-A46D-E392921F51F0}">
      <dgm:prSet/>
      <dgm:spPr/>
      <dgm:t>
        <a:bodyPr/>
        <a:lstStyle/>
        <a:p>
          <a:endParaRPr lang="en-US"/>
        </a:p>
      </dgm:t>
    </dgm:pt>
    <dgm:pt modelId="{0BE41EC6-BC3F-4715-A768-3F8573BC9E6A}" type="sibTrans" cxnId="{067E2A85-F0BC-4D66-A46D-E392921F51F0}">
      <dgm:prSet/>
      <dgm:spPr/>
      <dgm:t>
        <a:bodyPr/>
        <a:lstStyle/>
        <a:p>
          <a:endParaRPr lang="en-US"/>
        </a:p>
      </dgm:t>
    </dgm:pt>
    <dgm:pt modelId="{E2AB2C23-5BCA-4B86-9212-B93F0572C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</a:t>
          </a:r>
        </a:p>
      </dgm:t>
    </dgm:pt>
    <dgm:pt modelId="{F7B400B0-5412-48F1-9A0E-78CE384AAEF2}" type="parTrans" cxnId="{9867938F-E833-42BC-A71D-ABA4FE382404}">
      <dgm:prSet/>
      <dgm:spPr/>
      <dgm:t>
        <a:bodyPr/>
        <a:lstStyle/>
        <a:p>
          <a:endParaRPr lang="en-US"/>
        </a:p>
      </dgm:t>
    </dgm:pt>
    <dgm:pt modelId="{7811272F-A5B8-4E14-B4C7-7818A297F8A2}" type="sibTrans" cxnId="{9867938F-E833-42BC-A71D-ABA4FE382404}">
      <dgm:prSet/>
      <dgm:spPr/>
      <dgm:t>
        <a:bodyPr/>
        <a:lstStyle/>
        <a:p>
          <a:endParaRPr lang="en-US"/>
        </a:p>
      </dgm:t>
    </dgm:pt>
    <dgm:pt modelId="{B860F56D-CA04-4829-A456-45F5FC0B94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Transformation</a:t>
          </a:r>
        </a:p>
      </dgm:t>
    </dgm:pt>
    <dgm:pt modelId="{0F60420E-5DAD-4B0F-9AA3-40AA46915110}" type="parTrans" cxnId="{21352DA1-EB36-4D14-A8AD-49B510ED37B9}">
      <dgm:prSet/>
      <dgm:spPr/>
      <dgm:t>
        <a:bodyPr/>
        <a:lstStyle/>
        <a:p>
          <a:endParaRPr lang="en-US"/>
        </a:p>
      </dgm:t>
    </dgm:pt>
    <dgm:pt modelId="{C78FF965-13BA-44DE-A5C5-B018ECA7B458}" type="sibTrans" cxnId="{21352DA1-EB36-4D14-A8AD-49B510ED37B9}">
      <dgm:prSet/>
      <dgm:spPr/>
      <dgm:t>
        <a:bodyPr/>
        <a:lstStyle/>
        <a:p>
          <a:endParaRPr lang="en-US"/>
        </a:p>
      </dgm:t>
    </dgm:pt>
    <dgm:pt modelId="{EF827FE2-4963-4F6D-AB42-D1895100CE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Pipeline Automation</a:t>
          </a:r>
        </a:p>
      </dgm:t>
    </dgm:pt>
    <dgm:pt modelId="{3A23115E-7C88-4168-9F4B-7C7DC7A83CCF}" type="parTrans" cxnId="{018E79D6-919F-46A5-A68E-38E99482C43E}">
      <dgm:prSet/>
      <dgm:spPr/>
      <dgm:t>
        <a:bodyPr/>
        <a:lstStyle/>
        <a:p>
          <a:endParaRPr lang="en-US"/>
        </a:p>
      </dgm:t>
    </dgm:pt>
    <dgm:pt modelId="{858D5741-EA51-4CCE-B67C-C762E6EC8C30}" type="sibTrans" cxnId="{018E79D6-919F-46A5-A68E-38E99482C43E}">
      <dgm:prSet/>
      <dgm:spPr/>
      <dgm:t>
        <a:bodyPr/>
        <a:lstStyle/>
        <a:p>
          <a:endParaRPr lang="en-US"/>
        </a:p>
      </dgm:t>
    </dgm:pt>
    <dgm:pt modelId="{8042FD58-4A65-44AE-BA04-03689F8B2A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</a:t>
          </a:r>
          <a:r>
            <a:rPr lang="en-US"/>
            <a:t>: Ensure data is available, reliable, and accessible for analysis and decision-making.</a:t>
          </a:r>
        </a:p>
      </dgm:t>
    </dgm:pt>
    <dgm:pt modelId="{0E8463D3-1F7C-4C24-A706-DDC62DD5E0A6}" type="parTrans" cxnId="{EA5BA4A5-F238-4499-B5A2-FE269540A235}">
      <dgm:prSet/>
      <dgm:spPr/>
      <dgm:t>
        <a:bodyPr/>
        <a:lstStyle/>
        <a:p>
          <a:endParaRPr lang="en-US"/>
        </a:p>
      </dgm:t>
    </dgm:pt>
    <dgm:pt modelId="{CDAEFE3D-F5DA-4A73-A9B8-0BDDDEFF807C}" type="sibTrans" cxnId="{EA5BA4A5-F238-4499-B5A2-FE269540A235}">
      <dgm:prSet/>
      <dgm:spPr/>
      <dgm:t>
        <a:bodyPr/>
        <a:lstStyle/>
        <a:p>
          <a:endParaRPr lang="en-US"/>
        </a:p>
      </dgm:t>
    </dgm:pt>
    <dgm:pt modelId="{688B630B-0348-4B69-93FC-8F19765B7EB5}" type="pres">
      <dgm:prSet presAssocID="{84DE9AC2-723E-4CE2-92BB-A6195BFFD756}" presName="root" presStyleCnt="0">
        <dgm:presLayoutVars>
          <dgm:dir/>
          <dgm:resizeHandles val="exact"/>
        </dgm:presLayoutVars>
      </dgm:prSet>
      <dgm:spPr/>
    </dgm:pt>
    <dgm:pt modelId="{90EBE307-DEC6-4143-8F16-382FB4E6F1A0}" type="pres">
      <dgm:prSet presAssocID="{A62B4BB0-C2A8-4348-BE5C-D3E03F12F581}" presName="compNode" presStyleCnt="0"/>
      <dgm:spPr/>
    </dgm:pt>
    <dgm:pt modelId="{FE5A63A0-B523-46DA-9F2D-FC0E850A5DEE}" type="pres">
      <dgm:prSet presAssocID="{A62B4BB0-C2A8-4348-BE5C-D3E03F12F581}" presName="bgRect" presStyleLbl="bgShp" presStyleIdx="0" presStyleCnt="3"/>
      <dgm:spPr/>
    </dgm:pt>
    <dgm:pt modelId="{D1726AF8-AD69-4934-8B59-C6C489EF1043}" type="pres">
      <dgm:prSet presAssocID="{A62B4BB0-C2A8-4348-BE5C-D3E03F12F5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A54DB4-1765-4452-BD4F-2CC42FFCD8F6}" type="pres">
      <dgm:prSet presAssocID="{A62B4BB0-C2A8-4348-BE5C-D3E03F12F581}" presName="spaceRect" presStyleCnt="0"/>
      <dgm:spPr/>
    </dgm:pt>
    <dgm:pt modelId="{8652B08D-33F9-4831-BEA8-1EE84A0F00A6}" type="pres">
      <dgm:prSet presAssocID="{A62B4BB0-C2A8-4348-BE5C-D3E03F12F581}" presName="parTx" presStyleLbl="revTx" presStyleIdx="0" presStyleCnt="4">
        <dgm:presLayoutVars>
          <dgm:chMax val="0"/>
          <dgm:chPref val="0"/>
        </dgm:presLayoutVars>
      </dgm:prSet>
      <dgm:spPr/>
    </dgm:pt>
    <dgm:pt modelId="{74C999C7-9C1C-402E-8F1B-6EBC4D4C50DE}" type="pres">
      <dgm:prSet presAssocID="{F89E7B1C-B949-4D21-9A77-EC72565976AA}" presName="sibTrans" presStyleCnt="0"/>
      <dgm:spPr/>
    </dgm:pt>
    <dgm:pt modelId="{35AF11AF-CFBA-4363-9CF3-BDE4BC46E71B}" type="pres">
      <dgm:prSet presAssocID="{367D1C8F-A057-4CAA-AB04-32693B6A75EC}" presName="compNode" presStyleCnt="0"/>
      <dgm:spPr/>
    </dgm:pt>
    <dgm:pt modelId="{A79F535F-86B3-4609-859D-AC663D3D2109}" type="pres">
      <dgm:prSet presAssocID="{367D1C8F-A057-4CAA-AB04-32693B6A75EC}" presName="bgRect" presStyleLbl="bgShp" presStyleIdx="1" presStyleCnt="3"/>
      <dgm:spPr/>
    </dgm:pt>
    <dgm:pt modelId="{735F6169-DC8E-44C8-BAC4-A7DE6806D614}" type="pres">
      <dgm:prSet presAssocID="{367D1C8F-A057-4CAA-AB04-32693B6A75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C8CE1D-9396-4552-BB5E-81B66BDE3A18}" type="pres">
      <dgm:prSet presAssocID="{367D1C8F-A057-4CAA-AB04-32693B6A75EC}" presName="spaceRect" presStyleCnt="0"/>
      <dgm:spPr/>
    </dgm:pt>
    <dgm:pt modelId="{750173DE-C249-409C-B099-1E8F55C0695A}" type="pres">
      <dgm:prSet presAssocID="{367D1C8F-A057-4CAA-AB04-32693B6A75EC}" presName="parTx" presStyleLbl="revTx" presStyleIdx="1" presStyleCnt="4">
        <dgm:presLayoutVars>
          <dgm:chMax val="0"/>
          <dgm:chPref val="0"/>
        </dgm:presLayoutVars>
      </dgm:prSet>
      <dgm:spPr/>
    </dgm:pt>
    <dgm:pt modelId="{7F932952-9183-46E9-972F-08299BA0C157}" type="pres">
      <dgm:prSet presAssocID="{367D1C8F-A057-4CAA-AB04-32693B6A75EC}" presName="desTx" presStyleLbl="revTx" presStyleIdx="2" presStyleCnt="4">
        <dgm:presLayoutVars/>
      </dgm:prSet>
      <dgm:spPr/>
    </dgm:pt>
    <dgm:pt modelId="{10C3EA8C-B400-41D7-836C-8C83380F928D}" type="pres">
      <dgm:prSet presAssocID="{114A60AA-7843-41A1-9BEB-82815C56F163}" presName="sibTrans" presStyleCnt="0"/>
      <dgm:spPr/>
    </dgm:pt>
    <dgm:pt modelId="{427D9305-370F-4F27-9B66-948C2CE41FC0}" type="pres">
      <dgm:prSet presAssocID="{8042FD58-4A65-44AE-BA04-03689F8B2A17}" presName="compNode" presStyleCnt="0"/>
      <dgm:spPr/>
    </dgm:pt>
    <dgm:pt modelId="{EDD6A84D-DB0F-486E-9F2C-D9B7735EF718}" type="pres">
      <dgm:prSet presAssocID="{8042FD58-4A65-44AE-BA04-03689F8B2A17}" presName="bgRect" presStyleLbl="bgShp" presStyleIdx="2" presStyleCnt="3"/>
      <dgm:spPr/>
    </dgm:pt>
    <dgm:pt modelId="{1B9AC2D3-88E0-4958-98BA-C0EA043D4B19}" type="pres">
      <dgm:prSet presAssocID="{8042FD58-4A65-44AE-BA04-03689F8B2A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E414A33-6251-402B-B715-D5BF2A4130B1}" type="pres">
      <dgm:prSet presAssocID="{8042FD58-4A65-44AE-BA04-03689F8B2A17}" presName="spaceRect" presStyleCnt="0"/>
      <dgm:spPr/>
    </dgm:pt>
    <dgm:pt modelId="{2014FB8C-60EB-400A-A8F3-567D4E75CB74}" type="pres">
      <dgm:prSet presAssocID="{8042FD58-4A65-44AE-BA04-03689F8B2A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52B900-0981-4E5D-BC59-3C7C606B061F}" type="presOf" srcId="{B860F56D-CA04-4829-A456-45F5FC0B9458}" destId="{7F932952-9183-46E9-972F-08299BA0C157}" srcOrd="0" destOrd="2" presId="urn:microsoft.com/office/officeart/2018/2/layout/IconVerticalSolidList"/>
    <dgm:cxn modelId="{20641E0F-1D96-47B6-884E-9E8D2D1183DB}" srcId="{84DE9AC2-723E-4CE2-92BB-A6195BFFD756}" destId="{367D1C8F-A057-4CAA-AB04-32693B6A75EC}" srcOrd="1" destOrd="0" parTransId="{DCD94A94-8F55-4981-805E-E3C69ED533B2}" sibTransId="{114A60AA-7843-41A1-9BEB-82815C56F163}"/>
    <dgm:cxn modelId="{56BCBA1D-DF36-40F9-A17D-5E96703D8D55}" type="presOf" srcId="{1403E681-DC91-4036-B3E9-67CCC8C013AA}" destId="{7F932952-9183-46E9-972F-08299BA0C157}" srcOrd="0" destOrd="0" presId="urn:microsoft.com/office/officeart/2018/2/layout/IconVerticalSolidList"/>
    <dgm:cxn modelId="{E8C82A2F-C609-477E-8BEE-ADA2D43D8D68}" srcId="{84DE9AC2-723E-4CE2-92BB-A6195BFFD756}" destId="{A62B4BB0-C2A8-4348-BE5C-D3E03F12F581}" srcOrd="0" destOrd="0" parTransId="{72571F59-F20E-4DEC-A061-E63995991192}" sibTransId="{F89E7B1C-B949-4D21-9A77-EC72565976AA}"/>
    <dgm:cxn modelId="{CA7CCF4A-FA6D-4C8C-ADC3-A8C06D241487}" type="presOf" srcId="{8042FD58-4A65-44AE-BA04-03689F8B2A17}" destId="{2014FB8C-60EB-400A-A8F3-567D4E75CB74}" srcOrd="0" destOrd="0" presId="urn:microsoft.com/office/officeart/2018/2/layout/IconVerticalSolidList"/>
    <dgm:cxn modelId="{4EFA404C-6CDB-4270-B678-7994DB939673}" type="presOf" srcId="{367D1C8F-A057-4CAA-AB04-32693B6A75EC}" destId="{750173DE-C249-409C-B099-1E8F55C0695A}" srcOrd="0" destOrd="0" presId="urn:microsoft.com/office/officeart/2018/2/layout/IconVerticalSolidList"/>
    <dgm:cxn modelId="{4B38AC63-7907-47B1-B361-0BC41A663A0A}" type="presOf" srcId="{E2AB2C23-5BCA-4B86-9212-B93F0572C6BB}" destId="{7F932952-9183-46E9-972F-08299BA0C157}" srcOrd="0" destOrd="1" presId="urn:microsoft.com/office/officeart/2018/2/layout/IconVerticalSolidList"/>
    <dgm:cxn modelId="{067E2A85-F0BC-4D66-A46D-E392921F51F0}" srcId="{367D1C8F-A057-4CAA-AB04-32693B6A75EC}" destId="{1403E681-DC91-4036-B3E9-67CCC8C013AA}" srcOrd="0" destOrd="0" parTransId="{603AEF80-65B4-4206-A7BF-B79375269421}" sibTransId="{0BE41EC6-BC3F-4715-A768-3F8573BC9E6A}"/>
    <dgm:cxn modelId="{9867938F-E833-42BC-A71D-ABA4FE382404}" srcId="{367D1C8F-A057-4CAA-AB04-32693B6A75EC}" destId="{E2AB2C23-5BCA-4B86-9212-B93F0572C6BB}" srcOrd="1" destOrd="0" parTransId="{F7B400B0-5412-48F1-9A0E-78CE384AAEF2}" sibTransId="{7811272F-A5B8-4E14-B4C7-7818A297F8A2}"/>
    <dgm:cxn modelId="{21352DA1-EB36-4D14-A8AD-49B510ED37B9}" srcId="{367D1C8F-A057-4CAA-AB04-32693B6A75EC}" destId="{B860F56D-CA04-4829-A456-45F5FC0B9458}" srcOrd="2" destOrd="0" parTransId="{0F60420E-5DAD-4B0F-9AA3-40AA46915110}" sibTransId="{C78FF965-13BA-44DE-A5C5-B018ECA7B458}"/>
    <dgm:cxn modelId="{657140A4-5525-417D-A2C9-D7A44E7ECE2F}" type="presOf" srcId="{A62B4BB0-C2A8-4348-BE5C-D3E03F12F581}" destId="{8652B08D-33F9-4831-BEA8-1EE84A0F00A6}" srcOrd="0" destOrd="0" presId="urn:microsoft.com/office/officeart/2018/2/layout/IconVerticalSolidList"/>
    <dgm:cxn modelId="{EA5BA4A5-F238-4499-B5A2-FE269540A235}" srcId="{84DE9AC2-723E-4CE2-92BB-A6195BFFD756}" destId="{8042FD58-4A65-44AE-BA04-03689F8B2A17}" srcOrd="2" destOrd="0" parTransId="{0E8463D3-1F7C-4C24-A706-DDC62DD5E0A6}" sibTransId="{CDAEFE3D-F5DA-4A73-A9B8-0BDDDEFF807C}"/>
    <dgm:cxn modelId="{812A93B0-67A0-4CFA-A858-BE9ADC85F521}" type="presOf" srcId="{EF827FE2-4963-4F6D-AB42-D1895100CE16}" destId="{7F932952-9183-46E9-972F-08299BA0C157}" srcOrd="0" destOrd="3" presId="urn:microsoft.com/office/officeart/2018/2/layout/IconVerticalSolidList"/>
    <dgm:cxn modelId="{D5830FCE-2993-4E25-8548-CB80810D4217}" type="presOf" srcId="{84DE9AC2-723E-4CE2-92BB-A6195BFFD756}" destId="{688B630B-0348-4B69-93FC-8F19765B7EB5}" srcOrd="0" destOrd="0" presId="urn:microsoft.com/office/officeart/2018/2/layout/IconVerticalSolidList"/>
    <dgm:cxn modelId="{018E79D6-919F-46A5-A68E-38E99482C43E}" srcId="{367D1C8F-A057-4CAA-AB04-32693B6A75EC}" destId="{EF827FE2-4963-4F6D-AB42-D1895100CE16}" srcOrd="3" destOrd="0" parTransId="{3A23115E-7C88-4168-9F4B-7C7DC7A83CCF}" sibTransId="{858D5741-EA51-4CCE-B67C-C762E6EC8C30}"/>
    <dgm:cxn modelId="{FADC2B68-E6F5-482C-B5EA-88FAF95EB302}" type="presParOf" srcId="{688B630B-0348-4B69-93FC-8F19765B7EB5}" destId="{90EBE307-DEC6-4143-8F16-382FB4E6F1A0}" srcOrd="0" destOrd="0" presId="urn:microsoft.com/office/officeart/2018/2/layout/IconVerticalSolidList"/>
    <dgm:cxn modelId="{F0597F35-57CB-4AD5-8C28-2747A9991CA0}" type="presParOf" srcId="{90EBE307-DEC6-4143-8F16-382FB4E6F1A0}" destId="{FE5A63A0-B523-46DA-9F2D-FC0E850A5DEE}" srcOrd="0" destOrd="0" presId="urn:microsoft.com/office/officeart/2018/2/layout/IconVerticalSolidList"/>
    <dgm:cxn modelId="{9B88AA13-C11E-4E38-91BE-FA3155BF9F46}" type="presParOf" srcId="{90EBE307-DEC6-4143-8F16-382FB4E6F1A0}" destId="{D1726AF8-AD69-4934-8B59-C6C489EF1043}" srcOrd="1" destOrd="0" presId="urn:microsoft.com/office/officeart/2018/2/layout/IconVerticalSolidList"/>
    <dgm:cxn modelId="{BD4E5EBD-C723-4196-9B66-94EAA275B284}" type="presParOf" srcId="{90EBE307-DEC6-4143-8F16-382FB4E6F1A0}" destId="{3BA54DB4-1765-4452-BD4F-2CC42FFCD8F6}" srcOrd="2" destOrd="0" presId="urn:microsoft.com/office/officeart/2018/2/layout/IconVerticalSolidList"/>
    <dgm:cxn modelId="{E9B03365-C1A4-4775-A5F0-87FC05CDDF62}" type="presParOf" srcId="{90EBE307-DEC6-4143-8F16-382FB4E6F1A0}" destId="{8652B08D-33F9-4831-BEA8-1EE84A0F00A6}" srcOrd="3" destOrd="0" presId="urn:microsoft.com/office/officeart/2018/2/layout/IconVerticalSolidList"/>
    <dgm:cxn modelId="{0778C555-399A-439F-A3EA-1DA59D0FD7EC}" type="presParOf" srcId="{688B630B-0348-4B69-93FC-8F19765B7EB5}" destId="{74C999C7-9C1C-402E-8F1B-6EBC4D4C50DE}" srcOrd="1" destOrd="0" presId="urn:microsoft.com/office/officeart/2018/2/layout/IconVerticalSolidList"/>
    <dgm:cxn modelId="{46614DDD-BCCE-42CA-9BE5-13B4406DC81F}" type="presParOf" srcId="{688B630B-0348-4B69-93FC-8F19765B7EB5}" destId="{35AF11AF-CFBA-4363-9CF3-BDE4BC46E71B}" srcOrd="2" destOrd="0" presId="urn:microsoft.com/office/officeart/2018/2/layout/IconVerticalSolidList"/>
    <dgm:cxn modelId="{FC6B2F58-38AA-420B-BC43-79FF63B9A366}" type="presParOf" srcId="{35AF11AF-CFBA-4363-9CF3-BDE4BC46E71B}" destId="{A79F535F-86B3-4609-859D-AC663D3D2109}" srcOrd="0" destOrd="0" presId="urn:microsoft.com/office/officeart/2018/2/layout/IconVerticalSolidList"/>
    <dgm:cxn modelId="{A63BA0EB-223D-4CEF-8906-2B20C8BF8559}" type="presParOf" srcId="{35AF11AF-CFBA-4363-9CF3-BDE4BC46E71B}" destId="{735F6169-DC8E-44C8-BAC4-A7DE6806D614}" srcOrd="1" destOrd="0" presId="urn:microsoft.com/office/officeart/2018/2/layout/IconVerticalSolidList"/>
    <dgm:cxn modelId="{A1132EF4-24E6-42BD-9B88-30A64722F154}" type="presParOf" srcId="{35AF11AF-CFBA-4363-9CF3-BDE4BC46E71B}" destId="{A1C8CE1D-9396-4552-BB5E-81B66BDE3A18}" srcOrd="2" destOrd="0" presId="urn:microsoft.com/office/officeart/2018/2/layout/IconVerticalSolidList"/>
    <dgm:cxn modelId="{385086EF-6E82-4DA6-8F28-C5D7B0AB77DE}" type="presParOf" srcId="{35AF11AF-CFBA-4363-9CF3-BDE4BC46E71B}" destId="{750173DE-C249-409C-B099-1E8F55C0695A}" srcOrd="3" destOrd="0" presId="urn:microsoft.com/office/officeart/2018/2/layout/IconVerticalSolidList"/>
    <dgm:cxn modelId="{A865C5E0-7C0E-46C6-986A-5550DC1C11E8}" type="presParOf" srcId="{35AF11AF-CFBA-4363-9CF3-BDE4BC46E71B}" destId="{7F932952-9183-46E9-972F-08299BA0C157}" srcOrd="4" destOrd="0" presId="urn:microsoft.com/office/officeart/2018/2/layout/IconVerticalSolidList"/>
    <dgm:cxn modelId="{90E75E97-968C-47A8-A895-A91CF86D0E1E}" type="presParOf" srcId="{688B630B-0348-4B69-93FC-8F19765B7EB5}" destId="{10C3EA8C-B400-41D7-836C-8C83380F928D}" srcOrd="3" destOrd="0" presId="urn:microsoft.com/office/officeart/2018/2/layout/IconVerticalSolidList"/>
    <dgm:cxn modelId="{2E8AF4F6-EC5E-4599-9D55-9358FB3A48C3}" type="presParOf" srcId="{688B630B-0348-4B69-93FC-8F19765B7EB5}" destId="{427D9305-370F-4F27-9B66-948C2CE41FC0}" srcOrd="4" destOrd="0" presId="urn:microsoft.com/office/officeart/2018/2/layout/IconVerticalSolidList"/>
    <dgm:cxn modelId="{8BA5F88F-7B19-4C4F-8453-79DE7E8DDF78}" type="presParOf" srcId="{427D9305-370F-4F27-9B66-948C2CE41FC0}" destId="{EDD6A84D-DB0F-486E-9F2C-D9B7735EF718}" srcOrd="0" destOrd="0" presId="urn:microsoft.com/office/officeart/2018/2/layout/IconVerticalSolidList"/>
    <dgm:cxn modelId="{76C4E6CB-5A2F-4B72-89D9-157EED14C078}" type="presParOf" srcId="{427D9305-370F-4F27-9B66-948C2CE41FC0}" destId="{1B9AC2D3-88E0-4958-98BA-C0EA043D4B19}" srcOrd="1" destOrd="0" presId="urn:microsoft.com/office/officeart/2018/2/layout/IconVerticalSolidList"/>
    <dgm:cxn modelId="{ADCF2FEF-0B2A-40FC-A125-B77F4EF1A12F}" type="presParOf" srcId="{427D9305-370F-4F27-9B66-948C2CE41FC0}" destId="{7E414A33-6251-402B-B715-D5BF2A4130B1}" srcOrd="2" destOrd="0" presId="urn:microsoft.com/office/officeart/2018/2/layout/IconVerticalSolidList"/>
    <dgm:cxn modelId="{559F0EDC-F4A4-443C-AD7B-8185CB69B002}" type="presParOf" srcId="{427D9305-370F-4F27-9B66-948C2CE41FC0}" destId="{2014FB8C-60EB-400A-A8F3-567D4E75CB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450E0D-C713-4998-87B7-4FEE6F695C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B6B175-9ACE-4297-85EF-CACF279F012C}">
      <dgm:prSet/>
      <dgm:spPr/>
      <dgm:t>
        <a:bodyPr/>
        <a:lstStyle/>
        <a:p>
          <a:r>
            <a:rPr lang="en-US" b="1"/>
            <a:t>Ease of Use</a:t>
          </a:r>
          <a:r>
            <a:rPr lang="en-US"/>
            <a:t>: Readable syntax.</a:t>
          </a:r>
        </a:p>
      </dgm:t>
    </dgm:pt>
    <dgm:pt modelId="{A615BC3A-38F9-4EE9-8A13-909E0B3D2E4C}" type="parTrans" cxnId="{B118667C-BD8D-4B72-9B24-1F3277E8E504}">
      <dgm:prSet/>
      <dgm:spPr/>
      <dgm:t>
        <a:bodyPr/>
        <a:lstStyle/>
        <a:p>
          <a:endParaRPr lang="en-US"/>
        </a:p>
      </dgm:t>
    </dgm:pt>
    <dgm:pt modelId="{6C226B72-71B0-4B91-A7A7-36D2F8C15861}" type="sibTrans" cxnId="{B118667C-BD8D-4B72-9B24-1F3277E8E504}">
      <dgm:prSet/>
      <dgm:spPr/>
      <dgm:t>
        <a:bodyPr/>
        <a:lstStyle/>
        <a:p>
          <a:endParaRPr lang="en-US"/>
        </a:p>
      </dgm:t>
    </dgm:pt>
    <dgm:pt modelId="{F4335A4A-7C51-49F5-8EB7-31E501D7B69A}">
      <dgm:prSet/>
      <dgm:spPr/>
      <dgm:t>
        <a:bodyPr/>
        <a:lstStyle/>
        <a:p>
          <a:r>
            <a:rPr lang="en-US" b="1"/>
            <a:t>Open Source</a:t>
          </a:r>
          <a:r>
            <a:rPr lang="en-US"/>
            <a:t>: Free and widely adopted.</a:t>
          </a:r>
        </a:p>
      </dgm:t>
    </dgm:pt>
    <dgm:pt modelId="{885F73FE-8BEA-4A6D-9432-0E509EEAA574}" type="parTrans" cxnId="{AAC0A41C-494D-4DBC-AE8D-9708A7BBF3D9}">
      <dgm:prSet/>
      <dgm:spPr/>
      <dgm:t>
        <a:bodyPr/>
        <a:lstStyle/>
        <a:p>
          <a:endParaRPr lang="en-US"/>
        </a:p>
      </dgm:t>
    </dgm:pt>
    <dgm:pt modelId="{FCE152FE-38C4-470A-B788-4344D7D4D739}" type="sibTrans" cxnId="{AAC0A41C-494D-4DBC-AE8D-9708A7BBF3D9}">
      <dgm:prSet/>
      <dgm:spPr/>
      <dgm:t>
        <a:bodyPr/>
        <a:lstStyle/>
        <a:p>
          <a:endParaRPr lang="en-US"/>
        </a:p>
      </dgm:t>
    </dgm:pt>
    <dgm:pt modelId="{ABE971C9-48E5-43DD-A9A6-CD5EF069C2BB}">
      <dgm:prSet/>
      <dgm:spPr/>
      <dgm:t>
        <a:bodyPr/>
        <a:lstStyle/>
        <a:p>
          <a:r>
            <a:rPr lang="en-US" b="1"/>
            <a:t>Rich Libraries</a:t>
          </a:r>
          <a:r>
            <a:rPr lang="en-US"/>
            <a:t>: Tools for every data task.</a:t>
          </a:r>
        </a:p>
      </dgm:t>
    </dgm:pt>
    <dgm:pt modelId="{644D534B-F43B-47E4-BBA4-57061EF15A80}" type="parTrans" cxnId="{D3A108DF-2346-4960-94B5-EBD3D041752D}">
      <dgm:prSet/>
      <dgm:spPr/>
      <dgm:t>
        <a:bodyPr/>
        <a:lstStyle/>
        <a:p>
          <a:endParaRPr lang="en-US"/>
        </a:p>
      </dgm:t>
    </dgm:pt>
    <dgm:pt modelId="{A68CBFC3-DFFA-4FDE-84A6-4F6C567C945F}" type="sibTrans" cxnId="{D3A108DF-2346-4960-94B5-EBD3D041752D}">
      <dgm:prSet/>
      <dgm:spPr/>
      <dgm:t>
        <a:bodyPr/>
        <a:lstStyle/>
        <a:p>
          <a:endParaRPr lang="en-US"/>
        </a:p>
      </dgm:t>
    </dgm:pt>
    <dgm:pt modelId="{1578441A-7217-494F-B917-52A6BA76CD67}">
      <dgm:prSet/>
      <dgm:spPr/>
      <dgm:t>
        <a:bodyPr/>
        <a:lstStyle/>
        <a:p>
          <a:r>
            <a:rPr lang="en-US" b="1"/>
            <a:t>Cross-Platform</a:t>
          </a:r>
          <a:r>
            <a:rPr lang="en-US"/>
            <a:t>: Works on different systems.</a:t>
          </a:r>
        </a:p>
      </dgm:t>
    </dgm:pt>
    <dgm:pt modelId="{22896112-A909-4C97-B98C-4403BBAEA9FA}" type="parTrans" cxnId="{9F65ECB8-C988-473E-8C89-C99422105B97}">
      <dgm:prSet/>
      <dgm:spPr/>
      <dgm:t>
        <a:bodyPr/>
        <a:lstStyle/>
        <a:p>
          <a:endParaRPr lang="en-US"/>
        </a:p>
      </dgm:t>
    </dgm:pt>
    <dgm:pt modelId="{1E38EBF2-D750-45D2-BACF-B429BAAE3BE5}" type="sibTrans" cxnId="{9F65ECB8-C988-473E-8C89-C99422105B97}">
      <dgm:prSet/>
      <dgm:spPr/>
      <dgm:t>
        <a:bodyPr/>
        <a:lstStyle/>
        <a:p>
          <a:endParaRPr lang="en-US"/>
        </a:p>
      </dgm:t>
    </dgm:pt>
    <dgm:pt modelId="{91E73FE5-3325-4300-83D2-5722A3C805A0}">
      <dgm:prSet/>
      <dgm:spPr/>
      <dgm:t>
        <a:bodyPr/>
        <a:lstStyle/>
        <a:p>
          <a:r>
            <a:rPr lang="en-US" b="1"/>
            <a:t>Integration</a:t>
          </a:r>
          <a:r>
            <a:rPr lang="en-US"/>
            <a:t>: Connects with databases, big data tools, and cloud services.</a:t>
          </a:r>
        </a:p>
      </dgm:t>
    </dgm:pt>
    <dgm:pt modelId="{15F94F02-DFC3-4E60-A3C9-7F6F2261B5A3}" type="parTrans" cxnId="{CB41B06F-9119-4FAD-B106-9384095AA2B0}">
      <dgm:prSet/>
      <dgm:spPr/>
      <dgm:t>
        <a:bodyPr/>
        <a:lstStyle/>
        <a:p>
          <a:endParaRPr lang="en-US"/>
        </a:p>
      </dgm:t>
    </dgm:pt>
    <dgm:pt modelId="{68C0C9EF-1660-4002-80E6-A69B4C313234}" type="sibTrans" cxnId="{CB41B06F-9119-4FAD-B106-9384095AA2B0}">
      <dgm:prSet/>
      <dgm:spPr/>
      <dgm:t>
        <a:bodyPr/>
        <a:lstStyle/>
        <a:p>
          <a:endParaRPr lang="en-US"/>
        </a:p>
      </dgm:t>
    </dgm:pt>
    <dgm:pt modelId="{B0BC0129-EF98-42D8-9FB4-D04206544D29}" type="pres">
      <dgm:prSet presAssocID="{CE450E0D-C713-4998-87B7-4FEE6F695C55}" presName="root" presStyleCnt="0">
        <dgm:presLayoutVars>
          <dgm:dir/>
          <dgm:resizeHandles val="exact"/>
        </dgm:presLayoutVars>
      </dgm:prSet>
      <dgm:spPr/>
    </dgm:pt>
    <dgm:pt modelId="{D8BFA3C3-A2FF-4343-99C4-CD83A20DC342}" type="pres">
      <dgm:prSet presAssocID="{81B6B175-9ACE-4297-85EF-CACF279F012C}" presName="compNode" presStyleCnt="0"/>
      <dgm:spPr/>
    </dgm:pt>
    <dgm:pt modelId="{01C34F83-5D6E-44E5-BD13-0852711A6DCF}" type="pres">
      <dgm:prSet presAssocID="{81B6B175-9ACE-4297-85EF-CACF279F012C}" presName="bgRect" presStyleLbl="bgShp" presStyleIdx="0" presStyleCnt="5"/>
      <dgm:spPr/>
    </dgm:pt>
    <dgm:pt modelId="{0976B537-9E54-4AFF-B681-E936381477C1}" type="pres">
      <dgm:prSet presAssocID="{81B6B175-9ACE-4297-85EF-CACF279F01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8F84A75-5F9D-4868-BDC8-79CD9AC6AAE1}" type="pres">
      <dgm:prSet presAssocID="{81B6B175-9ACE-4297-85EF-CACF279F012C}" presName="spaceRect" presStyleCnt="0"/>
      <dgm:spPr/>
    </dgm:pt>
    <dgm:pt modelId="{98E139F2-0AE1-4C45-A8E6-CA41A2E57EBF}" type="pres">
      <dgm:prSet presAssocID="{81B6B175-9ACE-4297-85EF-CACF279F012C}" presName="parTx" presStyleLbl="revTx" presStyleIdx="0" presStyleCnt="5">
        <dgm:presLayoutVars>
          <dgm:chMax val="0"/>
          <dgm:chPref val="0"/>
        </dgm:presLayoutVars>
      </dgm:prSet>
      <dgm:spPr/>
    </dgm:pt>
    <dgm:pt modelId="{8F9237EC-27DF-4962-B34C-C3F2E9F1EA58}" type="pres">
      <dgm:prSet presAssocID="{6C226B72-71B0-4B91-A7A7-36D2F8C15861}" presName="sibTrans" presStyleCnt="0"/>
      <dgm:spPr/>
    </dgm:pt>
    <dgm:pt modelId="{BB43D1FC-5708-427D-9E25-63BB24E03EB3}" type="pres">
      <dgm:prSet presAssocID="{F4335A4A-7C51-49F5-8EB7-31E501D7B69A}" presName="compNode" presStyleCnt="0"/>
      <dgm:spPr/>
    </dgm:pt>
    <dgm:pt modelId="{2ADCA8AD-E884-4FCB-9130-143F0717CA3B}" type="pres">
      <dgm:prSet presAssocID="{F4335A4A-7C51-49F5-8EB7-31E501D7B69A}" presName="bgRect" presStyleLbl="bgShp" presStyleIdx="1" presStyleCnt="5"/>
      <dgm:spPr/>
    </dgm:pt>
    <dgm:pt modelId="{80C7D6BE-DD1F-49D8-A819-5128CA7D16F9}" type="pres">
      <dgm:prSet presAssocID="{F4335A4A-7C51-49F5-8EB7-31E501D7B6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9FF8B4BF-3B67-44EF-B101-03AE6BECCA93}" type="pres">
      <dgm:prSet presAssocID="{F4335A4A-7C51-49F5-8EB7-31E501D7B69A}" presName="spaceRect" presStyleCnt="0"/>
      <dgm:spPr/>
    </dgm:pt>
    <dgm:pt modelId="{9095157E-58BE-4210-8339-80AA33F86ED4}" type="pres">
      <dgm:prSet presAssocID="{F4335A4A-7C51-49F5-8EB7-31E501D7B69A}" presName="parTx" presStyleLbl="revTx" presStyleIdx="1" presStyleCnt="5">
        <dgm:presLayoutVars>
          <dgm:chMax val="0"/>
          <dgm:chPref val="0"/>
        </dgm:presLayoutVars>
      </dgm:prSet>
      <dgm:spPr/>
    </dgm:pt>
    <dgm:pt modelId="{AD1A8407-81AE-4ED2-9658-25EEC6EDC084}" type="pres">
      <dgm:prSet presAssocID="{FCE152FE-38C4-470A-B788-4344D7D4D739}" presName="sibTrans" presStyleCnt="0"/>
      <dgm:spPr/>
    </dgm:pt>
    <dgm:pt modelId="{52042863-9EC2-46F1-BF82-80A325E73048}" type="pres">
      <dgm:prSet presAssocID="{ABE971C9-48E5-43DD-A9A6-CD5EF069C2BB}" presName="compNode" presStyleCnt="0"/>
      <dgm:spPr/>
    </dgm:pt>
    <dgm:pt modelId="{373EC667-A7F5-4EA4-A25E-A910167E9732}" type="pres">
      <dgm:prSet presAssocID="{ABE971C9-48E5-43DD-A9A6-CD5EF069C2BB}" presName="bgRect" presStyleLbl="bgShp" presStyleIdx="2" presStyleCnt="5"/>
      <dgm:spPr/>
    </dgm:pt>
    <dgm:pt modelId="{BA6B2143-79E4-4D1E-B68D-918A928352A8}" type="pres">
      <dgm:prSet presAssocID="{ABE971C9-48E5-43DD-A9A6-CD5EF069C2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B7E3F1D-400C-4654-9D06-88677FB8F715}" type="pres">
      <dgm:prSet presAssocID="{ABE971C9-48E5-43DD-A9A6-CD5EF069C2BB}" presName="spaceRect" presStyleCnt="0"/>
      <dgm:spPr/>
    </dgm:pt>
    <dgm:pt modelId="{B71A250D-EEB6-4F8E-ADB0-BB6FE0042D6D}" type="pres">
      <dgm:prSet presAssocID="{ABE971C9-48E5-43DD-A9A6-CD5EF069C2BB}" presName="parTx" presStyleLbl="revTx" presStyleIdx="2" presStyleCnt="5">
        <dgm:presLayoutVars>
          <dgm:chMax val="0"/>
          <dgm:chPref val="0"/>
        </dgm:presLayoutVars>
      </dgm:prSet>
      <dgm:spPr/>
    </dgm:pt>
    <dgm:pt modelId="{2A976BA4-CF88-4E7E-B4BC-14EC2F414F56}" type="pres">
      <dgm:prSet presAssocID="{A68CBFC3-DFFA-4FDE-84A6-4F6C567C945F}" presName="sibTrans" presStyleCnt="0"/>
      <dgm:spPr/>
    </dgm:pt>
    <dgm:pt modelId="{B2BAE8F6-F944-48B1-922D-C3A75F2840D6}" type="pres">
      <dgm:prSet presAssocID="{1578441A-7217-494F-B917-52A6BA76CD67}" presName="compNode" presStyleCnt="0"/>
      <dgm:spPr/>
    </dgm:pt>
    <dgm:pt modelId="{5166440B-A92F-4459-8F0C-FF16EF3B34C7}" type="pres">
      <dgm:prSet presAssocID="{1578441A-7217-494F-B917-52A6BA76CD67}" presName="bgRect" presStyleLbl="bgShp" presStyleIdx="3" presStyleCnt="5"/>
      <dgm:spPr/>
    </dgm:pt>
    <dgm:pt modelId="{6F295489-D2CC-4E67-9824-D1F0B15144DD}" type="pres">
      <dgm:prSet presAssocID="{1578441A-7217-494F-B917-52A6BA76CD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3985F97E-71B2-4F59-A938-3CCCC1E95F09}" type="pres">
      <dgm:prSet presAssocID="{1578441A-7217-494F-B917-52A6BA76CD67}" presName="spaceRect" presStyleCnt="0"/>
      <dgm:spPr/>
    </dgm:pt>
    <dgm:pt modelId="{DC94D3F8-3A25-4796-9E2E-67CF83EC0BF2}" type="pres">
      <dgm:prSet presAssocID="{1578441A-7217-494F-B917-52A6BA76CD67}" presName="parTx" presStyleLbl="revTx" presStyleIdx="3" presStyleCnt="5">
        <dgm:presLayoutVars>
          <dgm:chMax val="0"/>
          <dgm:chPref val="0"/>
        </dgm:presLayoutVars>
      </dgm:prSet>
      <dgm:spPr/>
    </dgm:pt>
    <dgm:pt modelId="{AE438D51-CF46-428E-AAAA-5AFF20CD6B43}" type="pres">
      <dgm:prSet presAssocID="{1E38EBF2-D750-45D2-BACF-B429BAAE3BE5}" presName="sibTrans" presStyleCnt="0"/>
      <dgm:spPr/>
    </dgm:pt>
    <dgm:pt modelId="{BB685DE0-DDC0-4C4C-BD3B-C34F51E61805}" type="pres">
      <dgm:prSet presAssocID="{91E73FE5-3325-4300-83D2-5722A3C805A0}" presName="compNode" presStyleCnt="0"/>
      <dgm:spPr/>
    </dgm:pt>
    <dgm:pt modelId="{C87A9A93-8D63-4BBD-BBD8-208C2ADCB7F1}" type="pres">
      <dgm:prSet presAssocID="{91E73FE5-3325-4300-83D2-5722A3C805A0}" presName="bgRect" presStyleLbl="bgShp" presStyleIdx="4" presStyleCnt="5"/>
      <dgm:spPr/>
    </dgm:pt>
    <dgm:pt modelId="{F5D3CAE1-907F-44FB-AE20-4868B6A70CCB}" type="pres">
      <dgm:prSet presAssocID="{91E73FE5-3325-4300-83D2-5722A3C805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E1F5DE-BAAF-4F9E-BF01-14EC914543E8}" type="pres">
      <dgm:prSet presAssocID="{91E73FE5-3325-4300-83D2-5722A3C805A0}" presName="spaceRect" presStyleCnt="0"/>
      <dgm:spPr/>
    </dgm:pt>
    <dgm:pt modelId="{9EABA344-DCFE-472C-B1AA-B3A2D292C56D}" type="pres">
      <dgm:prSet presAssocID="{91E73FE5-3325-4300-83D2-5722A3C805A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5750506-BD8C-480C-AF0C-48BA588791D8}" type="presOf" srcId="{81B6B175-9ACE-4297-85EF-CACF279F012C}" destId="{98E139F2-0AE1-4C45-A8E6-CA41A2E57EBF}" srcOrd="0" destOrd="0" presId="urn:microsoft.com/office/officeart/2018/2/layout/IconVerticalSolidList"/>
    <dgm:cxn modelId="{AAC0A41C-494D-4DBC-AE8D-9708A7BBF3D9}" srcId="{CE450E0D-C713-4998-87B7-4FEE6F695C55}" destId="{F4335A4A-7C51-49F5-8EB7-31E501D7B69A}" srcOrd="1" destOrd="0" parTransId="{885F73FE-8BEA-4A6D-9432-0E509EEAA574}" sibTransId="{FCE152FE-38C4-470A-B788-4344D7D4D739}"/>
    <dgm:cxn modelId="{1413CE52-FB1F-4908-8E8F-DD3DFB49B868}" type="presOf" srcId="{1578441A-7217-494F-B917-52A6BA76CD67}" destId="{DC94D3F8-3A25-4796-9E2E-67CF83EC0BF2}" srcOrd="0" destOrd="0" presId="urn:microsoft.com/office/officeart/2018/2/layout/IconVerticalSolidList"/>
    <dgm:cxn modelId="{CB41B06F-9119-4FAD-B106-9384095AA2B0}" srcId="{CE450E0D-C713-4998-87B7-4FEE6F695C55}" destId="{91E73FE5-3325-4300-83D2-5722A3C805A0}" srcOrd="4" destOrd="0" parTransId="{15F94F02-DFC3-4E60-A3C9-7F6F2261B5A3}" sibTransId="{68C0C9EF-1660-4002-80E6-A69B4C313234}"/>
    <dgm:cxn modelId="{D65B7276-78EF-4BC3-8725-F9E40F6F22AF}" type="presOf" srcId="{F4335A4A-7C51-49F5-8EB7-31E501D7B69A}" destId="{9095157E-58BE-4210-8339-80AA33F86ED4}" srcOrd="0" destOrd="0" presId="urn:microsoft.com/office/officeart/2018/2/layout/IconVerticalSolidList"/>
    <dgm:cxn modelId="{E41BCE78-1EAA-4E3C-B179-DA06F01068BA}" type="presOf" srcId="{CE450E0D-C713-4998-87B7-4FEE6F695C55}" destId="{B0BC0129-EF98-42D8-9FB4-D04206544D29}" srcOrd="0" destOrd="0" presId="urn:microsoft.com/office/officeart/2018/2/layout/IconVerticalSolidList"/>
    <dgm:cxn modelId="{B118667C-BD8D-4B72-9B24-1F3277E8E504}" srcId="{CE450E0D-C713-4998-87B7-4FEE6F695C55}" destId="{81B6B175-9ACE-4297-85EF-CACF279F012C}" srcOrd="0" destOrd="0" parTransId="{A615BC3A-38F9-4EE9-8A13-909E0B3D2E4C}" sibTransId="{6C226B72-71B0-4B91-A7A7-36D2F8C15861}"/>
    <dgm:cxn modelId="{1B6E4E89-BF8E-4D5A-A377-DFC03C7888CF}" type="presOf" srcId="{91E73FE5-3325-4300-83D2-5722A3C805A0}" destId="{9EABA344-DCFE-472C-B1AA-B3A2D292C56D}" srcOrd="0" destOrd="0" presId="urn:microsoft.com/office/officeart/2018/2/layout/IconVerticalSolidList"/>
    <dgm:cxn modelId="{9F65ECB8-C988-473E-8C89-C99422105B97}" srcId="{CE450E0D-C713-4998-87B7-4FEE6F695C55}" destId="{1578441A-7217-494F-B917-52A6BA76CD67}" srcOrd="3" destOrd="0" parTransId="{22896112-A909-4C97-B98C-4403BBAEA9FA}" sibTransId="{1E38EBF2-D750-45D2-BACF-B429BAAE3BE5}"/>
    <dgm:cxn modelId="{0A80E5D7-6022-452B-8F8C-9C7763C6D1AA}" type="presOf" srcId="{ABE971C9-48E5-43DD-A9A6-CD5EF069C2BB}" destId="{B71A250D-EEB6-4F8E-ADB0-BB6FE0042D6D}" srcOrd="0" destOrd="0" presId="urn:microsoft.com/office/officeart/2018/2/layout/IconVerticalSolidList"/>
    <dgm:cxn modelId="{D3A108DF-2346-4960-94B5-EBD3D041752D}" srcId="{CE450E0D-C713-4998-87B7-4FEE6F695C55}" destId="{ABE971C9-48E5-43DD-A9A6-CD5EF069C2BB}" srcOrd="2" destOrd="0" parTransId="{644D534B-F43B-47E4-BBA4-57061EF15A80}" sibTransId="{A68CBFC3-DFFA-4FDE-84A6-4F6C567C945F}"/>
    <dgm:cxn modelId="{9572D18B-EE78-41F8-9944-08C0D2DFAF64}" type="presParOf" srcId="{B0BC0129-EF98-42D8-9FB4-D04206544D29}" destId="{D8BFA3C3-A2FF-4343-99C4-CD83A20DC342}" srcOrd="0" destOrd="0" presId="urn:microsoft.com/office/officeart/2018/2/layout/IconVerticalSolidList"/>
    <dgm:cxn modelId="{5FF2B485-6CF7-4F3C-9C44-2F6EBAF81BFE}" type="presParOf" srcId="{D8BFA3C3-A2FF-4343-99C4-CD83A20DC342}" destId="{01C34F83-5D6E-44E5-BD13-0852711A6DCF}" srcOrd="0" destOrd="0" presId="urn:microsoft.com/office/officeart/2018/2/layout/IconVerticalSolidList"/>
    <dgm:cxn modelId="{72E730DE-43D8-4B11-9AAF-078BABA715B0}" type="presParOf" srcId="{D8BFA3C3-A2FF-4343-99C4-CD83A20DC342}" destId="{0976B537-9E54-4AFF-B681-E936381477C1}" srcOrd="1" destOrd="0" presId="urn:microsoft.com/office/officeart/2018/2/layout/IconVerticalSolidList"/>
    <dgm:cxn modelId="{8A6100FB-DF0F-44F9-BA79-F21EE361460E}" type="presParOf" srcId="{D8BFA3C3-A2FF-4343-99C4-CD83A20DC342}" destId="{28F84A75-5F9D-4868-BDC8-79CD9AC6AAE1}" srcOrd="2" destOrd="0" presId="urn:microsoft.com/office/officeart/2018/2/layout/IconVerticalSolidList"/>
    <dgm:cxn modelId="{A327B597-4811-44E5-A138-306F2EF6C38C}" type="presParOf" srcId="{D8BFA3C3-A2FF-4343-99C4-CD83A20DC342}" destId="{98E139F2-0AE1-4C45-A8E6-CA41A2E57EBF}" srcOrd="3" destOrd="0" presId="urn:microsoft.com/office/officeart/2018/2/layout/IconVerticalSolidList"/>
    <dgm:cxn modelId="{C886A919-95CE-43A3-8371-FEF959DCCC3B}" type="presParOf" srcId="{B0BC0129-EF98-42D8-9FB4-D04206544D29}" destId="{8F9237EC-27DF-4962-B34C-C3F2E9F1EA58}" srcOrd="1" destOrd="0" presId="urn:microsoft.com/office/officeart/2018/2/layout/IconVerticalSolidList"/>
    <dgm:cxn modelId="{5B17B031-8644-4387-94A4-EDEA6AB17296}" type="presParOf" srcId="{B0BC0129-EF98-42D8-9FB4-D04206544D29}" destId="{BB43D1FC-5708-427D-9E25-63BB24E03EB3}" srcOrd="2" destOrd="0" presId="urn:microsoft.com/office/officeart/2018/2/layout/IconVerticalSolidList"/>
    <dgm:cxn modelId="{A446AA52-EBD4-4240-903F-6C70CA9BC59E}" type="presParOf" srcId="{BB43D1FC-5708-427D-9E25-63BB24E03EB3}" destId="{2ADCA8AD-E884-4FCB-9130-143F0717CA3B}" srcOrd="0" destOrd="0" presId="urn:microsoft.com/office/officeart/2018/2/layout/IconVerticalSolidList"/>
    <dgm:cxn modelId="{72AC376C-88AB-46B5-AB62-E5DD12B81955}" type="presParOf" srcId="{BB43D1FC-5708-427D-9E25-63BB24E03EB3}" destId="{80C7D6BE-DD1F-49D8-A819-5128CA7D16F9}" srcOrd="1" destOrd="0" presId="urn:microsoft.com/office/officeart/2018/2/layout/IconVerticalSolidList"/>
    <dgm:cxn modelId="{D946EDE4-7703-43E8-91F4-70F4127D6DDB}" type="presParOf" srcId="{BB43D1FC-5708-427D-9E25-63BB24E03EB3}" destId="{9FF8B4BF-3B67-44EF-B101-03AE6BECCA93}" srcOrd="2" destOrd="0" presId="urn:microsoft.com/office/officeart/2018/2/layout/IconVerticalSolidList"/>
    <dgm:cxn modelId="{BD46868C-94A7-45FD-A910-BBC45DB8FC45}" type="presParOf" srcId="{BB43D1FC-5708-427D-9E25-63BB24E03EB3}" destId="{9095157E-58BE-4210-8339-80AA33F86ED4}" srcOrd="3" destOrd="0" presId="urn:microsoft.com/office/officeart/2018/2/layout/IconVerticalSolidList"/>
    <dgm:cxn modelId="{ACFD9A21-CCE0-46A6-B31B-371648276B21}" type="presParOf" srcId="{B0BC0129-EF98-42D8-9FB4-D04206544D29}" destId="{AD1A8407-81AE-4ED2-9658-25EEC6EDC084}" srcOrd="3" destOrd="0" presId="urn:microsoft.com/office/officeart/2018/2/layout/IconVerticalSolidList"/>
    <dgm:cxn modelId="{BE556F10-8485-4F06-9830-2F852FE13E1B}" type="presParOf" srcId="{B0BC0129-EF98-42D8-9FB4-D04206544D29}" destId="{52042863-9EC2-46F1-BF82-80A325E73048}" srcOrd="4" destOrd="0" presId="urn:microsoft.com/office/officeart/2018/2/layout/IconVerticalSolidList"/>
    <dgm:cxn modelId="{AE96F5A1-12CB-4AA5-A726-C5075EBED120}" type="presParOf" srcId="{52042863-9EC2-46F1-BF82-80A325E73048}" destId="{373EC667-A7F5-4EA4-A25E-A910167E9732}" srcOrd="0" destOrd="0" presId="urn:microsoft.com/office/officeart/2018/2/layout/IconVerticalSolidList"/>
    <dgm:cxn modelId="{6F2FAF48-2108-4201-976C-AAF8E6416748}" type="presParOf" srcId="{52042863-9EC2-46F1-BF82-80A325E73048}" destId="{BA6B2143-79E4-4D1E-B68D-918A928352A8}" srcOrd="1" destOrd="0" presId="urn:microsoft.com/office/officeart/2018/2/layout/IconVerticalSolidList"/>
    <dgm:cxn modelId="{293BC887-D668-4BFA-9997-5BCB8713C5AC}" type="presParOf" srcId="{52042863-9EC2-46F1-BF82-80A325E73048}" destId="{BB7E3F1D-400C-4654-9D06-88677FB8F715}" srcOrd="2" destOrd="0" presId="urn:microsoft.com/office/officeart/2018/2/layout/IconVerticalSolidList"/>
    <dgm:cxn modelId="{0A7935B8-1001-4719-B35C-25AA0EE34BF2}" type="presParOf" srcId="{52042863-9EC2-46F1-BF82-80A325E73048}" destId="{B71A250D-EEB6-4F8E-ADB0-BB6FE0042D6D}" srcOrd="3" destOrd="0" presId="urn:microsoft.com/office/officeart/2018/2/layout/IconVerticalSolidList"/>
    <dgm:cxn modelId="{B9DFC800-F578-4F9B-8ECD-FDA168288D9D}" type="presParOf" srcId="{B0BC0129-EF98-42D8-9FB4-D04206544D29}" destId="{2A976BA4-CF88-4E7E-B4BC-14EC2F414F56}" srcOrd="5" destOrd="0" presId="urn:microsoft.com/office/officeart/2018/2/layout/IconVerticalSolidList"/>
    <dgm:cxn modelId="{06E2A577-FD55-45F5-A178-1C354F6EA24D}" type="presParOf" srcId="{B0BC0129-EF98-42D8-9FB4-D04206544D29}" destId="{B2BAE8F6-F944-48B1-922D-C3A75F2840D6}" srcOrd="6" destOrd="0" presId="urn:microsoft.com/office/officeart/2018/2/layout/IconVerticalSolidList"/>
    <dgm:cxn modelId="{BC9305F7-C5D6-4A09-9A6B-803755F9A532}" type="presParOf" srcId="{B2BAE8F6-F944-48B1-922D-C3A75F2840D6}" destId="{5166440B-A92F-4459-8F0C-FF16EF3B34C7}" srcOrd="0" destOrd="0" presId="urn:microsoft.com/office/officeart/2018/2/layout/IconVerticalSolidList"/>
    <dgm:cxn modelId="{80933A72-12EF-41A8-8F9A-62EA1C6235EC}" type="presParOf" srcId="{B2BAE8F6-F944-48B1-922D-C3A75F2840D6}" destId="{6F295489-D2CC-4E67-9824-D1F0B15144DD}" srcOrd="1" destOrd="0" presId="urn:microsoft.com/office/officeart/2018/2/layout/IconVerticalSolidList"/>
    <dgm:cxn modelId="{D0D05826-FB85-4420-B6F8-F26E0AFCD5E6}" type="presParOf" srcId="{B2BAE8F6-F944-48B1-922D-C3A75F2840D6}" destId="{3985F97E-71B2-4F59-A938-3CCCC1E95F09}" srcOrd="2" destOrd="0" presId="urn:microsoft.com/office/officeart/2018/2/layout/IconVerticalSolidList"/>
    <dgm:cxn modelId="{6A453DBB-C96A-409D-90EE-F31A805E14CB}" type="presParOf" srcId="{B2BAE8F6-F944-48B1-922D-C3A75F2840D6}" destId="{DC94D3F8-3A25-4796-9E2E-67CF83EC0BF2}" srcOrd="3" destOrd="0" presId="urn:microsoft.com/office/officeart/2018/2/layout/IconVerticalSolidList"/>
    <dgm:cxn modelId="{654DA4B3-99BE-4226-B0D6-1A5C73E2913E}" type="presParOf" srcId="{B0BC0129-EF98-42D8-9FB4-D04206544D29}" destId="{AE438D51-CF46-428E-AAAA-5AFF20CD6B43}" srcOrd="7" destOrd="0" presId="urn:microsoft.com/office/officeart/2018/2/layout/IconVerticalSolidList"/>
    <dgm:cxn modelId="{9E23655B-1857-4A65-8FF0-65DF53B7C6E4}" type="presParOf" srcId="{B0BC0129-EF98-42D8-9FB4-D04206544D29}" destId="{BB685DE0-DDC0-4C4C-BD3B-C34F51E61805}" srcOrd="8" destOrd="0" presId="urn:microsoft.com/office/officeart/2018/2/layout/IconVerticalSolidList"/>
    <dgm:cxn modelId="{CC24812D-877E-46AE-A2BB-D84D62BF6A87}" type="presParOf" srcId="{BB685DE0-DDC0-4C4C-BD3B-C34F51E61805}" destId="{C87A9A93-8D63-4BBD-BBD8-208C2ADCB7F1}" srcOrd="0" destOrd="0" presId="urn:microsoft.com/office/officeart/2018/2/layout/IconVerticalSolidList"/>
    <dgm:cxn modelId="{235514D9-8BF1-4311-B51A-295D10341686}" type="presParOf" srcId="{BB685DE0-DDC0-4C4C-BD3B-C34F51E61805}" destId="{F5D3CAE1-907F-44FB-AE20-4868B6A70CCB}" srcOrd="1" destOrd="0" presId="urn:microsoft.com/office/officeart/2018/2/layout/IconVerticalSolidList"/>
    <dgm:cxn modelId="{356DD64E-A5B5-4DB1-8B9C-B731368C921A}" type="presParOf" srcId="{BB685DE0-DDC0-4C4C-BD3B-C34F51E61805}" destId="{98E1F5DE-BAAF-4F9E-BF01-14EC914543E8}" srcOrd="2" destOrd="0" presId="urn:microsoft.com/office/officeart/2018/2/layout/IconVerticalSolidList"/>
    <dgm:cxn modelId="{2442A54C-9890-4D03-81C1-B3897792B7B0}" type="presParOf" srcId="{BB685DE0-DDC0-4C4C-BD3B-C34F51E61805}" destId="{9EABA344-DCFE-472C-B1AA-B3A2D292C5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2264C7-73EB-46AC-A27B-C617BA2F975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307D5B0-EACA-407A-9CF6-BBAEF9F3559F}">
      <dgm:prSet/>
      <dgm:spPr/>
      <dgm:t>
        <a:bodyPr/>
        <a:lstStyle/>
        <a:p>
          <a:pPr>
            <a:defRPr cap="all"/>
          </a:pPr>
          <a:r>
            <a:rPr lang="en-US"/>
            <a:t>Python is an essential tool for modern data engineering.</a:t>
          </a:r>
        </a:p>
      </dgm:t>
    </dgm:pt>
    <dgm:pt modelId="{7DB9493A-AAEA-4AC9-BAF5-B974A728597E}" type="parTrans" cxnId="{8CA1816E-3B98-4603-9087-B864BEC4A74B}">
      <dgm:prSet/>
      <dgm:spPr/>
      <dgm:t>
        <a:bodyPr/>
        <a:lstStyle/>
        <a:p>
          <a:endParaRPr lang="en-US"/>
        </a:p>
      </dgm:t>
    </dgm:pt>
    <dgm:pt modelId="{9CFEDDA9-C422-4DB4-9449-4B3C02C74036}" type="sibTrans" cxnId="{8CA1816E-3B98-4603-9087-B864BEC4A74B}">
      <dgm:prSet/>
      <dgm:spPr/>
      <dgm:t>
        <a:bodyPr/>
        <a:lstStyle/>
        <a:p>
          <a:endParaRPr lang="en-US"/>
        </a:p>
      </dgm:t>
    </dgm:pt>
    <dgm:pt modelId="{071EE055-5FC3-41C7-A94D-4B6769D512BA}">
      <dgm:prSet/>
      <dgm:spPr/>
      <dgm:t>
        <a:bodyPr/>
        <a:lstStyle/>
        <a:p>
          <a:pPr>
            <a:defRPr cap="all"/>
          </a:pPr>
          <a:r>
            <a:rPr lang="en-US"/>
            <a:t>Its flexibility, libraries, and community make it ideal for building reliable and scalable data pipelines.</a:t>
          </a:r>
        </a:p>
      </dgm:t>
    </dgm:pt>
    <dgm:pt modelId="{CA66BA6A-0903-4A0B-A9D8-A9355331D1D3}" type="parTrans" cxnId="{D2545E51-2931-46CF-86FF-FA199826D5FF}">
      <dgm:prSet/>
      <dgm:spPr/>
      <dgm:t>
        <a:bodyPr/>
        <a:lstStyle/>
        <a:p>
          <a:endParaRPr lang="en-US"/>
        </a:p>
      </dgm:t>
    </dgm:pt>
    <dgm:pt modelId="{1C0CEA30-DFEB-41F1-A6EA-B45571EDDF14}" type="sibTrans" cxnId="{D2545E51-2931-46CF-86FF-FA199826D5FF}">
      <dgm:prSet/>
      <dgm:spPr/>
      <dgm:t>
        <a:bodyPr/>
        <a:lstStyle/>
        <a:p>
          <a:endParaRPr lang="en-US"/>
        </a:p>
      </dgm:t>
    </dgm:pt>
    <dgm:pt modelId="{D3EFD912-3165-4E6A-AD9B-1398261D472D}">
      <dgm:prSet/>
      <dgm:spPr/>
      <dgm:t>
        <a:bodyPr/>
        <a:lstStyle/>
        <a:p>
          <a:pPr>
            <a:defRPr cap="all"/>
          </a:pPr>
          <a:r>
            <a:rPr lang="en-US" b="1"/>
            <a:t>Key Takeaway</a:t>
          </a:r>
          <a:r>
            <a:rPr lang="en-US"/>
            <a:t>: Python simplifies and accelerates the data engineering workflow.</a:t>
          </a:r>
        </a:p>
      </dgm:t>
    </dgm:pt>
    <dgm:pt modelId="{CF568936-3CDC-473F-9508-65055BC3332C}" type="parTrans" cxnId="{2CB41772-D676-494A-AD7D-31FC4E363849}">
      <dgm:prSet/>
      <dgm:spPr/>
      <dgm:t>
        <a:bodyPr/>
        <a:lstStyle/>
        <a:p>
          <a:endParaRPr lang="en-US"/>
        </a:p>
      </dgm:t>
    </dgm:pt>
    <dgm:pt modelId="{49EB63DB-4E1A-47EE-BD79-8E900EA356C3}" type="sibTrans" cxnId="{2CB41772-D676-494A-AD7D-31FC4E363849}">
      <dgm:prSet/>
      <dgm:spPr/>
      <dgm:t>
        <a:bodyPr/>
        <a:lstStyle/>
        <a:p>
          <a:endParaRPr lang="en-US"/>
        </a:p>
      </dgm:t>
    </dgm:pt>
    <dgm:pt modelId="{C1FC62E8-912A-4BC3-B74A-D82135293F44}" type="pres">
      <dgm:prSet presAssocID="{4B2264C7-73EB-46AC-A27B-C617BA2F975E}" presName="root" presStyleCnt="0">
        <dgm:presLayoutVars>
          <dgm:dir/>
          <dgm:resizeHandles val="exact"/>
        </dgm:presLayoutVars>
      </dgm:prSet>
      <dgm:spPr/>
    </dgm:pt>
    <dgm:pt modelId="{253A09ED-E1DA-4416-9AC4-065CE299623B}" type="pres">
      <dgm:prSet presAssocID="{8307D5B0-EACA-407A-9CF6-BBAEF9F3559F}" presName="compNode" presStyleCnt="0"/>
      <dgm:spPr/>
    </dgm:pt>
    <dgm:pt modelId="{227A34A1-405B-45DC-9CD0-9828A35E1613}" type="pres">
      <dgm:prSet presAssocID="{8307D5B0-EACA-407A-9CF6-BBAEF9F3559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DF79E5B-A561-4E4F-9EB3-AF2F0487E9D9}" type="pres">
      <dgm:prSet presAssocID="{8307D5B0-EACA-407A-9CF6-BBAEF9F355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534ED93-877D-4867-AE23-6E78E4FABF5C}" type="pres">
      <dgm:prSet presAssocID="{8307D5B0-EACA-407A-9CF6-BBAEF9F3559F}" presName="spaceRect" presStyleCnt="0"/>
      <dgm:spPr/>
    </dgm:pt>
    <dgm:pt modelId="{7EB56652-9A1D-4DCE-86CD-6EA9F1DCE52C}" type="pres">
      <dgm:prSet presAssocID="{8307D5B0-EACA-407A-9CF6-BBAEF9F3559F}" presName="textRect" presStyleLbl="revTx" presStyleIdx="0" presStyleCnt="3">
        <dgm:presLayoutVars>
          <dgm:chMax val="1"/>
          <dgm:chPref val="1"/>
        </dgm:presLayoutVars>
      </dgm:prSet>
      <dgm:spPr/>
    </dgm:pt>
    <dgm:pt modelId="{BE572FCC-4E8E-4A9E-B6D8-77611B3E11FD}" type="pres">
      <dgm:prSet presAssocID="{9CFEDDA9-C422-4DB4-9449-4B3C02C74036}" presName="sibTrans" presStyleCnt="0"/>
      <dgm:spPr/>
    </dgm:pt>
    <dgm:pt modelId="{40A0D209-795F-41ED-99C2-14E36D2E4F03}" type="pres">
      <dgm:prSet presAssocID="{071EE055-5FC3-41C7-A94D-4B6769D512BA}" presName="compNode" presStyleCnt="0"/>
      <dgm:spPr/>
    </dgm:pt>
    <dgm:pt modelId="{E98EBD9F-4EE2-4B5D-B3A6-546656D4DD39}" type="pres">
      <dgm:prSet presAssocID="{071EE055-5FC3-41C7-A94D-4B6769D512B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3EAB3F-D0D0-4EC8-9BCB-8FA6A64BF94C}" type="pres">
      <dgm:prSet presAssocID="{071EE055-5FC3-41C7-A94D-4B6769D512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3269445C-E556-483F-AB8A-56A34074830F}" type="pres">
      <dgm:prSet presAssocID="{071EE055-5FC3-41C7-A94D-4B6769D512BA}" presName="spaceRect" presStyleCnt="0"/>
      <dgm:spPr/>
    </dgm:pt>
    <dgm:pt modelId="{7BDA2267-3F22-417C-BF60-80E926AC95D9}" type="pres">
      <dgm:prSet presAssocID="{071EE055-5FC3-41C7-A94D-4B6769D512BA}" presName="textRect" presStyleLbl="revTx" presStyleIdx="1" presStyleCnt="3">
        <dgm:presLayoutVars>
          <dgm:chMax val="1"/>
          <dgm:chPref val="1"/>
        </dgm:presLayoutVars>
      </dgm:prSet>
      <dgm:spPr/>
    </dgm:pt>
    <dgm:pt modelId="{CC0D5609-A83F-4D6B-ADC7-D93E6306109C}" type="pres">
      <dgm:prSet presAssocID="{1C0CEA30-DFEB-41F1-A6EA-B45571EDDF14}" presName="sibTrans" presStyleCnt="0"/>
      <dgm:spPr/>
    </dgm:pt>
    <dgm:pt modelId="{99DA87CD-1ECC-417C-B575-2ED81C3BDFA4}" type="pres">
      <dgm:prSet presAssocID="{D3EFD912-3165-4E6A-AD9B-1398261D472D}" presName="compNode" presStyleCnt="0"/>
      <dgm:spPr/>
    </dgm:pt>
    <dgm:pt modelId="{D9E531E4-ADCD-4090-AE88-131D81628234}" type="pres">
      <dgm:prSet presAssocID="{D3EFD912-3165-4E6A-AD9B-1398261D472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F01767-E0C7-4FE6-8A2F-D097631CE3C5}" type="pres">
      <dgm:prSet presAssocID="{D3EFD912-3165-4E6A-AD9B-1398261D47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18CA9DA-096E-428D-9917-B93EABE954E0}" type="pres">
      <dgm:prSet presAssocID="{D3EFD912-3165-4E6A-AD9B-1398261D472D}" presName="spaceRect" presStyleCnt="0"/>
      <dgm:spPr/>
    </dgm:pt>
    <dgm:pt modelId="{2963A398-748B-41F5-B3BC-C367DEA3504E}" type="pres">
      <dgm:prSet presAssocID="{D3EFD912-3165-4E6A-AD9B-1398261D47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B62F0A-9F35-404B-83B5-B8D4DA99062B}" type="presOf" srcId="{071EE055-5FC3-41C7-A94D-4B6769D512BA}" destId="{7BDA2267-3F22-417C-BF60-80E926AC95D9}" srcOrd="0" destOrd="0" presId="urn:microsoft.com/office/officeart/2018/5/layout/IconLeafLabelList"/>
    <dgm:cxn modelId="{D2545E51-2931-46CF-86FF-FA199826D5FF}" srcId="{4B2264C7-73EB-46AC-A27B-C617BA2F975E}" destId="{071EE055-5FC3-41C7-A94D-4B6769D512BA}" srcOrd="1" destOrd="0" parTransId="{CA66BA6A-0903-4A0B-A9D8-A9355331D1D3}" sibTransId="{1C0CEA30-DFEB-41F1-A6EA-B45571EDDF14}"/>
    <dgm:cxn modelId="{8CA1816E-3B98-4603-9087-B864BEC4A74B}" srcId="{4B2264C7-73EB-46AC-A27B-C617BA2F975E}" destId="{8307D5B0-EACA-407A-9CF6-BBAEF9F3559F}" srcOrd="0" destOrd="0" parTransId="{7DB9493A-AAEA-4AC9-BAF5-B974A728597E}" sibTransId="{9CFEDDA9-C422-4DB4-9449-4B3C02C74036}"/>
    <dgm:cxn modelId="{2CB41772-D676-494A-AD7D-31FC4E363849}" srcId="{4B2264C7-73EB-46AC-A27B-C617BA2F975E}" destId="{D3EFD912-3165-4E6A-AD9B-1398261D472D}" srcOrd="2" destOrd="0" parTransId="{CF568936-3CDC-473F-9508-65055BC3332C}" sibTransId="{49EB63DB-4E1A-47EE-BD79-8E900EA356C3}"/>
    <dgm:cxn modelId="{1FC0877F-2FD5-4F2D-BAAD-A3029C30935A}" type="presOf" srcId="{D3EFD912-3165-4E6A-AD9B-1398261D472D}" destId="{2963A398-748B-41F5-B3BC-C367DEA3504E}" srcOrd="0" destOrd="0" presId="urn:microsoft.com/office/officeart/2018/5/layout/IconLeafLabelList"/>
    <dgm:cxn modelId="{B8326DDF-6EC7-4DC6-94DB-1C95E934B1CE}" type="presOf" srcId="{4B2264C7-73EB-46AC-A27B-C617BA2F975E}" destId="{C1FC62E8-912A-4BC3-B74A-D82135293F44}" srcOrd="0" destOrd="0" presId="urn:microsoft.com/office/officeart/2018/5/layout/IconLeafLabelList"/>
    <dgm:cxn modelId="{4F9093FE-9C1C-4444-8D63-99A25872C37B}" type="presOf" srcId="{8307D5B0-EACA-407A-9CF6-BBAEF9F3559F}" destId="{7EB56652-9A1D-4DCE-86CD-6EA9F1DCE52C}" srcOrd="0" destOrd="0" presId="urn:microsoft.com/office/officeart/2018/5/layout/IconLeafLabelList"/>
    <dgm:cxn modelId="{A41453A3-6B80-4245-9913-964EF73D988E}" type="presParOf" srcId="{C1FC62E8-912A-4BC3-B74A-D82135293F44}" destId="{253A09ED-E1DA-4416-9AC4-065CE299623B}" srcOrd="0" destOrd="0" presId="urn:microsoft.com/office/officeart/2018/5/layout/IconLeafLabelList"/>
    <dgm:cxn modelId="{193A1B29-0244-4A3A-806F-90A9444E15B9}" type="presParOf" srcId="{253A09ED-E1DA-4416-9AC4-065CE299623B}" destId="{227A34A1-405B-45DC-9CD0-9828A35E1613}" srcOrd="0" destOrd="0" presId="urn:microsoft.com/office/officeart/2018/5/layout/IconLeafLabelList"/>
    <dgm:cxn modelId="{E3E2F392-F624-4F79-A249-C8816D827EEA}" type="presParOf" srcId="{253A09ED-E1DA-4416-9AC4-065CE299623B}" destId="{ADF79E5B-A561-4E4F-9EB3-AF2F0487E9D9}" srcOrd="1" destOrd="0" presId="urn:microsoft.com/office/officeart/2018/5/layout/IconLeafLabelList"/>
    <dgm:cxn modelId="{D39BD84D-5C56-467D-9D2B-F629BC9BA274}" type="presParOf" srcId="{253A09ED-E1DA-4416-9AC4-065CE299623B}" destId="{E534ED93-877D-4867-AE23-6E78E4FABF5C}" srcOrd="2" destOrd="0" presId="urn:microsoft.com/office/officeart/2018/5/layout/IconLeafLabelList"/>
    <dgm:cxn modelId="{29A1B1B3-58C8-4C59-811C-097329B4EB19}" type="presParOf" srcId="{253A09ED-E1DA-4416-9AC4-065CE299623B}" destId="{7EB56652-9A1D-4DCE-86CD-6EA9F1DCE52C}" srcOrd="3" destOrd="0" presId="urn:microsoft.com/office/officeart/2018/5/layout/IconLeafLabelList"/>
    <dgm:cxn modelId="{ADC8B675-F3B3-4C65-BF97-09FF46C6DBF2}" type="presParOf" srcId="{C1FC62E8-912A-4BC3-B74A-D82135293F44}" destId="{BE572FCC-4E8E-4A9E-B6D8-77611B3E11FD}" srcOrd="1" destOrd="0" presId="urn:microsoft.com/office/officeart/2018/5/layout/IconLeafLabelList"/>
    <dgm:cxn modelId="{E175AE4D-DB6B-4D22-881C-4AE63D266018}" type="presParOf" srcId="{C1FC62E8-912A-4BC3-B74A-D82135293F44}" destId="{40A0D209-795F-41ED-99C2-14E36D2E4F03}" srcOrd="2" destOrd="0" presId="urn:microsoft.com/office/officeart/2018/5/layout/IconLeafLabelList"/>
    <dgm:cxn modelId="{80E99D9B-435E-4488-B3EB-69A4421AD6BE}" type="presParOf" srcId="{40A0D209-795F-41ED-99C2-14E36D2E4F03}" destId="{E98EBD9F-4EE2-4B5D-B3A6-546656D4DD39}" srcOrd="0" destOrd="0" presId="urn:microsoft.com/office/officeart/2018/5/layout/IconLeafLabelList"/>
    <dgm:cxn modelId="{EA85AC37-2001-4091-88A9-40A645DE78D8}" type="presParOf" srcId="{40A0D209-795F-41ED-99C2-14E36D2E4F03}" destId="{EA3EAB3F-D0D0-4EC8-9BCB-8FA6A64BF94C}" srcOrd="1" destOrd="0" presId="urn:microsoft.com/office/officeart/2018/5/layout/IconLeafLabelList"/>
    <dgm:cxn modelId="{CFF5E58A-E447-40D0-83E6-7096148DA0E6}" type="presParOf" srcId="{40A0D209-795F-41ED-99C2-14E36D2E4F03}" destId="{3269445C-E556-483F-AB8A-56A34074830F}" srcOrd="2" destOrd="0" presId="urn:microsoft.com/office/officeart/2018/5/layout/IconLeafLabelList"/>
    <dgm:cxn modelId="{E27E4E56-1952-4DBD-BA39-96883CB175B4}" type="presParOf" srcId="{40A0D209-795F-41ED-99C2-14E36D2E4F03}" destId="{7BDA2267-3F22-417C-BF60-80E926AC95D9}" srcOrd="3" destOrd="0" presId="urn:microsoft.com/office/officeart/2018/5/layout/IconLeafLabelList"/>
    <dgm:cxn modelId="{159BB58F-5936-490C-A237-280D5A244C31}" type="presParOf" srcId="{C1FC62E8-912A-4BC3-B74A-D82135293F44}" destId="{CC0D5609-A83F-4D6B-ADC7-D93E6306109C}" srcOrd="3" destOrd="0" presId="urn:microsoft.com/office/officeart/2018/5/layout/IconLeafLabelList"/>
    <dgm:cxn modelId="{004D6D52-F1AA-4220-B889-1E56E83A1CE2}" type="presParOf" srcId="{C1FC62E8-912A-4BC3-B74A-D82135293F44}" destId="{99DA87CD-1ECC-417C-B575-2ED81C3BDFA4}" srcOrd="4" destOrd="0" presId="urn:microsoft.com/office/officeart/2018/5/layout/IconLeafLabelList"/>
    <dgm:cxn modelId="{22781E0A-95B3-4F07-B3A5-DACA5065FED9}" type="presParOf" srcId="{99DA87CD-1ECC-417C-B575-2ED81C3BDFA4}" destId="{D9E531E4-ADCD-4090-AE88-131D81628234}" srcOrd="0" destOrd="0" presId="urn:microsoft.com/office/officeart/2018/5/layout/IconLeafLabelList"/>
    <dgm:cxn modelId="{4F79ECFF-A3B4-4077-A55E-72A23C92F71F}" type="presParOf" srcId="{99DA87CD-1ECC-417C-B575-2ED81C3BDFA4}" destId="{F5F01767-E0C7-4FE6-8A2F-D097631CE3C5}" srcOrd="1" destOrd="0" presId="urn:microsoft.com/office/officeart/2018/5/layout/IconLeafLabelList"/>
    <dgm:cxn modelId="{21B0F4C0-B030-47E7-A6A9-542DE785E410}" type="presParOf" srcId="{99DA87CD-1ECC-417C-B575-2ED81C3BDFA4}" destId="{218CA9DA-096E-428D-9917-B93EABE954E0}" srcOrd="2" destOrd="0" presId="urn:microsoft.com/office/officeart/2018/5/layout/IconLeafLabelList"/>
    <dgm:cxn modelId="{5D94FDEE-6416-47DF-A7EB-1DBEE401716F}" type="presParOf" srcId="{99DA87CD-1ECC-417C-B575-2ED81C3BDFA4}" destId="{2963A398-748B-41F5-B3BC-C367DEA3504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8B3CD-0C87-4636-A316-5637A1068BB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7635A5-2F84-4030-8DA7-2399A370C082}">
      <dgm:prSet custT="1"/>
      <dgm:spPr/>
      <dgm:t>
        <a:bodyPr/>
        <a:lstStyle/>
        <a:p>
          <a:r>
            <a:rPr lang="en-US" sz="3200" b="1" dirty="0"/>
            <a:t>Easy to Learn</a:t>
          </a:r>
          <a:r>
            <a:rPr lang="en-US" sz="3200" dirty="0"/>
            <a:t>: Simple syntax and readability.</a:t>
          </a:r>
        </a:p>
      </dgm:t>
    </dgm:pt>
    <dgm:pt modelId="{5FDCA22C-DD18-43B3-A859-64727EC608E4}" type="parTrans" cxnId="{3CFD5C9F-3D13-4373-A57A-8C74CA3BD8D7}">
      <dgm:prSet/>
      <dgm:spPr/>
      <dgm:t>
        <a:bodyPr/>
        <a:lstStyle/>
        <a:p>
          <a:endParaRPr lang="en-US"/>
        </a:p>
      </dgm:t>
    </dgm:pt>
    <dgm:pt modelId="{835FB1C7-A9EB-4040-864A-262A367E2F9D}" type="sibTrans" cxnId="{3CFD5C9F-3D13-4373-A57A-8C74CA3BD8D7}">
      <dgm:prSet/>
      <dgm:spPr/>
      <dgm:t>
        <a:bodyPr/>
        <a:lstStyle/>
        <a:p>
          <a:endParaRPr lang="en-US"/>
        </a:p>
      </dgm:t>
    </dgm:pt>
    <dgm:pt modelId="{46F37F21-51B2-4626-993E-45E1B65B9A80}">
      <dgm:prSet custT="1"/>
      <dgm:spPr/>
      <dgm:t>
        <a:bodyPr/>
        <a:lstStyle/>
        <a:p>
          <a:r>
            <a:rPr lang="en-US" sz="3200" b="1" dirty="0"/>
            <a:t>Versatile</a:t>
          </a:r>
          <a:r>
            <a:rPr lang="en-US" sz="3200" dirty="0"/>
            <a:t>: Supports end-to-end data engineering workflows.</a:t>
          </a:r>
        </a:p>
      </dgm:t>
    </dgm:pt>
    <dgm:pt modelId="{7561ECDA-6FDB-4F48-A13A-1BF7F3EF0D61}" type="parTrans" cxnId="{96E254C0-AB63-4B62-B941-36F57CA00E63}">
      <dgm:prSet/>
      <dgm:spPr/>
      <dgm:t>
        <a:bodyPr/>
        <a:lstStyle/>
        <a:p>
          <a:endParaRPr lang="en-US"/>
        </a:p>
      </dgm:t>
    </dgm:pt>
    <dgm:pt modelId="{5CF7ED0D-5E97-45E6-B9BC-FB0300A76D30}" type="sibTrans" cxnId="{96E254C0-AB63-4B62-B941-36F57CA00E63}">
      <dgm:prSet/>
      <dgm:spPr/>
      <dgm:t>
        <a:bodyPr/>
        <a:lstStyle/>
        <a:p>
          <a:endParaRPr lang="en-US"/>
        </a:p>
      </dgm:t>
    </dgm:pt>
    <dgm:pt modelId="{887D2130-CE88-4A8E-8B7F-AF7516A57F40}">
      <dgm:prSet custT="1"/>
      <dgm:spPr/>
      <dgm:t>
        <a:bodyPr/>
        <a:lstStyle/>
        <a:p>
          <a:r>
            <a:rPr lang="en-US" sz="3200" b="1" dirty="0"/>
            <a:t>Extensive Libraries</a:t>
          </a:r>
          <a:r>
            <a:rPr lang="en-US" sz="3200" dirty="0"/>
            <a:t>: Rich ecosystem of libraries and frameworks.</a:t>
          </a:r>
        </a:p>
      </dgm:t>
    </dgm:pt>
    <dgm:pt modelId="{76D1CA84-DEB8-4D30-80FC-7C853052B04F}" type="parTrans" cxnId="{B246E81F-09F3-49BA-AF17-69847C4AFA59}">
      <dgm:prSet/>
      <dgm:spPr/>
      <dgm:t>
        <a:bodyPr/>
        <a:lstStyle/>
        <a:p>
          <a:endParaRPr lang="en-US"/>
        </a:p>
      </dgm:t>
    </dgm:pt>
    <dgm:pt modelId="{EE61D03E-33D2-4CF4-AAC4-6A8E172796EE}" type="sibTrans" cxnId="{B246E81F-09F3-49BA-AF17-69847C4AFA59}">
      <dgm:prSet/>
      <dgm:spPr/>
      <dgm:t>
        <a:bodyPr/>
        <a:lstStyle/>
        <a:p>
          <a:endParaRPr lang="en-US"/>
        </a:p>
      </dgm:t>
    </dgm:pt>
    <dgm:pt modelId="{DA36E579-F2C1-4EFE-897A-7E2EEAB8686A}">
      <dgm:prSet custT="1"/>
      <dgm:spPr/>
      <dgm:t>
        <a:bodyPr/>
        <a:lstStyle/>
        <a:p>
          <a:r>
            <a:rPr lang="en-US" sz="3200" b="1" dirty="0"/>
            <a:t>Community Support</a:t>
          </a:r>
          <a:r>
            <a:rPr lang="en-US" sz="3200" dirty="0"/>
            <a:t>: Large, active developer community.</a:t>
          </a:r>
        </a:p>
      </dgm:t>
    </dgm:pt>
    <dgm:pt modelId="{8F10DE34-C37B-4166-B2F0-E7CAA368818B}" type="parTrans" cxnId="{FBB1E39A-FD86-4890-A283-8BD8C6BE3747}">
      <dgm:prSet/>
      <dgm:spPr/>
      <dgm:t>
        <a:bodyPr/>
        <a:lstStyle/>
        <a:p>
          <a:endParaRPr lang="en-US"/>
        </a:p>
      </dgm:t>
    </dgm:pt>
    <dgm:pt modelId="{9DFB79C8-5959-4707-8440-56B62E67F317}" type="sibTrans" cxnId="{FBB1E39A-FD86-4890-A283-8BD8C6BE3747}">
      <dgm:prSet/>
      <dgm:spPr/>
      <dgm:t>
        <a:bodyPr/>
        <a:lstStyle/>
        <a:p>
          <a:endParaRPr lang="en-US"/>
        </a:p>
      </dgm:t>
    </dgm:pt>
    <dgm:pt modelId="{FA09158C-A0E0-406D-867B-58741B62AE4B}">
      <dgm:prSet custT="1"/>
      <dgm:spPr/>
      <dgm:t>
        <a:bodyPr/>
        <a:lstStyle/>
        <a:p>
          <a:r>
            <a:rPr lang="en-US" sz="3200" b="1" dirty="0"/>
            <a:t>Scalability</a:t>
          </a:r>
          <a:r>
            <a:rPr lang="en-US" sz="3200" dirty="0"/>
            <a:t>: Works for both small and large-scale data systems.</a:t>
          </a:r>
        </a:p>
      </dgm:t>
    </dgm:pt>
    <dgm:pt modelId="{8B1DB385-FA31-454F-8A11-427A0E04D799}" type="parTrans" cxnId="{548433AC-F830-4B83-9C18-8BB6AD495897}">
      <dgm:prSet/>
      <dgm:spPr/>
      <dgm:t>
        <a:bodyPr/>
        <a:lstStyle/>
        <a:p>
          <a:endParaRPr lang="en-US"/>
        </a:p>
      </dgm:t>
    </dgm:pt>
    <dgm:pt modelId="{ACADA2D4-D461-4C0D-8810-AA7F9CEE3AA7}" type="sibTrans" cxnId="{548433AC-F830-4B83-9C18-8BB6AD495897}">
      <dgm:prSet/>
      <dgm:spPr/>
      <dgm:t>
        <a:bodyPr/>
        <a:lstStyle/>
        <a:p>
          <a:endParaRPr lang="en-US"/>
        </a:p>
      </dgm:t>
    </dgm:pt>
    <dgm:pt modelId="{60854493-5761-E84D-9018-E8C108BFA1B6}" type="pres">
      <dgm:prSet presAssocID="{5758B3CD-0C87-4636-A316-5637A1068BBB}" presName="outerComposite" presStyleCnt="0">
        <dgm:presLayoutVars>
          <dgm:chMax val="5"/>
          <dgm:dir/>
          <dgm:resizeHandles val="exact"/>
        </dgm:presLayoutVars>
      </dgm:prSet>
      <dgm:spPr/>
    </dgm:pt>
    <dgm:pt modelId="{15980FF7-09E5-E44D-A03B-0577165301E6}" type="pres">
      <dgm:prSet presAssocID="{5758B3CD-0C87-4636-A316-5637A1068BBB}" presName="dummyMaxCanvas" presStyleCnt="0">
        <dgm:presLayoutVars/>
      </dgm:prSet>
      <dgm:spPr/>
    </dgm:pt>
    <dgm:pt modelId="{39B3E4DB-A171-1345-B522-159335B70619}" type="pres">
      <dgm:prSet presAssocID="{5758B3CD-0C87-4636-A316-5637A1068BBB}" presName="FiveNodes_1" presStyleLbl="node1" presStyleIdx="0" presStyleCnt="5">
        <dgm:presLayoutVars>
          <dgm:bulletEnabled val="1"/>
        </dgm:presLayoutVars>
      </dgm:prSet>
      <dgm:spPr/>
    </dgm:pt>
    <dgm:pt modelId="{BB7E2CA8-2FAB-234A-9AA2-CBB75C5E4174}" type="pres">
      <dgm:prSet presAssocID="{5758B3CD-0C87-4636-A316-5637A1068BBB}" presName="FiveNodes_2" presStyleLbl="node1" presStyleIdx="1" presStyleCnt="5" custScaleX="106805" custScaleY="109381">
        <dgm:presLayoutVars>
          <dgm:bulletEnabled val="1"/>
        </dgm:presLayoutVars>
      </dgm:prSet>
      <dgm:spPr/>
    </dgm:pt>
    <dgm:pt modelId="{329E41E0-B2D7-F840-8EB7-58A23F5AC493}" type="pres">
      <dgm:prSet presAssocID="{5758B3CD-0C87-4636-A316-5637A1068BBB}" presName="FiveNodes_3" presStyleLbl="node1" presStyleIdx="2" presStyleCnt="5">
        <dgm:presLayoutVars>
          <dgm:bulletEnabled val="1"/>
        </dgm:presLayoutVars>
      </dgm:prSet>
      <dgm:spPr/>
    </dgm:pt>
    <dgm:pt modelId="{9015AC9A-B2A4-7F4D-B8FF-D8E9A37A14F6}" type="pres">
      <dgm:prSet presAssocID="{5758B3CD-0C87-4636-A316-5637A1068BBB}" presName="FiveNodes_4" presStyleLbl="node1" presStyleIdx="3" presStyleCnt="5">
        <dgm:presLayoutVars>
          <dgm:bulletEnabled val="1"/>
        </dgm:presLayoutVars>
      </dgm:prSet>
      <dgm:spPr/>
    </dgm:pt>
    <dgm:pt modelId="{B7B6D750-FE10-6645-8B6D-9A3BD2BE3571}" type="pres">
      <dgm:prSet presAssocID="{5758B3CD-0C87-4636-A316-5637A1068BBB}" presName="FiveNodes_5" presStyleLbl="node1" presStyleIdx="4" presStyleCnt="5">
        <dgm:presLayoutVars>
          <dgm:bulletEnabled val="1"/>
        </dgm:presLayoutVars>
      </dgm:prSet>
      <dgm:spPr/>
    </dgm:pt>
    <dgm:pt modelId="{3C835ACC-6638-BC4A-A652-F64CC651929A}" type="pres">
      <dgm:prSet presAssocID="{5758B3CD-0C87-4636-A316-5637A1068BBB}" presName="FiveConn_1-2" presStyleLbl="fgAccFollowNode1" presStyleIdx="0" presStyleCnt="4">
        <dgm:presLayoutVars>
          <dgm:bulletEnabled val="1"/>
        </dgm:presLayoutVars>
      </dgm:prSet>
      <dgm:spPr/>
    </dgm:pt>
    <dgm:pt modelId="{878D589C-E5D7-574F-BC52-71F7357B58EA}" type="pres">
      <dgm:prSet presAssocID="{5758B3CD-0C87-4636-A316-5637A1068BBB}" presName="FiveConn_2-3" presStyleLbl="fgAccFollowNode1" presStyleIdx="1" presStyleCnt="4">
        <dgm:presLayoutVars>
          <dgm:bulletEnabled val="1"/>
        </dgm:presLayoutVars>
      </dgm:prSet>
      <dgm:spPr/>
    </dgm:pt>
    <dgm:pt modelId="{4CCFBA38-E20B-C744-8831-649DD5B55E8A}" type="pres">
      <dgm:prSet presAssocID="{5758B3CD-0C87-4636-A316-5637A1068BBB}" presName="FiveConn_3-4" presStyleLbl="fgAccFollowNode1" presStyleIdx="2" presStyleCnt="4">
        <dgm:presLayoutVars>
          <dgm:bulletEnabled val="1"/>
        </dgm:presLayoutVars>
      </dgm:prSet>
      <dgm:spPr/>
    </dgm:pt>
    <dgm:pt modelId="{8AC2BD60-025F-7D4C-96F6-FF45C3CE39F8}" type="pres">
      <dgm:prSet presAssocID="{5758B3CD-0C87-4636-A316-5637A1068BBB}" presName="FiveConn_4-5" presStyleLbl="fgAccFollowNode1" presStyleIdx="3" presStyleCnt="4">
        <dgm:presLayoutVars>
          <dgm:bulletEnabled val="1"/>
        </dgm:presLayoutVars>
      </dgm:prSet>
      <dgm:spPr/>
    </dgm:pt>
    <dgm:pt modelId="{2D84BD4D-30DA-0745-BF1B-6AC92C6D759E}" type="pres">
      <dgm:prSet presAssocID="{5758B3CD-0C87-4636-A316-5637A1068BBB}" presName="FiveNodes_1_text" presStyleLbl="node1" presStyleIdx="4" presStyleCnt="5">
        <dgm:presLayoutVars>
          <dgm:bulletEnabled val="1"/>
        </dgm:presLayoutVars>
      </dgm:prSet>
      <dgm:spPr/>
    </dgm:pt>
    <dgm:pt modelId="{046B88E6-5E11-C94E-95ED-4820D4E03706}" type="pres">
      <dgm:prSet presAssocID="{5758B3CD-0C87-4636-A316-5637A1068BBB}" presName="FiveNodes_2_text" presStyleLbl="node1" presStyleIdx="4" presStyleCnt="5">
        <dgm:presLayoutVars>
          <dgm:bulletEnabled val="1"/>
        </dgm:presLayoutVars>
      </dgm:prSet>
      <dgm:spPr/>
    </dgm:pt>
    <dgm:pt modelId="{871CC0D5-0B57-0C45-B7EA-4B96F53A178E}" type="pres">
      <dgm:prSet presAssocID="{5758B3CD-0C87-4636-A316-5637A1068BBB}" presName="FiveNodes_3_text" presStyleLbl="node1" presStyleIdx="4" presStyleCnt="5">
        <dgm:presLayoutVars>
          <dgm:bulletEnabled val="1"/>
        </dgm:presLayoutVars>
      </dgm:prSet>
      <dgm:spPr/>
    </dgm:pt>
    <dgm:pt modelId="{41EAA479-A50F-7843-9F7B-65D80C711A85}" type="pres">
      <dgm:prSet presAssocID="{5758B3CD-0C87-4636-A316-5637A1068BBB}" presName="FiveNodes_4_text" presStyleLbl="node1" presStyleIdx="4" presStyleCnt="5">
        <dgm:presLayoutVars>
          <dgm:bulletEnabled val="1"/>
        </dgm:presLayoutVars>
      </dgm:prSet>
      <dgm:spPr/>
    </dgm:pt>
    <dgm:pt modelId="{8B9E6C56-6E86-D947-AF40-539B8170AD31}" type="pres">
      <dgm:prSet presAssocID="{5758B3CD-0C87-4636-A316-5637A1068BB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246E81F-09F3-49BA-AF17-69847C4AFA59}" srcId="{5758B3CD-0C87-4636-A316-5637A1068BBB}" destId="{887D2130-CE88-4A8E-8B7F-AF7516A57F40}" srcOrd="2" destOrd="0" parTransId="{76D1CA84-DEB8-4D30-80FC-7C853052B04F}" sibTransId="{EE61D03E-33D2-4CF4-AAC4-6A8E172796EE}"/>
    <dgm:cxn modelId="{D3152347-0695-064C-8800-6F27A41881BB}" type="presOf" srcId="{FA09158C-A0E0-406D-867B-58741B62AE4B}" destId="{B7B6D750-FE10-6645-8B6D-9A3BD2BE3571}" srcOrd="0" destOrd="0" presId="urn:microsoft.com/office/officeart/2005/8/layout/vProcess5"/>
    <dgm:cxn modelId="{62DCB24C-7928-5D41-AC99-6262E6C4EC7F}" type="presOf" srcId="{DA36E579-F2C1-4EFE-897A-7E2EEAB8686A}" destId="{41EAA479-A50F-7843-9F7B-65D80C711A85}" srcOrd="1" destOrd="0" presId="urn:microsoft.com/office/officeart/2005/8/layout/vProcess5"/>
    <dgm:cxn modelId="{8F87DC5F-D867-1A4A-A643-9AC092EDD86D}" type="presOf" srcId="{887D2130-CE88-4A8E-8B7F-AF7516A57F40}" destId="{329E41E0-B2D7-F840-8EB7-58A23F5AC493}" srcOrd="0" destOrd="0" presId="urn:microsoft.com/office/officeart/2005/8/layout/vProcess5"/>
    <dgm:cxn modelId="{EE5CEB70-F147-0D49-94D7-A5398DB61813}" type="presOf" srcId="{197635A5-2F84-4030-8DA7-2399A370C082}" destId="{39B3E4DB-A171-1345-B522-159335B70619}" srcOrd="0" destOrd="0" presId="urn:microsoft.com/office/officeart/2005/8/layout/vProcess5"/>
    <dgm:cxn modelId="{DBC7B789-6DE5-9B47-982B-A634D29E5B5C}" type="presOf" srcId="{FA09158C-A0E0-406D-867B-58741B62AE4B}" destId="{8B9E6C56-6E86-D947-AF40-539B8170AD31}" srcOrd="1" destOrd="0" presId="urn:microsoft.com/office/officeart/2005/8/layout/vProcess5"/>
    <dgm:cxn modelId="{A6B9EE8C-7409-2E42-9BFE-E2FE0FBD78D0}" type="presOf" srcId="{835FB1C7-A9EB-4040-864A-262A367E2F9D}" destId="{3C835ACC-6638-BC4A-A652-F64CC651929A}" srcOrd="0" destOrd="0" presId="urn:microsoft.com/office/officeart/2005/8/layout/vProcess5"/>
    <dgm:cxn modelId="{3F4C7890-F7AF-9C44-87FE-FD7309EF4A8E}" type="presOf" srcId="{5CF7ED0D-5E97-45E6-B9BC-FB0300A76D30}" destId="{878D589C-E5D7-574F-BC52-71F7357B58EA}" srcOrd="0" destOrd="0" presId="urn:microsoft.com/office/officeart/2005/8/layout/vProcess5"/>
    <dgm:cxn modelId="{01DB2891-BE46-394F-AACF-C1AD7A2D3A1D}" type="presOf" srcId="{46F37F21-51B2-4626-993E-45E1B65B9A80}" destId="{BB7E2CA8-2FAB-234A-9AA2-CBB75C5E4174}" srcOrd="0" destOrd="0" presId="urn:microsoft.com/office/officeart/2005/8/layout/vProcess5"/>
    <dgm:cxn modelId="{CE21F497-66A7-A045-A80C-2B297049ED31}" type="presOf" srcId="{EE61D03E-33D2-4CF4-AAC4-6A8E172796EE}" destId="{4CCFBA38-E20B-C744-8831-649DD5B55E8A}" srcOrd="0" destOrd="0" presId="urn:microsoft.com/office/officeart/2005/8/layout/vProcess5"/>
    <dgm:cxn modelId="{FBB1E39A-FD86-4890-A283-8BD8C6BE3747}" srcId="{5758B3CD-0C87-4636-A316-5637A1068BBB}" destId="{DA36E579-F2C1-4EFE-897A-7E2EEAB8686A}" srcOrd="3" destOrd="0" parTransId="{8F10DE34-C37B-4166-B2F0-E7CAA368818B}" sibTransId="{9DFB79C8-5959-4707-8440-56B62E67F317}"/>
    <dgm:cxn modelId="{3CFD5C9F-3D13-4373-A57A-8C74CA3BD8D7}" srcId="{5758B3CD-0C87-4636-A316-5637A1068BBB}" destId="{197635A5-2F84-4030-8DA7-2399A370C082}" srcOrd="0" destOrd="0" parTransId="{5FDCA22C-DD18-43B3-A859-64727EC608E4}" sibTransId="{835FB1C7-A9EB-4040-864A-262A367E2F9D}"/>
    <dgm:cxn modelId="{B39C5CA9-8201-1D44-A0C7-B3B8C703117E}" type="presOf" srcId="{9DFB79C8-5959-4707-8440-56B62E67F317}" destId="{8AC2BD60-025F-7D4C-96F6-FF45C3CE39F8}" srcOrd="0" destOrd="0" presId="urn:microsoft.com/office/officeart/2005/8/layout/vProcess5"/>
    <dgm:cxn modelId="{548433AC-F830-4B83-9C18-8BB6AD495897}" srcId="{5758B3CD-0C87-4636-A316-5637A1068BBB}" destId="{FA09158C-A0E0-406D-867B-58741B62AE4B}" srcOrd="4" destOrd="0" parTransId="{8B1DB385-FA31-454F-8A11-427A0E04D799}" sibTransId="{ACADA2D4-D461-4C0D-8810-AA7F9CEE3AA7}"/>
    <dgm:cxn modelId="{2BB1A4B6-8B0A-5F49-9B15-A3BDE159940C}" type="presOf" srcId="{46F37F21-51B2-4626-993E-45E1B65B9A80}" destId="{046B88E6-5E11-C94E-95ED-4820D4E03706}" srcOrd="1" destOrd="0" presId="urn:microsoft.com/office/officeart/2005/8/layout/vProcess5"/>
    <dgm:cxn modelId="{96E254C0-AB63-4B62-B941-36F57CA00E63}" srcId="{5758B3CD-0C87-4636-A316-5637A1068BBB}" destId="{46F37F21-51B2-4626-993E-45E1B65B9A80}" srcOrd="1" destOrd="0" parTransId="{7561ECDA-6FDB-4F48-A13A-1BF7F3EF0D61}" sibTransId="{5CF7ED0D-5E97-45E6-B9BC-FB0300A76D30}"/>
    <dgm:cxn modelId="{FB42E8E5-3560-F84D-9133-8F07B73DAD9E}" type="presOf" srcId="{DA36E579-F2C1-4EFE-897A-7E2EEAB8686A}" destId="{9015AC9A-B2A4-7F4D-B8FF-D8E9A37A14F6}" srcOrd="0" destOrd="0" presId="urn:microsoft.com/office/officeart/2005/8/layout/vProcess5"/>
    <dgm:cxn modelId="{296440E8-7294-C54C-B91B-AAD0407ED81F}" type="presOf" srcId="{197635A5-2F84-4030-8DA7-2399A370C082}" destId="{2D84BD4D-30DA-0745-BF1B-6AC92C6D759E}" srcOrd="1" destOrd="0" presId="urn:microsoft.com/office/officeart/2005/8/layout/vProcess5"/>
    <dgm:cxn modelId="{802820EA-6A29-C44A-8345-AE0AFF27E7E1}" type="presOf" srcId="{5758B3CD-0C87-4636-A316-5637A1068BBB}" destId="{60854493-5761-E84D-9018-E8C108BFA1B6}" srcOrd="0" destOrd="0" presId="urn:microsoft.com/office/officeart/2005/8/layout/vProcess5"/>
    <dgm:cxn modelId="{3350EEF3-134A-3C4E-9DC7-8C7C6EEACE3E}" type="presOf" srcId="{887D2130-CE88-4A8E-8B7F-AF7516A57F40}" destId="{871CC0D5-0B57-0C45-B7EA-4B96F53A178E}" srcOrd="1" destOrd="0" presId="urn:microsoft.com/office/officeart/2005/8/layout/vProcess5"/>
    <dgm:cxn modelId="{4717ADFE-3834-5848-93A3-37ACC7401DD6}" type="presParOf" srcId="{60854493-5761-E84D-9018-E8C108BFA1B6}" destId="{15980FF7-09E5-E44D-A03B-0577165301E6}" srcOrd="0" destOrd="0" presId="urn:microsoft.com/office/officeart/2005/8/layout/vProcess5"/>
    <dgm:cxn modelId="{C8EA1C7A-8118-A04A-B5AF-BCFD1C67CF4D}" type="presParOf" srcId="{60854493-5761-E84D-9018-E8C108BFA1B6}" destId="{39B3E4DB-A171-1345-B522-159335B70619}" srcOrd="1" destOrd="0" presId="urn:microsoft.com/office/officeart/2005/8/layout/vProcess5"/>
    <dgm:cxn modelId="{D422D24C-DEED-BB47-8D28-AF46194DFED2}" type="presParOf" srcId="{60854493-5761-E84D-9018-E8C108BFA1B6}" destId="{BB7E2CA8-2FAB-234A-9AA2-CBB75C5E4174}" srcOrd="2" destOrd="0" presId="urn:microsoft.com/office/officeart/2005/8/layout/vProcess5"/>
    <dgm:cxn modelId="{7A258BC0-D824-724E-8D79-F44681FE3F50}" type="presParOf" srcId="{60854493-5761-E84D-9018-E8C108BFA1B6}" destId="{329E41E0-B2D7-F840-8EB7-58A23F5AC493}" srcOrd="3" destOrd="0" presId="urn:microsoft.com/office/officeart/2005/8/layout/vProcess5"/>
    <dgm:cxn modelId="{F702568E-0AAE-724E-9872-7AB89D78BADD}" type="presParOf" srcId="{60854493-5761-E84D-9018-E8C108BFA1B6}" destId="{9015AC9A-B2A4-7F4D-B8FF-D8E9A37A14F6}" srcOrd="4" destOrd="0" presId="urn:microsoft.com/office/officeart/2005/8/layout/vProcess5"/>
    <dgm:cxn modelId="{2155B25F-5FBA-B843-BE42-BB5B8D523ACC}" type="presParOf" srcId="{60854493-5761-E84D-9018-E8C108BFA1B6}" destId="{B7B6D750-FE10-6645-8B6D-9A3BD2BE3571}" srcOrd="5" destOrd="0" presId="urn:microsoft.com/office/officeart/2005/8/layout/vProcess5"/>
    <dgm:cxn modelId="{384761FE-B0A6-014F-92BF-54A632BC5FE7}" type="presParOf" srcId="{60854493-5761-E84D-9018-E8C108BFA1B6}" destId="{3C835ACC-6638-BC4A-A652-F64CC651929A}" srcOrd="6" destOrd="0" presId="urn:microsoft.com/office/officeart/2005/8/layout/vProcess5"/>
    <dgm:cxn modelId="{690545F5-F571-E34A-A967-176A421FAB33}" type="presParOf" srcId="{60854493-5761-E84D-9018-E8C108BFA1B6}" destId="{878D589C-E5D7-574F-BC52-71F7357B58EA}" srcOrd="7" destOrd="0" presId="urn:microsoft.com/office/officeart/2005/8/layout/vProcess5"/>
    <dgm:cxn modelId="{24A179E5-F925-6B4C-9DDF-D4898F621EF6}" type="presParOf" srcId="{60854493-5761-E84D-9018-E8C108BFA1B6}" destId="{4CCFBA38-E20B-C744-8831-649DD5B55E8A}" srcOrd="8" destOrd="0" presId="urn:microsoft.com/office/officeart/2005/8/layout/vProcess5"/>
    <dgm:cxn modelId="{F9753435-2FF1-AD48-A8C6-10DA7FFE1F7C}" type="presParOf" srcId="{60854493-5761-E84D-9018-E8C108BFA1B6}" destId="{8AC2BD60-025F-7D4C-96F6-FF45C3CE39F8}" srcOrd="9" destOrd="0" presId="urn:microsoft.com/office/officeart/2005/8/layout/vProcess5"/>
    <dgm:cxn modelId="{C2061879-93E9-1644-A720-A4E06FAB0BAD}" type="presParOf" srcId="{60854493-5761-E84D-9018-E8C108BFA1B6}" destId="{2D84BD4D-30DA-0745-BF1B-6AC92C6D759E}" srcOrd="10" destOrd="0" presId="urn:microsoft.com/office/officeart/2005/8/layout/vProcess5"/>
    <dgm:cxn modelId="{E86FC0A4-58F0-2642-9069-2FE404F7A270}" type="presParOf" srcId="{60854493-5761-E84D-9018-E8C108BFA1B6}" destId="{046B88E6-5E11-C94E-95ED-4820D4E03706}" srcOrd="11" destOrd="0" presId="urn:microsoft.com/office/officeart/2005/8/layout/vProcess5"/>
    <dgm:cxn modelId="{86050DFA-A652-3846-8B65-E3226F485EE4}" type="presParOf" srcId="{60854493-5761-E84D-9018-E8C108BFA1B6}" destId="{871CC0D5-0B57-0C45-B7EA-4B96F53A178E}" srcOrd="12" destOrd="0" presId="urn:microsoft.com/office/officeart/2005/8/layout/vProcess5"/>
    <dgm:cxn modelId="{B17669A1-BF34-CB47-B43F-6583BCA54660}" type="presParOf" srcId="{60854493-5761-E84D-9018-E8C108BFA1B6}" destId="{41EAA479-A50F-7843-9F7B-65D80C711A85}" srcOrd="13" destOrd="0" presId="urn:microsoft.com/office/officeart/2005/8/layout/vProcess5"/>
    <dgm:cxn modelId="{87C92E59-5239-2341-87A3-31DDFDE31457}" type="presParOf" srcId="{60854493-5761-E84D-9018-E8C108BFA1B6}" destId="{8B9E6C56-6E86-D947-AF40-539B8170AD3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0486A8-7ECB-4E58-B8E2-4439DEA23C0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757EFA-93EC-447C-A961-E2DBFA0C1BC1}">
      <dgm:prSet/>
      <dgm:spPr/>
      <dgm:t>
        <a:bodyPr/>
        <a:lstStyle/>
        <a:p>
          <a:r>
            <a:rPr lang="en-US" b="1"/>
            <a:t>Data Collection</a:t>
          </a:r>
          <a:endParaRPr lang="en-US"/>
        </a:p>
      </dgm:t>
    </dgm:pt>
    <dgm:pt modelId="{18EDE058-B123-4996-BE05-27D446162592}" type="parTrans" cxnId="{A31FBF84-072F-4E6D-A3F5-35A18A697B19}">
      <dgm:prSet/>
      <dgm:spPr/>
      <dgm:t>
        <a:bodyPr/>
        <a:lstStyle/>
        <a:p>
          <a:endParaRPr lang="en-US"/>
        </a:p>
      </dgm:t>
    </dgm:pt>
    <dgm:pt modelId="{BACA4D09-1283-466F-855F-2800CB5325E9}" type="sibTrans" cxnId="{A31FBF84-072F-4E6D-A3F5-35A18A697B19}">
      <dgm:prSet/>
      <dgm:spPr/>
      <dgm:t>
        <a:bodyPr/>
        <a:lstStyle/>
        <a:p>
          <a:endParaRPr lang="en-US"/>
        </a:p>
      </dgm:t>
    </dgm:pt>
    <dgm:pt modelId="{29735629-450F-4B0A-81E9-1A64841E0F13}">
      <dgm:prSet/>
      <dgm:spPr/>
      <dgm:t>
        <a:bodyPr/>
        <a:lstStyle/>
        <a:p>
          <a:r>
            <a:rPr lang="en-US"/>
            <a:t>From APIs, databases, files, and cloud storage.</a:t>
          </a:r>
        </a:p>
      </dgm:t>
    </dgm:pt>
    <dgm:pt modelId="{3DAAFF18-72C0-441D-A84A-235DDA8B7470}" type="parTrans" cxnId="{8C8A4328-F768-488D-813C-07591CCC39C3}">
      <dgm:prSet/>
      <dgm:spPr/>
      <dgm:t>
        <a:bodyPr/>
        <a:lstStyle/>
        <a:p>
          <a:endParaRPr lang="en-US"/>
        </a:p>
      </dgm:t>
    </dgm:pt>
    <dgm:pt modelId="{A45720A7-55EC-4414-BDA8-6C8DC3B6F936}" type="sibTrans" cxnId="{8C8A4328-F768-488D-813C-07591CCC39C3}">
      <dgm:prSet/>
      <dgm:spPr/>
      <dgm:t>
        <a:bodyPr/>
        <a:lstStyle/>
        <a:p>
          <a:endParaRPr lang="en-US"/>
        </a:p>
      </dgm:t>
    </dgm:pt>
    <dgm:pt modelId="{68B1D0F5-2F3C-4B94-A1D0-27BDE360901D}">
      <dgm:prSet/>
      <dgm:spPr/>
      <dgm:t>
        <a:bodyPr/>
        <a:lstStyle/>
        <a:p>
          <a:r>
            <a:rPr lang="en-US" b="1"/>
            <a:t>Data Cleaning &amp; Transformation</a:t>
          </a:r>
          <a:endParaRPr lang="en-US"/>
        </a:p>
      </dgm:t>
    </dgm:pt>
    <dgm:pt modelId="{AFB61801-010C-4E45-88DB-086F01FC85EB}" type="parTrans" cxnId="{CF660ACD-527C-4EA2-9F61-2312EE7C18C1}">
      <dgm:prSet/>
      <dgm:spPr/>
      <dgm:t>
        <a:bodyPr/>
        <a:lstStyle/>
        <a:p>
          <a:endParaRPr lang="en-US"/>
        </a:p>
      </dgm:t>
    </dgm:pt>
    <dgm:pt modelId="{F57612DF-1813-412A-8971-85C1364365DC}" type="sibTrans" cxnId="{CF660ACD-527C-4EA2-9F61-2312EE7C18C1}">
      <dgm:prSet/>
      <dgm:spPr/>
      <dgm:t>
        <a:bodyPr/>
        <a:lstStyle/>
        <a:p>
          <a:endParaRPr lang="en-US"/>
        </a:p>
      </dgm:t>
    </dgm:pt>
    <dgm:pt modelId="{250DE188-39B9-40B6-9BAD-2AB22C8F527F}">
      <dgm:prSet/>
      <dgm:spPr/>
      <dgm:t>
        <a:bodyPr/>
        <a:lstStyle/>
        <a:p>
          <a:r>
            <a:rPr lang="en-US"/>
            <a:t>Fixing data quality issues, filtering, and aggregating.</a:t>
          </a:r>
        </a:p>
      </dgm:t>
    </dgm:pt>
    <dgm:pt modelId="{09E287EE-7788-482F-A389-40F768A07F8F}" type="parTrans" cxnId="{B1E09AFC-A4D3-4A4A-B5B4-13B6E2D1170D}">
      <dgm:prSet/>
      <dgm:spPr/>
      <dgm:t>
        <a:bodyPr/>
        <a:lstStyle/>
        <a:p>
          <a:endParaRPr lang="en-US"/>
        </a:p>
      </dgm:t>
    </dgm:pt>
    <dgm:pt modelId="{614F91DD-7023-44CA-8E0C-F5A9663F80A5}" type="sibTrans" cxnId="{B1E09AFC-A4D3-4A4A-B5B4-13B6E2D1170D}">
      <dgm:prSet/>
      <dgm:spPr/>
      <dgm:t>
        <a:bodyPr/>
        <a:lstStyle/>
        <a:p>
          <a:endParaRPr lang="en-US"/>
        </a:p>
      </dgm:t>
    </dgm:pt>
    <dgm:pt modelId="{2ED5FC85-5D78-44E3-9166-F3C44DE250C1}">
      <dgm:prSet/>
      <dgm:spPr/>
      <dgm:t>
        <a:bodyPr/>
        <a:lstStyle/>
        <a:p>
          <a:r>
            <a:rPr lang="en-US" b="1"/>
            <a:t>Data Storage</a:t>
          </a:r>
          <a:endParaRPr lang="en-US"/>
        </a:p>
      </dgm:t>
    </dgm:pt>
    <dgm:pt modelId="{461F5C8E-63D0-4102-B651-9115D3E51260}" type="parTrans" cxnId="{967EDF47-E76B-4CE8-BFBD-713E0E5AD943}">
      <dgm:prSet/>
      <dgm:spPr/>
      <dgm:t>
        <a:bodyPr/>
        <a:lstStyle/>
        <a:p>
          <a:endParaRPr lang="en-US"/>
        </a:p>
      </dgm:t>
    </dgm:pt>
    <dgm:pt modelId="{8204EE75-C3D5-473D-B7DB-773D5CE0B6E3}" type="sibTrans" cxnId="{967EDF47-E76B-4CE8-BFBD-713E0E5AD943}">
      <dgm:prSet/>
      <dgm:spPr/>
      <dgm:t>
        <a:bodyPr/>
        <a:lstStyle/>
        <a:p>
          <a:endParaRPr lang="en-US"/>
        </a:p>
      </dgm:t>
    </dgm:pt>
    <dgm:pt modelId="{7D2F2336-9B2B-492D-B070-9C9D9D7BD5D0}">
      <dgm:prSet/>
      <dgm:spPr/>
      <dgm:t>
        <a:bodyPr/>
        <a:lstStyle/>
        <a:p>
          <a:r>
            <a:rPr lang="en-US"/>
            <a:t>SQL databases, NoSQL databases, data warehouses.</a:t>
          </a:r>
        </a:p>
      </dgm:t>
    </dgm:pt>
    <dgm:pt modelId="{CB76254C-B588-42B6-8917-CB743659EE7A}" type="parTrans" cxnId="{1A950519-AEDB-4A63-AF54-8AE4CE6D9099}">
      <dgm:prSet/>
      <dgm:spPr/>
      <dgm:t>
        <a:bodyPr/>
        <a:lstStyle/>
        <a:p>
          <a:endParaRPr lang="en-US"/>
        </a:p>
      </dgm:t>
    </dgm:pt>
    <dgm:pt modelId="{26DCF02F-A1BE-4A89-860D-27449E0C6FCD}" type="sibTrans" cxnId="{1A950519-AEDB-4A63-AF54-8AE4CE6D9099}">
      <dgm:prSet/>
      <dgm:spPr/>
      <dgm:t>
        <a:bodyPr/>
        <a:lstStyle/>
        <a:p>
          <a:endParaRPr lang="en-US"/>
        </a:p>
      </dgm:t>
    </dgm:pt>
    <dgm:pt modelId="{BD387249-C85D-4439-89F6-EEA83F68BB1E}">
      <dgm:prSet/>
      <dgm:spPr/>
      <dgm:t>
        <a:bodyPr/>
        <a:lstStyle/>
        <a:p>
          <a:r>
            <a:rPr lang="en-US" b="1"/>
            <a:t>Building Pipelines</a:t>
          </a:r>
          <a:endParaRPr lang="en-US"/>
        </a:p>
      </dgm:t>
    </dgm:pt>
    <dgm:pt modelId="{6615B911-C8A8-4EFD-AC28-E108C491D501}" type="parTrans" cxnId="{3F87D4C5-B18B-4718-BD91-7B57F283D58D}">
      <dgm:prSet/>
      <dgm:spPr/>
      <dgm:t>
        <a:bodyPr/>
        <a:lstStyle/>
        <a:p>
          <a:endParaRPr lang="en-US"/>
        </a:p>
      </dgm:t>
    </dgm:pt>
    <dgm:pt modelId="{8D4CF644-1602-4E68-994B-793CBB1A9960}" type="sibTrans" cxnId="{3F87D4C5-B18B-4718-BD91-7B57F283D58D}">
      <dgm:prSet/>
      <dgm:spPr/>
      <dgm:t>
        <a:bodyPr/>
        <a:lstStyle/>
        <a:p>
          <a:endParaRPr lang="en-US"/>
        </a:p>
      </dgm:t>
    </dgm:pt>
    <dgm:pt modelId="{D5D3EEF7-26AC-4500-A2A8-D2068E0A9A2C}">
      <dgm:prSet/>
      <dgm:spPr/>
      <dgm:t>
        <a:bodyPr/>
        <a:lstStyle/>
        <a:p>
          <a:r>
            <a:rPr lang="en-US"/>
            <a:t>Automating data flow using tools like Apache Airflow.</a:t>
          </a:r>
        </a:p>
      </dgm:t>
    </dgm:pt>
    <dgm:pt modelId="{D5DDBA70-62A0-48CF-BB6E-91204B4424DE}" type="parTrans" cxnId="{F5603E74-DE9B-4C48-9C84-CD7753454D65}">
      <dgm:prSet/>
      <dgm:spPr/>
      <dgm:t>
        <a:bodyPr/>
        <a:lstStyle/>
        <a:p>
          <a:endParaRPr lang="en-US"/>
        </a:p>
      </dgm:t>
    </dgm:pt>
    <dgm:pt modelId="{FE506C19-A00E-49FC-92E5-7661AB8981AB}" type="sibTrans" cxnId="{F5603E74-DE9B-4C48-9C84-CD7753454D65}">
      <dgm:prSet/>
      <dgm:spPr/>
      <dgm:t>
        <a:bodyPr/>
        <a:lstStyle/>
        <a:p>
          <a:endParaRPr lang="en-US"/>
        </a:p>
      </dgm:t>
    </dgm:pt>
    <dgm:pt modelId="{0351CC78-24F5-4EF1-9FBA-20296F60204A}">
      <dgm:prSet/>
      <dgm:spPr/>
      <dgm:t>
        <a:bodyPr/>
        <a:lstStyle/>
        <a:p>
          <a:r>
            <a:rPr lang="en-US" b="1"/>
            <a:t>Monitoring &amp; Logging</a:t>
          </a:r>
          <a:endParaRPr lang="en-US"/>
        </a:p>
      </dgm:t>
    </dgm:pt>
    <dgm:pt modelId="{AC9A67FC-6A27-47B8-B6BF-835E1F3A24FD}" type="parTrans" cxnId="{8D773E0B-3863-4097-B368-C654D078ACBF}">
      <dgm:prSet/>
      <dgm:spPr/>
      <dgm:t>
        <a:bodyPr/>
        <a:lstStyle/>
        <a:p>
          <a:endParaRPr lang="en-US"/>
        </a:p>
      </dgm:t>
    </dgm:pt>
    <dgm:pt modelId="{3141F977-1716-428D-996B-1EB52BEA4866}" type="sibTrans" cxnId="{8D773E0B-3863-4097-B368-C654D078ACBF}">
      <dgm:prSet/>
      <dgm:spPr/>
      <dgm:t>
        <a:bodyPr/>
        <a:lstStyle/>
        <a:p>
          <a:endParaRPr lang="en-US"/>
        </a:p>
      </dgm:t>
    </dgm:pt>
    <dgm:pt modelId="{F9C91252-86FA-4E67-86E5-2BEBB0CC6524}">
      <dgm:prSet/>
      <dgm:spPr/>
      <dgm:t>
        <a:bodyPr/>
        <a:lstStyle/>
        <a:p>
          <a:r>
            <a:rPr lang="en-US"/>
            <a:t>Ensuring pipeline reliability and handling errors.</a:t>
          </a:r>
        </a:p>
      </dgm:t>
    </dgm:pt>
    <dgm:pt modelId="{FC1224E8-A765-47A8-8862-93B938B18730}" type="parTrans" cxnId="{05D01BCE-1858-41EF-84C0-199CEB46A058}">
      <dgm:prSet/>
      <dgm:spPr/>
      <dgm:t>
        <a:bodyPr/>
        <a:lstStyle/>
        <a:p>
          <a:endParaRPr lang="en-US"/>
        </a:p>
      </dgm:t>
    </dgm:pt>
    <dgm:pt modelId="{FA95FACC-C1E5-4660-8248-584878D62DCA}" type="sibTrans" cxnId="{05D01BCE-1858-41EF-84C0-199CEB46A058}">
      <dgm:prSet/>
      <dgm:spPr/>
      <dgm:t>
        <a:bodyPr/>
        <a:lstStyle/>
        <a:p>
          <a:endParaRPr lang="en-US"/>
        </a:p>
      </dgm:t>
    </dgm:pt>
    <dgm:pt modelId="{5299BC62-EEA4-C14D-ACC3-5B6EE791B928}" type="pres">
      <dgm:prSet presAssocID="{E50486A8-7ECB-4E58-B8E2-4439DEA23C01}" presName="Name0" presStyleCnt="0">
        <dgm:presLayoutVars>
          <dgm:dir/>
          <dgm:animLvl val="lvl"/>
          <dgm:resizeHandles val="exact"/>
        </dgm:presLayoutVars>
      </dgm:prSet>
      <dgm:spPr/>
    </dgm:pt>
    <dgm:pt modelId="{67B730C0-876E-3D48-A436-CED80AC8BE40}" type="pres">
      <dgm:prSet presAssocID="{B1757EFA-93EC-447C-A961-E2DBFA0C1BC1}" presName="linNode" presStyleCnt="0"/>
      <dgm:spPr/>
    </dgm:pt>
    <dgm:pt modelId="{3022F797-3534-6544-82B2-7CB600C60A34}" type="pres">
      <dgm:prSet presAssocID="{B1757EFA-93EC-447C-A961-E2DBFA0C1BC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685B4CD-ECC6-5141-9D90-B3BE94F9B5EF}" type="pres">
      <dgm:prSet presAssocID="{B1757EFA-93EC-447C-A961-E2DBFA0C1BC1}" presName="descendantText" presStyleLbl="alignAccFollowNode1" presStyleIdx="0" presStyleCnt="5">
        <dgm:presLayoutVars>
          <dgm:bulletEnabled val="1"/>
        </dgm:presLayoutVars>
      </dgm:prSet>
      <dgm:spPr/>
    </dgm:pt>
    <dgm:pt modelId="{791A0D70-0F14-8241-B897-105962FD5510}" type="pres">
      <dgm:prSet presAssocID="{BACA4D09-1283-466F-855F-2800CB5325E9}" presName="sp" presStyleCnt="0"/>
      <dgm:spPr/>
    </dgm:pt>
    <dgm:pt modelId="{65AC91C0-EEEA-554D-B0AC-6748EC71C2E9}" type="pres">
      <dgm:prSet presAssocID="{68B1D0F5-2F3C-4B94-A1D0-27BDE360901D}" presName="linNode" presStyleCnt="0"/>
      <dgm:spPr/>
    </dgm:pt>
    <dgm:pt modelId="{934FD244-DB45-8647-891A-B75C9284093E}" type="pres">
      <dgm:prSet presAssocID="{68B1D0F5-2F3C-4B94-A1D0-27BDE360901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51FA608-93AE-714D-9DDA-961FBF50E2BC}" type="pres">
      <dgm:prSet presAssocID="{68B1D0F5-2F3C-4B94-A1D0-27BDE360901D}" presName="descendantText" presStyleLbl="alignAccFollowNode1" presStyleIdx="1" presStyleCnt="5">
        <dgm:presLayoutVars>
          <dgm:bulletEnabled val="1"/>
        </dgm:presLayoutVars>
      </dgm:prSet>
      <dgm:spPr/>
    </dgm:pt>
    <dgm:pt modelId="{76CA9A4F-EC91-BC43-9B31-717AB01D7649}" type="pres">
      <dgm:prSet presAssocID="{F57612DF-1813-412A-8971-85C1364365DC}" presName="sp" presStyleCnt="0"/>
      <dgm:spPr/>
    </dgm:pt>
    <dgm:pt modelId="{1F952705-04C4-8240-8259-C07933B037F1}" type="pres">
      <dgm:prSet presAssocID="{2ED5FC85-5D78-44E3-9166-F3C44DE250C1}" presName="linNode" presStyleCnt="0"/>
      <dgm:spPr/>
    </dgm:pt>
    <dgm:pt modelId="{59F9C4FB-15AD-6743-AD76-2C08D3A40DFF}" type="pres">
      <dgm:prSet presAssocID="{2ED5FC85-5D78-44E3-9166-F3C44DE250C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147854A-F0B8-554B-BCF6-E3629C93A254}" type="pres">
      <dgm:prSet presAssocID="{2ED5FC85-5D78-44E3-9166-F3C44DE250C1}" presName="descendantText" presStyleLbl="alignAccFollowNode1" presStyleIdx="2" presStyleCnt="5">
        <dgm:presLayoutVars>
          <dgm:bulletEnabled val="1"/>
        </dgm:presLayoutVars>
      </dgm:prSet>
      <dgm:spPr/>
    </dgm:pt>
    <dgm:pt modelId="{A520A301-CD52-734A-AC55-1B84EE4F6B5D}" type="pres">
      <dgm:prSet presAssocID="{8204EE75-C3D5-473D-B7DB-773D5CE0B6E3}" presName="sp" presStyleCnt="0"/>
      <dgm:spPr/>
    </dgm:pt>
    <dgm:pt modelId="{B587005E-1282-604D-A0C7-CFFC33DBC766}" type="pres">
      <dgm:prSet presAssocID="{BD387249-C85D-4439-89F6-EEA83F68BB1E}" presName="linNode" presStyleCnt="0"/>
      <dgm:spPr/>
    </dgm:pt>
    <dgm:pt modelId="{BE689141-F286-BC46-935D-015BB6E17E4A}" type="pres">
      <dgm:prSet presAssocID="{BD387249-C85D-4439-89F6-EEA83F68BB1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4860C23-F0C1-7C4A-AFB1-9800F74D85CF}" type="pres">
      <dgm:prSet presAssocID="{BD387249-C85D-4439-89F6-EEA83F68BB1E}" presName="descendantText" presStyleLbl="alignAccFollowNode1" presStyleIdx="3" presStyleCnt="5">
        <dgm:presLayoutVars>
          <dgm:bulletEnabled val="1"/>
        </dgm:presLayoutVars>
      </dgm:prSet>
      <dgm:spPr/>
    </dgm:pt>
    <dgm:pt modelId="{CA3D2B16-4C7B-A841-BEA5-34BA78D5CC26}" type="pres">
      <dgm:prSet presAssocID="{8D4CF644-1602-4E68-994B-793CBB1A9960}" presName="sp" presStyleCnt="0"/>
      <dgm:spPr/>
    </dgm:pt>
    <dgm:pt modelId="{91CD7831-B472-F54C-854C-2E04455F70FC}" type="pres">
      <dgm:prSet presAssocID="{0351CC78-24F5-4EF1-9FBA-20296F60204A}" presName="linNode" presStyleCnt="0"/>
      <dgm:spPr/>
    </dgm:pt>
    <dgm:pt modelId="{8B61CA5A-B9B4-C746-AA53-2233048C3762}" type="pres">
      <dgm:prSet presAssocID="{0351CC78-24F5-4EF1-9FBA-20296F60204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0D4D9B1-3363-804A-A8F9-5313384DC330}" type="pres">
      <dgm:prSet presAssocID="{0351CC78-24F5-4EF1-9FBA-20296F60204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50A0B08-1C70-9F4A-AB75-016AC6B0F55F}" type="presOf" srcId="{7D2F2336-9B2B-492D-B070-9C9D9D7BD5D0}" destId="{E147854A-F0B8-554B-BCF6-E3629C93A254}" srcOrd="0" destOrd="0" presId="urn:microsoft.com/office/officeart/2005/8/layout/vList5"/>
    <dgm:cxn modelId="{8D773E0B-3863-4097-B368-C654D078ACBF}" srcId="{E50486A8-7ECB-4E58-B8E2-4439DEA23C01}" destId="{0351CC78-24F5-4EF1-9FBA-20296F60204A}" srcOrd="4" destOrd="0" parTransId="{AC9A67FC-6A27-47B8-B6BF-835E1F3A24FD}" sibTransId="{3141F977-1716-428D-996B-1EB52BEA4866}"/>
    <dgm:cxn modelId="{A0044910-9D3D-2B48-AF66-DFE43891045D}" type="presOf" srcId="{0351CC78-24F5-4EF1-9FBA-20296F60204A}" destId="{8B61CA5A-B9B4-C746-AA53-2233048C3762}" srcOrd="0" destOrd="0" presId="urn:microsoft.com/office/officeart/2005/8/layout/vList5"/>
    <dgm:cxn modelId="{9A71BC16-62B5-B446-A2EA-719D2F97F3C4}" type="presOf" srcId="{2ED5FC85-5D78-44E3-9166-F3C44DE250C1}" destId="{59F9C4FB-15AD-6743-AD76-2C08D3A40DFF}" srcOrd="0" destOrd="0" presId="urn:microsoft.com/office/officeart/2005/8/layout/vList5"/>
    <dgm:cxn modelId="{C73A5B18-328A-F342-90C9-59D2658A611B}" type="presOf" srcId="{D5D3EEF7-26AC-4500-A2A8-D2068E0A9A2C}" destId="{54860C23-F0C1-7C4A-AFB1-9800F74D85CF}" srcOrd="0" destOrd="0" presId="urn:microsoft.com/office/officeart/2005/8/layout/vList5"/>
    <dgm:cxn modelId="{1A950519-AEDB-4A63-AF54-8AE4CE6D9099}" srcId="{2ED5FC85-5D78-44E3-9166-F3C44DE250C1}" destId="{7D2F2336-9B2B-492D-B070-9C9D9D7BD5D0}" srcOrd="0" destOrd="0" parTransId="{CB76254C-B588-42B6-8917-CB743659EE7A}" sibTransId="{26DCF02F-A1BE-4A89-860D-27449E0C6FCD}"/>
    <dgm:cxn modelId="{341AFF23-502E-ED44-A32E-E81E7E162895}" type="presOf" srcId="{E50486A8-7ECB-4E58-B8E2-4439DEA23C01}" destId="{5299BC62-EEA4-C14D-ACC3-5B6EE791B928}" srcOrd="0" destOrd="0" presId="urn:microsoft.com/office/officeart/2005/8/layout/vList5"/>
    <dgm:cxn modelId="{7E39CB27-4F38-5D4E-9DC1-BA002E51B84F}" type="presOf" srcId="{B1757EFA-93EC-447C-A961-E2DBFA0C1BC1}" destId="{3022F797-3534-6544-82B2-7CB600C60A34}" srcOrd="0" destOrd="0" presId="urn:microsoft.com/office/officeart/2005/8/layout/vList5"/>
    <dgm:cxn modelId="{8C8A4328-F768-488D-813C-07591CCC39C3}" srcId="{B1757EFA-93EC-447C-A961-E2DBFA0C1BC1}" destId="{29735629-450F-4B0A-81E9-1A64841E0F13}" srcOrd="0" destOrd="0" parTransId="{3DAAFF18-72C0-441D-A84A-235DDA8B7470}" sibTransId="{A45720A7-55EC-4414-BDA8-6C8DC3B6F936}"/>
    <dgm:cxn modelId="{967EDF47-E76B-4CE8-BFBD-713E0E5AD943}" srcId="{E50486A8-7ECB-4E58-B8E2-4439DEA23C01}" destId="{2ED5FC85-5D78-44E3-9166-F3C44DE250C1}" srcOrd="2" destOrd="0" parTransId="{461F5C8E-63D0-4102-B651-9115D3E51260}" sibTransId="{8204EE75-C3D5-473D-B7DB-773D5CE0B6E3}"/>
    <dgm:cxn modelId="{F5603E74-DE9B-4C48-9C84-CD7753454D65}" srcId="{BD387249-C85D-4439-89F6-EEA83F68BB1E}" destId="{D5D3EEF7-26AC-4500-A2A8-D2068E0A9A2C}" srcOrd="0" destOrd="0" parTransId="{D5DDBA70-62A0-48CF-BB6E-91204B4424DE}" sibTransId="{FE506C19-A00E-49FC-92E5-7661AB8981AB}"/>
    <dgm:cxn modelId="{B7C7BA7A-D1E4-374A-9ECC-CD3419ACB5BF}" type="presOf" srcId="{29735629-450F-4B0A-81E9-1A64841E0F13}" destId="{6685B4CD-ECC6-5141-9D90-B3BE94F9B5EF}" srcOrd="0" destOrd="0" presId="urn:microsoft.com/office/officeart/2005/8/layout/vList5"/>
    <dgm:cxn modelId="{A31FBF84-072F-4E6D-A3F5-35A18A697B19}" srcId="{E50486A8-7ECB-4E58-B8E2-4439DEA23C01}" destId="{B1757EFA-93EC-447C-A961-E2DBFA0C1BC1}" srcOrd="0" destOrd="0" parTransId="{18EDE058-B123-4996-BE05-27D446162592}" sibTransId="{BACA4D09-1283-466F-855F-2800CB5325E9}"/>
    <dgm:cxn modelId="{AACBFE8A-7B4A-DA4F-8426-EE7D46833EDC}" type="presOf" srcId="{F9C91252-86FA-4E67-86E5-2BEBB0CC6524}" destId="{F0D4D9B1-3363-804A-A8F9-5313384DC330}" srcOrd="0" destOrd="0" presId="urn:microsoft.com/office/officeart/2005/8/layout/vList5"/>
    <dgm:cxn modelId="{A988289C-09C1-F646-B203-FD92CECBE2C4}" type="presOf" srcId="{BD387249-C85D-4439-89F6-EEA83F68BB1E}" destId="{BE689141-F286-BC46-935D-015BB6E17E4A}" srcOrd="0" destOrd="0" presId="urn:microsoft.com/office/officeart/2005/8/layout/vList5"/>
    <dgm:cxn modelId="{5848D0A4-F7F7-5A4A-B63E-8BB112384C0C}" type="presOf" srcId="{250DE188-39B9-40B6-9BAD-2AB22C8F527F}" destId="{051FA608-93AE-714D-9DDA-961FBF50E2BC}" srcOrd="0" destOrd="0" presId="urn:microsoft.com/office/officeart/2005/8/layout/vList5"/>
    <dgm:cxn modelId="{3F87D4C5-B18B-4718-BD91-7B57F283D58D}" srcId="{E50486A8-7ECB-4E58-B8E2-4439DEA23C01}" destId="{BD387249-C85D-4439-89F6-EEA83F68BB1E}" srcOrd="3" destOrd="0" parTransId="{6615B911-C8A8-4EFD-AC28-E108C491D501}" sibTransId="{8D4CF644-1602-4E68-994B-793CBB1A9960}"/>
    <dgm:cxn modelId="{CF660ACD-527C-4EA2-9F61-2312EE7C18C1}" srcId="{E50486A8-7ECB-4E58-B8E2-4439DEA23C01}" destId="{68B1D0F5-2F3C-4B94-A1D0-27BDE360901D}" srcOrd="1" destOrd="0" parTransId="{AFB61801-010C-4E45-88DB-086F01FC85EB}" sibTransId="{F57612DF-1813-412A-8971-85C1364365DC}"/>
    <dgm:cxn modelId="{05D01BCE-1858-41EF-84C0-199CEB46A058}" srcId="{0351CC78-24F5-4EF1-9FBA-20296F60204A}" destId="{F9C91252-86FA-4E67-86E5-2BEBB0CC6524}" srcOrd="0" destOrd="0" parTransId="{FC1224E8-A765-47A8-8862-93B938B18730}" sibTransId="{FA95FACC-C1E5-4660-8248-584878D62DCA}"/>
    <dgm:cxn modelId="{F89547F5-7B69-E044-A0C5-449202B84451}" type="presOf" srcId="{68B1D0F5-2F3C-4B94-A1D0-27BDE360901D}" destId="{934FD244-DB45-8647-891A-B75C9284093E}" srcOrd="0" destOrd="0" presId="urn:microsoft.com/office/officeart/2005/8/layout/vList5"/>
    <dgm:cxn modelId="{B1E09AFC-A4D3-4A4A-B5B4-13B6E2D1170D}" srcId="{68B1D0F5-2F3C-4B94-A1D0-27BDE360901D}" destId="{250DE188-39B9-40B6-9BAD-2AB22C8F527F}" srcOrd="0" destOrd="0" parTransId="{09E287EE-7788-482F-A389-40F768A07F8F}" sibTransId="{614F91DD-7023-44CA-8E0C-F5A9663F80A5}"/>
    <dgm:cxn modelId="{4A60B920-39B5-F940-A454-4141BAE00561}" type="presParOf" srcId="{5299BC62-EEA4-C14D-ACC3-5B6EE791B928}" destId="{67B730C0-876E-3D48-A436-CED80AC8BE40}" srcOrd="0" destOrd="0" presId="urn:microsoft.com/office/officeart/2005/8/layout/vList5"/>
    <dgm:cxn modelId="{DC79B47D-D082-8F46-8DFE-E4ACC8F5744F}" type="presParOf" srcId="{67B730C0-876E-3D48-A436-CED80AC8BE40}" destId="{3022F797-3534-6544-82B2-7CB600C60A34}" srcOrd="0" destOrd="0" presId="urn:microsoft.com/office/officeart/2005/8/layout/vList5"/>
    <dgm:cxn modelId="{E3FA6F2D-19C1-EB45-A19C-1A45BFBCF753}" type="presParOf" srcId="{67B730C0-876E-3D48-A436-CED80AC8BE40}" destId="{6685B4CD-ECC6-5141-9D90-B3BE94F9B5EF}" srcOrd="1" destOrd="0" presId="urn:microsoft.com/office/officeart/2005/8/layout/vList5"/>
    <dgm:cxn modelId="{ED166022-E75D-0B45-9B14-C0AD0BC07994}" type="presParOf" srcId="{5299BC62-EEA4-C14D-ACC3-5B6EE791B928}" destId="{791A0D70-0F14-8241-B897-105962FD5510}" srcOrd="1" destOrd="0" presId="urn:microsoft.com/office/officeart/2005/8/layout/vList5"/>
    <dgm:cxn modelId="{27A6786F-95C3-614A-AE9C-7BF28C144134}" type="presParOf" srcId="{5299BC62-EEA4-C14D-ACC3-5B6EE791B928}" destId="{65AC91C0-EEEA-554D-B0AC-6748EC71C2E9}" srcOrd="2" destOrd="0" presId="urn:microsoft.com/office/officeart/2005/8/layout/vList5"/>
    <dgm:cxn modelId="{143CD2F6-857F-4942-8205-E448EE88D3BC}" type="presParOf" srcId="{65AC91C0-EEEA-554D-B0AC-6748EC71C2E9}" destId="{934FD244-DB45-8647-891A-B75C9284093E}" srcOrd="0" destOrd="0" presId="urn:microsoft.com/office/officeart/2005/8/layout/vList5"/>
    <dgm:cxn modelId="{55F58347-1379-2645-B87B-2067C6502653}" type="presParOf" srcId="{65AC91C0-EEEA-554D-B0AC-6748EC71C2E9}" destId="{051FA608-93AE-714D-9DDA-961FBF50E2BC}" srcOrd="1" destOrd="0" presId="urn:microsoft.com/office/officeart/2005/8/layout/vList5"/>
    <dgm:cxn modelId="{8F3C248F-917F-B240-86A6-3B017F511039}" type="presParOf" srcId="{5299BC62-EEA4-C14D-ACC3-5B6EE791B928}" destId="{76CA9A4F-EC91-BC43-9B31-717AB01D7649}" srcOrd="3" destOrd="0" presId="urn:microsoft.com/office/officeart/2005/8/layout/vList5"/>
    <dgm:cxn modelId="{EAD1EF4B-3052-7849-89CA-427AB65BFE25}" type="presParOf" srcId="{5299BC62-EEA4-C14D-ACC3-5B6EE791B928}" destId="{1F952705-04C4-8240-8259-C07933B037F1}" srcOrd="4" destOrd="0" presId="urn:microsoft.com/office/officeart/2005/8/layout/vList5"/>
    <dgm:cxn modelId="{40A43541-2AE5-334E-966A-1B71546E72E3}" type="presParOf" srcId="{1F952705-04C4-8240-8259-C07933B037F1}" destId="{59F9C4FB-15AD-6743-AD76-2C08D3A40DFF}" srcOrd="0" destOrd="0" presId="urn:microsoft.com/office/officeart/2005/8/layout/vList5"/>
    <dgm:cxn modelId="{4D804A75-39A6-CC4E-980A-6EB910096A40}" type="presParOf" srcId="{1F952705-04C4-8240-8259-C07933B037F1}" destId="{E147854A-F0B8-554B-BCF6-E3629C93A254}" srcOrd="1" destOrd="0" presId="urn:microsoft.com/office/officeart/2005/8/layout/vList5"/>
    <dgm:cxn modelId="{F15C8490-4D00-D545-B7F3-80B47A0D5506}" type="presParOf" srcId="{5299BC62-EEA4-C14D-ACC3-5B6EE791B928}" destId="{A520A301-CD52-734A-AC55-1B84EE4F6B5D}" srcOrd="5" destOrd="0" presId="urn:microsoft.com/office/officeart/2005/8/layout/vList5"/>
    <dgm:cxn modelId="{BAC4E281-8C3C-644B-AB79-124731565573}" type="presParOf" srcId="{5299BC62-EEA4-C14D-ACC3-5B6EE791B928}" destId="{B587005E-1282-604D-A0C7-CFFC33DBC766}" srcOrd="6" destOrd="0" presId="urn:microsoft.com/office/officeart/2005/8/layout/vList5"/>
    <dgm:cxn modelId="{A117721D-EBA0-A645-BAD8-C39134ACE2CA}" type="presParOf" srcId="{B587005E-1282-604D-A0C7-CFFC33DBC766}" destId="{BE689141-F286-BC46-935D-015BB6E17E4A}" srcOrd="0" destOrd="0" presId="urn:microsoft.com/office/officeart/2005/8/layout/vList5"/>
    <dgm:cxn modelId="{540514C1-D736-5045-85C3-E0C47D23B943}" type="presParOf" srcId="{B587005E-1282-604D-A0C7-CFFC33DBC766}" destId="{54860C23-F0C1-7C4A-AFB1-9800F74D85CF}" srcOrd="1" destOrd="0" presId="urn:microsoft.com/office/officeart/2005/8/layout/vList5"/>
    <dgm:cxn modelId="{4C587026-871E-E244-ACEC-F76E5F93BC36}" type="presParOf" srcId="{5299BC62-EEA4-C14D-ACC3-5B6EE791B928}" destId="{CA3D2B16-4C7B-A841-BEA5-34BA78D5CC26}" srcOrd="7" destOrd="0" presId="urn:microsoft.com/office/officeart/2005/8/layout/vList5"/>
    <dgm:cxn modelId="{DA209285-8D3D-8C4F-A761-BD73AC7F130D}" type="presParOf" srcId="{5299BC62-EEA4-C14D-ACC3-5B6EE791B928}" destId="{91CD7831-B472-F54C-854C-2E04455F70FC}" srcOrd="8" destOrd="0" presId="urn:microsoft.com/office/officeart/2005/8/layout/vList5"/>
    <dgm:cxn modelId="{76F26DE3-ECC1-ED4D-99AB-6046D6D2F578}" type="presParOf" srcId="{91CD7831-B472-F54C-854C-2E04455F70FC}" destId="{8B61CA5A-B9B4-C746-AA53-2233048C3762}" srcOrd="0" destOrd="0" presId="urn:microsoft.com/office/officeart/2005/8/layout/vList5"/>
    <dgm:cxn modelId="{32E4D856-8F87-B047-B4CF-2A0813423443}" type="presParOf" srcId="{91CD7831-B472-F54C-854C-2E04455F70FC}" destId="{F0D4D9B1-3363-804A-A8F9-5313384DC3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E0D5A9-97DA-49DE-99C2-4142FF8346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97E4DD-F9F5-4DCA-AD0C-E621798E3AD6}">
      <dgm:prSet/>
      <dgm:spPr/>
      <dgm:t>
        <a:bodyPr/>
        <a:lstStyle/>
        <a:p>
          <a:r>
            <a:rPr lang="en-US" b="1"/>
            <a:t>Technologies Involved</a:t>
          </a:r>
          <a:r>
            <a:rPr lang="en-US"/>
            <a:t>:</a:t>
          </a:r>
        </a:p>
      </dgm:t>
    </dgm:pt>
    <dgm:pt modelId="{85E6A271-CB35-41DB-A30A-8853EF638CE8}" type="parTrans" cxnId="{AA683DB2-FF1E-4ACE-9EAA-797656F94FD0}">
      <dgm:prSet/>
      <dgm:spPr/>
      <dgm:t>
        <a:bodyPr/>
        <a:lstStyle/>
        <a:p>
          <a:endParaRPr lang="en-US"/>
        </a:p>
      </dgm:t>
    </dgm:pt>
    <dgm:pt modelId="{A722953D-93C4-4BC9-9576-9AA6C9FCE00C}" type="sibTrans" cxnId="{AA683DB2-FF1E-4ACE-9EAA-797656F94FD0}">
      <dgm:prSet/>
      <dgm:spPr/>
      <dgm:t>
        <a:bodyPr/>
        <a:lstStyle/>
        <a:p>
          <a:endParaRPr lang="en-US"/>
        </a:p>
      </dgm:t>
    </dgm:pt>
    <dgm:pt modelId="{ACFCCCE2-84B3-439D-8013-EA77C2F966E0}">
      <dgm:prSet/>
      <dgm:spPr/>
      <dgm:t>
        <a:bodyPr/>
        <a:lstStyle/>
        <a:p>
          <a:r>
            <a:rPr lang="en-US" b="1"/>
            <a:t>Kafka</a:t>
          </a:r>
          <a:r>
            <a:rPr lang="en-US"/>
            <a:t> for data streaming</a:t>
          </a:r>
        </a:p>
      </dgm:t>
    </dgm:pt>
    <dgm:pt modelId="{094E4C1B-D803-4493-BCC1-FF3CB4771FB5}" type="parTrans" cxnId="{4613E58A-5CDE-4FD0-8932-EDB20CEBC3FA}">
      <dgm:prSet/>
      <dgm:spPr/>
      <dgm:t>
        <a:bodyPr/>
        <a:lstStyle/>
        <a:p>
          <a:endParaRPr lang="en-US"/>
        </a:p>
      </dgm:t>
    </dgm:pt>
    <dgm:pt modelId="{74FB344B-7183-49F9-88E2-48D439371BD2}" type="sibTrans" cxnId="{4613E58A-5CDE-4FD0-8932-EDB20CEBC3FA}">
      <dgm:prSet/>
      <dgm:spPr/>
      <dgm:t>
        <a:bodyPr/>
        <a:lstStyle/>
        <a:p>
          <a:endParaRPr lang="en-US"/>
        </a:p>
      </dgm:t>
    </dgm:pt>
    <dgm:pt modelId="{DCF1C99C-277B-4D1A-92AA-7B614968720F}">
      <dgm:prSet/>
      <dgm:spPr/>
      <dgm:t>
        <a:bodyPr/>
        <a:lstStyle/>
        <a:p>
          <a:r>
            <a:rPr lang="en-US" b="1"/>
            <a:t>Docker</a:t>
          </a:r>
          <a:r>
            <a:rPr lang="en-US"/>
            <a:t> for containerization</a:t>
          </a:r>
        </a:p>
      </dgm:t>
    </dgm:pt>
    <dgm:pt modelId="{213CD806-3E27-41AD-8770-E6059F15BCA2}" type="parTrans" cxnId="{F5F650DB-8C16-40FA-9AC5-D40DE1EC9B3A}">
      <dgm:prSet/>
      <dgm:spPr/>
      <dgm:t>
        <a:bodyPr/>
        <a:lstStyle/>
        <a:p>
          <a:endParaRPr lang="en-US"/>
        </a:p>
      </dgm:t>
    </dgm:pt>
    <dgm:pt modelId="{EC78057C-41AC-488E-8552-3A7CF77AEA60}" type="sibTrans" cxnId="{F5F650DB-8C16-40FA-9AC5-D40DE1EC9B3A}">
      <dgm:prSet/>
      <dgm:spPr/>
      <dgm:t>
        <a:bodyPr/>
        <a:lstStyle/>
        <a:p>
          <a:endParaRPr lang="en-US"/>
        </a:p>
      </dgm:t>
    </dgm:pt>
    <dgm:pt modelId="{A5D8EC35-70C5-4609-AFEA-6EFA44A68D51}">
      <dgm:prSet/>
      <dgm:spPr/>
      <dgm:t>
        <a:bodyPr/>
        <a:lstStyle/>
        <a:p>
          <a:r>
            <a:rPr lang="en-US" b="1"/>
            <a:t>Airflow</a:t>
          </a:r>
          <a:r>
            <a:rPr lang="en-US"/>
            <a:t> for workflow orchestration</a:t>
          </a:r>
        </a:p>
      </dgm:t>
    </dgm:pt>
    <dgm:pt modelId="{D1419F5D-9B0F-472F-B53E-79782F1B572B}" type="parTrans" cxnId="{7BD58050-827C-47ED-9986-DA62019C4879}">
      <dgm:prSet/>
      <dgm:spPr/>
      <dgm:t>
        <a:bodyPr/>
        <a:lstStyle/>
        <a:p>
          <a:endParaRPr lang="en-US"/>
        </a:p>
      </dgm:t>
    </dgm:pt>
    <dgm:pt modelId="{698E5950-3388-4784-A67F-37FA08E525CA}" type="sibTrans" cxnId="{7BD58050-827C-47ED-9986-DA62019C4879}">
      <dgm:prSet/>
      <dgm:spPr/>
      <dgm:t>
        <a:bodyPr/>
        <a:lstStyle/>
        <a:p>
          <a:endParaRPr lang="en-US"/>
        </a:p>
      </dgm:t>
    </dgm:pt>
    <dgm:pt modelId="{BD37CE44-9898-4321-8267-116527F761B9}">
      <dgm:prSet/>
      <dgm:spPr/>
      <dgm:t>
        <a:bodyPr/>
        <a:lstStyle/>
        <a:p>
          <a:r>
            <a:rPr lang="en-US" b="1"/>
            <a:t>Python</a:t>
          </a:r>
          <a:r>
            <a:rPr lang="en-US"/>
            <a:t> for scripting and automation</a:t>
          </a:r>
        </a:p>
      </dgm:t>
    </dgm:pt>
    <dgm:pt modelId="{C9899D1B-5DDD-41BE-ACE9-1AAED0725822}" type="parTrans" cxnId="{371AB453-A785-422C-BF50-956299DCE8BF}">
      <dgm:prSet/>
      <dgm:spPr/>
      <dgm:t>
        <a:bodyPr/>
        <a:lstStyle/>
        <a:p>
          <a:endParaRPr lang="en-US"/>
        </a:p>
      </dgm:t>
    </dgm:pt>
    <dgm:pt modelId="{CC7E58AA-3F36-473F-A1A5-15D71611BD78}" type="sibTrans" cxnId="{371AB453-A785-422C-BF50-956299DCE8BF}">
      <dgm:prSet/>
      <dgm:spPr/>
      <dgm:t>
        <a:bodyPr/>
        <a:lstStyle/>
        <a:p>
          <a:endParaRPr lang="en-US"/>
        </a:p>
      </dgm:t>
    </dgm:pt>
    <dgm:pt modelId="{F6DD4922-AA5F-224C-85C4-41F4610B7FD1}" type="pres">
      <dgm:prSet presAssocID="{21E0D5A9-97DA-49DE-99C2-4142FF8346F9}" presName="vert0" presStyleCnt="0">
        <dgm:presLayoutVars>
          <dgm:dir/>
          <dgm:animOne val="branch"/>
          <dgm:animLvl val="lvl"/>
        </dgm:presLayoutVars>
      </dgm:prSet>
      <dgm:spPr/>
    </dgm:pt>
    <dgm:pt modelId="{41661612-70CE-4E4B-9160-BFAA8D36FC9C}" type="pres">
      <dgm:prSet presAssocID="{7697E4DD-F9F5-4DCA-AD0C-E621798E3AD6}" presName="thickLine" presStyleLbl="alignNode1" presStyleIdx="0" presStyleCnt="5"/>
      <dgm:spPr/>
    </dgm:pt>
    <dgm:pt modelId="{8754E98F-EC50-654D-B71F-5DA9BD2B99FC}" type="pres">
      <dgm:prSet presAssocID="{7697E4DD-F9F5-4DCA-AD0C-E621798E3AD6}" presName="horz1" presStyleCnt="0"/>
      <dgm:spPr/>
    </dgm:pt>
    <dgm:pt modelId="{F83614FA-35E6-6C48-AE3D-9C870417E6D4}" type="pres">
      <dgm:prSet presAssocID="{7697E4DD-F9F5-4DCA-AD0C-E621798E3AD6}" presName="tx1" presStyleLbl="revTx" presStyleIdx="0" presStyleCnt="5"/>
      <dgm:spPr/>
    </dgm:pt>
    <dgm:pt modelId="{042C3844-8108-B24D-A3A0-7EEAE590C782}" type="pres">
      <dgm:prSet presAssocID="{7697E4DD-F9F5-4DCA-AD0C-E621798E3AD6}" presName="vert1" presStyleCnt="0"/>
      <dgm:spPr/>
    </dgm:pt>
    <dgm:pt modelId="{B6313E80-7B81-FA47-9E1F-AD84F8DCA0F3}" type="pres">
      <dgm:prSet presAssocID="{ACFCCCE2-84B3-439D-8013-EA77C2F966E0}" presName="thickLine" presStyleLbl="alignNode1" presStyleIdx="1" presStyleCnt="5"/>
      <dgm:spPr/>
    </dgm:pt>
    <dgm:pt modelId="{C085086C-4E64-2641-9F85-C1DF3B4A9D44}" type="pres">
      <dgm:prSet presAssocID="{ACFCCCE2-84B3-439D-8013-EA77C2F966E0}" presName="horz1" presStyleCnt="0"/>
      <dgm:spPr/>
    </dgm:pt>
    <dgm:pt modelId="{23518CBB-B1B7-EE48-B46D-FE6FAF18245B}" type="pres">
      <dgm:prSet presAssocID="{ACFCCCE2-84B3-439D-8013-EA77C2F966E0}" presName="tx1" presStyleLbl="revTx" presStyleIdx="1" presStyleCnt="5"/>
      <dgm:spPr/>
    </dgm:pt>
    <dgm:pt modelId="{6F13F725-5D48-364A-8034-98A1B99AF186}" type="pres">
      <dgm:prSet presAssocID="{ACFCCCE2-84B3-439D-8013-EA77C2F966E0}" presName="vert1" presStyleCnt="0"/>
      <dgm:spPr/>
    </dgm:pt>
    <dgm:pt modelId="{0A5BB8F5-E11F-0C45-8490-DFF8043F5BC7}" type="pres">
      <dgm:prSet presAssocID="{DCF1C99C-277B-4D1A-92AA-7B614968720F}" presName="thickLine" presStyleLbl="alignNode1" presStyleIdx="2" presStyleCnt="5"/>
      <dgm:spPr/>
    </dgm:pt>
    <dgm:pt modelId="{9034DED8-B096-A64E-A0EB-FC4C6E001D8A}" type="pres">
      <dgm:prSet presAssocID="{DCF1C99C-277B-4D1A-92AA-7B614968720F}" presName="horz1" presStyleCnt="0"/>
      <dgm:spPr/>
    </dgm:pt>
    <dgm:pt modelId="{E630D536-9FF3-D840-8039-9E22213F9B6A}" type="pres">
      <dgm:prSet presAssocID="{DCF1C99C-277B-4D1A-92AA-7B614968720F}" presName="tx1" presStyleLbl="revTx" presStyleIdx="2" presStyleCnt="5"/>
      <dgm:spPr/>
    </dgm:pt>
    <dgm:pt modelId="{5328C1E2-54CE-3F44-B3DA-DEABC2DB03A2}" type="pres">
      <dgm:prSet presAssocID="{DCF1C99C-277B-4D1A-92AA-7B614968720F}" presName="vert1" presStyleCnt="0"/>
      <dgm:spPr/>
    </dgm:pt>
    <dgm:pt modelId="{104F27F8-EC01-6A45-9390-190FF6998915}" type="pres">
      <dgm:prSet presAssocID="{A5D8EC35-70C5-4609-AFEA-6EFA44A68D51}" presName="thickLine" presStyleLbl="alignNode1" presStyleIdx="3" presStyleCnt="5"/>
      <dgm:spPr/>
    </dgm:pt>
    <dgm:pt modelId="{632EDAD2-0914-2444-AC37-51398599AAFA}" type="pres">
      <dgm:prSet presAssocID="{A5D8EC35-70C5-4609-AFEA-6EFA44A68D51}" presName="horz1" presStyleCnt="0"/>
      <dgm:spPr/>
    </dgm:pt>
    <dgm:pt modelId="{A6F20238-E198-724F-8E4F-BDFED5E458F1}" type="pres">
      <dgm:prSet presAssocID="{A5D8EC35-70C5-4609-AFEA-6EFA44A68D51}" presName="tx1" presStyleLbl="revTx" presStyleIdx="3" presStyleCnt="5"/>
      <dgm:spPr/>
    </dgm:pt>
    <dgm:pt modelId="{C29ABEC0-61CB-EB4B-ABF6-AF92A041CE6A}" type="pres">
      <dgm:prSet presAssocID="{A5D8EC35-70C5-4609-AFEA-6EFA44A68D51}" presName="vert1" presStyleCnt="0"/>
      <dgm:spPr/>
    </dgm:pt>
    <dgm:pt modelId="{C46640E2-4EC2-874A-8849-61E288FE3E3E}" type="pres">
      <dgm:prSet presAssocID="{BD37CE44-9898-4321-8267-116527F761B9}" presName="thickLine" presStyleLbl="alignNode1" presStyleIdx="4" presStyleCnt="5"/>
      <dgm:spPr/>
    </dgm:pt>
    <dgm:pt modelId="{DA0490F2-5B8A-9845-8236-B0EDF4E41651}" type="pres">
      <dgm:prSet presAssocID="{BD37CE44-9898-4321-8267-116527F761B9}" presName="horz1" presStyleCnt="0"/>
      <dgm:spPr/>
    </dgm:pt>
    <dgm:pt modelId="{AE7FE584-219A-D946-BAEA-9F2F14494789}" type="pres">
      <dgm:prSet presAssocID="{BD37CE44-9898-4321-8267-116527F761B9}" presName="tx1" presStyleLbl="revTx" presStyleIdx="4" presStyleCnt="5"/>
      <dgm:spPr/>
    </dgm:pt>
    <dgm:pt modelId="{4963F8E6-0F53-D042-8362-71612399FEA6}" type="pres">
      <dgm:prSet presAssocID="{BD37CE44-9898-4321-8267-116527F761B9}" presName="vert1" presStyleCnt="0"/>
      <dgm:spPr/>
    </dgm:pt>
  </dgm:ptLst>
  <dgm:cxnLst>
    <dgm:cxn modelId="{CC0D291A-30CB-674F-87E1-3B45B4B69F5B}" type="presOf" srcId="{BD37CE44-9898-4321-8267-116527F761B9}" destId="{AE7FE584-219A-D946-BAEA-9F2F14494789}" srcOrd="0" destOrd="0" presId="urn:microsoft.com/office/officeart/2008/layout/LinedList"/>
    <dgm:cxn modelId="{7BD58050-827C-47ED-9986-DA62019C4879}" srcId="{21E0D5A9-97DA-49DE-99C2-4142FF8346F9}" destId="{A5D8EC35-70C5-4609-AFEA-6EFA44A68D51}" srcOrd="3" destOrd="0" parTransId="{D1419F5D-9B0F-472F-B53E-79782F1B572B}" sibTransId="{698E5950-3388-4784-A67F-37FA08E525CA}"/>
    <dgm:cxn modelId="{371AB453-A785-422C-BF50-956299DCE8BF}" srcId="{21E0D5A9-97DA-49DE-99C2-4142FF8346F9}" destId="{BD37CE44-9898-4321-8267-116527F761B9}" srcOrd="4" destOrd="0" parTransId="{C9899D1B-5DDD-41BE-ACE9-1AAED0725822}" sibTransId="{CC7E58AA-3F36-473F-A1A5-15D71611BD78}"/>
    <dgm:cxn modelId="{DFD69771-83C4-D64B-9109-014572D67A09}" type="presOf" srcId="{ACFCCCE2-84B3-439D-8013-EA77C2F966E0}" destId="{23518CBB-B1B7-EE48-B46D-FE6FAF18245B}" srcOrd="0" destOrd="0" presId="urn:microsoft.com/office/officeart/2008/layout/LinedList"/>
    <dgm:cxn modelId="{E1B11483-80A0-BF42-B3C1-C211EF22B790}" type="presOf" srcId="{7697E4DD-F9F5-4DCA-AD0C-E621798E3AD6}" destId="{F83614FA-35E6-6C48-AE3D-9C870417E6D4}" srcOrd="0" destOrd="0" presId="urn:microsoft.com/office/officeart/2008/layout/LinedList"/>
    <dgm:cxn modelId="{4613E58A-5CDE-4FD0-8932-EDB20CEBC3FA}" srcId="{21E0D5A9-97DA-49DE-99C2-4142FF8346F9}" destId="{ACFCCCE2-84B3-439D-8013-EA77C2F966E0}" srcOrd="1" destOrd="0" parTransId="{094E4C1B-D803-4493-BCC1-FF3CB4771FB5}" sibTransId="{74FB344B-7183-49F9-88E2-48D439371BD2}"/>
    <dgm:cxn modelId="{AA683DB2-FF1E-4ACE-9EAA-797656F94FD0}" srcId="{21E0D5A9-97DA-49DE-99C2-4142FF8346F9}" destId="{7697E4DD-F9F5-4DCA-AD0C-E621798E3AD6}" srcOrd="0" destOrd="0" parTransId="{85E6A271-CB35-41DB-A30A-8853EF638CE8}" sibTransId="{A722953D-93C4-4BC9-9576-9AA6C9FCE00C}"/>
    <dgm:cxn modelId="{E23803BF-0209-0C4F-ABF3-E99A2523BB30}" type="presOf" srcId="{DCF1C99C-277B-4D1A-92AA-7B614968720F}" destId="{E630D536-9FF3-D840-8039-9E22213F9B6A}" srcOrd="0" destOrd="0" presId="urn:microsoft.com/office/officeart/2008/layout/LinedList"/>
    <dgm:cxn modelId="{F5F650DB-8C16-40FA-9AC5-D40DE1EC9B3A}" srcId="{21E0D5A9-97DA-49DE-99C2-4142FF8346F9}" destId="{DCF1C99C-277B-4D1A-92AA-7B614968720F}" srcOrd="2" destOrd="0" parTransId="{213CD806-3E27-41AD-8770-E6059F15BCA2}" sibTransId="{EC78057C-41AC-488E-8552-3A7CF77AEA60}"/>
    <dgm:cxn modelId="{F7CC0DE2-5443-5246-AB4F-B01DFA6A304A}" type="presOf" srcId="{A5D8EC35-70C5-4609-AFEA-6EFA44A68D51}" destId="{A6F20238-E198-724F-8E4F-BDFED5E458F1}" srcOrd="0" destOrd="0" presId="urn:microsoft.com/office/officeart/2008/layout/LinedList"/>
    <dgm:cxn modelId="{4288D1E4-3B75-9F44-AC58-54948486652A}" type="presOf" srcId="{21E0D5A9-97DA-49DE-99C2-4142FF8346F9}" destId="{F6DD4922-AA5F-224C-85C4-41F4610B7FD1}" srcOrd="0" destOrd="0" presId="urn:microsoft.com/office/officeart/2008/layout/LinedList"/>
    <dgm:cxn modelId="{9C66CEC5-02B8-5A4B-A841-7A68877DB8A7}" type="presParOf" srcId="{F6DD4922-AA5F-224C-85C4-41F4610B7FD1}" destId="{41661612-70CE-4E4B-9160-BFAA8D36FC9C}" srcOrd="0" destOrd="0" presId="urn:microsoft.com/office/officeart/2008/layout/LinedList"/>
    <dgm:cxn modelId="{48A0A870-635D-A740-9C04-7B044C5BF945}" type="presParOf" srcId="{F6DD4922-AA5F-224C-85C4-41F4610B7FD1}" destId="{8754E98F-EC50-654D-B71F-5DA9BD2B99FC}" srcOrd="1" destOrd="0" presId="urn:microsoft.com/office/officeart/2008/layout/LinedList"/>
    <dgm:cxn modelId="{F5C9A3C6-2430-404D-B743-E6884C2C269D}" type="presParOf" srcId="{8754E98F-EC50-654D-B71F-5DA9BD2B99FC}" destId="{F83614FA-35E6-6C48-AE3D-9C870417E6D4}" srcOrd="0" destOrd="0" presId="urn:microsoft.com/office/officeart/2008/layout/LinedList"/>
    <dgm:cxn modelId="{9C5B982F-8C6E-7B42-9EF0-D4F6E6CA915A}" type="presParOf" srcId="{8754E98F-EC50-654D-B71F-5DA9BD2B99FC}" destId="{042C3844-8108-B24D-A3A0-7EEAE590C782}" srcOrd="1" destOrd="0" presId="urn:microsoft.com/office/officeart/2008/layout/LinedList"/>
    <dgm:cxn modelId="{8EFB0264-26B9-AD4F-9F16-37992CFE21F5}" type="presParOf" srcId="{F6DD4922-AA5F-224C-85C4-41F4610B7FD1}" destId="{B6313E80-7B81-FA47-9E1F-AD84F8DCA0F3}" srcOrd="2" destOrd="0" presId="urn:microsoft.com/office/officeart/2008/layout/LinedList"/>
    <dgm:cxn modelId="{E8D34130-496B-E845-816E-5067DB1CAE39}" type="presParOf" srcId="{F6DD4922-AA5F-224C-85C4-41F4610B7FD1}" destId="{C085086C-4E64-2641-9F85-C1DF3B4A9D44}" srcOrd="3" destOrd="0" presId="urn:microsoft.com/office/officeart/2008/layout/LinedList"/>
    <dgm:cxn modelId="{AE96AA15-22CF-7E41-B336-99D461E0DC0B}" type="presParOf" srcId="{C085086C-4E64-2641-9F85-C1DF3B4A9D44}" destId="{23518CBB-B1B7-EE48-B46D-FE6FAF18245B}" srcOrd="0" destOrd="0" presId="urn:microsoft.com/office/officeart/2008/layout/LinedList"/>
    <dgm:cxn modelId="{D225E3EB-1E02-9143-A3D6-1D2FAC138077}" type="presParOf" srcId="{C085086C-4E64-2641-9F85-C1DF3B4A9D44}" destId="{6F13F725-5D48-364A-8034-98A1B99AF186}" srcOrd="1" destOrd="0" presId="urn:microsoft.com/office/officeart/2008/layout/LinedList"/>
    <dgm:cxn modelId="{6EFD3AC1-887C-974C-8DCD-9CFF86F677E6}" type="presParOf" srcId="{F6DD4922-AA5F-224C-85C4-41F4610B7FD1}" destId="{0A5BB8F5-E11F-0C45-8490-DFF8043F5BC7}" srcOrd="4" destOrd="0" presId="urn:microsoft.com/office/officeart/2008/layout/LinedList"/>
    <dgm:cxn modelId="{98DA36FA-49C2-6A42-81AC-41CEE2CE19FA}" type="presParOf" srcId="{F6DD4922-AA5F-224C-85C4-41F4610B7FD1}" destId="{9034DED8-B096-A64E-A0EB-FC4C6E001D8A}" srcOrd="5" destOrd="0" presId="urn:microsoft.com/office/officeart/2008/layout/LinedList"/>
    <dgm:cxn modelId="{D70246C0-3978-A34C-B300-97800FBDD6FF}" type="presParOf" srcId="{9034DED8-B096-A64E-A0EB-FC4C6E001D8A}" destId="{E630D536-9FF3-D840-8039-9E22213F9B6A}" srcOrd="0" destOrd="0" presId="urn:microsoft.com/office/officeart/2008/layout/LinedList"/>
    <dgm:cxn modelId="{15BEEF6B-0EBB-0443-A141-19E927590C58}" type="presParOf" srcId="{9034DED8-B096-A64E-A0EB-FC4C6E001D8A}" destId="{5328C1E2-54CE-3F44-B3DA-DEABC2DB03A2}" srcOrd="1" destOrd="0" presId="urn:microsoft.com/office/officeart/2008/layout/LinedList"/>
    <dgm:cxn modelId="{FC813241-011C-764B-9A59-26E6059B5DC8}" type="presParOf" srcId="{F6DD4922-AA5F-224C-85C4-41F4610B7FD1}" destId="{104F27F8-EC01-6A45-9390-190FF6998915}" srcOrd="6" destOrd="0" presId="urn:microsoft.com/office/officeart/2008/layout/LinedList"/>
    <dgm:cxn modelId="{571F64A4-C0D5-2644-A68D-3E38A6934491}" type="presParOf" srcId="{F6DD4922-AA5F-224C-85C4-41F4610B7FD1}" destId="{632EDAD2-0914-2444-AC37-51398599AAFA}" srcOrd="7" destOrd="0" presId="urn:microsoft.com/office/officeart/2008/layout/LinedList"/>
    <dgm:cxn modelId="{6C1BE7F1-B8F6-AE45-A7A7-5226F327802B}" type="presParOf" srcId="{632EDAD2-0914-2444-AC37-51398599AAFA}" destId="{A6F20238-E198-724F-8E4F-BDFED5E458F1}" srcOrd="0" destOrd="0" presId="urn:microsoft.com/office/officeart/2008/layout/LinedList"/>
    <dgm:cxn modelId="{D8141A8B-A3B2-9B4A-A1E9-710480931068}" type="presParOf" srcId="{632EDAD2-0914-2444-AC37-51398599AAFA}" destId="{C29ABEC0-61CB-EB4B-ABF6-AF92A041CE6A}" srcOrd="1" destOrd="0" presId="urn:microsoft.com/office/officeart/2008/layout/LinedList"/>
    <dgm:cxn modelId="{2DD7F802-B166-4541-A8FD-37B6DF70EA8B}" type="presParOf" srcId="{F6DD4922-AA5F-224C-85C4-41F4610B7FD1}" destId="{C46640E2-4EC2-874A-8849-61E288FE3E3E}" srcOrd="8" destOrd="0" presId="urn:microsoft.com/office/officeart/2008/layout/LinedList"/>
    <dgm:cxn modelId="{8A35BDC1-DDD1-1248-89E2-C6EF46FEDE18}" type="presParOf" srcId="{F6DD4922-AA5F-224C-85C4-41F4610B7FD1}" destId="{DA0490F2-5B8A-9845-8236-B0EDF4E41651}" srcOrd="9" destOrd="0" presId="urn:microsoft.com/office/officeart/2008/layout/LinedList"/>
    <dgm:cxn modelId="{05984806-4196-D04F-A2CA-B396744A7E27}" type="presParOf" srcId="{DA0490F2-5B8A-9845-8236-B0EDF4E41651}" destId="{AE7FE584-219A-D946-BAEA-9F2F14494789}" srcOrd="0" destOrd="0" presId="urn:microsoft.com/office/officeart/2008/layout/LinedList"/>
    <dgm:cxn modelId="{EED8CC7C-B23D-6049-BCD2-3DF0E27FEC0A}" type="presParOf" srcId="{DA0490F2-5B8A-9845-8236-B0EDF4E41651}" destId="{4963F8E6-0F53-D042-8362-71612399FE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99B2A2-CD76-4788-B46F-C318E89DDB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24D8550-8F08-4975-8EEC-6A2243D2AE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is Kafka?</a:t>
          </a:r>
          <a:endParaRPr lang="en-US"/>
        </a:p>
      </dgm:t>
    </dgm:pt>
    <dgm:pt modelId="{6052E6F8-3C68-4C4A-B879-5698C1E1E98C}" type="parTrans" cxnId="{F7A00D3E-C702-4B2A-AE1D-2925A2CFD544}">
      <dgm:prSet/>
      <dgm:spPr/>
      <dgm:t>
        <a:bodyPr/>
        <a:lstStyle/>
        <a:p>
          <a:endParaRPr lang="en-US"/>
        </a:p>
      </dgm:t>
    </dgm:pt>
    <dgm:pt modelId="{78D921B8-0643-4596-8290-B165E778B607}" type="sibTrans" cxnId="{F7A00D3E-C702-4B2A-AE1D-2925A2CFD544}">
      <dgm:prSet/>
      <dgm:spPr/>
      <dgm:t>
        <a:bodyPr/>
        <a:lstStyle/>
        <a:p>
          <a:endParaRPr lang="en-US"/>
        </a:p>
      </dgm:t>
    </dgm:pt>
    <dgm:pt modelId="{D0A79A39-3F80-4F4E-9278-0FB3FBFFB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Distributed streaming platform</a:t>
          </a:r>
        </a:p>
      </dgm:t>
    </dgm:pt>
    <dgm:pt modelId="{14B51CDE-F09E-4A0B-9AF9-B15F830D8370}" type="parTrans" cxnId="{AFB1A7F7-ABE5-41E0-8448-C0628B0030E9}">
      <dgm:prSet/>
      <dgm:spPr/>
      <dgm:t>
        <a:bodyPr/>
        <a:lstStyle/>
        <a:p>
          <a:endParaRPr lang="en-US"/>
        </a:p>
      </dgm:t>
    </dgm:pt>
    <dgm:pt modelId="{C74418AC-BD90-40E3-A321-2FDCBEDE3387}" type="sibTrans" cxnId="{AFB1A7F7-ABE5-41E0-8448-C0628B0030E9}">
      <dgm:prSet/>
      <dgm:spPr/>
      <dgm:t>
        <a:bodyPr/>
        <a:lstStyle/>
        <a:p>
          <a:endParaRPr lang="en-US"/>
        </a:p>
      </dgm:t>
    </dgm:pt>
    <dgm:pt modelId="{4AF657FC-2891-4A58-BE13-23EC7A50E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Handles real-time data feeds</a:t>
          </a:r>
        </a:p>
      </dgm:t>
    </dgm:pt>
    <dgm:pt modelId="{C96972AD-32D1-4F5A-B2D5-83457D651C85}" type="parTrans" cxnId="{F0717E07-3A87-4867-B1A1-DF76D371525C}">
      <dgm:prSet/>
      <dgm:spPr/>
      <dgm:t>
        <a:bodyPr/>
        <a:lstStyle/>
        <a:p>
          <a:endParaRPr lang="en-US"/>
        </a:p>
      </dgm:t>
    </dgm:pt>
    <dgm:pt modelId="{16C28109-FAA6-455E-B72C-225AFBAB617A}" type="sibTrans" cxnId="{F0717E07-3A87-4867-B1A1-DF76D371525C}">
      <dgm:prSet/>
      <dgm:spPr/>
      <dgm:t>
        <a:bodyPr/>
        <a:lstStyle/>
        <a:p>
          <a:endParaRPr lang="en-US"/>
        </a:p>
      </dgm:t>
    </dgm:pt>
    <dgm:pt modelId="{AD2C5196-5422-4E6C-95F7-E1C8B19518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Components</a:t>
          </a:r>
          <a:r>
            <a:rPr lang="en-US"/>
            <a:t>:</a:t>
          </a:r>
        </a:p>
      </dgm:t>
    </dgm:pt>
    <dgm:pt modelId="{AD4A9417-D4FF-42D2-B99C-6CD16C0FF196}" type="parTrans" cxnId="{4E66E065-B9EE-41F3-9808-4410C8727926}">
      <dgm:prSet/>
      <dgm:spPr/>
      <dgm:t>
        <a:bodyPr/>
        <a:lstStyle/>
        <a:p>
          <a:endParaRPr lang="en-US"/>
        </a:p>
      </dgm:t>
    </dgm:pt>
    <dgm:pt modelId="{0B11310B-E971-4B3C-B429-BFAFE9EFE8A9}" type="sibTrans" cxnId="{4E66E065-B9EE-41F3-9808-4410C8727926}">
      <dgm:prSet/>
      <dgm:spPr/>
      <dgm:t>
        <a:bodyPr/>
        <a:lstStyle/>
        <a:p>
          <a:endParaRPr lang="en-US"/>
        </a:p>
      </dgm:t>
    </dgm:pt>
    <dgm:pt modelId="{319E4BA7-88BC-4D25-A976-D8055035B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Topics</a:t>
          </a:r>
          <a:r>
            <a:rPr lang="en-US"/>
            <a:t>: Streams of records</a:t>
          </a:r>
        </a:p>
      </dgm:t>
    </dgm:pt>
    <dgm:pt modelId="{44F74C82-9FBA-43FA-AA2D-28AD6FFF757E}" type="parTrans" cxnId="{FBEC492E-A886-4C0B-A862-3831E50C7CAE}">
      <dgm:prSet/>
      <dgm:spPr/>
      <dgm:t>
        <a:bodyPr/>
        <a:lstStyle/>
        <a:p>
          <a:endParaRPr lang="en-US"/>
        </a:p>
      </dgm:t>
    </dgm:pt>
    <dgm:pt modelId="{C8BDC8A2-49C8-49CF-997E-B05BCA04F318}" type="sibTrans" cxnId="{FBEC492E-A886-4C0B-A862-3831E50C7CAE}">
      <dgm:prSet/>
      <dgm:spPr/>
      <dgm:t>
        <a:bodyPr/>
        <a:lstStyle/>
        <a:p>
          <a:endParaRPr lang="en-US"/>
        </a:p>
      </dgm:t>
    </dgm:pt>
    <dgm:pt modelId="{74FEC928-1911-4984-9ACF-A73DBFD94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Producers</a:t>
          </a:r>
          <a:r>
            <a:rPr lang="en-US"/>
            <a:t> and </a:t>
          </a:r>
          <a:r>
            <a:rPr lang="en-US" b="1"/>
            <a:t>Consumers</a:t>
          </a:r>
          <a:endParaRPr lang="en-US"/>
        </a:p>
      </dgm:t>
    </dgm:pt>
    <dgm:pt modelId="{30AEFF00-C6F4-49E3-B19A-D104C81E97AA}" type="parTrans" cxnId="{86087F18-2A03-4A2C-9F29-A49D8C168B1E}">
      <dgm:prSet/>
      <dgm:spPr/>
      <dgm:t>
        <a:bodyPr/>
        <a:lstStyle/>
        <a:p>
          <a:endParaRPr lang="en-US"/>
        </a:p>
      </dgm:t>
    </dgm:pt>
    <dgm:pt modelId="{57FD3626-7E2D-4C69-9060-D5A436171860}" type="sibTrans" cxnId="{86087F18-2A03-4A2C-9F29-A49D8C168B1E}">
      <dgm:prSet/>
      <dgm:spPr/>
      <dgm:t>
        <a:bodyPr/>
        <a:lstStyle/>
        <a:p>
          <a:endParaRPr lang="en-US"/>
        </a:p>
      </dgm:t>
    </dgm:pt>
    <dgm:pt modelId="{89386FC5-814B-4C04-B99B-21BB4DB648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Brokers</a:t>
          </a:r>
          <a:r>
            <a:rPr lang="en-US"/>
            <a:t> and </a:t>
          </a:r>
          <a:r>
            <a:rPr lang="en-US" b="1"/>
            <a:t>Zookeeper</a:t>
          </a:r>
          <a:endParaRPr lang="en-US"/>
        </a:p>
      </dgm:t>
    </dgm:pt>
    <dgm:pt modelId="{2F6045C2-1CB9-44EE-B5D7-32BD43572E34}" type="parTrans" cxnId="{2839462A-A280-4CFD-A044-6D8DEDC8BBA5}">
      <dgm:prSet/>
      <dgm:spPr/>
      <dgm:t>
        <a:bodyPr/>
        <a:lstStyle/>
        <a:p>
          <a:endParaRPr lang="en-US"/>
        </a:p>
      </dgm:t>
    </dgm:pt>
    <dgm:pt modelId="{0087E854-0662-4263-B1BE-ECF3F7E23D5C}" type="sibTrans" cxnId="{2839462A-A280-4CFD-A044-6D8DEDC8BBA5}">
      <dgm:prSet/>
      <dgm:spPr/>
      <dgm:t>
        <a:bodyPr/>
        <a:lstStyle/>
        <a:p>
          <a:endParaRPr lang="en-US"/>
        </a:p>
      </dgm:t>
    </dgm:pt>
    <dgm:pt modelId="{679385E2-8B3B-436C-B61C-DEA38E975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 Cases</a:t>
          </a:r>
          <a:r>
            <a:rPr lang="en-US"/>
            <a:t>:</a:t>
          </a:r>
        </a:p>
      </dgm:t>
    </dgm:pt>
    <dgm:pt modelId="{D9A77374-46EA-43E5-BFD2-6F60D7E05CA1}" type="parTrans" cxnId="{86737EB3-A664-4E9B-B017-4212D05C5A71}">
      <dgm:prSet/>
      <dgm:spPr/>
      <dgm:t>
        <a:bodyPr/>
        <a:lstStyle/>
        <a:p>
          <a:endParaRPr lang="en-US"/>
        </a:p>
      </dgm:t>
    </dgm:pt>
    <dgm:pt modelId="{1FABF6D8-B2EB-4967-89D1-217D45A750D7}" type="sibTrans" cxnId="{86737EB3-A664-4E9B-B017-4212D05C5A71}">
      <dgm:prSet/>
      <dgm:spPr/>
      <dgm:t>
        <a:bodyPr/>
        <a:lstStyle/>
        <a:p>
          <a:endParaRPr lang="en-US"/>
        </a:p>
      </dgm:t>
    </dgm:pt>
    <dgm:pt modelId="{F5F4B126-7BD8-40E6-85E8-6457CB1FC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analytics, monitoring, and event-driven applications</a:t>
          </a:r>
        </a:p>
      </dgm:t>
    </dgm:pt>
    <dgm:pt modelId="{F303103A-8DD7-4B7B-B44F-8F1DA9E5691B}" type="parTrans" cxnId="{8D223193-9B36-48DD-84CA-889F0323457E}">
      <dgm:prSet/>
      <dgm:spPr/>
      <dgm:t>
        <a:bodyPr/>
        <a:lstStyle/>
        <a:p>
          <a:endParaRPr lang="en-US"/>
        </a:p>
      </dgm:t>
    </dgm:pt>
    <dgm:pt modelId="{678B4A05-DE84-4DC8-BB03-7826533E50B2}" type="sibTrans" cxnId="{8D223193-9B36-48DD-84CA-889F0323457E}">
      <dgm:prSet/>
      <dgm:spPr/>
      <dgm:t>
        <a:bodyPr/>
        <a:lstStyle/>
        <a:p>
          <a:endParaRPr lang="en-US"/>
        </a:p>
      </dgm:t>
    </dgm:pt>
    <dgm:pt modelId="{CD815212-9F6B-419B-8D7D-72E04F51BDAF}" type="pres">
      <dgm:prSet presAssocID="{E199B2A2-CD76-4788-B46F-C318E89DDB68}" presName="root" presStyleCnt="0">
        <dgm:presLayoutVars>
          <dgm:dir/>
          <dgm:resizeHandles val="exact"/>
        </dgm:presLayoutVars>
      </dgm:prSet>
      <dgm:spPr/>
    </dgm:pt>
    <dgm:pt modelId="{37C30247-1EFE-42D7-86A7-3A5CA43A8516}" type="pres">
      <dgm:prSet presAssocID="{824D8550-8F08-4975-8EEC-6A2243D2AEB7}" presName="compNode" presStyleCnt="0"/>
      <dgm:spPr/>
    </dgm:pt>
    <dgm:pt modelId="{336A552F-0102-4DE3-B675-0A0BF266A240}" type="pres">
      <dgm:prSet presAssocID="{824D8550-8F08-4975-8EEC-6A2243D2AEB7}" presName="bgRect" presStyleLbl="bgShp" presStyleIdx="0" presStyleCnt="3"/>
      <dgm:spPr/>
    </dgm:pt>
    <dgm:pt modelId="{D1E05B67-9AD8-4EE6-9CCB-2C274CCEF43E}" type="pres">
      <dgm:prSet presAssocID="{824D8550-8F08-4975-8EEC-6A2243D2AE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A61EA9-C1C1-48B1-817A-7577AABB8077}" type="pres">
      <dgm:prSet presAssocID="{824D8550-8F08-4975-8EEC-6A2243D2AEB7}" presName="spaceRect" presStyleCnt="0"/>
      <dgm:spPr/>
    </dgm:pt>
    <dgm:pt modelId="{032191BB-D185-4E9D-AF2F-F10A2D9F330D}" type="pres">
      <dgm:prSet presAssocID="{824D8550-8F08-4975-8EEC-6A2243D2AEB7}" presName="parTx" presStyleLbl="revTx" presStyleIdx="0" presStyleCnt="6">
        <dgm:presLayoutVars>
          <dgm:chMax val="0"/>
          <dgm:chPref val="0"/>
        </dgm:presLayoutVars>
      </dgm:prSet>
      <dgm:spPr/>
    </dgm:pt>
    <dgm:pt modelId="{B221B238-374F-4548-A6CA-4C7A21A6E22C}" type="pres">
      <dgm:prSet presAssocID="{824D8550-8F08-4975-8EEC-6A2243D2AEB7}" presName="desTx" presStyleLbl="revTx" presStyleIdx="1" presStyleCnt="6">
        <dgm:presLayoutVars/>
      </dgm:prSet>
      <dgm:spPr/>
    </dgm:pt>
    <dgm:pt modelId="{58659077-D9E2-453C-811D-0B2036ADF8B3}" type="pres">
      <dgm:prSet presAssocID="{78D921B8-0643-4596-8290-B165E778B607}" presName="sibTrans" presStyleCnt="0"/>
      <dgm:spPr/>
    </dgm:pt>
    <dgm:pt modelId="{33C4F858-8913-40E1-9C07-E0B1C259DFB2}" type="pres">
      <dgm:prSet presAssocID="{AD2C5196-5422-4E6C-95F7-E1C8B1951872}" presName="compNode" presStyleCnt="0"/>
      <dgm:spPr/>
    </dgm:pt>
    <dgm:pt modelId="{C6A1FAC2-4622-4F74-9CD4-12CB9F49C087}" type="pres">
      <dgm:prSet presAssocID="{AD2C5196-5422-4E6C-95F7-E1C8B1951872}" presName="bgRect" presStyleLbl="bgShp" presStyleIdx="1" presStyleCnt="3"/>
      <dgm:spPr/>
    </dgm:pt>
    <dgm:pt modelId="{EBC718B5-7B8B-4148-83EB-310AFB7286ED}" type="pres">
      <dgm:prSet presAssocID="{AD2C5196-5422-4E6C-95F7-E1C8B19518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91A9698-823F-4DC5-8C2B-E9CD6530EB5B}" type="pres">
      <dgm:prSet presAssocID="{AD2C5196-5422-4E6C-95F7-E1C8B1951872}" presName="spaceRect" presStyleCnt="0"/>
      <dgm:spPr/>
    </dgm:pt>
    <dgm:pt modelId="{26BFEBD0-2EDE-46A7-A410-86111FAA7686}" type="pres">
      <dgm:prSet presAssocID="{AD2C5196-5422-4E6C-95F7-E1C8B1951872}" presName="parTx" presStyleLbl="revTx" presStyleIdx="2" presStyleCnt="6">
        <dgm:presLayoutVars>
          <dgm:chMax val="0"/>
          <dgm:chPref val="0"/>
        </dgm:presLayoutVars>
      </dgm:prSet>
      <dgm:spPr/>
    </dgm:pt>
    <dgm:pt modelId="{7DAE26AA-8282-4301-B655-BD832B732D1F}" type="pres">
      <dgm:prSet presAssocID="{AD2C5196-5422-4E6C-95F7-E1C8B1951872}" presName="desTx" presStyleLbl="revTx" presStyleIdx="3" presStyleCnt="6">
        <dgm:presLayoutVars/>
      </dgm:prSet>
      <dgm:spPr/>
    </dgm:pt>
    <dgm:pt modelId="{C14CC318-F29A-4E3F-A035-0F9B1CF9D33A}" type="pres">
      <dgm:prSet presAssocID="{0B11310B-E971-4B3C-B429-BFAFE9EFE8A9}" presName="sibTrans" presStyleCnt="0"/>
      <dgm:spPr/>
    </dgm:pt>
    <dgm:pt modelId="{A7E8E751-27E0-4606-B59F-4E3D605A1109}" type="pres">
      <dgm:prSet presAssocID="{679385E2-8B3B-436C-B61C-DEA38E97546A}" presName="compNode" presStyleCnt="0"/>
      <dgm:spPr/>
    </dgm:pt>
    <dgm:pt modelId="{012E18D1-DD15-4494-A25A-93B99F333170}" type="pres">
      <dgm:prSet presAssocID="{679385E2-8B3B-436C-B61C-DEA38E97546A}" presName="bgRect" presStyleLbl="bgShp" presStyleIdx="2" presStyleCnt="3"/>
      <dgm:spPr/>
    </dgm:pt>
    <dgm:pt modelId="{F75286DD-A239-4BFD-872B-E09539DB9834}" type="pres">
      <dgm:prSet presAssocID="{679385E2-8B3B-436C-B61C-DEA38E9754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C5A2037-7293-4584-8427-49EFE3A0CC42}" type="pres">
      <dgm:prSet presAssocID="{679385E2-8B3B-436C-B61C-DEA38E97546A}" presName="spaceRect" presStyleCnt="0"/>
      <dgm:spPr/>
    </dgm:pt>
    <dgm:pt modelId="{CBAB7C07-691C-4DB6-B606-B363A5DE96E8}" type="pres">
      <dgm:prSet presAssocID="{679385E2-8B3B-436C-B61C-DEA38E97546A}" presName="parTx" presStyleLbl="revTx" presStyleIdx="4" presStyleCnt="6">
        <dgm:presLayoutVars>
          <dgm:chMax val="0"/>
          <dgm:chPref val="0"/>
        </dgm:presLayoutVars>
      </dgm:prSet>
      <dgm:spPr/>
    </dgm:pt>
    <dgm:pt modelId="{4D0BBDBB-FCD0-495A-9A98-D1EF0810B07D}" type="pres">
      <dgm:prSet presAssocID="{679385E2-8B3B-436C-B61C-DEA38E97546A}" presName="desTx" presStyleLbl="revTx" presStyleIdx="5" presStyleCnt="6">
        <dgm:presLayoutVars/>
      </dgm:prSet>
      <dgm:spPr/>
    </dgm:pt>
  </dgm:ptLst>
  <dgm:cxnLst>
    <dgm:cxn modelId="{C8C4DB06-A663-744A-8167-DBBCEB7B6BB7}" type="presOf" srcId="{F5F4B126-7BD8-40E6-85E8-6457CB1FC821}" destId="{4D0BBDBB-FCD0-495A-9A98-D1EF0810B07D}" srcOrd="0" destOrd="0" presId="urn:microsoft.com/office/officeart/2018/2/layout/IconVerticalSolidList"/>
    <dgm:cxn modelId="{F0717E07-3A87-4867-B1A1-DF76D371525C}" srcId="{824D8550-8F08-4975-8EEC-6A2243D2AEB7}" destId="{4AF657FC-2891-4A58-BE13-23EC7A50ECF0}" srcOrd="1" destOrd="0" parTransId="{C96972AD-32D1-4F5A-B2D5-83457D651C85}" sibTransId="{16C28109-FAA6-455E-B72C-225AFBAB617A}"/>
    <dgm:cxn modelId="{86087F18-2A03-4A2C-9F29-A49D8C168B1E}" srcId="{AD2C5196-5422-4E6C-95F7-E1C8B1951872}" destId="{74FEC928-1911-4984-9ACF-A73DBFD9496E}" srcOrd="1" destOrd="0" parTransId="{30AEFF00-C6F4-49E3-B19A-D104C81E97AA}" sibTransId="{57FD3626-7E2D-4C69-9060-D5A436171860}"/>
    <dgm:cxn modelId="{0246401F-C844-114F-ADB0-F72529C48440}" type="presOf" srcId="{89386FC5-814B-4C04-B99B-21BB4DB64803}" destId="{7DAE26AA-8282-4301-B655-BD832B732D1F}" srcOrd="0" destOrd="2" presId="urn:microsoft.com/office/officeart/2018/2/layout/IconVerticalSolidList"/>
    <dgm:cxn modelId="{2839462A-A280-4CFD-A044-6D8DEDC8BBA5}" srcId="{AD2C5196-5422-4E6C-95F7-E1C8B1951872}" destId="{89386FC5-814B-4C04-B99B-21BB4DB64803}" srcOrd="2" destOrd="0" parTransId="{2F6045C2-1CB9-44EE-B5D7-32BD43572E34}" sibTransId="{0087E854-0662-4263-B1BE-ECF3F7E23D5C}"/>
    <dgm:cxn modelId="{FBEC492E-A886-4C0B-A862-3831E50C7CAE}" srcId="{AD2C5196-5422-4E6C-95F7-E1C8B1951872}" destId="{319E4BA7-88BC-4D25-A976-D8055035B6C4}" srcOrd="0" destOrd="0" parTransId="{44F74C82-9FBA-43FA-AA2D-28AD6FFF757E}" sibTransId="{C8BDC8A2-49C8-49CF-997E-B05BCA04F318}"/>
    <dgm:cxn modelId="{432D4D32-B85C-4845-AA34-95C66141E2A5}" type="presOf" srcId="{4AF657FC-2891-4A58-BE13-23EC7A50ECF0}" destId="{B221B238-374F-4548-A6CA-4C7A21A6E22C}" srcOrd="0" destOrd="1" presId="urn:microsoft.com/office/officeart/2018/2/layout/IconVerticalSolidList"/>
    <dgm:cxn modelId="{2A638138-1944-644F-801E-1AEAB26F449D}" type="presOf" srcId="{824D8550-8F08-4975-8EEC-6A2243D2AEB7}" destId="{032191BB-D185-4E9D-AF2F-F10A2D9F330D}" srcOrd="0" destOrd="0" presId="urn:microsoft.com/office/officeart/2018/2/layout/IconVerticalSolidList"/>
    <dgm:cxn modelId="{F7A00D3E-C702-4B2A-AE1D-2925A2CFD544}" srcId="{E199B2A2-CD76-4788-B46F-C318E89DDB68}" destId="{824D8550-8F08-4975-8EEC-6A2243D2AEB7}" srcOrd="0" destOrd="0" parTransId="{6052E6F8-3C68-4C4A-B879-5698C1E1E98C}" sibTransId="{78D921B8-0643-4596-8290-B165E778B607}"/>
    <dgm:cxn modelId="{3D9A8A4F-A307-BB42-A4EA-2C9E89863352}" type="presOf" srcId="{E199B2A2-CD76-4788-B46F-C318E89DDB68}" destId="{CD815212-9F6B-419B-8D7D-72E04F51BDAF}" srcOrd="0" destOrd="0" presId="urn:microsoft.com/office/officeart/2018/2/layout/IconVerticalSolidList"/>
    <dgm:cxn modelId="{C4B0FD58-68F7-AE43-885B-AF8BC62D8127}" type="presOf" srcId="{679385E2-8B3B-436C-B61C-DEA38E97546A}" destId="{CBAB7C07-691C-4DB6-B606-B363A5DE96E8}" srcOrd="0" destOrd="0" presId="urn:microsoft.com/office/officeart/2018/2/layout/IconVerticalSolidList"/>
    <dgm:cxn modelId="{4E66E065-B9EE-41F3-9808-4410C8727926}" srcId="{E199B2A2-CD76-4788-B46F-C318E89DDB68}" destId="{AD2C5196-5422-4E6C-95F7-E1C8B1951872}" srcOrd="1" destOrd="0" parTransId="{AD4A9417-D4FF-42D2-B99C-6CD16C0FF196}" sibTransId="{0B11310B-E971-4B3C-B429-BFAFE9EFE8A9}"/>
    <dgm:cxn modelId="{A403097B-0A5B-EB47-B2B4-8FFAA18DB364}" type="presOf" srcId="{319E4BA7-88BC-4D25-A976-D8055035B6C4}" destId="{7DAE26AA-8282-4301-B655-BD832B732D1F}" srcOrd="0" destOrd="0" presId="urn:microsoft.com/office/officeart/2018/2/layout/IconVerticalSolidList"/>
    <dgm:cxn modelId="{8D223193-9B36-48DD-84CA-889F0323457E}" srcId="{679385E2-8B3B-436C-B61C-DEA38E97546A}" destId="{F5F4B126-7BD8-40E6-85E8-6457CB1FC821}" srcOrd="0" destOrd="0" parTransId="{F303103A-8DD7-4B7B-B44F-8F1DA9E5691B}" sibTransId="{678B4A05-DE84-4DC8-BB03-7826533E50B2}"/>
    <dgm:cxn modelId="{6EC9089E-1390-344D-95CB-3CBAC4D8F91A}" type="presOf" srcId="{74FEC928-1911-4984-9ACF-A73DBFD9496E}" destId="{7DAE26AA-8282-4301-B655-BD832B732D1F}" srcOrd="0" destOrd="1" presId="urn:microsoft.com/office/officeart/2018/2/layout/IconVerticalSolidList"/>
    <dgm:cxn modelId="{5EA459AC-1554-9E41-82DB-897958A2C7CD}" type="presOf" srcId="{AD2C5196-5422-4E6C-95F7-E1C8B1951872}" destId="{26BFEBD0-2EDE-46A7-A410-86111FAA7686}" srcOrd="0" destOrd="0" presId="urn:microsoft.com/office/officeart/2018/2/layout/IconVerticalSolidList"/>
    <dgm:cxn modelId="{86737EB3-A664-4E9B-B017-4212D05C5A71}" srcId="{E199B2A2-CD76-4788-B46F-C318E89DDB68}" destId="{679385E2-8B3B-436C-B61C-DEA38E97546A}" srcOrd="2" destOrd="0" parTransId="{D9A77374-46EA-43E5-BFD2-6F60D7E05CA1}" sibTransId="{1FABF6D8-B2EB-4967-89D1-217D45A750D7}"/>
    <dgm:cxn modelId="{AFB1A7F7-ABE5-41E0-8448-C0628B0030E9}" srcId="{824D8550-8F08-4975-8EEC-6A2243D2AEB7}" destId="{D0A79A39-3F80-4F4E-9278-0FB3FBFFBF2E}" srcOrd="0" destOrd="0" parTransId="{14B51CDE-F09E-4A0B-9AF9-B15F830D8370}" sibTransId="{C74418AC-BD90-40E3-A321-2FDCBEDE3387}"/>
    <dgm:cxn modelId="{E52EB9FB-A5A2-E840-9CAF-6A0661A06E45}" type="presOf" srcId="{D0A79A39-3F80-4F4E-9278-0FB3FBFFBF2E}" destId="{B221B238-374F-4548-A6CA-4C7A21A6E22C}" srcOrd="0" destOrd="0" presId="urn:microsoft.com/office/officeart/2018/2/layout/IconVerticalSolidList"/>
    <dgm:cxn modelId="{4FBDD0CF-84AC-D645-B561-45FDBCFD70B4}" type="presParOf" srcId="{CD815212-9F6B-419B-8D7D-72E04F51BDAF}" destId="{37C30247-1EFE-42D7-86A7-3A5CA43A8516}" srcOrd="0" destOrd="0" presId="urn:microsoft.com/office/officeart/2018/2/layout/IconVerticalSolidList"/>
    <dgm:cxn modelId="{EB237511-AB3B-AB41-B558-47C2C584E41C}" type="presParOf" srcId="{37C30247-1EFE-42D7-86A7-3A5CA43A8516}" destId="{336A552F-0102-4DE3-B675-0A0BF266A240}" srcOrd="0" destOrd="0" presId="urn:microsoft.com/office/officeart/2018/2/layout/IconVerticalSolidList"/>
    <dgm:cxn modelId="{6BE9FF05-686B-CF42-8111-0E14C1A89AEB}" type="presParOf" srcId="{37C30247-1EFE-42D7-86A7-3A5CA43A8516}" destId="{D1E05B67-9AD8-4EE6-9CCB-2C274CCEF43E}" srcOrd="1" destOrd="0" presId="urn:microsoft.com/office/officeart/2018/2/layout/IconVerticalSolidList"/>
    <dgm:cxn modelId="{84C4275F-C13F-AD41-B6DB-A73E16620F8D}" type="presParOf" srcId="{37C30247-1EFE-42D7-86A7-3A5CA43A8516}" destId="{71A61EA9-C1C1-48B1-817A-7577AABB8077}" srcOrd="2" destOrd="0" presId="urn:microsoft.com/office/officeart/2018/2/layout/IconVerticalSolidList"/>
    <dgm:cxn modelId="{D948DC27-002F-0D42-9535-0C0938C23C76}" type="presParOf" srcId="{37C30247-1EFE-42D7-86A7-3A5CA43A8516}" destId="{032191BB-D185-4E9D-AF2F-F10A2D9F330D}" srcOrd="3" destOrd="0" presId="urn:microsoft.com/office/officeart/2018/2/layout/IconVerticalSolidList"/>
    <dgm:cxn modelId="{F0AEF6E6-9D24-374F-B542-692104DADEF0}" type="presParOf" srcId="{37C30247-1EFE-42D7-86A7-3A5CA43A8516}" destId="{B221B238-374F-4548-A6CA-4C7A21A6E22C}" srcOrd="4" destOrd="0" presId="urn:microsoft.com/office/officeart/2018/2/layout/IconVerticalSolidList"/>
    <dgm:cxn modelId="{8873896E-E0D4-3248-972E-B2DC99DFFCD9}" type="presParOf" srcId="{CD815212-9F6B-419B-8D7D-72E04F51BDAF}" destId="{58659077-D9E2-453C-811D-0B2036ADF8B3}" srcOrd="1" destOrd="0" presId="urn:microsoft.com/office/officeart/2018/2/layout/IconVerticalSolidList"/>
    <dgm:cxn modelId="{0220A993-2CC6-D040-8A6F-833EE3E4EF76}" type="presParOf" srcId="{CD815212-9F6B-419B-8D7D-72E04F51BDAF}" destId="{33C4F858-8913-40E1-9C07-E0B1C259DFB2}" srcOrd="2" destOrd="0" presId="urn:microsoft.com/office/officeart/2018/2/layout/IconVerticalSolidList"/>
    <dgm:cxn modelId="{8E9D929C-D4E0-7741-8F46-FA3B5EB9790C}" type="presParOf" srcId="{33C4F858-8913-40E1-9C07-E0B1C259DFB2}" destId="{C6A1FAC2-4622-4F74-9CD4-12CB9F49C087}" srcOrd="0" destOrd="0" presId="urn:microsoft.com/office/officeart/2018/2/layout/IconVerticalSolidList"/>
    <dgm:cxn modelId="{D24F55F0-68B3-DE40-B447-C273B1EBC450}" type="presParOf" srcId="{33C4F858-8913-40E1-9C07-E0B1C259DFB2}" destId="{EBC718B5-7B8B-4148-83EB-310AFB7286ED}" srcOrd="1" destOrd="0" presId="urn:microsoft.com/office/officeart/2018/2/layout/IconVerticalSolidList"/>
    <dgm:cxn modelId="{442CCDEC-4277-3942-846C-B0C6CBFBCEB5}" type="presParOf" srcId="{33C4F858-8913-40E1-9C07-E0B1C259DFB2}" destId="{391A9698-823F-4DC5-8C2B-E9CD6530EB5B}" srcOrd="2" destOrd="0" presId="urn:microsoft.com/office/officeart/2018/2/layout/IconVerticalSolidList"/>
    <dgm:cxn modelId="{978C6408-B2F8-7A48-9D95-6EB264D6E2F8}" type="presParOf" srcId="{33C4F858-8913-40E1-9C07-E0B1C259DFB2}" destId="{26BFEBD0-2EDE-46A7-A410-86111FAA7686}" srcOrd="3" destOrd="0" presId="urn:microsoft.com/office/officeart/2018/2/layout/IconVerticalSolidList"/>
    <dgm:cxn modelId="{A1B31484-E710-FE4A-BBBB-7AB56F8B57AD}" type="presParOf" srcId="{33C4F858-8913-40E1-9C07-E0B1C259DFB2}" destId="{7DAE26AA-8282-4301-B655-BD832B732D1F}" srcOrd="4" destOrd="0" presId="urn:microsoft.com/office/officeart/2018/2/layout/IconVerticalSolidList"/>
    <dgm:cxn modelId="{2829B72C-4CF0-DD4C-B751-9C5021C99F1C}" type="presParOf" srcId="{CD815212-9F6B-419B-8D7D-72E04F51BDAF}" destId="{C14CC318-F29A-4E3F-A035-0F9B1CF9D33A}" srcOrd="3" destOrd="0" presId="urn:microsoft.com/office/officeart/2018/2/layout/IconVerticalSolidList"/>
    <dgm:cxn modelId="{2ACE975B-6DE8-AD47-8BDF-433CF55B6B02}" type="presParOf" srcId="{CD815212-9F6B-419B-8D7D-72E04F51BDAF}" destId="{A7E8E751-27E0-4606-B59F-4E3D605A1109}" srcOrd="4" destOrd="0" presId="urn:microsoft.com/office/officeart/2018/2/layout/IconVerticalSolidList"/>
    <dgm:cxn modelId="{0870358E-1329-F64F-98F9-33623424E11F}" type="presParOf" srcId="{A7E8E751-27E0-4606-B59F-4E3D605A1109}" destId="{012E18D1-DD15-4494-A25A-93B99F333170}" srcOrd="0" destOrd="0" presId="urn:microsoft.com/office/officeart/2018/2/layout/IconVerticalSolidList"/>
    <dgm:cxn modelId="{EF037B47-DA4B-CA45-98A5-77E3C29535A1}" type="presParOf" srcId="{A7E8E751-27E0-4606-B59F-4E3D605A1109}" destId="{F75286DD-A239-4BFD-872B-E09539DB9834}" srcOrd="1" destOrd="0" presId="urn:microsoft.com/office/officeart/2018/2/layout/IconVerticalSolidList"/>
    <dgm:cxn modelId="{7F19F06E-460C-8243-B4C7-21B5B4D27FC8}" type="presParOf" srcId="{A7E8E751-27E0-4606-B59F-4E3D605A1109}" destId="{2C5A2037-7293-4584-8427-49EFE3A0CC42}" srcOrd="2" destOrd="0" presId="urn:microsoft.com/office/officeart/2018/2/layout/IconVerticalSolidList"/>
    <dgm:cxn modelId="{2C0E2C2A-DE55-CE4C-BBD3-F64E82487241}" type="presParOf" srcId="{A7E8E751-27E0-4606-B59F-4E3D605A1109}" destId="{CBAB7C07-691C-4DB6-B606-B363A5DE96E8}" srcOrd="3" destOrd="0" presId="urn:microsoft.com/office/officeart/2018/2/layout/IconVerticalSolidList"/>
    <dgm:cxn modelId="{3AC40758-4E4D-A04A-93DE-48F96F622B5E}" type="presParOf" srcId="{A7E8E751-27E0-4606-B59F-4E3D605A1109}" destId="{4D0BBDBB-FCD0-495A-9A98-D1EF0810B07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09C4F8-C70B-43C9-B9E9-5123621870A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D64418-4F74-488A-8879-587F69BB0248}">
      <dgm:prSet/>
      <dgm:spPr/>
      <dgm:t>
        <a:bodyPr/>
        <a:lstStyle/>
        <a:p>
          <a:r>
            <a:rPr lang="en-US" b="1"/>
            <a:t>Broker Management</a:t>
          </a:r>
          <a:r>
            <a:rPr lang="en-US"/>
            <a:t>:</a:t>
          </a:r>
          <a:br>
            <a:rPr lang="en-US"/>
          </a:br>
          <a:r>
            <a:rPr lang="en-US"/>
            <a:t>Zookeeper maintains a list of Kafka brokers and tracks their availability.</a:t>
          </a:r>
        </a:p>
      </dgm:t>
    </dgm:pt>
    <dgm:pt modelId="{7DBF9C3C-4B2A-48FD-84EC-EAB145304274}" type="parTrans" cxnId="{F29EBA7E-6FE1-41E5-9B5F-1154B74ACE96}">
      <dgm:prSet/>
      <dgm:spPr/>
      <dgm:t>
        <a:bodyPr/>
        <a:lstStyle/>
        <a:p>
          <a:endParaRPr lang="en-US"/>
        </a:p>
      </dgm:t>
    </dgm:pt>
    <dgm:pt modelId="{AF89A9C9-F70F-4782-BE55-6E26A6D87174}" type="sibTrans" cxnId="{F29EBA7E-6FE1-41E5-9B5F-1154B74ACE96}">
      <dgm:prSet/>
      <dgm:spPr/>
      <dgm:t>
        <a:bodyPr/>
        <a:lstStyle/>
        <a:p>
          <a:endParaRPr lang="en-US"/>
        </a:p>
      </dgm:t>
    </dgm:pt>
    <dgm:pt modelId="{DCC8FA24-F22F-46BD-A470-E9EB579AB3C7}">
      <dgm:prSet/>
      <dgm:spPr/>
      <dgm:t>
        <a:bodyPr/>
        <a:lstStyle/>
        <a:p>
          <a:r>
            <a:rPr lang="en-US" b="1"/>
            <a:t>Leader Election</a:t>
          </a:r>
          <a:r>
            <a:rPr lang="en-US"/>
            <a:t>:</a:t>
          </a:r>
          <a:br>
            <a:rPr lang="en-US"/>
          </a:br>
          <a:r>
            <a:rPr lang="en-US"/>
            <a:t>Zookeeper coordinates the leader election for partitions, ensuring high availability and data consistency.</a:t>
          </a:r>
        </a:p>
      </dgm:t>
    </dgm:pt>
    <dgm:pt modelId="{8B6B2D24-4A23-4764-841E-4F87929B9732}" type="parTrans" cxnId="{C1072B2F-2B44-4D67-9403-41910E62EAFD}">
      <dgm:prSet/>
      <dgm:spPr/>
      <dgm:t>
        <a:bodyPr/>
        <a:lstStyle/>
        <a:p>
          <a:endParaRPr lang="en-US"/>
        </a:p>
      </dgm:t>
    </dgm:pt>
    <dgm:pt modelId="{F25A9853-7E3C-459C-A3FD-DD687444A852}" type="sibTrans" cxnId="{C1072B2F-2B44-4D67-9403-41910E62EAFD}">
      <dgm:prSet/>
      <dgm:spPr/>
      <dgm:t>
        <a:bodyPr/>
        <a:lstStyle/>
        <a:p>
          <a:endParaRPr lang="en-US"/>
        </a:p>
      </dgm:t>
    </dgm:pt>
    <dgm:pt modelId="{B51CFFEB-824E-4F11-9EF1-1610524BDEEB}">
      <dgm:prSet/>
      <dgm:spPr/>
      <dgm:t>
        <a:bodyPr/>
        <a:lstStyle/>
        <a:p>
          <a:r>
            <a:rPr lang="en-US" b="1"/>
            <a:t>Notifications</a:t>
          </a:r>
          <a:r>
            <a:rPr lang="en-US"/>
            <a:t>:</a:t>
          </a:r>
          <a:br>
            <a:rPr lang="en-US"/>
          </a:br>
          <a:r>
            <a:rPr lang="en-US"/>
            <a:t>Zookeeper notifies Kafka of significant changes, such as:</a:t>
          </a:r>
        </a:p>
      </dgm:t>
    </dgm:pt>
    <dgm:pt modelId="{E4E48D70-8BA9-4917-888E-5C221B11125F}" type="parTrans" cxnId="{F62EBF8A-FA14-4D80-BC41-B4BDDDC24330}">
      <dgm:prSet/>
      <dgm:spPr/>
      <dgm:t>
        <a:bodyPr/>
        <a:lstStyle/>
        <a:p>
          <a:endParaRPr lang="en-US"/>
        </a:p>
      </dgm:t>
    </dgm:pt>
    <dgm:pt modelId="{2C402881-DF72-4426-964A-3593E14ABA32}" type="sibTrans" cxnId="{F62EBF8A-FA14-4D80-BC41-B4BDDDC24330}">
      <dgm:prSet/>
      <dgm:spPr/>
      <dgm:t>
        <a:bodyPr/>
        <a:lstStyle/>
        <a:p>
          <a:endParaRPr lang="en-US"/>
        </a:p>
      </dgm:t>
    </dgm:pt>
    <dgm:pt modelId="{06AC83A8-765E-495D-9ADC-24C64CCB4D55}">
      <dgm:prSet/>
      <dgm:spPr/>
      <dgm:t>
        <a:bodyPr/>
        <a:lstStyle/>
        <a:p>
          <a:r>
            <a:rPr lang="en-US"/>
            <a:t>When a new topic is created.</a:t>
          </a:r>
        </a:p>
      </dgm:t>
    </dgm:pt>
    <dgm:pt modelId="{662AF448-ED40-414E-8B1F-9958AC2AB70B}" type="parTrans" cxnId="{CBB52EA9-1240-4BBF-A620-EDE079F786FF}">
      <dgm:prSet/>
      <dgm:spPr/>
      <dgm:t>
        <a:bodyPr/>
        <a:lstStyle/>
        <a:p>
          <a:endParaRPr lang="en-US"/>
        </a:p>
      </dgm:t>
    </dgm:pt>
    <dgm:pt modelId="{4153F8F7-418D-4316-894C-C72F84F4AC34}" type="sibTrans" cxnId="{CBB52EA9-1240-4BBF-A620-EDE079F786FF}">
      <dgm:prSet/>
      <dgm:spPr/>
      <dgm:t>
        <a:bodyPr/>
        <a:lstStyle/>
        <a:p>
          <a:endParaRPr lang="en-US"/>
        </a:p>
      </dgm:t>
    </dgm:pt>
    <dgm:pt modelId="{273ECD60-A8F2-4F5F-961A-EF36943C17B0}">
      <dgm:prSet/>
      <dgm:spPr/>
      <dgm:t>
        <a:bodyPr/>
        <a:lstStyle/>
        <a:p>
          <a:r>
            <a:rPr lang="en-US"/>
            <a:t>When a broker goes down or comes up.</a:t>
          </a:r>
        </a:p>
      </dgm:t>
    </dgm:pt>
    <dgm:pt modelId="{FDBBC619-C754-445B-A59B-9EEA0F6BB033}" type="parTrans" cxnId="{EB6AC3EE-D6EF-46FD-8A72-3499E1B6581E}">
      <dgm:prSet/>
      <dgm:spPr/>
      <dgm:t>
        <a:bodyPr/>
        <a:lstStyle/>
        <a:p>
          <a:endParaRPr lang="en-US"/>
        </a:p>
      </dgm:t>
    </dgm:pt>
    <dgm:pt modelId="{A6797525-D549-4E6A-813D-B646FD0AAB3A}" type="sibTrans" cxnId="{EB6AC3EE-D6EF-46FD-8A72-3499E1B6581E}">
      <dgm:prSet/>
      <dgm:spPr/>
      <dgm:t>
        <a:bodyPr/>
        <a:lstStyle/>
        <a:p>
          <a:endParaRPr lang="en-US"/>
        </a:p>
      </dgm:t>
    </dgm:pt>
    <dgm:pt modelId="{E5B9E278-5D82-4A79-A892-1339DF97DA53}">
      <dgm:prSet/>
      <dgm:spPr/>
      <dgm:t>
        <a:bodyPr/>
        <a:lstStyle/>
        <a:p>
          <a:r>
            <a:rPr lang="en-US"/>
            <a:t>When topics are deleted.</a:t>
          </a:r>
        </a:p>
      </dgm:t>
    </dgm:pt>
    <dgm:pt modelId="{E4AE10A5-30AF-479D-8668-C56754C372FD}" type="parTrans" cxnId="{6ED9D5AF-2B78-4D78-A1DF-391D46CD18E8}">
      <dgm:prSet/>
      <dgm:spPr/>
      <dgm:t>
        <a:bodyPr/>
        <a:lstStyle/>
        <a:p>
          <a:endParaRPr lang="en-US"/>
        </a:p>
      </dgm:t>
    </dgm:pt>
    <dgm:pt modelId="{C58A234F-B9C0-4801-94ED-505A31204CB0}" type="sibTrans" cxnId="{6ED9D5AF-2B78-4D78-A1DF-391D46CD18E8}">
      <dgm:prSet/>
      <dgm:spPr/>
      <dgm:t>
        <a:bodyPr/>
        <a:lstStyle/>
        <a:p>
          <a:endParaRPr lang="en-US"/>
        </a:p>
      </dgm:t>
    </dgm:pt>
    <dgm:pt modelId="{2565A4B0-6AE7-4240-A32D-F67A4C2D37FA}" type="pres">
      <dgm:prSet presAssocID="{6409C4F8-C70B-43C9-B9E9-5123621870AB}" presName="diagram" presStyleCnt="0">
        <dgm:presLayoutVars>
          <dgm:dir/>
          <dgm:resizeHandles val="exact"/>
        </dgm:presLayoutVars>
      </dgm:prSet>
      <dgm:spPr/>
    </dgm:pt>
    <dgm:pt modelId="{1D119630-A032-9C4B-8082-1C64787B53B6}" type="pres">
      <dgm:prSet presAssocID="{E1D64418-4F74-488A-8879-587F69BB0248}" presName="node" presStyleLbl="node1" presStyleIdx="0" presStyleCnt="6">
        <dgm:presLayoutVars>
          <dgm:bulletEnabled val="1"/>
        </dgm:presLayoutVars>
      </dgm:prSet>
      <dgm:spPr/>
    </dgm:pt>
    <dgm:pt modelId="{11F1CF64-45DF-DD48-BCC8-D6A9A93C122C}" type="pres">
      <dgm:prSet presAssocID="{AF89A9C9-F70F-4782-BE55-6E26A6D87174}" presName="sibTrans" presStyleCnt="0"/>
      <dgm:spPr/>
    </dgm:pt>
    <dgm:pt modelId="{588B6238-E1BF-744E-88FF-F990CAA2A11C}" type="pres">
      <dgm:prSet presAssocID="{DCC8FA24-F22F-46BD-A470-E9EB579AB3C7}" presName="node" presStyleLbl="node1" presStyleIdx="1" presStyleCnt="6">
        <dgm:presLayoutVars>
          <dgm:bulletEnabled val="1"/>
        </dgm:presLayoutVars>
      </dgm:prSet>
      <dgm:spPr/>
    </dgm:pt>
    <dgm:pt modelId="{A146E1F2-2C54-2344-8551-35594E90DB86}" type="pres">
      <dgm:prSet presAssocID="{F25A9853-7E3C-459C-A3FD-DD687444A852}" presName="sibTrans" presStyleCnt="0"/>
      <dgm:spPr/>
    </dgm:pt>
    <dgm:pt modelId="{204864E7-2DCD-0746-B4F8-65DDD1C6C022}" type="pres">
      <dgm:prSet presAssocID="{B51CFFEB-824E-4F11-9EF1-1610524BDEEB}" presName="node" presStyleLbl="node1" presStyleIdx="2" presStyleCnt="6">
        <dgm:presLayoutVars>
          <dgm:bulletEnabled val="1"/>
        </dgm:presLayoutVars>
      </dgm:prSet>
      <dgm:spPr/>
    </dgm:pt>
    <dgm:pt modelId="{484D3C0B-145E-CC49-B2A8-617C5E6843D3}" type="pres">
      <dgm:prSet presAssocID="{2C402881-DF72-4426-964A-3593E14ABA32}" presName="sibTrans" presStyleCnt="0"/>
      <dgm:spPr/>
    </dgm:pt>
    <dgm:pt modelId="{8E0C6380-30FA-564F-9B1D-EDEA8DC97252}" type="pres">
      <dgm:prSet presAssocID="{06AC83A8-765E-495D-9ADC-24C64CCB4D55}" presName="node" presStyleLbl="node1" presStyleIdx="3" presStyleCnt="6">
        <dgm:presLayoutVars>
          <dgm:bulletEnabled val="1"/>
        </dgm:presLayoutVars>
      </dgm:prSet>
      <dgm:spPr/>
    </dgm:pt>
    <dgm:pt modelId="{CB06EBAB-2267-6747-852C-E1EEF076F4E6}" type="pres">
      <dgm:prSet presAssocID="{4153F8F7-418D-4316-894C-C72F84F4AC34}" presName="sibTrans" presStyleCnt="0"/>
      <dgm:spPr/>
    </dgm:pt>
    <dgm:pt modelId="{29A74689-58B3-4249-ABBB-F339AEDB5C2E}" type="pres">
      <dgm:prSet presAssocID="{273ECD60-A8F2-4F5F-961A-EF36943C17B0}" presName="node" presStyleLbl="node1" presStyleIdx="4" presStyleCnt="6">
        <dgm:presLayoutVars>
          <dgm:bulletEnabled val="1"/>
        </dgm:presLayoutVars>
      </dgm:prSet>
      <dgm:spPr/>
    </dgm:pt>
    <dgm:pt modelId="{45B33336-8455-734B-8534-31F3FE42F58C}" type="pres">
      <dgm:prSet presAssocID="{A6797525-D549-4E6A-813D-B646FD0AAB3A}" presName="sibTrans" presStyleCnt="0"/>
      <dgm:spPr/>
    </dgm:pt>
    <dgm:pt modelId="{4181642E-E4E0-EF4F-932A-C52E3FCF3DDC}" type="pres">
      <dgm:prSet presAssocID="{E5B9E278-5D82-4A79-A892-1339DF97DA53}" presName="node" presStyleLbl="node1" presStyleIdx="5" presStyleCnt="6">
        <dgm:presLayoutVars>
          <dgm:bulletEnabled val="1"/>
        </dgm:presLayoutVars>
      </dgm:prSet>
      <dgm:spPr/>
    </dgm:pt>
  </dgm:ptLst>
  <dgm:cxnLst>
    <dgm:cxn modelId="{258B9A24-1A22-0A48-A773-B25A24AD6AD9}" type="presOf" srcId="{B51CFFEB-824E-4F11-9EF1-1610524BDEEB}" destId="{204864E7-2DCD-0746-B4F8-65DDD1C6C022}" srcOrd="0" destOrd="0" presId="urn:microsoft.com/office/officeart/2005/8/layout/default"/>
    <dgm:cxn modelId="{C1072B2F-2B44-4D67-9403-41910E62EAFD}" srcId="{6409C4F8-C70B-43C9-B9E9-5123621870AB}" destId="{DCC8FA24-F22F-46BD-A470-E9EB579AB3C7}" srcOrd="1" destOrd="0" parTransId="{8B6B2D24-4A23-4764-841E-4F87929B9732}" sibTransId="{F25A9853-7E3C-459C-A3FD-DD687444A852}"/>
    <dgm:cxn modelId="{E1AA3D47-A886-9640-856D-8D4AD0E1304C}" type="presOf" srcId="{E5B9E278-5D82-4A79-A892-1339DF97DA53}" destId="{4181642E-E4E0-EF4F-932A-C52E3FCF3DDC}" srcOrd="0" destOrd="0" presId="urn:microsoft.com/office/officeart/2005/8/layout/default"/>
    <dgm:cxn modelId="{6C09CB4C-0C9A-544F-925A-F13F01D69E4D}" type="presOf" srcId="{E1D64418-4F74-488A-8879-587F69BB0248}" destId="{1D119630-A032-9C4B-8082-1C64787B53B6}" srcOrd="0" destOrd="0" presId="urn:microsoft.com/office/officeart/2005/8/layout/default"/>
    <dgm:cxn modelId="{F29EBA7E-6FE1-41E5-9B5F-1154B74ACE96}" srcId="{6409C4F8-C70B-43C9-B9E9-5123621870AB}" destId="{E1D64418-4F74-488A-8879-587F69BB0248}" srcOrd="0" destOrd="0" parTransId="{7DBF9C3C-4B2A-48FD-84EC-EAB145304274}" sibTransId="{AF89A9C9-F70F-4782-BE55-6E26A6D87174}"/>
    <dgm:cxn modelId="{F62EBF8A-FA14-4D80-BC41-B4BDDDC24330}" srcId="{6409C4F8-C70B-43C9-B9E9-5123621870AB}" destId="{B51CFFEB-824E-4F11-9EF1-1610524BDEEB}" srcOrd="2" destOrd="0" parTransId="{E4E48D70-8BA9-4917-888E-5C221B11125F}" sibTransId="{2C402881-DF72-4426-964A-3593E14ABA32}"/>
    <dgm:cxn modelId="{CBB52EA9-1240-4BBF-A620-EDE079F786FF}" srcId="{6409C4F8-C70B-43C9-B9E9-5123621870AB}" destId="{06AC83A8-765E-495D-9ADC-24C64CCB4D55}" srcOrd="3" destOrd="0" parTransId="{662AF448-ED40-414E-8B1F-9958AC2AB70B}" sibTransId="{4153F8F7-418D-4316-894C-C72F84F4AC34}"/>
    <dgm:cxn modelId="{6ED9D5AF-2B78-4D78-A1DF-391D46CD18E8}" srcId="{6409C4F8-C70B-43C9-B9E9-5123621870AB}" destId="{E5B9E278-5D82-4A79-A892-1339DF97DA53}" srcOrd="5" destOrd="0" parTransId="{E4AE10A5-30AF-479D-8668-C56754C372FD}" sibTransId="{C58A234F-B9C0-4801-94ED-505A31204CB0}"/>
    <dgm:cxn modelId="{447481CD-8F62-BC40-B745-3CC7316F07A9}" type="presOf" srcId="{6409C4F8-C70B-43C9-B9E9-5123621870AB}" destId="{2565A4B0-6AE7-4240-A32D-F67A4C2D37FA}" srcOrd="0" destOrd="0" presId="urn:microsoft.com/office/officeart/2005/8/layout/default"/>
    <dgm:cxn modelId="{57B200D1-74DD-2642-82DE-FFF497499C25}" type="presOf" srcId="{DCC8FA24-F22F-46BD-A470-E9EB579AB3C7}" destId="{588B6238-E1BF-744E-88FF-F990CAA2A11C}" srcOrd="0" destOrd="0" presId="urn:microsoft.com/office/officeart/2005/8/layout/default"/>
    <dgm:cxn modelId="{A7013ADF-3682-074A-92B8-0EC611A9D897}" type="presOf" srcId="{06AC83A8-765E-495D-9ADC-24C64CCB4D55}" destId="{8E0C6380-30FA-564F-9B1D-EDEA8DC97252}" srcOrd="0" destOrd="0" presId="urn:microsoft.com/office/officeart/2005/8/layout/default"/>
    <dgm:cxn modelId="{EB6AC3EE-D6EF-46FD-8A72-3499E1B6581E}" srcId="{6409C4F8-C70B-43C9-B9E9-5123621870AB}" destId="{273ECD60-A8F2-4F5F-961A-EF36943C17B0}" srcOrd="4" destOrd="0" parTransId="{FDBBC619-C754-445B-A59B-9EEA0F6BB033}" sibTransId="{A6797525-D549-4E6A-813D-B646FD0AAB3A}"/>
    <dgm:cxn modelId="{8F80FCF4-2E91-6746-B5F9-6CAA5F60DA47}" type="presOf" srcId="{273ECD60-A8F2-4F5F-961A-EF36943C17B0}" destId="{29A74689-58B3-4249-ABBB-F339AEDB5C2E}" srcOrd="0" destOrd="0" presId="urn:microsoft.com/office/officeart/2005/8/layout/default"/>
    <dgm:cxn modelId="{5FD2478C-243E-B348-A4BD-F610AAD76A9D}" type="presParOf" srcId="{2565A4B0-6AE7-4240-A32D-F67A4C2D37FA}" destId="{1D119630-A032-9C4B-8082-1C64787B53B6}" srcOrd="0" destOrd="0" presId="urn:microsoft.com/office/officeart/2005/8/layout/default"/>
    <dgm:cxn modelId="{D16582AB-214E-A74D-B4AB-BBFF576A6F84}" type="presParOf" srcId="{2565A4B0-6AE7-4240-A32D-F67A4C2D37FA}" destId="{11F1CF64-45DF-DD48-BCC8-D6A9A93C122C}" srcOrd="1" destOrd="0" presId="urn:microsoft.com/office/officeart/2005/8/layout/default"/>
    <dgm:cxn modelId="{5627D5F3-E708-FF4A-B48D-A502DE5A8587}" type="presParOf" srcId="{2565A4B0-6AE7-4240-A32D-F67A4C2D37FA}" destId="{588B6238-E1BF-744E-88FF-F990CAA2A11C}" srcOrd="2" destOrd="0" presId="urn:microsoft.com/office/officeart/2005/8/layout/default"/>
    <dgm:cxn modelId="{779B4CD1-14A0-5B46-AD85-D5FD48CC0223}" type="presParOf" srcId="{2565A4B0-6AE7-4240-A32D-F67A4C2D37FA}" destId="{A146E1F2-2C54-2344-8551-35594E90DB86}" srcOrd="3" destOrd="0" presId="urn:microsoft.com/office/officeart/2005/8/layout/default"/>
    <dgm:cxn modelId="{07F626BE-D520-E942-A98F-6350F86EE88F}" type="presParOf" srcId="{2565A4B0-6AE7-4240-A32D-F67A4C2D37FA}" destId="{204864E7-2DCD-0746-B4F8-65DDD1C6C022}" srcOrd="4" destOrd="0" presId="urn:microsoft.com/office/officeart/2005/8/layout/default"/>
    <dgm:cxn modelId="{DF0DE876-6BA8-0B4D-85C6-DDE67FF85B80}" type="presParOf" srcId="{2565A4B0-6AE7-4240-A32D-F67A4C2D37FA}" destId="{484D3C0B-145E-CC49-B2A8-617C5E6843D3}" srcOrd="5" destOrd="0" presId="urn:microsoft.com/office/officeart/2005/8/layout/default"/>
    <dgm:cxn modelId="{BA3FC4F0-34E7-1B4A-BCE9-438A134FF7A3}" type="presParOf" srcId="{2565A4B0-6AE7-4240-A32D-F67A4C2D37FA}" destId="{8E0C6380-30FA-564F-9B1D-EDEA8DC97252}" srcOrd="6" destOrd="0" presId="urn:microsoft.com/office/officeart/2005/8/layout/default"/>
    <dgm:cxn modelId="{1C596A94-8685-7041-B00C-96F4E1DDAC7D}" type="presParOf" srcId="{2565A4B0-6AE7-4240-A32D-F67A4C2D37FA}" destId="{CB06EBAB-2267-6747-852C-E1EEF076F4E6}" srcOrd="7" destOrd="0" presId="urn:microsoft.com/office/officeart/2005/8/layout/default"/>
    <dgm:cxn modelId="{70B35D6B-57D6-8243-A84B-A1F43AC43D01}" type="presParOf" srcId="{2565A4B0-6AE7-4240-A32D-F67A4C2D37FA}" destId="{29A74689-58B3-4249-ABBB-F339AEDB5C2E}" srcOrd="8" destOrd="0" presId="urn:microsoft.com/office/officeart/2005/8/layout/default"/>
    <dgm:cxn modelId="{98F5E236-B956-1048-A572-1ACF0A561F6E}" type="presParOf" srcId="{2565A4B0-6AE7-4240-A32D-F67A4C2D37FA}" destId="{45B33336-8455-734B-8534-31F3FE42F58C}" srcOrd="9" destOrd="0" presId="urn:microsoft.com/office/officeart/2005/8/layout/default"/>
    <dgm:cxn modelId="{9CDA20CB-D269-7343-9C84-3A29198A7A08}" type="presParOf" srcId="{2565A4B0-6AE7-4240-A32D-F67A4C2D37FA}" destId="{4181642E-E4E0-EF4F-932A-C52E3FCF3D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2B5895-BA9E-474F-8651-1125E7329AD0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DADA9D5-0070-45B3-9ACA-7492FF111861}">
      <dgm:prSet/>
      <dgm:spPr/>
      <dgm:t>
        <a:bodyPr/>
        <a:lstStyle/>
        <a:p>
          <a:r>
            <a:rPr lang="en-US" b="1"/>
            <a:t>Role of a Consumer:</a:t>
          </a:r>
          <a:endParaRPr lang="en-US"/>
        </a:p>
      </dgm:t>
    </dgm:pt>
    <dgm:pt modelId="{E3731C89-F8B7-459D-95CD-E6FE108C79B5}" type="parTrans" cxnId="{11BB8882-C350-4EB3-9BCD-C75FDA7AC2DC}">
      <dgm:prSet/>
      <dgm:spPr/>
      <dgm:t>
        <a:bodyPr/>
        <a:lstStyle/>
        <a:p>
          <a:endParaRPr lang="en-US"/>
        </a:p>
      </dgm:t>
    </dgm:pt>
    <dgm:pt modelId="{5DFF4190-32AD-4B54-AA04-F7610429C3B9}" type="sibTrans" cxnId="{11BB8882-C350-4EB3-9BCD-C75FDA7AC2DC}">
      <dgm:prSet/>
      <dgm:spPr/>
      <dgm:t>
        <a:bodyPr/>
        <a:lstStyle/>
        <a:p>
          <a:endParaRPr lang="en-US"/>
        </a:p>
      </dgm:t>
    </dgm:pt>
    <dgm:pt modelId="{7609CA39-782F-457C-BE8A-A5B0DED37F70}">
      <dgm:prSet/>
      <dgm:spPr/>
      <dgm:t>
        <a:bodyPr/>
        <a:lstStyle/>
        <a:p>
          <a:r>
            <a:rPr lang="en-US" b="1"/>
            <a:t>Message Consumption</a:t>
          </a:r>
          <a:endParaRPr lang="en-US"/>
        </a:p>
      </dgm:t>
    </dgm:pt>
    <dgm:pt modelId="{33905339-D173-48B5-BA90-5FFAB4974163}" type="parTrans" cxnId="{9379BBA6-4092-4031-9F62-1A22A3BB1464}">
      <dgm:prSet/>
      <dgm:spPr/>
      <dgm:t>
        <a:bodyPr/>
        <a:lstStyle/>
        <a:p>
          <a:endParaRPr lang="en-US"/>
        </a:p>
      </dgm:t>
    </dgm:pt>
    <dgm:pt modelId="{A1C1989A-1DEF-49DD-8A2F-3BDB48CD07FC}" type="sibTrans" cxnId="{9379BBA6-4092-4031-9F62-1A22A3BB1464}">
      <dgm:prSet/>
      <dgm:spPr/>
      <dgm:t>
        <a:bodyPr/>
        <a:lstStyle/>
        <a:p>
          <a:endParaRPr lang="en-US"/>
        </a:p>
      </dgm:t>
    </dgm:pt>
    <dgm:pt modelId="{AEF081B8-0516-4346-AF5A-E453EABE7A6A}">
      <dgm:prSet/>
      <dgm:spPr/>
      <dgm:t>
        <a:bodyPr/>
        <a:lstStyle/>
        <a:p>
          <a:r>
            <a:rPr lang="en-US" b="1"/>
            <a:t>Consumer Group Coordination</a:t>
          </a:r>
          <a:endParaRPr lang="en-US"/>
        </a:p>
      </dgm:t>
    </dgm:pt>
    <dgm:pt modelId="{191210F4-7338-4A8B-98B4-89BCFF523CE4}" type="parTrans" cxnId="{38C3986F-A5F4-4ED8-AC20-2EAB09CBC075}">
      <dgm:prSet/>
      <dgm:spPr/>
      <dgm:t>
        <a:bodyPr/>
        <a:lstStyle/>
        <a:p>
          <a:endParaRPr lang="en-US"/>
        </a:p>
      </dgm:t>
    </dgm:pt>
    <dgm:pt modelId="{1CF37591-44FE-4C28-A98E-49FD4E945201}" type="sibTrans" cxnId="{38C3986F-A5F4-4ED8-AC20-2EAB09CBC075}">
      <dgm:prSet/>
      <dgm:spPr/>
      <dgm:t>
        <a:bodyPr/>
        <a:lstStyle/>
        <a:p>
          <a:endParaRPr lang="en-US"/>
        </a:p>
      </dgm:t>
    </dgm:pt>
    <dgm:pt modelId="{8117ECBB-BC76-4C92-8DAB-46F1A922A9C9}">
      <dgm:prSet/>
      <dgm:spPr/>
      <dgm:t>
        <a:bodyPr/>
        <a:lstStyle/>
        <a:p>
          <a:r>
            <a:rPr lang="en-US" b="1"/>
            <a:t>Offset Management</a:t>
          </a:r>
          <a:endParaRPr lang="en-US"/>
        </a:p>
      </dgm:t>
    </dgm:pt>
    <dgm:pt modelId="{8CB24CCB-1C35-473C-BC51-6B6E515782BC}" type="parTrans" cxnId="{C083885D-1CCF-4616-B2E1-ED6031A770B9}">
      <dgm:prSet/>
      <dgm:spPr/>
      <dgm:t>
        <a:bodyPr/>
        <a:lstStyle/>
        <a:p>
          <a:endParaRPr lang="en-US"/>
        </a:p>
      </dgm:t>
    </dgm:pt>
    <dgm:pt modelId="{77A51AA8-07C5-4F74-BC0A-CA2F1A5BB6E6}" type="sibTrans" cxnId="{C083885D-1CCF-4616-B2E1-ED6031A770B9}">
      <dgm:prSet/>
      <dgm:spPr/>
      <dgm:t>
        <a:bodyPr/>
        <a:lstStyle/>
        <a:p>
          <a:endParaRPr lang="en-US"/>
        </a:p>
      </dgm:t>
    </dgm:pt>
    <dgm:pt modelId="{991D3510-3B97-4A35-B6B4-024C615A80C0}">
      <dgm:prSet/>
      <dgm:spPr/>
      <dgm:t>
        <a:bodyPr/>
        <a:lstStyle/>
        <a:p>
          <a:r>
            <a:rPr lang="en-US" b="1"/>
            <a:t>Fault Tolerance</a:t>
          </a:r>
          <a:endParaRPr lang="en-US"/>
        </a:p>
      </dgm:t>
    </dgm:pt>
    <dgm:pt modelId="{71F8CAF2-DBDD-41E9-A91E-73283B7FD37D}" type="parTrans" cxnId="{2CB0E792-2E26-4AEF-BD31-3E05F6EFEDF1}">
      <dgm:prSet/>
      <dgm:spPr/>
      <dgm:t>
        <a:bodyPr/>
        <a:lstStyle/>
        <a:p>
          <a:endParaRPr lang="en-US"/>
        </a:p>
      </dgm:t>
    </dgm:pt>
    <dgm:pt modelId="{B4CB88FF-1FFF-4E5D-852B-C57BEA10A2C9}" type="sibTrans" cxnId="{2CB0E792-2E26-4AEF-BD31-3E05F6EFEDF1}">
      <dgm:prSet/>
      <dgm:spPr/>
      <dgm:t>
        <a:bodyPr/>
        <a:lstStyle/>
        <a:p>
          <a:endParaRPr lang="en-US"/>
        </a:p>
      </dgm:t>
    </dgm:pt>
    <dgm:pt modelId="{5B2681CF-9B84-4D4E-B86B-9BC20A27BB59}" type="pres">
      <dgm:prSet presAssocID="{B22B5895-BA9E-474F-8651-1125E7329AD0}" presName="linear" presStyleCnt="0">
        <dgm:presLayoutVars>
          <dgm:dir/>
          <dgm:animLvl val="lvl"/>
          <dgm:resizeHandles val="exact"/>
        </dgm:presLayoutVars>
      </dgm:prSet>
      <dgm:spPr/>
    </dgm:pt>
    <dgm:pt modelId="{F35E2DFE-F651-794F-80B4-232D91967452}" type="pres">
      <dgm:prSet presAssocID="{EDADA9D5-0070-45B3-9ACA-7492FF111861}" presName="parentLin" presStyleCnt="0"/>
      <dgm:spPr/>
    </dgm:pt>
    <dgm:pt modelId="{0A6832FA-9EDD-8A41-88D8-DA6FE30F5DD8}" type="pres">
      <dgm:prSet presAssocID="{EDADA9D5-0070-45B3-9ACA-7492FF111861}" presName="parentLeftMargin" presStyleLbl="node1" presStyleIdx="0" presStyleCnt="1"/>
      <dgm:spPr/>
    </dgm:pt>
    <dgm:pt modelId="{17738008-A55A-784B-A81D-070E6AFA7205}" type="pres">
      <dgm:prSet presAssocID="{EDADA9D5-0070-45B3-9ACA-7492FF1118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4ADE72-A508-644D-98ED-19BA3487B4FD}" type="pres">
      <dgm:prSet presAssocID="{EDADA9D5-0070-45B3-9ACA-7492FF111861}" presName="negativeSpace" presStyleCnt="0"/>
      <dgm:spPr/>
    </dgm:pt>
    <dgm:pt modelId="{F912C35C-F7FE-F242-9FCB-66681868B6BF}" type="pres">
      <dgm:prSet presAssocID="{EDADA9D5-0070-45B3-9ACA-7492FF11186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8B10D06-2548-C443-BF8C-3ECF8A01A66C}" type="presOf" srcId="{EDADA9D5-0070-45B3-9ACA-7492FF111861}" destId="{0A6832FA-9EDD-8A41-88D8-DA6FE30F5DD8}" srcOrd="0" destOrd="0" presId="urn:microsoft.com/office/officeart/2005/8/layout/list1"/>
    <dgm:cxn modelId="{70D02F06-93DD-5C45-8FBB-B0F63F92B9CD}" type="presOf" srcId="{B22B5895-BA9E-474F-8651-1125E7329AD0}" destId="{5B2681CF-9B84-4D4E-B86B-9BC20A27BB59}" srcOrd="0" destOrd="0" presId="urn:microsoft.com/office/officeart/2005/8/layout/list1"/>
    <dgm:cxn modelId="{D91EDA12-0553-5741-94AB-C653E5A59B8F}" type="presOf" srcId="{EDADA9D5-0070-45B3-9ACA-7492FF111861}" destId="{17738008-A55A-784B-A81D-070E6AFA7205}" srcOrd="1" destOrd="0" presId="urn:microsoft.com/office/officeart/2005/8/layout/list1"/>
    <dgm:cxn modelId="{7EA2602A-F257-5648-A4B9-D5F26FA34B73}" type="presOf" srcId="{991D3510-3B97-4A35-B6B4-024C615A80C0}" destId="{F912C35C-F7FE-F242-9FCB-66681868B6BF}" srcOrd="0" destOrd="3" presId="urn:microsoft.com/office/officeart/2005/8/layout/list1"/>
    <dgm:cxn modelId="{75B7AC40-7E38-C44D-A062-F594481C9D4F}" type="presOf" srcId="{AEF081B8-0516-4346-AF5A-E453EABE7A6A}" destId="{F912C35C-F7FE-F242-9FCB-66681868B6BF}" srcOrd="0" destOrd="1" presId="urn:microsoft.com/office/officeart/2005/8/layout/list1"/>
    <dgm:cxn modelId="{C083885D-1CCF-4616-B2E1-ED6031A770B9}" srcId="{EDADA9D5-0070-45B3-9ACA-7492FF111861}" destId="{8117ECBB-BC76-4C92-8DAB-46F1A922A9C9}" srcOrd="2" destOrd="0" parTransId="{8CB24CCB-1C35-473C-BC51-6B6E515782BC}" sibTransId="{77A51AA8-07C5-4F74-BC0A-CA2F1A5BB6E6}"/>
    <dgm:cxn modelId="{38C3986F-A5F4-4ED8-AC20-2EAB09CBC075}" srcId="{EDADA9D5-0070-45B3-9ACA-7492FF111861}" destId="{AEF081B8-0516-4346-AF5A-E453EABE7A6A}" srcOrd="1" destOrd="0" parTransId="{191210F4-7338-4A8B-98B4-89BCFF523CE4}" sibTransId="{1CF37591-44FE-4C28-A98E-49FD4E945201}"/>
    <dgm:cxn modelId="{F5F0F381-13EF-C84A-81CB-EC15858B6BDF}" type="presOf" srcId="{7609CA39-782F-457C-BE8A-A5B0DED37F70}" destId="{F912C35C-F7FE-F242-9FCB-66681868B6BF}" srcOrd="0" destOrd="0" presId="urn:microsoft.com/office/officeart/2005/8/layout/list1"/>
    <dgm:cxn modelId="{11BB8882-C350-4EB3-9BCD-C75FDA7AC2DC}" srcId="{B22B5895-BA9E-474F-8651-1125E7329AD0}" destId="{EDADA9D5-0070-45B3-9ACA-7492FF111861}" srcOrd="0" destOrd="0" parTransId="{E3731C89-F8B7-459D-95CD-E6FE108C79B5}" sibTransId="{5DFF4190-32AD-4B54-AA04-F7610429C3B9}"/>
    <dgm:cxn modelId="{28F0358A-DB84-464B-B491-8E7250A63C34}" type="presOf" srcId="{8117ECBB-BC76-4C92-8DAB-46F1A922A9C9}" destId="{F912C35C-F7FE-F242-9FCB-66681868B6BF}" srcOrd="0" destOrd="2" presId="urn:microsoft.com/office/officeart/2005/8/layout/list1"/>
    <dgm:cxn modelId="{2CB0E792-2E26-4AEF-BD31-3E05F6EFEDF1}" srcId="{EDADA9D5-0070-45B3-9ACA-7492FF111861}" destId="{991D3510-3B97-4A35-B6B4-024C615A80C0}" srcOrd="3" destOrd="0" parTransId="{71F8CAF2-DBDD-41E9-A91E-73283B7FD37D}" sibTransId="{B4CB88FF-1FFF-4E5D-852B-C57BEA10A2C9}"/>
    <dgm:cxn modelId="{9379BBA6-4092-4031-9F62-1A22A3BB1464}" srcId="{EDADA9D5-0070-45B3-9ACA-7492FF111861}" destId="{7609CA39-782F-457C-BE8A-A5B0DED37F70}" srcOrd="0" destOrd="0" parTransId="{33905339-D173-48B5-BA90-5FFAB4974163}" sibTransId="{A1C1989A-1DEF-49DD-8A2F-3BDB48CD07FC}"/>
    <dgm:cxn modelId="{12A69F9C-F4E7-BE43-B01A-90CDC79D7BE2}" type="presParOf" srcId="{5B2681CF-9B84-4D4E-B86B-9BC20A27BB59}" destId="{F35E2DFE-F651-794F-80B4-232D91967452}" srcOrd="0" destOrd="0" presId="urn:microsoft.com/office/officeart/2005/8/layout/list1"/>
    <dgm:cxn modelId="{E4F375D5-2A89-EC4D-BE29-652DB868F8A4}" type="presParOf" srcId="{F35E2DFE-F651-794F-80B4-232D91967452}" destId="{0A6832FA-9EDD-8A41-88D8-DA6FE30F5DD8}" srcOrd="0" destOrd="0" presId="urn:microsoft.com/office/officeart/2005/8/layout/list1"/>
    <dgm:cxn modelId="{6F19FDD1-E531-BE41-A94D-735CCB552DA1}" type="presParOf" srcId="{F35E2DFE-F651-794F-80B4-232D91967452}" destId="{17738008-A55A-784B-A81D-070E6AFA7205}" srcOrd="1" destOrd="0" presId="urn:microsoft.com/office/officeart/2005/8/layout/list1"/>
    <dgm:cxn modelId="{E249615C-11FE-7349-89E4-07B2D583B5FF}" type="presParOf" srcId="{5B2681CF-9B84-4D4E-B86B-9BC20A27BB59}" destId="{E14ADE72-A508-644D-98ED-19BA3487B4FD}" srcOrd="1" destOrd="0" presId="urn:microsoft.com/office/officeart/2005/8/layout/list1"/>
    <dgm:cxn modelId="{29EFB9E3-80C2-2748-A883-8DFEF6D632C4}" type="presParOf" srcId="{5B2681CF-9B84-4D4E-B86B-9BC20A27BB59}" destId="{F912C35C-F7FE-F242-9FCB-66681868B6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6F6682-5DB5-4019-B7EF-4AFA6548E8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41E8BA-D145-4B57-9B9A-01AB1D87C427}">
      <dgm:prSet/>
      <dgm:spPr/>
      <dgm:t>
        <a:bodyPr/>
        <a:lstStyle/>
        <a:p>
          <a:r>
            <a:rPr lang="en-US" b="1"/>
            <a:t>Role of Airflow:</a:t>
          </a:r>
          <a:endParaRPr lang="en-US"/>
        </a:p>
      </dgm:t>
    </dgm:pt>
    <dgm:pt modelId="{88FB9765-7F26-4A93-9008-B721E72E1407}" type="parTrans" cxnId="{93A51123-A15B-44FA-9C52-9E1E172F9179}">
      <dgm:prSet/>
      <dgm:spPr/>
      <dgm:t>
        <a:bodyPr/>
        <a:lstStyle/>
        <a:p>
          <a:endParaRPr lang="en-US"/>
        </a:p>
      </dgm:t>
    </dgm:pt>
    <dgm:pt modelId="{D1007747-B78B-4E38-A580-C159AD5BB9C0}" type="sibTrans" cxnId="{93A51123-A15B-44FA-9C52-9E1E172F9179}">
      <dgm:prSet/>
      <dgm:spPr/>
      <dgm:t>
        <a:bodyPr/>
        <a:lstStyle/>
        <a:p>
          <a:endParaRPr lang="en-US"/>
        </a:p>
      </dgm:t>
    </dgm:pt>
    <dgm:pt modelId="{91623FAA-02D2-4A7A-9C3C-F129E9B0FE2D}">
      <dgm:prSet/>
      <dgm:spPr/>
      <dgm:t>
        <a:bodyPr/>
        <a:lstStyle/>
        <a:p>
          <a:r>
            <a:rPr lang="en-US" b="1"/>
            <a:t>Workflow Orchestration</a:t>
          </a:r>
          <a:endParaRPr lang="en-US"/>
        </a:p>
      </dgm:t>
    </dgm:pt>
    <dgm:pt modelId="{B1903A90-82D8-427D-92A7-76979E964CDE}" type="parTrans" cxnId="{EBB1EB2C-7498-4137-8ADB-B111E1A27BF3}">
      <dgm:prSet/>
      <dgm:spPr/>
      <dgm:t>
        <a:bodyPr/>
        <a:lstStyle/>
        <a:p>
          <a:endParaRPr lang="en-US"/>
        </a:p>
      </dgm:t>
    </dgm:pt>
    <dgm:pt modelId="{45073334-1AB2-4417-A286-CF01893C5922}" type="sibTrans" cxnId="{EBB1EB2C-7498-4137-8ADB-B111E1A27BF3}">
      <dgm:prSet/>
      <dgm:spPr/>
      <dgm:t>
        <a:bodyPr/>
        <a:lstStyle/>
        <a:p>
          <a:endParaRPr lang="en-US"/>
        </a:p>
      </dgm:t>
    </dgm:pt>
    <dgm:pt modelId="{9F134EA6-D982-4889-947F-9A6FEE68A41A}">
      <dgm:prSet/>
      <dgm:spPr/>
      <dgm:t>
        <a:bodyPr/>
        <a:lstStyle/>
        <a:p>
          <a:r>
            <a:rPr lang="en-US" b="1"/>
            <a:t>Task Scheduling</a:t>
          </a:r>
          <a:endParaRPr lang="en-US"/>
        </a:p>
      </dgm:t>
    </dgm:pt>
    <dgm:pt modelId="{EAD49A94-BC19-4B9C-94B8-61A9D0424D74}" type="parTrans" cxnId="{83A97CBF-476F-4CE7-87B6-97861C2581C6}">
      <dgm:prSet/>
      <dgm:spPr/>
      <dgm:t>
        <a:bodyPr/>
        <a:lstStyle/>
        <a:p>
          <a:endParaRPr lang="en-US"/>
        </a:p>
      </dgm:t>
    </dgm:pt>
    <dgm:pt modelId="{C250342A-ACCB-4FBF-B20D-BB9FD1CEF94C}" type="sibTrans" cxnId="{83A97CBF-476F-4CE7-87B6-97861C2581C6}">
      <dgm:prSet/>
      <dgm:spPr/>
      <dgm:t>
        <a:bodyPr/>
        <a:lstStyle/>
        <a:p>
          <a:endParaRPr lang="en-US"/>
        </a:p>
      </dgm:t>
    </dgm:pt>
    <dgm:pt modelId="{1FF53049-F403-410B-926A-68206D808926}">
      <dgm:prSet/>
      <dgm:spPr/>
      <dgm:t>
        <a:bodyPr/>
        <a:lstStyle/>
        <a:p>
          <a:r>
            <a:rPr lang="en-US" b="1"/>
            <a:t>Monitoring and Logging</a:t>
          </a:r>
          <a:endParaRPr lang="en-US"/>
        </a:p>
      </dgm:t>
    </dgm:pt>
    <dgm:pt modelId="{DE6DFFBA-4899-485D-9FED-3E32C5CF57F9}" type="parTrans" cxnId="{F1CDED55-8381-4E58-823C-07D3B8683640}">
      <dgm:prSet/>
      <dgm:spPr/>
      <dgm:t>
        <a:bodyPr/>
        <a:lstStyle/>
        <a:p>
          <a:endParaRPr lang="en-US"/>
        </a:p>
      </dgm:t>
    </dgm:pt>
    <dgm:pt modelId="{0DA57A10-3DC3-4C7C-8F2D-F44527F6A415}" type="sibTrans" cxnId="{F1CDED55-8381-4E58-823C-07D3B8683640}">
      <dgm:prSet/>
      <dgm:spPr/>
      <dgm:t>
        <a:bodyPr/>
        <a:lstStyle/>
        <a:p>
          <a:endParaRPr lang="en-US"/>
        </a:p>
      </dgm:t>
    </dgm:pt>
    <dgm:pt modelId="{2E760D19-F26B-4D25-A7D5-6419D093D1D3}">
      <dgm:prSet/>
      <dgm:spPr/>
      <dgm:t>
        <a:bodyPr/>
        <a:lstStyle/>
        <a:p>
          <a:r>
            <a:rPr lang="en-US" b="1"/>
            <a:t>Error Handling and Retry Logic</a:t>
          </a:r>
          <a:endParaRPr lang="en-US"/>
        </a:p>
      </dgm:t>
    </dgm:pt>
    <dgm:pt modelId="{57F1499E-6BAB-46D2-9425-EB304BAD325D}" type="parTrans" cxnId="{FEAD7B0D-D2A7-4EF0-BDBA-6A85BE09E5F7}">
      <dgm:prSet/>
      <dgm:spPr/>
      <dgm:t>
        <a:bodyPr/>
        <a:lstStyle/>
        <a:p>
          <a:endParaRPr lang="en-US"/>
        </a:p>
      </dgm:t>
    </dgm:pt>
    <dgm:pt modelId="{D1AE417D-5A26-45A5-8A1D-BE021222E641}" type="sibTrans" cxnId="{FEAD7B0D-D2A7-4EF0-BDBA-6A85BE09E5F7}">
      <dgm:prSet/>
      <dgm:spPr/>
      <dgm:t>
        <a:bodyPr/>
        <a:lstStyle/>
        <a:p>
          <a:endParaRPr lang="en-US"/>
        </a:p>
      </dgm:t>
    </dgm:pt>
    <dgm:pt modelId="{25D6E302-BF27-490A-BD02-F4E5B03900C0}">
      <dgm:prSet/>
      <dgm:spPr/>
      <dgm:t>
        <a:bodyPr/>
        <a:lstStyle/>
        <a:p>
          <a:r>
            <a:rPr lang="en-US" b="1"/>
            <a:t>Integration with External Systems</a:t>
          </a:r>
          <a:br>
            <a:rPr lang="en-US"/>
          </a:br>
          <a:endParaRPr lang="en-US"/>
        </a:p>
      </dgm:t>
    </dgm:pt>
    <dgm:pt modelId="{EE5A6529-D386-4283-BCAE-6D07C341D9D7}" type="parTrans" cxnId="{102FF65F-3EF3-46BC-AC43-141B47C8451D}">
      <dgm:prSet/>
      <dgm:spPr/>
      <dgm:t>
        <a:bodyPr/>
        <a:lstStyle/>
        <a:p>
          <a:endParaRPr lang="en-US"/>
        </a:p>
      </dgm:t>
    </dgm:pt>
    <dgm:pt modelId="{384BEBE5-A3B9-43AF-9E5D-175524933F3B}" type="sibTrans" cxnId="{102FF65F-3EF3-46BC-AC43-141B47C8451D}">
      <dgm:prSet/>
      <dgm:spPr/>
      <dgm:t>
        <a:bodyPr/>
        <a:lstStyle/>
        <a:p>
          <a:endParaRPr lang="en-US"/>
        </a:p>
      </dgm:t>
    </dgm:pt>
    <dgm:pt modelId="{2C4406DD-8DD8-9044-8A50-713BA3442ACC}" type="pres">
      <dgm:prSet presAssocID="{D36F6682-5DB5-4019-B7EF-4AFA6548E838}" presName="vert0" presStyleCnt="0">
        <dgm:presLayoutVars>
          <dgm:dir/>
          <dgm:animOne val="branch"/>
          <dgm:animLvl val="lvl"/>
        </dgm:presLayoutVars>
      </dgm:prSet>
      <dgm:spPr/>
    </dgm:pt>
    <dgm:pt modelId="{56FBEE78-4445-2345-91A1-418C5B022775}" type="pres">
      <dgm:prSet presAssocID="{FD41E8BA-D145-4B57-9B9A-01AB1D87C427}" presName="thickLine" presStyleLbl="alignNode1" presStyleIdx="0" presStyleCnt="1"/>
      <dgm:spPr/>
    </dgm:pt>
    <dgm:pt modelId="{31182247-E83F-B14F-9AE9-6AA201881B1A}" type="pres">
      <dgm:prSet presAssocID="{FD41E8BA-D145-4B57-9B9A-01AB1D87C427}" presName="horz1" presStyleCnt="0"/>
      <dgm:spPr/>
    </dgm:pt>
    <dgm:pt modelId="{409A58BD-B47C-E646-91FB-DAFA7C4FC51C}" type="pres">
      <dgm:prSet presAssocID="{FD41E8BA-D145-4B57-9B9A-01AB1D87C427}" presName="tx1" presStyleLbl="revTx" presStyleIdx="0" presStyleCnt="6"/>
      <dgm:spPr/>
    </dgm:pt>
    <dgm:pt modelId="{5D35CAF3-B782-EF4F-BE1D-5852394FB3E4}" type="pres">
      <dgm:prSet presAssocID="{FD41E8BA-D145-4B57-9B9A-01AB1D87C427}" presName="vert1" presStyleCnt="0"/>
      <dgm:spPr/>
    </dgm:pt>
    <dgm:pt modelId="{4FC0F4F0-C273-E041-BDBF-68F5EF7BB111}" type="pres">
      <dgm:prSet presAssocID="{91623FAA-02D2-4A7A-9C3C-F129E9B0FE2D}" presName="vertSpace2a" presStyleCnt="0"/>
      <dgm:spPr/>
    </dgm:pt>
    <dgm:pt modelId="{B505D803-D5C6-4046-A24E-1E51CDA6E16B}" type="pres">
      <dgm:prSet presAssocID="{91623FAA-02D2-4A7A-9C3C-F129E9B0FE2D}" presName="horz2" presStyleCnt="0"/>
      <dgm:spPr/>
    </dgm:pt>
    <dgm:pt modelId="{B912CB8F-8A43-4E49-B86D-C29372E366C4}" type="pres">
      <dgm:prSet presAssocID="{91623FAA-02D2-4A7A-9C3C-F129E9B0FE2D}" presName="horzSpace2" presStyleCnt="0"/>
      <dgm:spPr/>
    </dgm:pt>
    <dgm:pt modelId="{EC3C2579-0879-464D-96AD-AF54EA4CC5B9}" type="pres">
      <dgm:prSet presAssocID="{91623FAA-02D2-4A7A-9C3C-F129E9B0FE2D}" presName="tx2" presStyleLbl="revTx" presStyleIdx="1" presStyleCnt="6"/>
      <dgm:spPr/>
    </dgm:pt>
    <dgm:pt modelId="{C6860B80-6D7E-E24B-A49F-1E50C508CAE3}" type="pres">
      <dgm:prSet presAssocID="{91623FAA-02D2-4A7A-9C3C-F129E9B0FE2D}" presName="vert2" presStyleCnt="0"/>
      <dgm:spPr/>
    </dgm:pt>
    <dgm:pt modelId="{1B3B9A15-CEA3-014A-B6F1-1FF7BF276375}" type="pres">
      <dgm:prSet presAssocID="{91623FAA-02D2-4A7A-9C3C-F129E9B0FE2D}" presName="thinLine2b" presStyleLbl="callout" presStyleIdx="0" presStyleCnt="5"/>
      <dgm:spPr/>
    </dgm:pt>
    <dgm:pt modelId="{589166F9-D062-B941-97FC-AC5472A52704}" type="pres">
      <dgm:prSet presAssocID="{91623FAA-02D2-4A7A-9C3C-F129E9B0FE2D}" presName="vertSpace2b" presStyleCnt="0"/>
      <dgm:spPr/>
    </dgm:pt>
    <dgm:pt modelId="{9CB152BE-B64D-D64E-9D70-F0FEA85B1916}" type="pres">
      <dgm:prSet presAssocID="{9F134EA6-D982-4889-947F-9A6FEE68A41A}" presName="horz2" presStyleCnt="0"/>
      <dgm:spPr/>
    </dgm:pt>
    <dgm:pt modelId="{68379DB9-5EFB-D043-8BDA-F57B829C8479}" type="pres">
      <dgm:prSet presAssocID="{9F134EA6-D982-4889-947F-9A6FEE68A41A}" presName="horzSpace2" presStyleCnt="0"/>
      <dgm:spPr/>
    </dgm:pt>
    <dgm:pt modelId="{6A52FCA3-2AB5-024C-AE76-4E25956960A1}" type="pres">
      <dgm:prSet presAssocID="{9F134EA6-D982-4889-947F-9A6FEE68A41A}" presName="tx2" presStyleLbl="revTx" presStyleIdx="2" presStyleCnt="6"/>
      <dgm:spPr/>
    </dgm:pt>
    <dgm:pt modelId="{B8DD5186-5837-2043-8B5E-D802D7373E11}" type="pres">
      <dgm:prSet presAssocID="{9F134EA6-D982-4889-947F-9A6FEE68A41A}" presName="vert2" presStyleCnt="0"/>
      <dgm:spPr/>
    </dgm:pt>
    <dgm:pt modelId="{8884DCE8-6312-924B-9F3A-4EC77C13B16D}" type="pres">
      <dgm:prSet presAssocID="{9F134EA6-D982-4889-947F-9A6FEE68A41A}" presName="thinLine2b" presStyleLbl="callout" presStyleIdx="1" presStyleCnt="5"/>
      <dgm:spPr/>
    </dgm:pt>
    <dgm:pt modelId="{84868540-283C-B943-9E9B-EC66E9EBD68B}" type="pres">
      <dgm:prSet presAssocID="{9F134EA6-D982-4889-947F-9A6FEE68A41A}" presName="vertSpace2b" presStyleCnt="0"/>
      <dgm:spPr/>
    </dgm:pt>
    <dgm:pt modelId="{D8E639C5-B4FF-8F4E-9BE1-209F2F4126C7}" type="pres">
      <dgm:prSet presAssocID="{1FF53049-F403-410B-926A-68206D808926}" presName="horz2" presStyleCnt="0"/>
      <dgm:spPr/>
    </dgm:pt>
    <dgm:pt modelId="{7D6EDDBE-D2E8-EF4E-91A1-A451388FCCC6}" type="pres">
      <dgm:prSet presAssocID="{1FF53049-F403-410B-926A-68206D808926}" presName="horzSpace2" presStyleCnt="0"/>
      <dgm:spPr/>
    </dgm:pt>
    <dgm:pt modelId="{CFE82DB6-C760-EF48-AE67-E0EFF87ACB14}" type="pres">
      <dgm:prSet presAssocID="{1FF53049-F403-410B-926A-68206D808926}" presName="tx2" presStyleLbl="revTx" presStyleIdx="3" presStyleCnt="6"/>
      <dgm:spPr/>
    </dgm:pt>
    <dgm:pt modelId="{775B4EBD-0CC1-0E4E-90F4-07E2189C4D62}" type="pres">
      <dgm:prSet presAssocID="{1FF53049-F403-410B-926A-68206D808926}" presName="vert2" presStyleCnt="0"/>
      <dgm:spPr/>
    </dgm:pt>
    <dgm:pt modelId="{7238D732-1747-3A4A-A5CD-6CF62F1C48CE}" type="pres">
      <dgm:prSet presAssocID="{1FF53049-F403-410B-926A-68206D808926}" presName="thinLine2b" presStyleLbl="callout" presStyleIdx="2" presStyleCnt="5"/>
      <dgm:spPr/>
    </dgm:pt>
    <dgm:pt modelId="{1A555317-F5C9-6842-B4ED-7FED0485F25F}" type="pres">
      <dgm:prSet presAssocID="{1FF53049-F403-410B-926A-68206D808926}" presName="vertSpace2b" presStyleCnt="0"/>
      <dgm:spPr/>
    </dgm:pt>
    <dgm:pt modelId="{7A44773F-54CA-DB40-93E8-3B28E7486B6E}" type="pres">
      <dgm:prSet presAssocID="{2E760D19-F26B-4D25-A7D5-6419D093D1D3}" presName="horz2" presStyleCnt="0"/>
      <dgm:spPr/>
    </dgm:pt>
    <dgm:pt modelId="{45171981-7CEF-914D-9890-F9CFB3CBEB1B}" type="pres">
      <dgm:prSet presAssocID="{2E760D19-F26B-4D25-A7D5-6419D093D1D3}" presName="horzSpace2" presStyleCnt="0"/>
      <dgm:spPr/>
    </dgm:pt>
    <dgm:pt modelId="{E57C3C36-0100-D64C-9167-A8E2D5760A4E}" type="pres">
      <dgm:prSet presAssocID="{2E760D19-F26B-4D25-A7D5-6419D093D1D3}" presName="tx2" presStyleLbl="revTx" presStyleIdx="4" presStyleCnt="6"/>
      <dgm:spPr/>
    </dgm:pt>
    <dgm:pt modelId="{1F4E8563-0047-2840-818F-621AEE02DFED}" type="pres">
      <dgm:prSet presAssocID="{2E760D19-F26B-4D25-A7D5-6419D093D1D3}" presName="vert2" presStyleCnt="0"/>
      <dgm:spPr/>
    </dgm:pt>
    <dgm:pt modelId="{1CD15A0F-F2AA-914C-AF74-09FEE956624A}" type="pres">
      <dgm:prSet presAssocID="{2E760D19-F26B-4D25-A7D5-6419D093D1D3}" presName="thinLine2b" presStyleLbl="callout" presStyleIdx="3" presStyleCnt="5"/>
      <dgm:spPr/>
    </dgm:pt>
    <dgm:pt modelId="{D39485D7-78A2-964C-841A-B20C1573DD1D}" type="pres">
      <dgm:prSet presAssocID="{2E760D19-F26B-4D25-A7D5-6419D093D1D3}" presName="vertSpace2b" presStyleCnt="0"/>
      <dgm:spPr/>
    </dgm:pt>
    <dgm:pt modelId="{FEA424DB-3B15-AF44-B341-3DFA89F9FEC7}" type="pres">
      <dgm:prSet presAssocID="{25D6E302-BF27-490A-BD02-F4E5B03900C0}" presName="horz2" presStyleCnt="0"/>
      <dgm:spPr/>
    </dgm:pt>
    <dgm:pt modelId="{4D74A828-7288-DA4F-9200-F9A31384BB92}" type="pres">
      <dgm:prSet presAssocID="{25D6E302-BF27-490A-BD02-F4E5B03900C0}" presName="horzSpace2" presStyleCnt="0"/>
      <dgm:spPr/>
    </dgm:pt>
    <dgm:pt modelId="{55FB2A9F-81CD-574F-971D-21E640BD43D2}" type="pres">
      <dgm:prSet presAssocID="{25D6E302-BF27-490A-BD02-F4E5B03900C0}" presName="tx2" presStyleLbl="revTx" presStyleIdx="5" presStyleCnt="6"/>
      <dgm:spPr/>
    </dgm:pt>
    <dgm:pt modelId="{9EFFB56F-9EC7-7C4B-A0A5-CC906336015D}" type="pres">
      <dgm:prSet presAssocID="{25D6E302-BF27-490A-BD02-F4E5B03900C0}" presName="vert2" presStyleCnt="0"/>
      <dgm:spPr/>
    </dgm:pt>
    <dgm:pt modelId="{57468D7C-64DF-D54B-B2D7-FB8A22FBC09A}" type="pres">
      <dgm:prSet presAssocID="{25D6E302-BF27-490A-BD02-F4E5B03900C0}" presName="thinLine2b" presStyleLbl="callout" presStyleIdx="4" presStyleCnt="5"/>
      <dgm:spPr/>
    </dgm:pt>
    <dgm:pt modelId="{801785E0-F815-EB44-AA32-A0E946000642}" type="pres">
      <dgm:prSet presAssocID="{25D6E302-BF27-490A-BD02-F4E5B03900C0}" presName="vertSpace2b" presStyleCnt="0"/>
      <dgm:spPr/>
    </dgm:pt>
  </dgm:ptLst>
  <dgm:cxnLst>
    <dgm:cxn modelId="{A5B28208-2C89-CD42-9A73-29390894ED3D}" type="presOf" srcId="{9F134EA6-D982-4889-947F-9A6FEE68A41A}" destId="{6A52FCA3-2AB5-024C-AE76-4E25956960A1}" srcOrd="0" destOrd="0" presId="urn:microsoft.com/office/officeart/2008/layout/LinedList"/>
    <dgm:cxn modelId="{FEAD7B0D-D2A7-4EF0-BDBA-6A85BE09E5F7}" srcId="{FD41E8BA-D145-4B57-9B9A-01AB1D87C427}" destId="{2E760D19-F26B-4D25-A7D5-6419D093D1D3}" srcOrd="3" destOrd="0" parTransId="{57F1499E-6BAB-46D2-9425-EB304BAD325D}" sibTransId="{D1AE417D-5A26-45A5-8A1D-BE021222E641}"/>
    <dgm:cxn modelId="{5F993610-9E96-EA43-A129-F42B289A5BF0}" type="presOf" srcId="{D36F6682-5DB5-4019-B7EF-4AFA6548E838}" destId="{2C4406DD-8DD8-9044-8A50-713BA3442ACC}" srcOrd="0" destOrd="0" presId="urn:microsoft.com/office/officeart/2008/layout/LinedList"/>
    <dgm:cxn modelId="{93A51123-A15B-44FA-9C52-9E1E172F9179}" srcId="{D36F6682-5DB5-4019-B7EF-4AFA6548E838}" destId="{FD41E8BA-D145-4B57-9B9A-01AB1D87C427}" srcOrd="0" destOrd="0" parTransId="{88FB9765-7F26-4A93-9008-B721E72E1407}" sibTransId="{D1007747-B78B-4E38-A580-C159AD5BB9C0}"/>
    <dgm:cxn modelId="{EBB1EB2C-7498-4137-8ADB-B111E1A27BF3}" srcId="{FD41E8BA-D145-4B57-9B9A-01AB1D87C427}" destId="{91623FAA-02D2-4A7A-9C3C-F129E9B0FE2D}" srcOrd="0" destOrd="0" parTransId="{B1903A90-82D8-427D-92A7-76979E964CDE}" sibTransId="{45073334-1AB2-4417-A286-CF01893C5922}"/>
    <dgm:cxn modelId="{F1CDED55-8381-4E58-823C-07D3B8683640}" srcId="{FD41E8BA-D145-4B57-9B9A-01AB1D87C427}" destId="{1FF53049-F403-410B-926A-68206D808926}" srcOrd="2" destOrd="0" parTransId="{DE6DFFBA-4899-485D-9FED-3E32C5CF57F9}" sibTransId="{0DA57A10-3DC3-4C7C-8F2D-F44527F6A415}"/>
    <dgm:cxn modelId="{102FF65F-3EF3-46BC-AC43-141B47C8451D}" srcId="{FD41E8BA-D145-4B57-9B9A-01AB1D87C427}" destId="{25D6E302-BF27-490A-BD02-F4E5B03900C0}" srcOrd="4" destOrd="0" parTransId="{EE5A6529-D386-4283-BCAE-6D07C341D9D7}" sibTransId="{384BEBE5-A3B9-43AF-9E5D-175524933F3B}"/>
    <dgm:cxn modelId="{B8AAA66F-DE03-A048-BF3C-CBB8092EB6D5}" type="presOf" srcId="{25D6E302-BF27-490A-BD02-F4E5B03900C0}" destId="{55FB2A9F-81CD-574F-971D-21E640BD43D2}" srcOrd="0" destOrd="0" presId="urn:microsoft.com/office/officeart/2008/layout/LinedList"/>
    <dgm:cxn modelId="{F6C66770-DE6C-9046-AE32-4B28760DE2F2}" type="presOf" srcId="{2E760D19-F26B-4D25-A7D5-6419D093D1D3}" destId="{E57C3C36-0100-D64C-9167-A8E2D5760A4E}" srcOrd="0" destOrd="0" presId="urn:microsoft.com/office/officeart/2008/layout/LinedList"/>
    <dgm:cxn modelId="{4A10AE7E-4E77-8345-994F-3CA9F7D1387B}" type="presOf" srcId="{1FF53049-F403-410B-926A-68206D808926}" destId="{CFE82DB6-C760-EF48-AE67-E0EFF87ACB14}" srcOrd="0" destOrd="0" presId="urn:microsoft.com/office/officeart/2008/layout/LinedList"/>
    <dgm:cxn modelId="{83A97CBF-476F-4CE7-87B6-97861C2581C6}" srcId="{FD41E8BA-D145-4B57-9B9A-01AB1D87C427}" destId="{9F134EA6-D982-4889-947F-9A6FEE68A41A}" srcOrd="1" destOrd="0" parTransId="{EAD49A94-BC19-4B9C-94B8-61A9D0424D74}" sibTransId="{C250342A-ACCB-4FBF-B20D-BB9FD1CEF94C}"/>
    <dgm:cxn modelId="{EA7D3DE4-21AE-5241-86EE-07B6ED6307BF}" type="presOf" srcId="{FD41E8BA-D145-4B57-9B9A-01AB1D87C427}" destId="{409A58BD-B47C-E646-91FB-DAFA7C4FC51C}" srcOrd="0" destOrd="0" presId="urn:microsoft.com/office/officeart/2008/layout/LinedList"/>
    <dgm:cxn modelId="{FA6988F0-B8C1-574B-8C73-8C17CF1A2C2E}" type="presOf" srcId="{91623FAA-02D2-4A7A-9C3C-F129E9B0FE2D}" destId="{EC3C2579-0879-464D-96AD-AF54EA4CC5B9}" srcOrd="0" destOrd="0" presId="urn:microsoft.com/office/officeart/2008/layout/LinedList"/>
    <dgm:cxn modelId="{6AB1EE86-A457-9D46-B71B-D74DBBC5FCFB}" type="presParOf" srcId="{2C4406DD-8DD8-9044-8A50-713BA3442ACC}" destId="{56FBEE78-4445-2345-91A1-418C5B022775}" srcOrd="0" destOrd="0" presId="urn:microsoft.com/office/officeart/2008/layout/LinedList"/>
    <dgm:cxn modelId="{94954BF7-CBF4-9A49-BF08-FE1FB30A9D6C}" type="presParOf" srcId="{2C4406DD-8DD8-9044-8A50-713BA3442ACC}" destId="{31182247-E83F-B14F-9AE9-6AA201881B1A}" srcOrd="1" destOrd="0" presId="urn:microsoft.com/office/officeart/2008/layout/LinedList"/>
    <dgm:cxn modelId="{41485AD0-EEDF-794A-92BF-5DBA83A73634}" type="presParOf" srcId="{31182247-E83F-B14F-9AE9-6AA201881B1A}" destId="{409A58BD-B47C-E646-91FB-DAFA7C4FC51C}" srcOrd="0" destOrd="0" presId="urn:microsoft.com/office/officeart/2008/layout/LinedList"/>
    <dgm:cxn modelId="{C0192495-0D05-FD46-9F96-7AC04B4B039D}" type="presParOf" srcId="{31182247-E83F-B14F-9AE9-6AA201881B1A}" destId="{5D35CAF3-B782-EF4F-BE1D-5852394FB3E4}" srcOrd="1" destOrd="0" presId="urn:microsoft.com/office/officeart/2008/layout/LinedList"/>
    <dgm:cxn modelId="{28CD99A7-1138-394F-ADAB-E4B791D05BB2}" type="presParOf" srcId="{5D35CAF3-B782-EF4F-BE1D-5852394FB3E4}" destId="{4FC0F4F0-C273-E041-BDBF-68F5EF7BB111}" srcOrd="0" destOrd="0" presId="urn:microsoft.com/office/officeart/2008/layout/LinedList"/>
    <dgm:cxn modelId="{E7034102-91E8-3A44-BB55-B85937914EE9}" type="presParOf" srcId="{5D35CAF3-B782-EF4F-BE1D-5852394FB3E4}" destId="{B505D803-D5C6-4046-A24E-1E51CDA6E16B}" srcOrd="1" destOrd="0" presId="urn:microsoft.com/office/officeart/2008/layout/LinedList"/>
    <dgm:cxn modelId="{E7788A3B-3D9B-064B-BA55-CC8C0B3799AD}" type="presParOf" srcId="{B505D803-D5C6-4046-A24E-1E51CDA6E16B}" destId="{B912CB8F-8A43-4E49-B86D-C29372E366C4}" srcOrd="0" destOrd="0" presId="urn:microsoft.com/office/officeart/2008/layout/LinedList"/>
    <dgm:cxn modelId="{90315C4A-0AC1-CA46-9E16-1CA6B0C8AECD}" type="presParOf" srcId="{B505D803-D5C6-4046-A24E-1E51CDA6E16B}" destId="{EC3C2579-0879-464D-96AD-AF54EA4CC5B9}" srcOrd="1" destOrd="0" presId="urn:microsoft.com/office/officeart/2008/layout/LinedList"/>
    <dgm:cxn modelId="{1F7907B6-248F-8040-BB68-ADC87C823983}" type="presParOf" srcId="{B505D803-D5C6-4046-A24E-1E51CDA6E16B}" destId="{C6860B80-6D7E-E24B-A49F-1E50C508CAE3}" srcOrd="2" destOrd="0" presId="urn:microsoft.com/office/officeart/2008/layout/LinedList"/>
    <dgm:cxn modelId="{71B0F75F-B957-1442-9B98-88B91C1047AC}" type="presParOf" srcId="{5D35CAF3-B782-EF4F-BE1D-5852394FB3E4}" destId="{1B3B9A15-CEA3-014A-B6F1-1FF7BF276375}" srcOrd="2" destOrd="0" presId="urn:microsoft.com/office/officeart/2008/layout/LinedList"/>
    <dgm:cxn modelId="{76AA4923-DCBA-C944-8252-88AC835AEB85}" type="presParOf" srcId="{5D35CAF3-B782-EF4F-BE1D-5852394FB3E4}" destId="{589166F9-D062-B941-97FC-AC5472A52704}" srcOrd="3" destOrd="0" presId="urn:microsoft.com/office/officeart/2008/layout/LinedList"/>
    <dgm:cxn modelId="{E25E2D48-1716-C34D-BB83-141E50F2B68C}" type="presParOf" srcId="{5D35CAF3-B782-EF4F-BE1D-5852394FB3E4}" destId="{9CB152BE-B64D-D64E-9D70-F0FEA85B1916}" srcOrd="4" destOrd="0" presId="urn:microsoft.com/office/officeart/2008/layout/LinedList"/>
    <dgm:cxn modelId="{B2FF5BAA-D67D-2541-8625-95EABD44D1A1}" type="presParOf" srcId="{9CB152BE-B64D-D64E-9D70-F0FEA85B1916}" destId="{68379DB9-5EFB-D043-8BDA-F57B829C8479}" srcOrd="0" destOrd="0" presId="urn:microsoft.com/office/officeart/2008/layout/LinedList"/>
    <dgm:cxn modelId="{4DE6C509-F95C-8347-B79B-D8259E1083DA}" type="presParOf" srcId="{9CB152BE-B64D-D64E-9D70-F0FEA85B1916}" destId="{6A52FCA3-2AB5-024C-AE76-4E25956960A1}" srcOrd="1" destOrd="0" presId="urn:microsoft.com/office/officeart/2008/layout/LinedList"/>
    <dgm:cxn modelId="{D80DD8F9-D8BF-1D48-B63D-329063771494}" type="presParOf" srcId="{9CB152BE-B64D-D64E-9D70-F0FEA85B1916}" destId="{B8DD5186-5837-2043-8B5E-D802D7373E11}" srcOrd="2" destOrd="0" presId="urn:microsoft.com/office/officeart/2008/layout/LinedList"/>
    <dgm:cxn modelId="{DE5AE611-61DF-0C47-9985-89CEB5DCD7E4}" type="presParOf" srcId="{5D35CAF3-B782-EF4F-BE1D-5852394FB3E4}" destId="{8884DCE8-6312-924B-9F3A-4EC77C13B16D}" srcOrd="5" destOrd="0" presId="urn:microsoft.com/office/officeart/2008/layout/LinedList"/>
    <dgm:cxn modelId="{A6FEC171-3E55-904C-A1CB-F4889963FF41}" type="presParOf" srcId="{5D35CAF3-B782-EF4F-BE1D-5852394FB3E4}" destId="{84868540-283C-B943-9E9B-EC66E9EBD68B}" srcOrd="6" destOrd="0" presId="urn:microsoft.com/office/officeart/2008/layout/LinedList"/>
    <dgm:cxn modelId="{3F927DBE-1E0A-AF4C-906F-FAFE44DD1D72}" type="presParOf" srcId="{5D35CAF3-B782-EF4F-BE1D-5852394FB3E4}" destId="{D8E639C5-B4FF-8F4E-9BE1-209F2F4126C7}" srcOrd="7" destOrd="0" presId="urn:microsoft.com/office/officeart/2008/layout/LinedList"/>
    <dgm:cxn modelId="{13CF1FB3-38F9-6C4F-8BB9-0610FC6D9BEB}" type="presParOf" srcId="{D8E639C5-B4FF-8F4E-9BE1-209F2F4126C7}" destId="{7D6EDDBE-D2E8-EF4E-91A1-A451388FCCC6}" srcOrd="0" destOrd="0" presId="urn:microsoft.com/office/officeart/2008/layout/LinedList"/>
    <dgm:cxn modelId="{F96A1C7B-D778-A346-B1D5-8B41FBC36484}" type="presParOf" srcId="{D8E639C5-B4FF-8F4E-9BE1-209F2F4126C7}" destId="{CFE82DB6-C760-EF48-AE67-E0EFF87ACB14}" srcOrd="1" destOrd="0" presId="urn:microsoft.com/office/officeart/2008/layout/LinedList"/>
    <dgm:cxn modelId="{EB9A9180-17F3-C34F-9AEA-C3A5911C1971}" type="presParOf" srcId="{D8E639C5-B4FF-8F4E-9BE1-209F2F4126C7}" destId="{775B4EBD-0CC1-0E4E-90F4-07E2189C4D62}" srcOrd="2" destOrd="0" presId="urn:microsoft.com/office/officeart/2008/layout/LinedList"/>
    <dgm:cxn modelId="{D7C98E82-EAAD-7E45-83AD-69356B8ACF15}" type="presParOf" srcId="{5D35CAF3-B782-EF4F-BE1D-5852394FB3E4}" destId="{7238D732-1747-3A4A-A5CD-6CF62F1C48CE}" srcOrd="8" destOrd="0" presId="urn:microsoft.com/office/officeart/2008/layout/LinedList"/>
    <dgm:cxn modelId="{28476944-3AEE-8B46-8356-8811D2EEFB52}" type="presParOf" srcId="{5D35CAF3-B782-EF4F-BE1D-5852394FB3E4}" destId="{1A555317-F5C9-6842-B4ED-7FED0485F25F}" srcOrd="9" destOrd="0" presId="urn:microsoft.com/office/officeart/2008/layout/LinedList"/>
    <dgm:cxn modelId="{EC33DA27-CC38-9C43-85E0-50C6AD1CAD77}" type="presParOf" srcId="{5D35CAF3-B782-EF4F-BE1D-5852394FB3E4}" destId="{7A44773F-54CA-DB40-93E8-3B28E7486B6E}" srcOrd="10" destOrd="0" presId="urn:microsoft.com/office/officeart/2008/layout/LinedList"/>
    <dgm:cxn modelId="{DE209AC4-D0C5-C44B-A02F-B4AEA531CF26}" type="presParOf" srcId="{7A44773F-54CA-DB40-93E8-3B28E7486B6E}" destId="{45171981-7CEF-914D-9890-F9CFB3CBEB1B}" srcOrd="0" destOrd="0" presId="urn:microsoft.com/office/officeart/2008/layout/LinedList"/>
    <dgm:cxn modelId="{A5177310-C43E-804D-8429-6062B90170C8}" type="presParOf" srcId="{7A44773F-54CA-DB40-93E8-3B28E7486B6E}" destId="{E57C3C36-0100-D64C-9167-A8E2D5760A4E}" srcOrd="1" destOrd="0" presId="urn:microsoft.com/office/officeart/2008/layout/LinedList"/>
    <dgm:cxn modelId="{8B60D9BF-6700-3843-9448-043897E7435B}" type="presParOf" srcId="{7A44773F-54CA-DB40-93E8-3B28E7486B6E}" destId="{1F4E8563-0047-2840-818F-621AEE02DFED}" srcOrd="2" destOrd="0" presId="urn:microsoft.com/office/officeart/2008/layout/LinedList"/>
    <dgm:cxn modelId="{FA7A799A-F9C9-6E4C-946F-239A55274CA4}" type="presParOf" srcId="{5D35CAF3-B782-EF4F-BE1D-5852394FB3E4}" destId="{1CD15A0F-F2AA-914C-AF74-09FEE956624A}" srcOrd="11" destOrd="0" presId="urn:microsoft.com/office/officeart/2008/layout/LinedList"/>
    <dgm:cxn modelId="{F84534C8-2844-E644-959A-F866BE2DE171}" type="presParOf" srcId="{5D35CAF3-B782-EF4F-BE1D-5852394FB3E4}" destId="{D39485D7-78A2-964C-841A-B20C1573DD1D}" srcOrd="12" destOrd="0" presId="urn:microsoft.com/office/officeart/2008/layout/LinedList"/>
    <dgm:cxn modelId="{A837C6D3-76AB-7341-BF19-756F0166745E}" type="presParOf" srcId="{5D35CAF3-B782-EF4F-BE1D-5852394FB3E4}" destId="{FEA424DB-3B15-AF44-B341-3DFA89F9FEC7}" srcOrd="13" destOrd="0" presId="urn:microsoft.com/office/officeart/2008/layout/LinedList"/>
    <dgm:cxn modelId="{448E2DAB-20AE-EB47-B67D-948F73B15E20}" type="presParOf" srcId="{FEA424DB-3B15-AF44-B341-3DFA89F9FEC7}" destId="{4D74A828-7288-DA4F-9200-F9A31384BB92}" srcOrd="0" destOrd="0" presId="urn:microsoft.com/office/officeart/2008/layout/LinedList"/>
    <dgm:cxn modelId="{CA638199-8554-A84B-9B4F-13B5EC5FE6AA}" type="presParOf" srcId="{FEA424DB-3B15-AF44-B341-3DFA89F9FEC7}" destId="{55FB2A9F-81CD-574F-971D-21E640BD43D2}" srcOrd="1" destOrd="0" presId="urn:microsoft.com/office/officeart/2008/layout/LinedList"/>
    <dgm:cxn modelId="{9BEA7458-D0C9-BA49-A7ED-0E3E6D6034E3}" type="presParOf" srcId="{FEA424DB-3B15-AF44-B341-3DFA89F9FEC7}" destId="{9EFFB56F-9EC7-7C4B-A0A5-CC906336015D}" srcOrd="2" destOrd="0" presId="urn:microsoft.com/office/officeart/2008/layout/LinedList"/>
    <dgm:cxn modelId="{4C879CC5-8DE6-5B4D-8D4F-A490436AF709}" type="presParOf" srcId="{5D35CAF3-B782-EF4F-BE1D-5852394FB3E4}" destId="{57468D7C-64DF-D54B-B2D7-FB8A22FBC09A}" srcOrd="14" destOrd="0" presId="urn:microsoft.com/office/officeart/2008/layout/LinedList"/>
    <dgm:cxn modelId="{87724C0B-F224-7D4B-B10F-B1B5862F4135}" type="presParOf" srcId="{5D35CAF3-B782-EF4F-BE1D-5852394FB3E4}" destId="{801785E0-F815-EB44-AA32-A0E946000642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D7C4B4-4EAF-4E54-8ABB-171ACBB589B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2355B5-C58F-4352-8811-1B683E4193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Apache Airflow</a:t>
          </a:r>
          <a:r>
            <a:rPr lang="en-US"/>
            <a:t> is an open-source platform for </a:t>
          </a:r>
          <a:r>
            <a:rPr lang="en-US" b="1"/>
            <a:t>orchestrating, scheduling, and monitoring workflows</a:t>
          </a:r>
          <a:r>
            <a:rPr lang="en-US"/>
            <a:t>. </a:t>
          </a:r>
        </a:p>
      </dgm:t>
    </dgm:pt>
    <dgm:pt modelId="{13862806-5FFF-4766-9DED-C1BEF45277C6}" type="parTrans" cxnId="{C4085C63-D3A1-4A5D-BEF7-68D81E395954}">
      <dgm:prSet/>
      <dgm:spPr/>
      <dgm:t>
        <a:bodyPr/>
        <a:lstStyle/>
        <a:p>
          <a:endParaRPr lang="en-US"/>
        </a:p>
      </dgm:t>
    </dgm:pt>
    <dgm:pt modelId="{01917289-6D54-4D5A-8A7A-C0FD6EA64387}" type="sibTrans" cxnId="{C4085C63-D3A1-4A5D-BEF7-68D81E395954}">
      <dgm:prSet/>
      <dgm:spPr/>
      <dgm:t>
        <a:bodyPr/>
        <a:lstStyle/>
        <a:p>
          <a:endParaRPr lang="en-US"/>
        </a:p>
      </dgm:t>
    </dgm:pt>
    <dgm:pt modelId="{EEA4A4CA-02A8-4A63-88B2-F81DEF44D9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allows users to define, manage, and automate complex data pipelines and tasks.</a:t>
          </a:r>
        </a:p>
      </dgm:t>
    </dgm:pt>
    <dgm:pt modelId="{1F0592C4-F41B-429F-A060-419658405974}" type="parTrans" cxnId="{E29C9DF9-D370-4E58-909B-3F62E2057B70}">
      <dgm:prSet/>
      <dgm:spPr/>
      <dgm:t>
        <a:bodyPr/>
        <a:lstStyle/>
        <a:p>
          <a:endParaRPr lang="en-US"/>
        </a:p>
      </dgm:t>
    </dgm:pt>
    <dgm:pt modelId="{3DBC9009-B2FE-40A0-8AC1-26696AB94FAA}" type="sibTrans" cxnId="{E29C9DF9-D370-4E58-909B-3F62E2057B70}">
      <dgm:prSet/>
      <dgm:spPr/>
      <dgm:t>
        <a:bodyPr/>
        <a:lstStyle/>
        <a:p>
          <a:endParaRPr lang="en-US"/>
        </a:p>
      </dgm:t>
    </dgm:pt>
    <dgm:pt modelId="{60209DD0-5078-4F52-9D99-4A19E10537CC}" type="pres">
      <dgm:prSet presAssocID="{FAD7C4B4-4EAF-4E54-8ABB-171ACBB589BA}" presName="root" presStyleCnt="0">
        <dgm:presLayoutVars>
          <dgm:dir/>
          <dgm:resizeHandles val="exact"/>
        </dgm:presLayoutVars>
      </dgm:prSet>
      <dgm:spPr/>
    </dgm:pt>
    <dgm:pt modelId="{7CAA9CE2-6C7C-4BA2-ACDA-E123CC2B148B}" type="pres">
      <dgm:prSet presAssocID="{FD2355B5-C58F-4352-8811-1B683E4193A1}" presName="compNode" presStyleCnt="0"/>
      <dgm:spPr/>
    </dgm:pt>
    <dgm:pt modelId="{84A5E6FE-F3F5-4908-8FE5-D5E53EB379B5}" type="pres">
      <dgm:prSet presAssocID="{FD2355B5-C58F-4352-8811-1B683E4193A1}" presName="bgRect" presStyleLbl="bgShp" presStyleIdx="0" presStyleCnt="2"/>
      <dgm:spPr/>
    </dgm:pt>
    <dgm:pt modelId="{03A9DD73-09FE-4A3B-B977-A33A78C7B662}" type="pres">
      <dgm:prSet presAssocID="{FD2355B5-C58F-4352-8811-1B683E4193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F5CA00-678F-4E30-AC1E-70F900BC30AF}" type="pres">
      <dgm:prSet presAssocID="{FD2355B5-C58F-4352-8811-1B683E4193A1}" presName="spaceRect" presStyleCnt="0"/>
      <dgm:spPr/>
    </dgm:pt>
    <dgm:pt modelId="{A9493527-50C7-478E-9D76-7095074DA40A}" type="pres">
      <dgm:prSet presAssocID="{FD2355B5-C58F-4352-8811-1B683E4193A1}" presName="parTx" presStyleLbl="revTx" presStyleIdx="0" presStyleCnt="2">
        <dgm:presLayoutVars>
          <dgm:chMax val="0"/>
          <dgm:chPref val="0"/>
        </dgm:presLayoutVars>
      </dgm:prSet>
      <dgm:spPr/>
    </dgm:pt>
    <dgm:pt modelId="{4912AB95-2019-4584-A5F9-CDA0EAB70AC3}" type="pres">
      <dgm:prSet presAssocID="{01917289-6D54-4D5A-8A7A-C0FD6EA64387}" presName="sibTrans" presStyleCnt="0"/>
      <dgm:spPr/>
    </dgm:pt>
    <dgm:pt modelId="{6FE4A172-FBFB-4410-B7C9-B30CB7DBA03A}" type="pres">
      <dgm:prSet presAssocID="{EEA4A4CA-02A8-4A63-88B2-F81DEF44D90A}" presName="compNode" presStyleCnt="0"/>
      <dgm:spPr/>
    </dgm:pt>
    <dgm:pt modelId="{A7C146C0-1358-40F6-9AB0-97BE436DB034}" type="pres">
      <dgm:prSet presAssocID="{EEA4A4CA-02A8-4A63-88B2-F81DEF44D90A}" presName="bgRect" presStyleLbl="bgShp" presStyleIdx="1" presStyleCnt="2"/>
      <dgm:spPr/>
    </dgm:pt>
    <dgm:pt modelId="{CFCBF810-6242-490A-85AF-B787B6512997}" type="pres">
      <dgm:prSet presAssocID="{EEA4A4CA-02A8-4A63-88B2-F81DEF44D9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82CBA34-1DA7-48C7-B9CD-418FB200A9EF}" type="pres">
      <dgm:prSet presAssocID="{EEA4A4CA-02A8-4A63-88B2-F81DEF44D90A}" presName="spaceRect" presStyleCnt="0"/>
      <dgm:spPr/>
    </dgm:pt>
    <dgm:pt modelId="{344FF7E6-E6A8-4B04-A38C-91437B1EF7EF}" type="pres">
      <dgm:prSet presAssocID="{EEA4A4CA-02A8-4A63-88B2-F81DEF44D9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085C63-D3A1-4A5D-BEF7-68D81E395954}" srcId="{FAD7C4B4-4EAF-4E54-8ABB-171ACBB589BA}" destId="{FD2355B5-C58F-4352-8811-1B683E4193A1}" srcOrd="0" destOrd="0" parTransId="{13862806-5FFF-4766-9DED-C1BEF45277C6}" sibTransId="{01917289-6D54-4D5A-8A7A-C0FD6EA64387}"/>
    <dgm:cxn modelId="{F29F0D6D-D482-40F0-A05E-6A4D34A7B76F}" type="presOf" srcId="{FAD7C4B4-4EAF-4E54-8ABB-171ACBB589BA}" destId="{60209DD0-5078-4F52-9D99-4A19E10537CC}" srcOrd="0" destOrd="0" presId="urn:microsoft.com/office/officeart/2018/2/layout/IconVerticalSolidList"/>
    <dgm:cxn modelId="{51283F8D-5613-420C-90FC-3EDAB41AFFDE}" type="presOf" srcId="{EEA4A4CA-02A8-4A63-88B2-F81DEF44D90A}" destId="{344FF7E6-E6A8-4B04-A38C-91437B1EF7EF}" srcOrd="0" destOrd="0" presId="urn:microsoft.com/office/officeart/2018/2/layout/IconVerticalSolidList"/>
    <dgm:cxn modelId="{D091F9DB-747E-423D-B50C-B519E2AEB79A}" type="presOf" srcId="{FD2355B5-C58F-4352-8811-1B683E4193A1}" destId="{A9493527-50C7-478E-9D76-7095074DA40A}" srcOrd="0" destOrd="0" presId="urn:microsoft.com/office/officeart/2018/2/layout/IconVerticalSolidList"/>
    <dgm:cxn modelId="{E29C9DF9-D370-4E58-909B-3F62E2057B70}" srcId="{FAD7C4B4-4EAF-4E54-8ABB-171ACBB589BA}" destId="{EEA4A4CA-02A8-4A63-88B2-F81DEF44D90A}" srcOrd="1" destOrd="0" parTransId="{1F0592C4-F41B-429F-A060-419658405974}" sibTransId="{3DBC9009-B2FE-40A0-8AC1-26696AB94FAA}"/>
    <dgm:cxn modelId="{726CBF35-E130-45D3-9344-2BFAA3BB8E3E}" type="presParOf" srcId="{60209DD0-5078-4F52-9D99-4A19E10537CC}" destId="{7CAA9CE2-6C7C-4BA2-ACDA-E123CC2B148B}" srcOrd="0" destOrd="0" presId="urn:microsoft.com/office/officeart/2018/2/layout/IconVerticalSolidList"/>
    <dgm:cxn modelId="{69A01770-46F9-493C-ADBE-827221110613}" type="presParOf" srcId="{7CAA9CE2-6C7C-4BA2-ACDA-E123CC2B148B}" destId="{84A5E6FE-F3F5-4908-8FE5-D5E53EB379B5}" srcOrd="0" destOrd="0" presId="urn:microsoft.com/office/officeart/2018/2/layout/IconVerticalSolidList"/>
    <dgm:cxn modelId="{FB72DF24-63AB-44C8-8466-087B0F29AEDA}" type="presParOf" srcId="{7CAA9CE2-6C7C-4BA2-ACDA-E123CC2B148B}" destId="{03A9DD73-09FE-4A3B-B977-A33A78C7B662}" srcOrd="1" destOrd="0" presId="urn:microsoft.com/office/officeart/2018/2/layout/IconVerticalSolidList"/>
    <dgm:cxn modelId="{28C80255-603B-4762-A0F7-40D185ECAD53}" type="presParOf" srcId="{7CAA9CE2-6C7C-4BA2-ACDA-E123CC2B148B}" destId="{58F5CA00-678F-4E30-AC1E-70F900BC30AF}" srcOrd="2" destOrd="0" presId="urn:microsoft.com/office/officeart/2018/2/layout/IconVerticalSolidList"/>
    <dgm:cxn modelId="{1BA57031-F187-4250-B3BE-61A750AC70E2}" type="presParOf" srcId="{7CAA9CE2-6C7C-4BA2-ACDA-E123CC2B148B}" destId="{A9493527-50C7-478E-9D76-7095074DA40A}" srcOrd="3" destOrd="0" presId="urn:microsoft.com/office/officeart/2018/2/layout/IconVerticalSolidList"/>
    <dgm:cxn modelId="{693D759A-091B-4D50-B516-03205F12738A}" type="presParOf" srcId="{60209DD0-5078-4F52-9D99-4A19E10537CC}" destId="{4912AB95-2019-4584-A5F9-CDA0EAB70AC3}" srcOrd="1" destOrd="0" presId="urn:microsoft.com/office/officeart/2018/2/layout/IconVerticalSolidList"/>
    <dgm:cxn modelId="{00E0575E-D9B5-4FC5-9143-33A84DD13B39}" type="presParOf" srcId="{60209DD0-5078-4F52-9D99-4A19E10537CC}" destId="{6FE4A172-FBFB-4410-B7C9-B30CB7DBA03A}" srcOrd="2" destOrd="0" presId="urn:microsoft.com/office/officeart/2018/2/layout/IconVerticalSolidList"/>
    <dgm:cxn modelId="{6828A495-82D1-4B9D-A5E0-E846E8D936E2}" type="presParOf" srcId="{6FE4A172-FBFB-4410-B7C9-B30CB7DBA03A}" destId="{A7C146C0-1358-40F6-9AB0-97BE436DB034}" srcOrd="0" destOrd="0" presId="urn:microsoft.com/office/officeart/2018/2/layout/IconVerticalSolidList"/>
    <dgm:cxn modelId="{4B9C6202-52BD-40FE-AD52-B98B1A4C15A9}" type="presParOf" srcId="{6FE4A172-FBFB-4410-B7C9-B30CB7DBA03A}" destId="{CFCBF810-6242-490A-85AF-B787B6512997}" srcOrd="1" destOrd="0" presId="urn:microsoft.com/office/officeart/2018/2/layout/IconVerticalSolidList"/>
    <dgm:cxn modelId="{F6F319E7-9FC4-4F8E-B549-0FD29926276E}" type="presParOf" srcId="{6FE4A172-FBFB-4410-B7C9-B30CB7DBA03A}" destId="{882CBA34-1DA7-48C7-B9CD-418FB200A9EF}" srcOrd="2" destOrd="0" presId="urn:microsoft.com/office/officeart/2018/2/layout/IconVerticalSolidList"/>
    <dgm:cxn modelId="{F7157583-01B4-4BBD-B23F-5D568CAB2301}" type="presParOf" srcId="{6FE4A172-FBFB-4410-B7C9-B30CB7DBA03A}" destId="{344FF7E6-E6A8-4B04-A38C-91437B1EF7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A63A0-B523-46DA-9F2D-FC0E850A5DEE}">
      <dsp:nvSpPr>
        <dsp:cNvPr id="0" name=""/>
        <dsp:cNvSpPr/>
      </dsp:nvSpPr>
      <dsp:spPr>
        <a:xfrm>
          <a:off x="0" y="506"/>
          <a:ext cx="10487641" cy="1185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26AF8-AD69-4934-8B59-C6C489EF1043}">
      <dsp:nvSpPr>
        <dsp:cNvPr id="0" name=""/>
        <dsp:cNvSpPr/>
      </dsp:nvSpPr>
      <dsp:spPr>
        <a:xfrm>
          <a:off x="358735" y="267334"/>
          <a:ext cx="652245" cy="652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2B08D-33F9-4831-BEA8-1EE84A0F00A6}">
      <dsp:nvSpPr>
        <dsp:cNvPr id="0" name=""/>
        <dsp:cNvSpPr/>
      </dsp:nvSpPr>
      <dsp:spPr>
        <a:xfrm>
          <a:off x="1369715" y="506"/>
          <a:ext cx="9117925" cy="11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08" tIns="125508" rIns="125508" bIns="1255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Engineering involves designing, building, and maintaining systems for collecting, storing, and processing data.</a:t>
          </a:r>
        </a:p>
      </dsp:txBody>
      <dsp:txXfrm>
        <a:off x="1369715" y="506"/>
        <a:ext cx="9117925" cy="1185901"/>
      </dsp:txXfrm>
    </dsp:sp>
    <dsp:sp modelId="{A79F535F-86B3-4609-859D-AC663D3D2109}">
      <dsp:nvSpPr>
        <dsp:cNvPr id="0" name=""/>
        <dsp:cNvSpPr/>
      </dsp:nvSpPr>
      <dsp:spPr>
        <a:xfrm>
          <a:off x="0" y="1482883"/>
          <a:ext cx="10487641" cy="1185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F6169-DC8E-44C8-BAC4-A7DE6806D614}">
      <dsp:nvSpPr>
        <dsp:cNvPr id="0" name=""/>
        <dsp:cNvSpPr/>
      </dsp:nvSpPr>
      <dsp:spPr>
        <a:xfrm>
          <a:off x="358735" y="1749711"/>
          <a:ext cx="652245" cy="652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173DE-C249-409C-B099-1E8F55C0695A}">
      <dsp:nvSpPr>
        <dsp:cNvPr id="0" name=""/>
        <dsp:cNvSpPr/>
      </dsp:nvSpPr>
      <dsp:spPr>
        <a:xfrm>
          <a:off x="1369715" y="1482883"/>
          <a:ext cx="4719438" cy="11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08" tIns="125508" rIns="125508" bIns="1255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Components</a:t>
          </a:r>
          <a:r>
            <a:rPr lang="en-US" sz="2500" kern="1200"/>
            <a:t>:</a:t>
          </a:r>
        </a:p>
      </dsp:txBody>
      <dsp:txXfrm>
        <a:off x="1369715" y="1482883"/>
        <a:ext cx="4719438" cy="1185901"/>
      </dsp:txXfrm>
    </dsp:sp>
    <dsp:sp modelId="{7F932952-9183-46E9-972F-08299BA0C157}">
      <dsp:nvSpPr>
        <dsp:cNvPr id="0" name=""/>
        <dsp:cNvSpPr/>
      </dsp:nvSpPr>
      <dsp:spPr>
        <a:xfrm>
          <a:off x="6089154" y="1482883"/>
          <a:ext cx="4398486" cy="11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08" tIns="125508" rIns="125508" bIns="1255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Collection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Transformation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Pipeline Automation</a:t>
          </a:r>
        </a:p>
      </dsp:txBody>
      <dsp:txXfrm>
        <a:off x="6089154" y="1482883"/>
        <a:ext cx="4398486" cy="1185901"/>
      </dsp:txXfrm>
    </dsp:sp>
    <dsp:sp modelId="{EDD6A84D-DB0F-486E-9F2C-D9B7735EF718}">
      <dsp:nvSpPr>
        <dsp:cNvPr id="0" name=""/>
        <dsp:cNvSpPr/>
      </dsp:nvSpPr>
      <dsp:spPr>
        <a:xfrm>
          <a:off x="0" y="2965259"/>
          <a:ext cx="10487641" cy="1185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AC2D3-88E0-4958-98BA-C0EA043D4B19}">
      <dsp:nvSpPr>
        <dsp:cNvPr id="0" name=""/>
        <dsp:cNvSpPr/>
      </dsp:nvSpPr>
      <dsp:spPr>
        <a:xfrm>
          <a:off x="358735" y="3232087"/>
          <a:ext cx="652245" cy="652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FB8C-60EB-400A-A8F3-567D4E75CB74}">
      <dsp:nvSpPr>
        <dsp:cNvPr id="0" name=""/>
        <dsp:cNvSpPr/>
      </dsp:nvSpPr>
      <dsp:spPr>
        <a:xfrm>
          <a:off x="1369715" y="2965259"/>
          <a:ext cx="9117925" cy="11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08" tIns="125508" rIns="125508" bIns="1255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Goal</a:t>
          </a:r>
          <a:r>
            <a:rPr lang="en-US" sz="2500" kern="1200"/>
            <a:t>: Ensure data is available, reliable, and accessible for analysis and decision-making.</a:t>
          </a:r>
        </a:p>
      </dsp:txBody>
      <dsp:txXfrm>
        <a:off x="1369715" y="2965259"/>
        <a:ext cx="9117925" cy="11859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34F83-5D6E-44E5-BD13-0852711A6DCF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6B537-9E54-4AFF-B681-E936381477C1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139F2-0AE1-4C45-A8E6-CA41A2E57EBF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Ease of Use</a:t>
          </a:r>
          <a:r>
            <a:rPr lang="en-US" sz="1900" kern="1200"/>
            <a:t>: Readable syntax.</a:t>
          </a:r>
        </a:p>
      </dsp:txBody>
      <dsp:txXfrm>
        <a:off x="1074268" y="4366"/>
        <a:ext cx="5170996" cy="930102"/>
      </dsp:txXfrm>
    </dsp:sp>
    <dsp:sp modelId="{2ADCA8AD-E884-4FCB-9130-143F0717CA3B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7D6BE-DD1F-49D8-A819-5128CA7D16F9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5157E-58BE-4210-8339-80AA33F86ED4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Open Source</a:t>
          </a:r>
          <a:r>
            <a:rPr lang="en-US" sz="1900" kern="1200"/>
            <a:t>: Free and widely adopted.</a:t>
          </a:r>
        </a:p>
      </dsp:txBody>
      <dsp:txXfrm>
        <a:off x="1074268" y="1166994"/>
        <a:ext cx="5170996" cy="930102"/>
      </dsp:txXfrm>
    </dsp:sp>
    <dsp:sp modelId="{373EC667-A7F5-4EA4-A25E-A910167E9732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B2143-79E4-4D1E-B68D-918A928352A8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A250D-EEB6-4F8E-ADB0-BB6FE0042D6D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Rich Libraries</a:t>
          </a:r>
          <a:r>
            <a:rPr lang="en-US" sz="1900" kern="1200"/>
            <a:t>: Tools for every data task.</a:t>
          </a:r>
        </a:p>
      </dsp:txBody>
      <dsp:txXfrm>
        <a:off x="1074268" y="2329622"/>
        <a:ext cx="5170996" cy="930102"/>
      </dsp:txXfrm>
    </dsp:sp>
    <dsp:sp modelId="{5166440B-A92F-4459-8F0C-FF16EF3B34C7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95489-D2CC-4E67-9824-D1F0B15144DD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4D3F8-3A25-4796-9E2E-67CF83EC0BF2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Cross-Platform</a:t>
          </a:r>
          <a:r>
            <a:rPr lang="en-US" sz="1900" kern="1200"/>
            <a:t>: Works on different systems.</a:t>
          </a:r>
        </a:p>
      </dsp:txBody>
      <dsp:txXfrm>
        <a:off x="1074268" y="3492250"/>
        <a:ext cx="5170996" cy="930102"/>
      </dsp:txXfrm>
    </dsp:sp>
    <dsp:sp modelId="{C87A9A93-8D63-4BBD-BBD8-208C2ADCB7F1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3CAE1-907F-44FB-AE20-4868B6A70CCB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BA344-DCFE-472C-B1AA-B3A2D292C56D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Integration</a:t>
          </a:r>
          <a:r>
            <a:rPr lang="en-US" sz="1900" kern="1200"/>
            <a:t>: Connects with databases, big data tools, and cloud services.</a:t>
          </a:r>
        </a:p>
      </dsp:txBody>
      <dsp:txXfrm>
        <a:off x="1074268" y="4654878"/>
        <a:ext cx="5170996" cy="9301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34A1-405B-45DC-9CD0-9828A35E1613}">
      <dsp:nvSpPr>
        <dsp:cNvPr id="0" name=""/>
        <dsp:cNvSpPr/>
      </dsp:nvSpPr>
      <dsp:spPr>
        <a:xfrm>
          <a:off x="1470408" y="2921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79E5B-A561-4E4F-9EB3-AF2F0487E9D9}">
      <dsp:nvSpPr>
        <dsp:cNvPr id="0" name=""/>
        <dsp:cNvSpPr/>
      </dsp:nvSpPr>
      <dsp:spPr>
        <a:xfrm>
          <a:off x="1806783" y="365586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56652-9A1D-4DCE-86CD-6EA9F1DCE52C}">
      <dsp:nvSpPr>
        <dsp:cNvPr id="0" name=""/>
        <dsp:cNvSpPr/>
      </dsp:nvSpPr>
      <dsp:spPr>
        <a:xfrm>
          <a:off x="965845" y="209921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Python is an essential tool for modern data engineering.</a:t>
          </a:r>
        </a:p>
      </dsp:txBody>
      <dsp:txXfrm>
        <a:off x="965845" y="2099211"/>
        <a:ext cx="2587500" cy="720000"/>
      </dsp:txXfrm>
    </dsp:sp>
    <dsp:sp modelId="{E98EBD9F-4EE2-4B5D-B3A6-546656D4DD39}">
      <dsp:nvSpPr>
        <dsp:cNvPr id="0" name=""/>
        <dsp:cNvSpPr/>
      </dsp:nvSpPr>
      <dsp:spPr>
        <a:xfrm>
          <a:off x="4510720" y="2921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EAB3F-D0D0-4EC8-9BCB-8FA6A64BF94C}">
      <dsp:nvSpPr>
        <dsp:cNvPr id="0" name=""/>
        <dsp:cNvSpPr/>
      </dsp:nvSpPr>
      <dsp:spPr>
        <a:xfrm>
          <a:off x="4847095" y="365586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A2267-3F22-417C-BF60-80E926AC95D9}">
      <dsp:nvSpPr>
        <dsp:cNvPr id="0" name=""/>
        <dsp:cNvSpPr/>
      </dsp:nvSpPr>
      <dsp:spPr>
        <a:xfrm>
          <a:off x="4006158" y="209921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Its flexibility, libraries, and community make it ideal for building reliable and scalable data pipelines.</a:t>
          </a:r>
        </a:p>
      </dsp:txBody>
      <dsp:txXfrm>
        <a:off x="4006158" y="2099211"/>
        <a:ext cx="2587500" cy="720000"/>
      </dsp:txXfrm>
    </dsp:sp>
    <dsp:sp modelId="{D9E531E4-ADCD-4090-AE88-131D81628234}">
      <dsp:nvSpPr>
        <dsp:cNvPr id="0" name=""/>
        <dsp:cNvSpPr/>
      </dsp:nvSpPr>
      <dsp:spPr>
        <a:xfrm>
          <a:off x="2990564" y="3466086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01767-E0C7-4FE6-8A2F-D097631CE3C5}">
      <dsp:nvSpPr>
        <dsp:cNvPr id="0" name=""/>
        <dsp:cNvSpPr/>
      </dsp:nvSpPr>
      <dsp:spPr>
        <a:xfrm>
          <a:off x="3326939" y="3802461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3A398-748B-41F5-B3BC-C367DEA3504E}">
      <dsp:nvSpPr>
        <dsp:cNvPr id="0" name=""/>
        <dsp:cNvSpPr/>
      </dsp:nvSpPr>
      <dsp:spPr>
        <a:xfrm>
          <a:off x="2486001" y="5536086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Key Takeaway</a:t>
          </a:r>
          <a:r>
            <a:rPr lang="en-US" sz="1200" kern="1200"/>
            <a:t>: Python simplifies and accelerates the data engineering workflow.</a:t>
          </a:r>
        </a:p>
      </dsp:txBody>
      <dsp:txXfrm>
        <a:off x="2486001" y="5536086"/>
        <a:ext cx="25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3E4DB-A171-1345-B522-159335B70619}">
      <dsp:nvSpPr>
        <dsp:cNvPr id="0" name=""/>
        <dsp:cNvSpPr/>
      </dsp:nvSpPr>
      <dsp:spPr>
        <a:xfrm>
          <a:off x="0" y="0"/>
          <a:ext cx="9180224" cy="992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Easy to Learn</a:t>
          </a:r>
          <a:r>
            <a:rPr lang="en-US" sz="3200" kern="1200" dirty="0"/>
            <a:t>: Simple syntax and readability.</a:t>
          </a:r>
        </a:p>
      </dsp:txBody>
      <dsp:txXfrm>
        <a:off x="29072" y="29072"/>
        <a:ext cx="7993022" cy="934434"/>
      </dsp:txXfrm>
    </dsp:sp>
    <dsp:sp modelId="{BB7E2CA8-2FAB-234A-9AA2-CBB75C5E4174}">
      <dsp:nvSpPr>
        <dsp:cNvPr id="0" name=""/>
        <dsp:cNvSpPr/>
      </dsp:nvSpPr>
      <dsp:spPr>
        <a:xfrm>
          <a:off x="373179" y="1083879"/>
          <a:ext cx="9804938" cy="1085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Versatile</a:t>
          </a:r>
          <a:r>
            <a:rPr lang="en-US" sz="3200" kern="1200" dirty="0"/>
            <a:t>: Supports end-to-end data engineering workflows.</a:t>
          </a:r>
        </a:p>
      </dsp:txBody>
      <dsp:txXfrm>
        <a:off x="404978" y="1115678"/>
        <a:ext cx="8320073" cy="1022094"/>
      </dsp:txXfrm>
    </dsp:sp>
    <dsp:sp modelId="{329E41E0-B2D7-F840-8EB7-58A23F5AC493}">
      <dsp:nvSpPr>
        <dsp:cNvPr id="0" name=""/>
        <dsp:cNvSpPr/>
      </dsp:nvSpPr>
      <dsp:spPr>
        <a:xfrm>
          <a:off x="1371072" y="2260873"/>
          <a:ext cx="9180224" cy="992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Extensive Libraries</a:t>
          </a:r>
          <a:r>
            <a:rPr lang="en-US" sz="3200" kern="1200" dirty="0"/>
            <a:t>: Rich ecosystem of libraries and frameworks.</a:t>
          </a:r>
        </a:p>
      </dsp:txBody>
      <dsp:txXfrm>
        <a:off x="1400144" y="2289945"/>
        <a:ext cx="7791367" cy="934434"/>
      </dsp:txXfrm>
    </dsp:sp>
    <dsp:sp modelId="{9015AC9A-B2A4-7F4D-B8FF-D8E9A37A14F6}">
      <dsp:nvSpPr>
        <dsp:cNvPr id="0" name=""/>
        <dsp:cNvSpPr/>
      </dsp:nvSpPr>
      <dsp:spPr>
        <a:xfrm>
          <a:off x="2056608" y="3391309"/>
          <a:ext cx="9180224" cy="992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Community Support</a:t>
          </a:r>
          <a:r>
            <a:rPr lang="en-US" sz="3200" kern="1200" dirty="0"/>
            <a:t>: Large, active developer community.</a:t>
          </a:r>
        </a:p>
      </dsp:txBody>
      <dsp:txXfrm>
        <a:off x="2085680" y="3420381"/>
        <a:ext cx="7791367" cy="934434"/>
      </dsp:txXfrm>
    </dsp:sp>
    <dsp:sp modelId="{B7B6D750-FE10-6645-8B6D-9A3BD2BE3571}">
      <dsp:nvSpPr>
        <dsp:cNvPr id="0" name=""/>
        <dsp:cNvSpPr/>
      </dsp:nvSpPr>
      <dsp:spPr>
        <a:xfrm>
          <a:off x="2742144" y="4521746"/>
          <a:ext cx="9180224" cy="992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Scalability</a:t>
          </a:r>
          <a:r>
            <a:rPr lang="en-US" sz="3200" kern="1200" dirty="0"/>
            <a:t>: Works for both small and large-scale data systems.</a:t>
          </a:r>
        </a:p>
      </dsp:txBody>
      <dsp:txXfrm>
        <a:off x="2771216" y="4550818"/>
        <a:ext cx="7791367" cy="934434"/>
      </dsp:txXfrm>
    </dsp:sp>
    <dsp:sp modelId="{3C835ACC-6638-BC4A-A652-F64CC651929A}">
      <dsp:nvSpPr>
        <dsp:cNvPr id="0" name=""/>
        <dsp:cNvSpPr/>
      </dsp:nvSpPr>
      <dsp:spPr>
        <a:xfrm>
          <a:off x="8535048" y="725133"/>
          <a:ext cx="645176" cy="645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680213" y="725133"/>
        <a:ext cx="354846" cy="485495"/>
      </dsp:txXfrm>
    </dsp:sp>
    <dsp:sp modelId="{878D589C-E5D7-574F-BC52-71F7357B58EA}">
      <dsp:nvSpPr>
        <dsp:cNvPr id="0" name=""/>
        <dsp:cNvSpPr/>
      </dsp:nvSpPr>
      <dsp:spPr>
        <a:xfrm>
          <a:off x="9220584" y="1855570"/>
          <a:ext cx="645176" cy="645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365749" y="1855570"/>
        <a:ext cx="354846" cy="485495"/>
      </dsp:txXfrm>
    </dsp:sp>
    <dsp:sp modelId="{4CCFBA38-E20B-C744-8831-649DD5B55E8A}">
      <dsp:nvSpPr>
        <dsp:cNvPr id="0" name=""/>
        <dsp:cNvSpPr/>
      </dsp:nvSpPr>
      <dsp:spPr>
        <a:xfrm>
          <a:off x="9906120" y="2969464"/>
          <a:ext cx="645176" cy="645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10051285" y="2969464"/>
        <a:ext cx="354846" cy="485495"/>
      </dsp:txXfrm>
    </dsp:sp>
    <dsp:sp modelId="{8AC2BD60-025F-7D4C-96F6-FF45C3CE39F8}">
      <dsp:nvSpPr>
        <dsp:cNvPr id="0" name=""/>
        <dsp:cNvSpPr/>
      </dsp:nvSpPr>
      <dsp:spPr>
        <a:xfrm>
          <a:off x="10591656" y="4110929"/>
          <a:ext cx="645176" cy="6451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10736821" y="4110929"/>
        <a:ext cx="354846" cy="485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5B4CD-ECC6-5141-9D90-B3BE94F9B5EF}">
      <dsp:nvSpPr>
        <dsp:cNvPr id="0" name=""/>
        <dsp:cNvSpPr/>
      </dsp:nvSpPr>
      <dsp:spPr>
        <a:xfrm rot="5400000">
          <a:off x="7027885" y="-2976182"/>
          <a:ext cx="843319" cy="7011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From APIs, databases, files, and cloud storage.</a:t>
          </a:r>
        </a:p>
      </dsp:txBody>
      <dsp:txXfrm rot="-5400000">
        <a:off x="3943877" y="148993"/>
        <a:ext cx="6970169" cy="760985"/>
      </dsp:txXfrm>
    </dsp:sp>
    <dsp:sp modelId="{3022F797-3534-6544-82B2-7CB600C60A34}">
      <dsp:nvSpPr>
        <dsp:cNvPr id="0" name=""/>
        <dsp:cNvSpPr/>
      </dsp:nvSpPr>
      <dsp:spPr>
        <a:xfrm>
          <a:off x="0" y="2411"/>
          <a:ext cx="3943877" cy="1054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Data Collection</a:t>
          </a:r>
          <a:endParaRPr lang="en-US" sz="2900" kern="1200"/>
        </a:p>
      </dsp:txBody>
      <dsp:txXfrm>
        <a:off x="51459" y="53870"/>
        <a:ext cx="3840959" cy="951231"/>
      </dsp:txXfrm>
    </dsp:sp>
    <dsp:sp modelId="{051FA608-93AE-714D-9DDA-961FBF50E2BC}">
      <dsp:nvSpPr>
        <dsp:cNvPr id="0" name=""/>
        <dsp:cNvSpPr/>
      </dsp:nvSpPr>
      <dsp:spPr>
        <a:xfrm rot="5400000">
          <a:off x="7027885" y="-1869325"/>
          <a:ext cx="843319" cy="7011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Fixing data quality issues, filtering, and aggregating.</a:t>
          </a:r>
        </a:p>
      </dsp:txBody>
      <dsp:txXfrm rot="-5400000">
        <a:off x="3943877" y="1255850"/>
        <a:ext cx="6970169" cy="760985"/>
      </dsp:txXfrm>
    </dsp:sp>
    <dsp:sp modelId="{934FD244-DB45-8647-891A-B75C9284093E}">
      <dsp:nvSpPr>
        <dsp:cNvPr id="0" name=""/>
        <dsp:cNvSpPr/>
      </dsp:nvSpPr>
      <dsp:spPr>
        <a:xfrm>
          <a:off x="0" y="1109268"/>
          <a:ext cx="3943877" cy="1054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Data Cleaning &amp; Transformation</a:t>
          </a:r>
          <a:endParaRPr lang="en-US" sz="2900" kern="1200"/>
        </a:p>
      </dsp:txBody>
      <dsp:txXfrm>
        <a:off x="51459" y="1160727"/>
        <a:ext cx="3840959" cy="951231"/>
      </dsp:txXfrm>
    </dsp:sp>
    <dsp:sp modelId="{E147854A-F0B8-554B-BCF6-E3629C93A254}">
      <dsp:nvSpPr>
        <dsp:cNvPr id="0" name=""/>
        <dsp:cNvSpPr/>
      </dsp:nvSpPr>
      <dsp:spPr>
        <a:xfrm rot="5400000">
          <a:off x="7027885" y="-762468"/>
          <a:ext cx="843319" cy="7011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SQL databases, NoSQL databases, data warehouses.</a:t>
          </a:r>
        </a:p>
      </dsp:txBody>
      <dsp:txXfrm rot="-5400000">
        <a:off x="3943877" y="2362707"/>
        <a:ext cx="6970169" cy="760985"/>
      </dsp:txXfrm>
    </dsp:sp>
    <dsp:sp modelId="{59F9C4FB-15AD-6743-AD76-2C08D3A40DFF}">
      <dsp:nvSpPr>
        <dsp:cNvPr id="0" name=""/>
        <dsp:cNvSpPr/>
      </dsp:nvSpPr>
      <dsp:spPr>
        <a:xfrm>
          <a:off x="0" y="2216125"/>
          <a:ext cx="3943877" cy="1054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Data Storage</a:t>
          </a:r>
          <a:endParaRPr lang="en-US" sz="2900" kern="1200"/>
        </a:p>
      </dsp:txBody>
      <dsp:txXfrm>
        <a:off x="51459" y="2267584"/>
        <a:ext cx="3840959" cy="951231"/>
      </dsp:txXfrm>
    </dsp:sp>
    <dsp:sp modelId="{54860C23-F0C1-7C4A-AFB1-9800F74D85CF}">
      <dsp:nvSpPr>
        <dsp:cNvPr id="0" name=""/>
        <dsp:cNvSpPr/>
      </dsp:nvSpPr>
      <dsp:spPr>
        <a:xfrm rot="5400000">
          <a:off x="7027885" y="344388"/>
          <a:ext cx="843319" cy="7011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Automating data flow using tools like Apache Airflow.</a:t>
          </a:r>
        </a:p>
      </dsp:txBody>
      <dsp:txXfrm rot="-5400000">
        <a:off x="3943877" y="3469564"/>
        <a:ext cx="6970169" cy="760985"/>
      </dsp:txXfrm>
    </dsp:sp>
    <dsp:sp modelId="{BE689141-F286-BC46-935D-015BB6E17E4A}">
      <dsp:nvSpPr>
        <dsp:cNvPr id="0" name=""/>
        <dsp:cNvSpPr/>
      </dsp:nvSpPr>
      <dsp:spPr>
        <a:xfrm>
          <a:off x="0" y="3322982"/>
          <a:ext cx="3943877" cy="1054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Building Pipelines</a:t>
          </a:r>
          <a:endParaRPr lang="en-US" sz="2900" kern="1200"/>
        </a:p>
      </dsp:txBody>
      <dsp:txXfrm>
        <a:off x="51459" y="3374441"/>
        <a:ext cx="3840959" cy="951231"/>
      </dsp:txXfrm>
    </dsp:sp>
    <dsp:sp modelId="{F0D4D9B1-3363-804A-A8F9-5313384DC330}">
      <dsp:nvSpPr>
        <dsp:cNvPr id="0" name=""/>
        <dsp:cNvSpPr/>
      </dsp:nvSpPr>
      <dsp:spPr>
        <a:xfrm rot="5400000">
          <a:off x="7027885" y="1451245"/>
          <a:ext cx="843319" cy="7011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Ensuring pipeline reliability and handling errors.</a:t>
          </a:r>
        </a:p>
      </dsp:txBody>
      <dsp:txXfrm rot="-5400000">
        <a:off x="3943877" y="4576421"/>
        <a:ext cx="6970169" cy="760985"/>
      </dsp:txXfrm>
    </dsp:sp>
    <dsp:sp modelId="{8B61CA5A-B9B4-C746-AA53-2233048C3762}">
      <dsp:nvSpPr>
        <dsp:cNvPr id="0" name=""/>
        <dsp:cNvSpPr/>
      </dsp:nvSpPr>
      <dsp:spPr>
        <a:xfrm>
          <a:off x="0" y="4429839"/>
          <a:ext cx="3943877" cy="1054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Monitoring &amp; Logging</a:t>
          </a:r>
          <a:endParaRPr lang="en-US" sz="2900" kern="1200"/>
        </a:p>
      </dsp:txBody>
      <dsp:txXfrm>
        <a:off x="51459" y="4481298"/>
        <a:ext cx="3840959" cy="951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61612-70CE-4E4B-9160-BFAA8D36FC9C}">
      <dsp:nvSpPr>
        <dsp:cNvPr id="0" name=""/>
        <dsp:cNvSpPr/>
      </dsp:nvSpPr>
      <dsp:spPr>
        <a:xfrm>
          <a:off x="0" y="307"/>
          <a:ext cx="9114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614FA-35E6-6C48-AE3D-9C870417E6D4}">
      <dsp:nvSpPr>
        <dsp:cNvPr id="0" name=""/>
        <dsp:cNvSpPr/>
      </dsp:nvSpPr>
      <dsp:spPr>
        <a:xfrm>
          <a:off x="0" y="307"/>
          <a:ext cx="9114692" cy="50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Technologies Involved</a:t>
          </a:r>
          <a:r>
            <a:rPr lang="en-US" sz="2300" kern="1200"/>
            <a:t>:</a:t>
          </a:r>
        </a:p>
      </dsp:txBody>
      <dsp:txXfrm>
        <a:off x="0" y="307"/>
        <a:ext cx="9114692" cy="503627"/>
      </dsp:txXfrm>
    </dsp:sp>
    <dsp:sp modelId="{B6313E80-7B81-FA47-9E1F-AD84F8DCA0F3}">
      <dsp:nvSpPr>
        <dsp:cNvPr id="0" name=""/>
        <dsp:cNvSpPr/>
      </dsp:nvSpPr>
      <dsp:spPr>
        <a:xfrm>
          <a:off x="0" y="503934"/>
          <a:ext cx="9114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18CBB-B1B7-EE48-B46D-FE6FAF18245B}">
      <dsp:nvSpPr>
        <dsp:cNvPr id="0" name=""/>
        <dsp:cNvSpPr/>
      </dsp:nvSpPr>
      <dsp:spPr>
        <a:xfrm>
          <a:off x="0" y="503934"/>
          <a:ext cx="9114692" cy="50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Kafka</a:t>
          </a:r>
          <a:r>
            <a:rPr lang="en-US" sz="2300" kern="1200"/>
            <a:t> for data streaming</a:t>
          </a:r>
        </a:p>
      </dsp:txBody>
      <dsp:txXfrm>
        <a:off x="0" y="503934"/>
        <a:ext cx="9114692" cy="503627"/>
      </dsp:txXfrm>
    </dsp:sp>
    <dsp:sp modelId="{0A5BB8F5-E11F-0C45-8490-DFF8043F5BC7}">
      <dsp:nvSpPr>
        <dsp:cNvPr id="0" name=""/>
        <dsp:cNvSpPr/>
      </dsp:nvSpPr>
      <dsp:spPr>
        <a:xfrm>
          <a:off x="0" y="1007562"/>
          <a:ext cx="9114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0D536-9FF3-D840-8039-9E22213F9B6A}">
      <dsp:nvSpPr>
        <dsp:cNvPr id="0" name=""/>
        <dsp:cNvSpPr/>
      </dsp:nvSpPr>
      <dsp:spPr>
        <a:xfrm>
          <a:off x="0" y="1007562"/>
          <a:ext cx="9114692" cy="50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Docker</a:t>
          </a:r>
          <a:r>
            <a:rPr lang="en-US" sz="2300" kern="1200"/>
            <a:t> for containerization</a:t>
          </a:r>
        </a:p>
      </dsp:txBody>
      <dsp:txXfrm>
        <a:off x="0" y="1007562"/>
        <a:ext cx="9114692" cy="503627"/>
      </dsp:txXfrm>
    </dsp:sp>
    <dsp:sp modelId="{104F27F8-EC01-6A45-9390-190FF6998915}">
      <dsp:nvSpPr>
        <dsp:cNvPr id="0" name=""/>
        <dsp:cNvSpPr/>
      </dsp:nvSpPr>
      <dsp:spPr>
        <a:xfrm>
          <a:off x="0" y="1511189"/>
          <a:ext cx="9114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20238-E198-724F-8E4F-BDFED5E458F1}">
      <dsp:nvSpPr>
        <dsp:cNvPr id="0" name=""/>
        <dsp:cNvSpPr/>
      </dsp:nvSpPr>
      <dsp:spPr>
        <a:xfrm>
          <a:off x="0" y="1511189"/>
          <a:ext cx="9114692" cy="50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Airflow</a:t>
          </a:r>
          <a:r>
            <a:rPr lang="en-US" sz="2300" kern="1200"/>
            <a:t> for workflow orchestration</a:t>
          </a:r>
        </a:p>
      </dsp:txBody>
      <dsp:txXfrm>
        <a:off x="0" y="1511189"/>
        <a:ext cx="9114692" cy="503627"/>
      </dsp:txXfrm>
    </dsp:sp>
    <dsp:sp modelId="{C46640E2-4EC2-874A-8849-61E288FE3E3E}">
      <dsp:nvSpPr>
        <dsp:cNvPr id="0" name=""/>
        <dsp:cNvSpPr/>
      </dsp:nvSpPr>
      <dsp:spPr>
        <a:xfrm>
          <a:off x="0" y="2014817"/>
          <a:ext cx="91146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FE584-219A-D946-BAEA-9F2F14494789}">
      <dsp:nvSpPr>
        <dsp:cNvPr id="0" name=""/>
        <dsp:cNvSpPr/>
      </dsp:nvSpPr>
      <dsp:spPr>
        <a:xfrm>
          <a:off x="0" y="2014817"/>
          <a:ext cx="9114692" cy="50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Python</a:t>
          </a:r>
          <a:r>
            <a:rPr lang="en-US" sz="2300" kern="1200"/>
            <a:t> for scripting and automation</a:t>
          </a:r>
        </a:p>
      </dsp:txBody>
      <dsp:txXfrm>
        <a:off x="0" y="2014817"/>
        <a:ext cx="9114692" cy="503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A552F-0102-4DE3-B675-0A0BF266A240}">
      <dsp:nvSpPr>
        <dsp:cNvPr id="0" name=""/>
        <dsp:cNvSpPr/>
      </dsp:nvSpPr>
      <dsp:spPr>
        <a:xfrm>
          <a:off x="0" y="2655"/>
          <a:ext cx="5393361" cy="1241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05B67-9AD8-4EE6-9CCB-2C274CCEF43E}">
      <dsp:nvSpPr>
        <dsp:cNvPr id="0" name=""/>
        <dsp:cNvSpPr/>
      </dsp:nvSpPr>
      <dsp:spPr>
        <a:xfrm>
          <a:off x="375620" y="282042"/>
          <a:ext cx="682947" cy="68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191BB-D185-4E9D-AF2F-F10A2D9F330D}">
      <dsp:nvSpPr>
        <dsp:cNvPr id="0" name=""/>
        <dsp:cNvSpPr/>
      </dsp:nvSpPr>
      <dsp:spPr>
        <a:xfrm>
          <a:off x="1434189" y="2655"/>
          <a:ext cx="2427012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What is Kafka?</a:t>
          </a:r>
          <a:endParaRPr lang="en-US" sz="2500" kern="1200"/>
        </a:p>
      </dsp:txBody>
      <dsp:txXfrm>
        <a:off x="1434189" y="2655"/>
        <a:ext cx="2427012" cy="1241722"/>
      </dsp:txXfrm>
    </dsp:sp>
    <dsp:sp modelId="{B221B238-374F-4548-A6CA-4C7A21A6E22C}">
      <dsp:nvSpPr>
        <dsp:cNvPr id="0" name=""/>
        <dsp:cNvSpPr/>
      </dsp:nvSpPr>
      <dsp:spPr>
        <a:xfrm>
          <a:off x="3861201" y="2655"/>
          <a:ext cx="1530757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Distributed streaming platform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Handles real-time data feeds</a:t>
          </a:r>
        </a:p>
      </dsp:txBody>
      <dsp:txXfrm>
        <a:off x="3861201" y="2655"/>
        <a:ext cx="1530757" cy="1241722"/>
      </dsp:txXfrm>
    </dsp:sp>
    <dsp:sp modelId="{C6A1FAC2-4622-4F74-9CD4-12CB9F49C087}">
      <dsp:nvSpPr>
        <dsp:cNvPr id="0" name=""/>
        <dsp:cNvSpPr/>
      </dsp:nvSpPr>
      <dsp:spPr>
        <a:xfrm>
          <a:off x="0" y="1554807"/>
          <a:ext cx="5393361" cy="1241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718B5-7B8B-4148-83EB-310AFB7286ED}">
      <dsp:nvSpPr>
        <dsp:cNvPr id="0" name=""/>
        <dsp:cNvSpPr/>
      </dsp:nvSpPr>
      <dsp:spPr>
        <a:xfrm>
          <a:off x="375620" y="1834195"/>
          <a:ext cx="682947" cy="682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FEBD0-2EDE-46A7-A410-86111FAA7686}">
      <dsp:nvSpPr>
        <dsp:cNvPr id="0" name=""/>
        <dsp:cNvSpPr/>
      </dsp:nvSpPr>
      <dsp:spPr>
        <a:xfrm>
          <a:off x="1434189" y="1554807"/>
          <a:ext cx="2427012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Components</a:t>
          </a:r>
          <a:r>
            <a:rPr lang="en-US" sz="2500" kern="1200"/>
            <a:t>:</a:t>
          </a:r>
        </a:p>
      </dsp:txBody>
      <dsp:txXfrm>
        <a:off x="1434189" y="1554807"/>
        <a:ext cx="2427012" cy="1241722"/>
      </dsp:txXfrm>
    </dsp:sp>
    <dsp:sp modelId="{7DAE26AA-8282-4301-B655-BD832B732D1F}">
      <dsp:nvSpPr>
        <dsp:cNvPr id="0" name=""/>
        <dsp:cNvSpPr/>
      </dsp:nvSpPr>
      <dsp:spPr>
        <a:xfrm>
          <a:off x="3861201" y="1554807"/>
          <a:ext cx="1530757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Topics</a:t>
          </a:r>
          <a:r>
            <a:rPr lang="en-US" sz="1100" kern="1200"/>
            <a:t>: Streams of records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Producers</a:t>
          </a:r>
          <a:r>
            <a:rPr lang="en-US" sz="1100" kern="1200"/>
            <a:t> and </a:t>
          </a:r>
          <a:r>
            <a:rPr lang="en-US" sz="1100" b="1" kern="1200"/>
            <a:t>Consumers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Brokers</a:t>
          </a:r>
          <a:r>
            <a:rPr lang="en-US" sz="1100" kern="1200"/>
            <a:t> and </a:t>
          </a:r>
          <a:r>
            <a:rPr lang="en-US" sz="1100" b="1" kern="1200"/>
            <a:t>Zookeeper</a:t>
          </a:r>
          <a:endParaRPr lang="en-US" sz="1100" kern="1200"/>
        </a:p>
      </dsp:txBody>
      <dsp:txXfrm>
        <a:off x="3861201" y="1554807"/>
        <a:ext cx="1530757" cy="1241722"/>
      </dsp:txXfrm>
    </dsp:sp>
    <dsp:sp modelId="{012E18D1-DD15-4494-A25A-93B99F333170}">
      <dsp:nvSpPr>
        <dsp:cNvPr id="0" name=""/>
        <dsp:cNvSpPr/>
      </dsp:nvSpPr>
      <dsp:spPr>
        <a:xfrm>
          <a:off x="0" y="3106960"/>
          <a:ext cx="5393361" cy="1241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286DD-A239-4BFD-872B-E09539DB9834}">
      <dsp:nvSpPr>
        <dsp:cNvPr id="0" name=""/>
        <dsp:cNvSpPr/>
      </dsp:nvSpPr>
      <dsp:spPr>
        <a:xfrm>
          <a:off x="375620" y="3386348"/>
          <a:ext cx="682947" cy="682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B7C07-691C-4DB6-B606-B363A5DE96E8}">
      <dsp:nvSpPr>
        <dsp:cNvPr id="0" name=""/>
        <dsp:cNvSpPr/>
      </dsp:nvSpPr>
      <dsp:spPr>
        <a:xfrm>
          <a:off x="1434189" y="3106960"/>
          <a:ext cx="2427012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Use Cases</a:t>
          </a:r>
          <a:r>
            <a:rPr lang="en-US" sz="2500" kern="1200"/>
            <a:t>:</a:t>
          </a:r>
        </a:p>
      </dsp:txBody>
      <dsp:txXfrm>
        <a:off x="1434189" y="3106960"/>
        <a:ext cx="2427012" cy="1241722"/>
      </dsp:txXfrm>
    </dsp:sp>
    <dsp:sp modelId="{4D0BBDBB-FCD0-495A-9A98-D1EF0810B07D}">
      <dsp:nvSpPr>
        <dsp:cNvPr id="0" name=""/>
        <dsp:cNvSpPr/>
      </dsp:nvSpPr>
      <dsp:spPr>
        <a:xfrm>
          <a:off x="3861201" y="3106960"/>
          <a:ext cx="1530757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Real-time analytics, monitoring, and event-driven applications</a:t>
          </a:r>
        </a:p>
      </dsp:txBody>
      <dsp:txXfrm>
        <a:off x="3861201" y="3106960"/>
        <a:ext cx="1530757" cy="12417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19630-A032-9C4B-8082-1C64787B53B6}">
      <dsp:nvSpPr>
        <dsp:cNvPr id="0" name=""/>
        <dsp:cNvSpPr/>
      </dsp:nvSpPr>
      <dsp:spPr>
        <a:xfrm>
          <a:off x="672780" y="1646"/>
          <a:ext cx="2672755" cy="16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Broker Management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Zookeeper maintains a list of Kafka brokers and tracks their availability.</a:t>
          </a:r>
        </a:p>
      </dsp:txBody>
      <dsp:txXfrm>
        <a:off x="672780" y="1646"/>
        <a:ext cx="2672755" cy="1603653"/>
      </dsp:txXfrm>
    </dsp:sp>
    <dsp:sp modelId="{588B6238-E1BF-744E-88FF-F990CAA2A11C}">
      <dsp:nvSpPr>
        <dsp:cNvPr id="0" name=""/>
        <dsp:cNvSpPr/>
      </dsp:nvSpPr>
      <dsp:spPr>
        <a:xfrm>
          <a:off x="3612812" y="1646"/>
          <a:ext cx="2672755" cy="16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Leader Election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Zookeeper coordinates the leader election for partitions, ensuring high availability and data consistency.</a:t>
          </a:r>
        </a:p>
      </dsp:txBody>
      <dsp:txXfrm>
        <a:off x="3612812" y="1646"/>
        <a:ext cx="2672755" cy="1603653"/>
      </dsp:txXfrm>
    </dsp:sp>
    <dsp:sp modelId="{204864E7-2DCD-0746-B4F8-65DDD1C6C022}">
      <dsp:nvSpPr>
        <dsp:cNvPr id="0" name=""/>
        <dsp:cNvSpPr/>
      </dsp:nvSpPr>
      <dsp:spPr>
        <a:xfrm>
          <a:off x="6552843" y="1646"/>
          <a:ext cx="2672755" cy="16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Notifications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Zookeeper notifies Kafka of significant changes, such as:</a:t>
          </a:r>
        </a:p>
      </dsp:txBody>
      <dsp:txXfrm>
        <a:off x="6552843" y="1646"/>
        <a:ext cx="2672755" cy="1603653"/>
      </dsp:txXfrm>
    </dsp:sp>
    <dsp:sp modelId="{8E0C6380-30FA-564F-9B1D-EDEA8DC97252}">
      <dsp:nvSpPr>
        <dsp:cNvPr id="0" name=""/>
        <dsp:cNvSpPr/>
      </dsp:nvSpPr>
      <dsp:spPr>
        <a:xfrm>
          <a:off x="672780" y="1872575"/>
          <a:ext cx="2672755" cy="16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When a new topic is created.</a:t>
          </a:r>
        </a:p>
      </dsp:txBody>
      <dsp:txXfrm>
        <a:off x="672780" y="1872575"/>
        <a:ext cx="2672755" cy="1603653"/>
      </dsp:txXfrm>
    </dsp:sp>
    <dsp:sp modelId="{29A74689-58B3-4249-ABBB-F339AEDB5C2E}">
      <dsp:nvSpPr>
        <dsp:cNvPr id="0" name=""/>
        <dsp:cNvSpPr/>
      </dsp:nvSpPr>
      <dsp:spPr>
        <a:xfrm>
          <a:off x="3612812" y="1872575"/>
          <a:ext cx="2672755" cy="16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When a broker goes down or comes up.</a:t>
          </a:r>
        </a:p>
      </dsp:txBody>
      <dsp:txXfrm>
        <a:off x="3612812" y="1872575"/>
        <a:ext cx="2672755" cy="1603653"/>
      </dsp:txXfrm>
    </dsp:sp>
    <dsp:sp modelId="{4181642E-E4E0-EF4F-932A-C52E3FCF3DDC}">
      <dsp:nvSpPr>
        <dsp:cNvPr id="0" name=""/>
        <dsp:cNvSpPr/>
      </dsp:nvSpPr>
      <dsp:spPr>
        <a:xfrm>
          <a:off x="6552843" y="1872575"/>
          <a:ext cx="2672755" cy="16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When topics are deleted.</a:t>
          </a:r>
        </a:p>
      </dsp:txBody>
      <dsp:txXfrm>
        <a:off x="6552843" y="1872575"/>
        <a:ext cx="2672755" cy="16036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2C35C-F7FE-F242-9FCB-66681868B6BF}">
      <dsp:nvSpPr>
        <dsp:cNvPr id="0" name=""/>
        <dsp:cNvSpPr/>
      </dsp:nvSpPr>
      <dsp:spPr>
        <a:xfrm>
          <a:off x="0" y="836739"/>
          <a:ext cx="5393361" cy="3105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585" tIns="604012" rIns="418585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/>
            <a:t>Message Consumption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/>
            <a:t>Consumer Group Coordination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/>
            <a:t>Offset Management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/>
            <a:t>Fault Tolerance</a:t>
          </a:r>
          <a:endParaRPr lang="en-US" sz="2900" kern="1200"/>
        </a:p>
      </dsp:txBody>
      <dsp:txXfrm>
        <a:off x="0" y="836739"/>
        <a:ext cx="5393361" cy="3105899"/>
      </dsp:txXfrm>
    </dsp:sp>
    <dsp:sp modelId="{17738008-A55A-784B-A81D-070E6AFA7205}">
      <dsp:nvSpPr>
        <dsp:cNvPr id="0" name=""/>
        <dsp:cNvSpPr/>
      </dsp:nvSpPr>
      <dsp:spPr>
        <a:xfrm>
          <a:off x="269668" y="408699"/>
          <a:ext cx="377535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Role of a Consumer:</a:t>
          </a:r>
          <a:endParaRPr lang="en-US" sz="2900" kern="1200"/>
        </a:p>
      </dsp:txBody>
      <dsp:txXfrm>
        <a:off x="311458" y="450489"/>
        <a:ext cx="3691772" cy="77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BEE78-4445-2345-91A1-418C5B022775}">
      <dsp:nvSpPr>
        <dsp:cNvPr id="0" name=""/>
        <dsp:cNvSpPr/>
      </dsp:nvSpPr>
      <dsp:spPr>
        <a:xfrm>
          <a:off x="0" y="0"/>
          <a:ext cx="58205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A58BD-B47C-E646-91FB-DAFA7C4FC51C}">
      <dsp:nvSpPr>
        <dsp:cNvPr id="0" name=""/>
        <dsp:cNvSpPr/>
      </dsp:nvSpPr>
      <dsp:spPr>
        <a:xfrm>
          <a:off x="0" y="0"/>
          <a:ext cx="1164101" cy="419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Role of Airflow:</a:t>
          </a:r>
          <a:endParaRPr lang="en-US" sz="2200" kern="1200"/>
        </a:p>
      </dsp:txBody>
      <dsp:txXfrm>
        <a:off x="0" y="0"/>
        <a:ext cx="1164101" cy="4196520"/>
      </dsp:txXfrm>
    </dsp:sp>
    <dsp:sp modelId="{EC3C2579-0879-464D-96AD-AF54EA4CC5B9}">
      <dsp:nvSpPr>
        <dsp:cNvPr id="0" name=""/>
        <dsp:cNvSpPr/>
      </dsp:nvSpPr>
      <dsp:spPr>
        <a:xfrm>
          <a:off x="1251409" y="39547"/>
          <a:ext cx="4569098" cy="7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Workflow Orchestration</a:t>
          </a:r>
          <a:endParaRPr lang="en-US" sz="2200" kern="1200"/>
        </a:p>
      </dsp:txBody>
      <dsp:txXfrm>
        <a:off x="1251409" y="39547"/>
        <a:ext cx="4569098" cy="790945"/>
      </dsp:txXfrm>
    </dsp:sp>
    <dsp:sp modelId="{1B3B9A15-CEA3-014A-B6F1-1FF7BF276375}">
      <dsp:nvSpPr>
        <dsp:cNvPr id="0" name=""/>
        <dsp:cNvSpPr/>
      </dsp:nvSpPr>
      <dsp:spPr>
        <a:xfrm>
          <a:off x="1164101" y="830492"/>
          <a:ext cx="46564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2FCA3-2AB5-024C-AE76-4E25956960A1}">
      <dsp:nvSpPr>
        <dsp:cNvPr id="0" name=""/>
        <dsp:cNvSpPr/>
      </dsp:nvSpPr>
      <dsp:spPr>
        <a:xfrm>
          <a:off x="1251409" y="870040"/>
          <a:ext cx="4569098" cy="7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Task Scheduling</a:t>
          </a:r>
          <a:endParaRPr lang="en-US" sz="2200" kern="1200"/>
        </a:p>
      </dsp:txBody>
      <dsp:txXfrm>
        <a:off x="1251409" y="870040"/>
        <a:ext cx="4569098" cy="790945"/>
      </dsp:txXfrm>
    </dsp:sp>
    <dsp:sp modelId="{8884DCE8-6312-924B-9F3A-4EC77C13B16D}">
      <dsp:nvSpPr>
        <dsp:cNvPr id="0" name=""/>
        <dsp:cNvSpPr/>
      </dsp:nvSpPr>
      <dsp:spPr>
        <a:xfrm>
          <a:off x="1164101" y="1660985"/>
          <a:ext cx="46564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82DB6-C760-EF48-AE67-E0EFF87ACB14}">
      <dsp:nvSpPr>
        <dsp:cNvPr id="0" name=""/>
        <dsp:cNvSpPr/>
      </dsp:nvSpPr>
      <dsp:spPr>
        <a:xfrm>
          <a:off x="1251409" y="1700533"/>
          <a:ext cx="4569098" cy="7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Monitoring and Logging</a:t>
          </a:r>
          <a:endParaRPr lang="en-US" sz="2200" kern="1200"/>
        </a:p>
      </dsp:txBody>
      <dsp:txXfrm>
        <a:off x="1251409" y="1700533"/>
        <a:ext cx="4569098" cy="790945"/>
      </dsp:txXfrm>
    </dsp:sp>
    <dsp:sp modelId="{7238D732-1747-3A4A-A5CD-6CF62F1C48CE}">
      <dsp:nvSpPr>
        <dsp:cNvPr id="0" name=""/>
        <dsp:cNvSpPr/>
      </dsp:nvSpPr>
      <dsp:spPr>
        <a:xfrm>
          <a:off x="1164101" y="2491478"/>
          <a:ext cx="46564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C3C36-0100-D64C-9167-A8E2D5760A4E}">
      <dsp:nvSpPr>
        <dsp:cNvPr id="0" name=""/>
        <dsp:cNvSpPr/>
      </dsp:nvSpPr>
      <dsp:spPr>
        <a:xfrm>
          <a:off x="1251409" y="2531026"/>
          <a:ext cx="4569098" cy="7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Error Handling and Retry Logic</a:t>
          </a:r>
          <a:endParaRPr lang="en-US" sz="2200" kern="1200"/>
        </a:p>
      </dsp:txBody>
      <dsp:txXfrm>
        <a:off x="1251409" y="2531026"/>
        <a:ext cx="4569098" cy="790945"/>
      </dsp:txXfrm>
    </dsp:sp>
    <dsp:sp modelId="{1CD15A0F-F2AA-914C-AF74-09FEE956624A}">
      <dsp:nvSpPr>
        <dsp:cNvPr id="0" name=""/>
        <dsp:cNvSpPr/>
      </dsp:nvSpPr>
      <dsp:spPr>
        <a:xfrm>
          <a:off x="1164101" y="3321971"/>
          <a:ext cx="46564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B2A9F-81CD-574F-971D-21E640BD43D2}">
      <dsp:nvSpPr>
        <dsp:cNvPr id="0" name=""/>
        <dsp:cNvSpPr/>
      </dsp:nvSpPr>
      <dsp:spPr>
        <a:xfrm>
          <a:off x="1251409" y="3361519"/>
          <a:ext cx="4569098" cy="79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Integration with External Systems</a:t>
          </a:r>
          <a:br>
            <a:rPr lang="en-US" sz="2200" kern="1200"/>
          </a:br>
          <a:endParaRPr lang="en-US" sz="2200" kern="1200"/>
        </a:p>
      </dsp:txBody>
      <dsp:txXfrm>
        <a:off x="1251409" y="3361519"/>
        <a:ext cx="4569098" cy="790945"/>
      </dsp:txXfrm>
    </dsp:sp>
    <dsp:sp modelId="{57468D7C-64DF-D54B-B2D7-FB8A22FBC09A}">
      <dsp:nvSpPr>
        <dsp:cNvPr id="0" name=""/>
        <dsp:cNvSpPr/>
      </dsp:nvSpPr>
      <dsp:spPr>
        <a:xfrm>
          <a:off x="1164101" y="4152464"/>
          <a:ext cx="46564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5E6FE-F3F5-4908-8FE5-D5E53EB379B5}">
      <dsp:nvSpPr>
        <dsp:cNvPr id="0" name=""/>
        <dsp:cNvSpPr/>
      </dsp:nvSpPr>
      <dsp:spPr>
        <a:xfrm>
          <a:off x="0" y="815223"/>
          <a:ext cx="4647791" cy="15050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9DD73-09FE-4A3B-B977-A33A78C7B662}">
      <dsp:nvSpPr>
        <dsp:cNvPr id="0" name=""/>
        <dsp:cNvSpPr/>
      </dsp:nvSpPr>
      <dsp:spPr>
        <a:xfrm>
          <a:off x="455270" y="1153854"/>
          <a:ext cx="827765" cy="827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93527-50C7-478E-9D76-7095074DA40A}">
      <dsp:nvSpPr>
        <dsp:cNvPr id="0" name=""/>
        <dsp:cNvSpPr/>
      </dsp:nvSpPr>
      <dsp:spPr>
        <a:xfrm>
          <a:off x="1738306" y="815223"/>
          <a:ext cx="2909484" cy="150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82" tIns="159282" rIns="159282" bIns="1592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Apache Airflow</a:t>
          </a:r>
          <a:r>
            <a:rPr lang="en-US" sz="1600" kern="1200"/>
            <a:t> is an open-source platform for </a:t>
          </a:r>
          <a:r>
            <a:rPr lang="en-US" sz="1600" b="1" kern="1200"/>
            <a:t>orchestrating, scheduling, and monitoring workflows</a:t>
          </a:r>
          <a:r>
            <a:rPr lang="en-US" sz="1600" kern="1200"/>
            <a:t>. </a:t>
          </a:r>
        </a:p>
      </dsp:txBody>
      <dsp:txXfrm>
        <a:off x="1738306" y="815223"/>
        <a:ext cx="2909484" cy="1505027"/>
      </dsp:txXfrm>
    </dsp:sp>
    <dsp:sp modelId="{A7C146C0-1358-40F6-9AB0-97BE436DB034}">
      <dsp:nvSpPr>
        <dsp:cNvPr id="0" name=""/>
        <dsp:cNvSpPr/>
      </dsp:nvSpPr>
      <dsp:spPr>
        <a:xfrm>
          <a:off x="0" y="2696507"/>
          <a:ext cx="4647791" cy="15050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BF810-6242-490A-85AF-B787B6512997}">
      <dsp:nvSpPr>
        <dsp:cNvPr id="0" name=""/>
        <dsp:cNvSpPr/>
      </dsp:nvSpPr>
      <dsp:spPr>
        <a:xfrm>
          <a:off x="455270" y="3035138"/>
          <a:ext cx="827765" cy="827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FF7E6-E6A8-4B04-A38C-91437B1EF7EF}">
      <dsp:nvSpPr>
        <dsp:cNvPr id="0" name=""/>
        <dsp:cNvSpPr/>
      </dsp:nvSpPr>
      <dsp:spPr>
        <a:xfrm>
          <a:off x="1738306" y="2696507"/>
          <a:ext cx="2909484" cy="150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82" tIns="159282" rIns="159282" bIns="1592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allows users to define, manage, and automate complex data pipelines and tasks.</a:t>
          </a:r>
        </a:p>
      </dsp:txBody>
      <dsp:txXfrm>
        <a:off x="1738306" y="2696507"/>
        <a:ext cx="2909484" cy="150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0234-5A22-043B-727B-6669611E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CB91B-232E-FE19-A821-872D50952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649B-58EB-20E7-D338-D29355E0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1478-77BD-80BD-38D5-9EAD6513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5B2A-F9DD-44CB-2442-FC694064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6572-D26B-EF4B-429C-E7CF749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495CA-D8D5-D321-C41C-719B4203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17ED-F1FD-1ED9-CE44-FB682E99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890C3-257F-F7E4-F12E-BDBBD0ED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30C3-21EA-F650-9F35-40B2D6B9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56021-40B1-0D10-05E9-3094D189F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0065A-EDC0-7457-A490-CF4CD5159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B696-F256-C955-0BA2-D1D72D78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17CE-A926-6625-2DF8-19D9C054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0E58-3172-E8C0-C093-A3EAA452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036A-1D28-BE80-F569-366540E8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4658-AE00-B43D-54F6-FE6252D6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3C95-A70D-AFCA-58CA-E3A2575B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36F16-6C64-CF5B-656D-CC5680E0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E3C3-B626-0D8B-82BD-4D84BE1F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4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B0B2-6B7E-7C54-63B1-5F5C006A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E1B6-13BC-9D0A-F1F5-050A60AB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8609-118B-5FA9-F5B8-856DD5CD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E024-1CB0-66CD-6381-566CED58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8D80-EDAB-0478-B1A2-E26334AA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E33C-B7CD-2C79-81D8-7E1A018F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213A-385E-2852-9E11-F66032895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0A64C-EB2B-0067-6F1F-EEB029740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ACAE5-A6A3-34E6-A40A-D7690833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B383E-121D-1F3D-7D97-A70A2242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FA853-4784-6E75-EEE7-F1E1D3F0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2EC5-1D92-D236-D20A-5C235244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142E-E27B-E9C3-1F39-B55F2FB07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F5F13-8253-D0FC-3E4A-E26DC0DFE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3B559-FF43-9A95-DD25-A7D47CD2E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5833A-8DD0-067C-C671-A70B1E625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7B711-E7B8-EAA9-AB94-F07250FE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9A542-060D-E3D7-1EB1-1C817033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76F47-0D80-3AC1-6E98-A870F242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D6C3-6C76-A326-9D1B-09242C4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BFB65-9128-8E1F-CC75-F4524427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7079-0190-5E80-FBEC-A7438DFE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1FF77-84F2-D508-57AD-5E49B0CD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EF5AD-A250-6B37-246E-1D609362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1BE4D-B264-A4C7-65E5-AD021587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B939D-67FE-8FB0-3547-C82230C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CE30-F05C-B317-2E97-6965EBE5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ADC8-7438-3D86-808A-A2B048AE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15459-00C1-5BFE-A2EC-A1D2E935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EF0C6-9F30-C39D-DCCF-481876BC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F72B-6277-C5E8-F4BA-914D73E0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EEBA-ECF7-D6AC-AF25-240AA51E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3B8C-F49C-810E-CF57-D7B5522A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A4A95-4C12-0723-7CD7-E65D9DFB1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361CE-9EB5-9C20-594C-40CD157F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FB2E2-7663-ED5F-8ED5-4E26C3AC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9FBFC-C97D-D888-6D74-4A782BA3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4471-691C-C91D-8CA3-FEB34F80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50D83-70C0-B2A3-07EE-1BFAC60F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2CCC-5E40-4F69-744A-C921B722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1546-8398-9779-D893-071D7D0C7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107D8-C1AA-B646-9856-FE0FA284A59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77CB-1BDD-7A67-3116-E23ADD696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AF75-8CED-1453-E7A1-0238B6676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1C52F-1590-BA43-AF28-60708902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19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93E0B60-0204-4F9C-8CD5-C9BD373E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ED9E5-482A-05C2-F22C-305EED47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814" y="3960000"/>
            <a:ext cx="6240443" cy="166552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Engineering with Python</a:t>
            </a:r>
          </a:p>
        </p:txBody>
      </p:sp>
      <p:pic>
        <p:nvPicPr>
          <p:cNvPr id="14" name="Picture 13" descr="A yellow and blue snake logo&#10;&#10;Description automatically generated">
            <a:extLst>
              <a:ext uri="{FF2B5EF4-FFF2-40B4-BE49-F238E27FC236}">
                <a16:creationId xmlns:a16="http://schemas.microsoft.com/office/drawing/2014/main" id="{6ADB28FB-5AFD-573E-FD6E-F58C4943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62" r="5052" b="-2"/>
          <a:stretch/>
        </p:blipFill>
        <p:spPr>
          <a:xfrm>
            <a:off x="300" y="1130513"/>
            <a:ext cx="5004928" cy="5727482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BFA0782-E4B3-4AE1-904C-10681376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35182"/>
            <a:ext cx="5401996" cy="5922819"/>
            <a:chOff x="0" y="935182"/>
            <a:chExt cx="5401996" cy="592281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67B6173-F03D-4643-AF45-C8A3A034C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251" cy="5796001"/>
            </a:xfrm>
            <a:custGeom>
              <a:avLst/>
              <a:gdLst>
                <a:gd name="connsiteX0" fmla="*/ 0 w 5086251"/>
                <a:gd name="connsiteY0" fmla="*/ 5336479 h 5796001"/>
                <a:gd name="connsiteX1" fmla="*/ 21826 w 5086251"/>
                <a:gd name="connsiteY1" fmla="*/ 5354914 h 5796001"/>
                <a:gd name="connsiteX2" fmla="*/ 568136 w 5086251"/>
                <a:gd name="connsiteY2" fmla="*/ 5687263 h 5796001"/>
                <a:gd name="connsiteX3" fmla="*/ 842562 w 5086251"/>
                <a:gd name="connsiteY3" fmla="*/ 5795316 h 5796001"/>
                <a:gd name="connsiteX4" fmla="*/ 845065 w 5086251"/>
                <a:gd name="connsiteY4" fmla="*/ 5796001 h 5796001"/>
                <a:gd name="connsiteX5" fmla="*/ 0 w 5086251"/>
                <a:gd name="connsiteY5" fmla="*/ 5796001 h 5796001"/>
                <a:gd name="connsiteX6" fmla="*/ 1713788 w 5086251"/>
                <a:gd name="connsiteY6" fmla="*/ 0 h 5796001"/>
                <a:gd name="connsiteX7" fmla="*/ 4987768 w 5086251"/>
                <a:gd name="connsiteY7" fmla="*/ 3991800 h 5796001"/>
                <a:gd name="connsiteX8" fmla="*/ 3684917 w 5086251"/>
                <a:gd name="connsiteY8" fmla="*/ 5224588 h 5796001"/>
                <a:gd name="connsiteX9" fmla="*/ 3215359 w 5086251"/>
                <a:gd name="connsiteY9" fmla="*/ 5711437 h 5796001"/>
                <a:gd name="connsiteX10" fmla="*/ 3131325 w 5086251"/>
                <a:gd name="connsiteY10" fmla="*/ 5796001 h 5796001"/>
                <a:gd name="connsiteX11" fmla="*/ 2222574 w 5086251"/>
                <a:gd name="connsiteY11" fmla="*/ 5796001 h 5796001"/>
                <a:gd name="connsiteX12" fmla="*/ 2310547 w 5086251"/>
                <a:gd name="connsiteY12" fmla="*/ 5743977 h 5796001"/>
                <a:gd name="connsiteX13" fmla="*/ 2936733 w 5086251"/>
                <a:gd name="connsiteY13" fmla="*/ 5161414 h 5796001"/>
                <a:gd name="connsiteX14" fmla="*/ 3263051 w 5086251"/>
                <a:gd name="connsiteY14" fmla="*/ 4825264 h 5796001"/>
                <a:gd name="connsiteX15" fmla="*/ 4024832 w 5086251"/>
                <a:gd name="connsiteY15" fmla="*/ 4296541 h 5796001"/>
                <a:gd name="connsiteX16" fmla="*/ 4270688 w 5086251"/>
                <a:gd name="connsiteY16" fmla="*/ 4145428 h 5796001"/>
                <a:gd name="connsiteX17" fmla="*/ 4418202 w 5086251"/>
                <a:gd name="connsiteY17" fmla="*/ 3838352 h 5796001"/>
                <a:gd name="connsiteX18" fmla="*/ 4426769 w 5086251"/>
                <a:gd name="connsiteY18" fmla="*/ 2771754 h 5796001"/>
                <a:gd name="connsiteX19" fmla="*/ 3911962 w 5086251"/>
                <a:gd name="connsiteY19" fmla="*/ 1761151 h 5796001"/>
                <a:gd name="connsiteX20" fmla="*/ 2878996 w 5086251"/>
                <a:gd name="connsiteY20" fmla="*/ 891074 h 5796001"/>
                <a:gd name="connsiteX21" fmla="*/ 1713788 w 5086251"/>
                <a:gd name="connsiteY21" fmla="*/ 569643 h 5796001"/>
                <a:gd name="connsiteX22" fmla="*/ 178318 w 5086251"/>
                <a:gd name="connsiteY22" fmla="*/ 1035168 h 5796001"/>
                <a:gd name="connsiteX23" fmla="*/ 0 w 5086251"/>
                <a:gd name="connsiteY23" fmla="*/ 1166764 h 5796001"/>
                <a:gd name="connsiteX24" fmla="*/ 0 w 5086251"/>
                <a:gd name="connsiteY24" fmla="*/ 470600 h 5796001"/>
                <a:gd name="connsiteX25" fmla="*/ 57412 w 5086251"/>
                <a:gd name="connsiteY25" fmla="*/ 434140 h 5796001"/>
                <a:gd name="connsiteX26" fmla="*/ 1713788 w 5086251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251" h="5796001">
                  <a:moveTo>
                    <a:pt x="0" y="5336479"/>
                  </a:moveTo>
                  <a:lnTo>
                    <a:pt x="21826" y="5354914"/>
                  </a:lnTo>
                  <a:cubicBezTo>
                    <a:pt x="190493" y="5486545"/>
                    <a:pt x="374629" y="5598829"/>
                    <a:pt x="568136" y="5687263"/>
                  </a:cubicBezTo>
                  <a:cubicBezTo>
                    <a:pt x="658050" y="5728362"/>
                    <a:pt x="749583" y="5764391"/>
                    <a:pt x="842562" y="5795316"/>
                  </a:cubicBezTo>
                  <a:lnTo>
                    <a:pt x="845065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1" y="2025871"/>
                    <a:pt x="4987768" y="3991800"/>
                  </a:cubicBezTo>
                  <a:cubicBezTo>
                    <a:pt x="4737256" y="4855774"/>
                    <a:pt x="4285030" y="4636101"/>
                    <a:pt x="3684917" y="5224588"/>
                  </a:cubicBezTo>
                  <a:cubicBezTo>
                    <a:pt x="3521758" y="5384631"/>
                    <a:pt x="3369286" y="5552220"/>
                    <a:pt x="3215359" y="5711437"/>
                  </a:cubicBezTo>
                  <a:lnTo>
                    <a:pt x="3131325" y="5796001"/>
                  </a:lnTo>
                  <a:lnTo>
                    <a:pt x="2222574" y="5796001"/>
                  </a:lnTo>
                  <a:lnTo>
                    <a:pt x="2310547" y="5743977"/>
                  </a:lnTo>
                  <a:cubicBezTo>
                    <a:pt x="2520268" y="5601656"/>
                    <a:pt x="2722540" y="5387726"/>
                    <a:pt x="2936733" y="5161414"/>
                  </a:cubicBezTo>
                  <a:cubicBezTo>
                    <a:pt x="3040664" y="5051578"/>
                    <a:pt x="3148133" y="4937972"/>
                    <a:pt x="3263051" y="4825264"/>
                  </a:cubicBezTo>
                  <a:cubicBezTo>
                    <a:pt x="3555098" y="4538829"/>
                    <a:pt x="3826658" y="4398841"/>
                    <a:pt x="4024832" y="4296541"/>
                  </a:cubicBezTo>
                  <a:cubicBezTo>
                    <a:pt x="4150553" y="4231753"/>
                    <a:pt x="4223938" y="4192627"/>
                    <a:pt x="4270688" y="4145428"/>
                  </a:cubicBezTo>
                  <a:cubicBezTo>
                    <a:pt x="4325632" y="4089790"/>
                    <a:pt x="4375177" y="3986594"/>
                    <a:pt x="4418202" y="3838352"/>
                  </a:cubicBezTo>
                  <a:cubicBezTo>
                    <a:pt x="4517661" y="3495740"/>
                    <a:pt x="4520455" y="3136797"/>
                    <a:pt x="4426769" y="2771754"/>
                  </a:cubicBezTo>
                  <a:cubicBezTo>
                    <a:pt x="4337740" y="2425376"/>
                    <a:pt x="4159867" y="2075944"/>
                    <a:pt x="3911962" y="1761151"/>
                  </a:cubicBezTo>
                  <a:cubicBezTo>
                    <a:pt x="3631649" y="1405261"/>
                    <a:pt x="3274600" y="1104467"/>
                    <a:pt x="2878996" y="891074"/>
                  </a:cubicBezTo>
                  <a:cubicBezTo>
                    <a:pt x="2489164" y="680734"/>
                    <a:pt x="2086109" y="569643"/>
                    <a:pt x="1713788" y="569643"/>
                  </a:cubicBezTo>
                  <a:cubicBezTo>
                    <a:pt x="1158071" y="569643"/>
                    <a:pt x="627356" y="732497"/>
                    <a:pt x="178318" y="1035168"/>
                  </a:cubicBezTo>
                  <a:lnTo>
                    <a:pt x="0" y="1166764"/>
                  </a:lnTo>
                  <a:lnTo>
                    <a:pt x="0" y="470600"/>
                  </a:lnTo>
                  <a:lnTo>
                    <a:pt x="57412" y="434140"/>
                  </a:lnTo>
                  <a:cubicBezTo>
                    <a:pt x="544779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C5B76B-07C5-4AF3-B407-C1FC95B6C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379" cy="5796001"/>
            </a:xfrm>
            <a:custGeom>
              <a:avLst/>
              <a:gdLst>
                <a:gd name="connsiteX0" fmla="*/ 0 w 5086379"/>
                <a:gd name="connsiteY0" fmla="*/ 5185390 h 5796001"/>
                <a:gd name="connsiteX1" fmla="*/ 96129 w 5086379"/>
                <a:gd name="connsiteY1" fmla="*/ 5266609 h 5796001"/>
                <a:gd name="connsiteX2" fmla="*/ 618798 w 5086379"/>
                <a:gd name="connsiteY2" fmla="*/ 5584607 h 5796001"/>
                <a:gd name="connsiteX3" fmla="*/ 1151695 w 5086379"/>
                <a:gd name="connsiteY3" fmla="*/ 5761857 h 5796001"/>
                <a:gd name="connsiteX4" fmla="*/ 1364580 w 5086379"/>
                <a:gd name="connsiteY4" fmla="*/ 5796001 h 5796001"/>
                <a:gd name="connsiteX5" fmla="*/ 0 w 5086379"/>
                <a:gd name="connsiteY5" fmla="*/ 5796001 h 5796001"/>
                <a:gd name="connsiteX6" fmla="*/ 1713788 w 5086379"/>
                <a:gd name="connsiteY6" fmla="*/ 0 h 5796001"/>
                <a:gd name="connsiteX7" fmla="*/ 4987953 w 5086379"/>
                <a:gd name="connsiteY7" fmla="*/ 3992158 h 5796001"/>
                <a:gd name="connsiteX8" fmla="*/ 3685105 w 5086379"/>
                <a:gd name="connsiteY8" fmla="*/ 5224946 h 5796001"/>
                <a:gd name="connsiteX9" fmla="*/ 3215548 w 5086379"/>
                <a:gd name="connsiteY9" fmla="*/ 5711797 h 5796001"/>
                <a:gd name="connsiteX10" fmla="*/ 3131871 w 5086379"/>
                <a:gd name="connsiteY10" fmla="*/ 5796001 h 5796001"/>
                <a:gd name="connsiteX11" fmla="*/ 1917858 w 5086379"/>
                <a:gd name="connsiteY11" fmla="*/ 5796001 h 5796001"/>
                <a:gd name="connsiteX12" fmla="*/ 2003797 w 5086379"/>
                <a:gd name="connsiteY12" fmla="*/ 5774314 h 5796001"/>
                <a:gd name="connsiteX13" fmla="*/ 2849381 w 5086379"/>
                <a:gd name="connsiteY13" fmla="*/ 5084958 h 5796001"/>
                <a:gd name="connsiteX14" fmla="*/ 3178679 w 5086379"/>
                <a:gd name="connsiteY14" fmla="*/ 4745758 h 5796001"/>
                <a:gd name="connsiteX15" fmla="*/ 3969142 w 5086379"/>
                <a:gd name="connsiteY15" fmla="*/ 4196398 h 5796001"/>
                <a:gd name="connsiteX16" fmla="*/ 4185198 w 5086379"/>
                <a:gd name="connsiteY16" fmla="*/ 4067178 h 5796001"/>
                <a:gd name="connsiteX17" fmla="*/ 4304401 w 5086379"/>
                <a:gd name="connsiteY17" fmla="*/ 3808022 h 5796001"/>
                <a:gd name="connsiteX18" fmla="*/ 4312036 w 5086379"/>
                <a:gd name="connsiteY18" fmla="*/ 2799394 h 5796001"/>
                <a:gd name="connsiteX19" fmla="*/ 3817903 w 5086379"/>
                <a:gd name="connsiteY19" fmla="*/ 1830249 h 5796001"/>
                <a:gd name="connsiteX20" fmla="*/ 2821256 w 5086379"/>
                <a:gd name="connsiteY20" fmla="*/ 990682 h 5796001"/>
                <a:gd name="connsiteX21" fmla="*/ 1713788 w 5086379"/>
                <a:gd name="connsiteY21" fmla="*/ 683787 h 5796001"/>
                <a:gd name="connsiteX22" fmla="*/ 66552 w 5086379"/>
                <a:gd name="connsiteY22" fmla="*/ 1261053 h 5796001"/>
                <a:gd name="connsiteX23" fmla="*/ 0 w 5086379"/>
                <a:gd name="connsiteY23" fmla="*/ 1320232 h 5796001"/>
                <a:gd name="connsiteX24" fmla="*/ 0 w 5086379"/>
                <a:gd name="connsiteY24" fmla="*/ 470600 h 5796001"/>
                <a:gd name="connsiteX25" fmla="*/ 57413 w 5086379"/>
                <a:gd name="connsiteY25" fmla="*/ 434140 h 5796001"/>
                <a:gd name="connsiteX26" fmla="*/ 1713788 w 5086379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379" h="5796001">
                  <a:moveTo>
                    <a:pt x="0" y="5185390"/>
                  </a:moveTo>
                  <a:lnTo>
                    <a:pt x="96129" y="5266609"/>
                  </a:lnTo>
                  <a:cubicBezTo>
                    <a:pt x="257505" y="5392583"/>
                    <a:pt x="433673" y="5500009"/>
                    <a:pt x="618798" y="5584607"/>
                  </a:cubicBezTo>
                  <a:cubicBezTo>
                    <a:pt x="790710" y="5663125"/>
                    <a:pt x="968770" y="5722306"/>
                    <a:pt x="1151695" y="5761857"/>
                  </a:cubicBezTo>
                  <a:lnTo>
                    <a:pt x="1364580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2" y="2025871"/>
                    <a:pt x="4987953" y="3992158"/>
                  </a:cubicBezTo>
                  <a:cubicBezTo>
                    <a:pt x="4737442" y="4856134"/>
                    <a:pt x="4285216" y="4636462"/>
                    <a:pt x="3685105" y="5224946"/>
                  </a:cubicBezTo>
                  <a:cubicBezTo>
                    <a:pt x="3521946" y="5384990"/>
                    <a:pt x="3369474" y="5552580"/>
                    <a:pt x="3215548" y="5711797"/>
                  </a:cubicBezTo>
                  <a:lnTo>
                    <a:pt x="3131871" y="5796001"/>
                  </a:lnTo>
                  <a:lnTo>
                    <a:pt x="1917858" y="5796001"/>
                  </a:lnTo>
                  <a:lnTo>
                    <a:pt x="2003797" y="5774314"/>
                  </a:lnTo>
                  <a:cubicBezTo>
                    <a:pt x="2274866" y="5680612"/>
                    <a:pt x="2506021" y="5447849"/>
                    <a:pt x="2849381" y="5084958"/>
                  </a:cubicBezTo>
                  <a:cubicBezTo>
                    <a:pt x="2954055" y="4974404"/>
                    <a:pt x="3062270" y="4860082"/>
                    <a:pt x="3178679" y="4745758"/>
                  </a:cubicBezTo>
                  <a:cubicBezTo>
                    <a:pt x="3483577" y="4446761"/>
                    <a:pt x="3764263" y="4302105"/>
                    <a:pt x="3969142" y="4196398"/>
                  </a:cubicBezTo>
                  <a:cubicBezTo>
                    <a:pt x="4069906" y="4144529"/>
                    <a:pt x="4149251" y="4103431"/>
                    <a:pt x="4185198" y="4067178"/>
                  </a:cubicBezTo>
                  <a:cubicBezTo>
                    <a:pt x="4225429" y="4026438"/>
                    <a:pt x="4267708" y="3934369"/>
                    <a:pt x="4304401" y="3808022"/>
                  </a:cubicBezTo>
                  <a:cubicBezTo>
                    <a:pt x="4398272" y="3484435"/>
                    <a:pt x="4400693" y="3145054"/>
                    <a:pt x="4312036" y="2799394"/>
                  </a:cubicBezTo>
                  <a:cubicBezTo>
                    <a:pt x="4226918" y="2467731"/>
                    <a:pt x="4056124" y="2132658"/>
                    <a:pt x="3817903" y="1830249"/>
                  </a:cubicBezTo>
                  <a:cubicBezTo>
                    <a:pt x="3547276" y="1486741"/>
                    <a:pt x="3202705" y="1196357"/>
                    <a:pt x="2821256" y="990682"/>
                  </a:cubicBezTo>
                  <a:cubicBezTo>
                    <a:pt x="2448933" y="789853"/>
                    <a:pt x="2065994" y="683787"/>
                    <a:pt x="1713788" y="683787"/>
                  </a:cubicBezTo>
                  <a:cubicBezTo>
                    <a:pt x="1106552" y="683787"/>
                    <a:pt x="530689" y="887150"/>
                    <a:pt x="66552" y="1261053"/>
                  </a:cubicBezTo>
                  <a:lnTo>
                    <a:pt x="0" y="1320232"/>
                  </a:lnTo>
                  <a:lnTo>
                    <a:pt x="0" y="470600"/>
                  </a:lnTo>
                  <a:lnTo>
                    <a:pt x="57413" y="434140"/>
                  </a:lnTo>
                  <a:cubicBezTo>
                    <a:pt x="544780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C44622-9766-4F88-A9B0-A71B34E4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111816"/>
              <a:ext cx="5064554" cy="5746185"/>
            </a:xfrm>
            <a:custGeom>
              <a:avLst/>
              <a:gdLst>
                <a:gd name="connsiteX0" fmla="*/ 0 w 5064554"/>
                <a:gd name="connsiteY0" fmla="*/ 5562249 h 5746185"/>
                <a:gd name="connsiteX1" fmla="*/ 46809 w 5064554"/>
                <a:gd name="connsiteY1" fmla="*/ 5601914 h 5746185"/>
                <a:gd name="connsiteX2" fmla="*/ 103803 w 5064554"/>
                <a:gd name="connsiteY2" fmla="*/ 5645347 h 5746185"/>
                <a:gd name="connsiteX3" fmla="*/ 161915 w 5064554"/>
                <a:gd name="connsiteY3" fmla="*/ 5687702 h 5746185"/>
                <a:gd name="connsiteX4" fmla="*/ 220771 w 5064554"/>
                <a:gd name="connsiteY4" fmla="*/ 5729158 h 5746185"/>
                <a:gd name="connsiteX5" fmla="*/ 246285 w 5064554"/>
                <a:gd name="connsiteY5" fmla="*/ 5746185 h 5746185"/>
                <a:gd name="connsiteX6" fmla="*/ 0 w 5064554"/>
                <a:gd name="connsiteY6" fmla="*/ 5746185 h 5746185"/>
                <a:gd name="connsiteX7" fmla="*/ 1720118 w 5064554"/>
                <a:gd name="connsiteY7" fmla="*/ 79 h 5746185"/>
                <a:gd name="connsiteX8" fmla="*/ 2041220 w 5064554"/>
                <a:gd name="connsiteY8" fmla="*/ 19280 h 5746185"/>
                <a:gd name="connsiteX9" fmla="*/ 2356178 w 5064554"/>
                <a:gd name="connsiteY9" fmla="*/ 76533 h 5746185"/>
                <a:gd name="connsiteX10" fmla="*/ 2956476 w 5064554"/>
                <a:gd name="connsiteY10" fmla="*/ 284898 h 5746185"/>
                <a:gd name="connsiteX11" fmla="*/ 3238838 w 5064554"/>
                <a:gd name="connsiteY11" fmla="*/ 428117 h 5746185"/>
                <a:gd name="connsiteX12" fmla="*/ 3508346 w 5064554"/>
                <a:gd name="connsiteY12" fmla="*/ 593052 h 5746185"/>
                <a:gd name="connsiteX13" fmla="*/ 4003038 w 5064554"/>
                <a:gd name="connsiteY13" fmla="*/ 983938 h 5746185"/>
                <a:gd name="connsiteX14" fmla="*/ 4429376 w 5064554"/>
                <a:gd name="connsiteY14" fmla="*/ 1448410 h 5746185"/>
                <a:gd name="connsiteX15" fmla="*/ 4770594 w 5064554"/>
                <a:gd name="connsiteY15" fmla="*/ 1980902 h 5746185"/>
                <a:gd name="connsiteX16" fmla="*/ 4902648 w 5064554"/>
                <a:gd name="connsiteY16" fmla="*/ 2270210 h 5746185"/>
                <a:gd name="connsiteX17" fmla="*/ 4931144 w 5064554"/>
                <a:gd name="connsiteY17" fmla="*/ 2344691 h 5746185"/>
                <a:gd name="connsiteX18" fmla="*/ 4957220 w 5064554"/>
                <a:gd name="connsiteY18" fmla="*/ 2420068 h 5746185"/>
                <a:gd name="connsiteX19" fmla="*/ 4980316 w 5064554"/>
                <a:gd name="connsiteY19" fmla="*/ 2496522 h 5746185"/>
                <a:gd name="connsiteX20" fmla="*/ 5000617 w 5064554"/>
                <a:gd name="connsiteY20" fmla="*/ 2574414 h 5746185"/>
                <a:gd name="connsiteX21" fmla="*/ 5063572 w 5064554"/>
                <a:gd name="connsiteY21" fmla="*/ 3209382 h 5746185"/>
                <a:gd name="connsiteX22" fmla="*/ 5028556 w 5064554"/>
                <a:gd name="connsiteY22" fmla="*/ 3526687 h 5746185"/>
                <a:gd name="connsiteX23" fmla="*/ 4946789 w 5064554"/>
                <a:gd name="connsiteY23" fmla="*/ 3833942 h 5746185"/>
                <a:gd name="connsiteX24" fmla="*/ 4837646 w 5064554"/>
                <a:gd name="connsiteY24" fmla="*/ 4130967 h 5746185"/>
                <a:gd name="connsiteX25" fmla="*/ 4769104 w 5064554"/>
                <a:gd name="connsiteY25" fmla="*/ 4278673 h 5746185"/>
                <a:gd name="connsiteX26" fmla="*/ 4680818 w 5064554"/>
                <a:gd name="connsiteY26" fmla="*/ 4422429 h 5746185"/>
                <a:gd name="connsiteX27" fmla="*/ 4567762 w 5064554"/>
                <a:gd name="connsiteY27" fmla="*/ 4555058 h 5746185"/>
                <a:gd name="connsiteX28" fmla="*/ 4502759 w 5064554"/>
                <a:gd name="connsiteY28" fmla="*/ 4613925 h 5746185"/>
                <a:gd name="connsiteX29" fmla="*/ 4434218 w 5064554"/>
                <a:gd name="connsiteY29" fmla="*/ 4666689 h 5746185"/>
                <a:gd name="connsiteX30" fmla="*/ 4160610 w 5064554"/>
                <a:gd name="connsiteY30" fmla="*/ 4832881 h 5746185"/>
                <a:gd name="connsiteX31" fmla="*/ 3920156 w 5064554"/>
                <a:gd name="connsiteY31" fmla="*/ 4984175 h 5746185"/>
                <a:gd name="connsiteX32" fmla="*/ 3812501 w 5064554"/>
                <a:gd name="connsiteY32" fmla="*/ 5068168 h 5746185"/>
                <a:gd name="connsiteX33" fmla="*/ 3711179 w 5064554"/>
                <a:gd name="connsiteY33" fmla="*/ 5159158 h 5746185"/>
                <a:gd name="connsiteX34" fmla="*/ 3662380 w 5064554"/>
                <a:gd name="connsiteY34" fmla="*/ 5207795 h 5746185"/>
                <a:gd name="connsiteX35" fmla="*/ 3612091 w 5064554"/>
                <a:gd name="connsiteY35" fmla="*/ 5259662 h 5746185"/>
                <a:gd name="connsiteX36" fmla="*/ 3511327 w 5064554"/>
                <a:gd name="connsiteY36" fmla="*/ 5365012 h 5746185"/>
                <a:gd name="connsiteX37" fmla="*/ 3302909 w 5064554"/>
                <a:gd name="connsiteY37" fmla="*/ 5577146 h 5746185"/>
                <a:gd name="connsiteX38" fmla="*/ 3195253 w 5064554"/>
                <a:gd name="connsiteY38" fmla="*/ 5683753 h 5746185"/>
                <a:gd name="connsiteX39" fmla="*/ 3129248 w 5064554"/>
                <a:gd name="connsiteY39" fmla="*/ 5746185 h 5746185"/>
                <a:gd name="connsiteX40" fmla="*/ 2696114 w 5064554"/>
                <a:gd name="connsiteY40" fmla="*/ 5746185 h 5746185"/>
                <a:gd name="connsiteX41" fmla="*/ 2854035 w 5064554"/>
                <a:gd name="connsiteY41" fmla="*/ 5578941 h 5746185"/>
                <a:gd name="connsiteX42" fmla="*/ 2949771 w 5064554"/>
                <a:gd name="connsiteY42" fmla="*/ 5468566 h 5746185"/>
                <a:gd name="connsiteX43" fmla="*/ 3045690 w 5064554"/>
                <a:gd name="connsiteY43" fmla="*/ 5356219 h 5746185"/>
                <a:gd name="connsiteX44" fmla="*/ 3243679 w 5064554"/>
                <a:gd name="connsiteY44" fmla="*/ 5129905 h 5746185"/>
                <a:gd name="connsiteX45" fmla="*/ 3350402 w 5064554"/>
                <a:gd name="connsiteY45" fmla="*/ 5019889 h 5746185"/>
                <a:gd name="connsiteX46" fmla="*/ 3405908 w 5064554"/>
                <a:gd name="connsiteY46" fmla="*/ 4965868 h 5746185"/>
                <a:gd name="connsiteX47" fmla="*/ 3465323 w 5064554"/>
                <a:gd name="connsiteY47" fmla="*/ 4911130 h 5746185"/>
                <a:gd name="connsiteX48" fmla="*/ 3728872 w 5064554"/>
                <a:gd name="connsiteY48" fmla="*/ 4715505 h 5746185"/>
                <a:gd name="connsiteX49" fmla="*/ 4012537 w 5064554"/>
                <a:gd name="connsiteY49" fmla="*/ 4566545 h 5746185"/>
                <a:gd name="connsiteX50" fmla="*/ 4146455 w 5064554"/>
                <a:gd name="connsiteY50" fmla="*/ 4502832 h 5746185"/>
                <a:gd name="connsiteX51" fmla="*/ 4265658 w 5064554"/>
                <a:gd name="connsiteY51" fmla="*/ 4436787 h 5746185"/>
                <a:gd name="connsiteX52" fmla="*/ 4447068 w 5064554"/>
                <a:gd name="connsiteY52" fmla="*/ 4266826 h 5746185"/>
                <a:gd name="connsiteX53" fmla="*/ 4561802 w 5064554"/>
                <a:gd name="connsiteY53" fmla="*/ 4033693 h 5746185"/>
                <a:gd name="connsiteX54" fmla="*/ 4618237 w 5064554"/>
                <a:gd name="connsiteY54" fmla="*/ 3765564 h 5746185"/>
                <a:gd name="connsiteX55" fmla="*/ 4628108 w 5064554"/>
                <a:gd name="connsiteY55" fmla="*/ 3492050 h 5746185"/>
                <a:gd name="connsiteX56" fmla="*/ 4609670 w 5064554"/>
                <a:gd name="connsiteY56" fmla="*/ 3222125 h 5746185"/>
                <a:gd name="connsiteX57" fmla="*/ 4567390 w 5064554"/>
                <a:gd name="connsiteY57" fmla="*/ 2956508 h 5746185"/>
                <a:gd name="connsiteX58" fmla="*/ 4501083 w 5064554"/>
                <a:gd name="connsiteY58" fmla="*/ 2695555 h 5746185"/>
                <a:gd name="connsiteX59" fmla="*/ 4320789 w 5064554"/>
                <a:gd name="connsiteY59" fmla="*/ 2183167 h 5746185"/>
                <a:gd name="connsiteX60" fmla="*/ 4055189 w 5064554"/>
                <a:gd name="connsiteY60" fmla="*/ 1697159 h 5746185"/>
                <a:gd name="connsiteX61" fmla="*/ 3893334 w 5064554"/>
                <a:gd name="connsiteY61" fmla="*/ 1467972 h 5746185"/>
                <a:gd name="connsiteX62" fmla="*/ 3712854 w 5064554"/>
                <a:gd name="connsiteY62" fmla="*/ 1250454 h 5746185"/>
                <a:gd name="connsiteX63" fmla="*/ 3300486 w 5064554"/>
                <a:gd name="connsiteY63" fmla="*/ 856873 h 5746185"/>
                <a:gd name="connsiteX64" fmla="*/ 2823118 w 5064554"/>
                <a:gd name="connsiteY64" fmla="*/ 536158 h 5746185"/>
                <a:gd name="connsiteX65" fmla="*/ 2759232 w 5064554"/>
                <a:gd name="connsiteY65" fmla="*/ 502417 h 5746185"/>
                <a:gd name="connsiteX66" fmla="*/ 2694601 w 5064554"/>
                <a:gd name="connsiteY66" fmla="*/ 470293 h 5746185"/>
                <a:gd name="connsiteX67" fmla="*/ 2628854 w 5064554"/>
                <a:gd name="connsiteY67" fmla="*/ 440142 h 5746185"/>
                <a:gd name="connsiteX68" fmla="*/ 2562361 w 5064554"/>
                <a:gd name="connsiteY68" fmla="*/ 411605 h 5746185"/>
                <a:gd name="connsiteX69" fmla="*/ 2289497 w 5064554"/>
                <a:gd name="connsiteY69" fmla="*/ 316484 h 5746185"/>
                <a:gd name="connsiteX70" fmla="*/ 2007510 w 5064554"/>
                <a:gd name="connsiteY70" fmla="*/ 254927 h 5746185"/>
                <a:gd name="connsiteX71" fmla="*/ 1720677 w 5064554"/>
                <a:gd name="connsiteY71" fmla="*/ 231775 h 5746185"/>
                <a:gd name="connsiteX72" fmla="*/ 1144034 w 5064554"/>
                <a:gd name="connsiteY72" fmla="*/ 303923 h 5746185"/>
                <a:gd name="connsiteX73" fmla="*/ 609856 w 5064554"/>
                <a:gd name="connsiteY73" fmla="*/ 517135 h 5746185"/>
                <a:gd name="connsiteX74" fmla="*/ 137330 w 5064554"/>
                <a:gd name="connsiteY74" fmla="*/ 828337 h 5746185"/>
                <a:gd name="connsiteX75" fmla="*/ 0 w 5064554"/>
                <a:gd name="connsiteY75" fmla="*/ 943022 h 5746185"/>
                <a:gd name="connsiteX76" fmla="*/ 0 w 5064554"/>
                <a:gd name="connsiteY76" fmla="*/ 441968 h 5746185"/>
                <a:gd name="connsiteX77" fmla="*/ 170854 w 5064554"/>
                <a:gd name="connsiteY77" fmla="*/ 345537 h 5746185"/>
                <a:gd name="connsiteX78" fmla="*/ 466998 w 5064554"/>
                <a:gd name="connsiteY78" fmla="*/ 218852 h 5746185"/>
                <a:gd name="connsiteX79" fmla="*/ 1086479 w 5064554"/>
                <a:gd name="connsiteY79" fmla="*/ 56253 h 5746185"/>
                <a:gd name="connsiteX80" fmla="*/ 1720118 w 5064554"/>
                <a:gd name="connsiteY80" fmla="*/ 79 h 57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064554" h="5746185">
                  <a:moveTo>
                    <a:pt x="0" y="5562249"/>
                  </a:moveTo>
                  <a:lnTo>
                    <a:pt x="46809" y="5601914"/>
                  </a:lnTo>
                  <a:cubicBezTo>
                    <a:pt x="65807" y="5616093"/>
                    <a:pt x="84433" y="5631168"/>
                    <a:pt x="103803" y="5645347"/>
                  </a:cubicBezTo>
                  <a:lnTo>
                    <a:pt x="161915" y="5687702"/>
                  </a:lnTo>
                  <a:lnTo>
                    <a:pt x="220771" y="5729158"/>
                  </a:lnTo>
                  <a:lnTo>
                    <a:pt x="246285" y="5746185"/>
                  </a:lnTo>
                  <a:lnTo>
                    <a:pt x="0" y="5746185"/>
                  </a:lnTo>
                  <a:close/>
                  <a:moveTo>
                    <a:pt x="1720118" y="79"/>
                  </a:moveTo>
                  <a:cubicBezTo>
                    <a:pt x="1827587" y="-820"/>
                    <a:pt x="1935057" y="6001"/>
                    <a:pt x="2041220" y="19280"/>
                  </a:cubicBezTo>
                  <a:cubicBezTo>
                    <a:pt x="2147573" y="31844"/>
                    <a:pt x="2252621" y="51766"/>
                    <a:pt x="2356178" y="76533"/>
                  </a:cubicBezTo>
                  <a:cubicBezTo>
                    <a:pt x="2563478" y="126245"/>
                    <a:pt x="2764261" y="197316"/>
                    <a:pt x="2956476" y="284898"/>
                  </a:cubicBezTo>
                  <a:cubicBezTo>
                    <a:pt x="3052583" y="329049"/>
                    <a:pt x="3147013" y="376429"/>
                    <a:pt x="3238838" y="428117"/>
                  </a:cubicBezTo>
                  <a:cubicBezTo>
                    <a:pt x="3331032" y="479266"/>
                    <a:pt x="3421180" y="534185"/>
                    <a:pt x="3508346" y="593052"/>
                  </a:cubicBezTo>
                  <a:cubicBezTo>
                    <a:pt x="3682868" y="710785"/>
                    <a:pt x="3849007" y="840722"/>
                    <a:pt x="4003038" y="983938"/>
                  </a:cubicBezTo>
                  <a:cubicBezTo>
                    <a:pt x="4157071" y="1127158"/>
                    <a:pt x="4300488" y="1282041"/>
                    <a:pt x="4429376" y="1448410"/>
                  </a:cubicBezTo>
                  <a:cubicBezTo>
                    <a:pt x="4558636" y="1614781"/>
                    <a:pt x="4672623" y="1793174"/>
                    <a:pt x="4770594" y="1980902"/>
                  </a:cubicBezTo>
                  <a:cubicBezTo>
                    <a:pt x="4819206" y="2074945"/>
                    <a:pt x="4862977" y="2171681"/>
                    <a:pt x="4902648" y="2270210"/>
                  </a:cubicBezTo>
                  <a:cubicBezTo>
                    <a:pt x="4912334" y="2294978"/>
                    <a:pt x="4922390" y="2319565"/>
                    <a:pt x="4931144" y="2344691"/>
                  </a:cubicBezTo>
                  <a:lnTo>
                    <a:pt x="4957220" y="2420068"/>
                  </a:lnTo>
                  <a:lnTo>
                    <a:pt x="4980316" y="2496522"/>
                  </a:lnTo>
                  <a:cubicBezTo>
                    <a:pt x="4987766" y="2522187"/>
                    <a:pt x="4993911" y="2548031"/>
                    <a:pt x="5000617" y="2574414"/>
                  </a:cubicBezTo>
                  <a:cubicBezTo>
                    <a:pt x="5051278" y="2781523"/>
                    <a:pt x="5069160" y="2996351"/>
                    <a:pt x="5063572" y="3209382"/>
                  </a:cubicBezTo>
                  <a:cubicBezTo>
                    <a:pt x="5060778" y="3315809"/>
                    <a:pt x="5049043" y="3422236"/>
                    <a:pt x="5028556" y="3526687"/>
                  </a:cubicBezTo>
                  <a:cubicBezTo>
                    <a:pt x="5008069" y="3631141"/>
                    <a:pt x="4979571" y="3733619"/>
                    <a:pt x="4946789" y="3833942"/>
                  </a:cubicBezTo>
                  <a:cubicBezTo>
                    <a:pt x="4914009" y="3934267"/>
                    <a:pt x="4879179" y="4032079"/>
                    <a:pt x="4837646" y="4130967"/>
                  </a:cubicBezTo>
                  <a:cubicBezTo>
                    <a:pt x="4816971" y="4180322"/>
                    <a:pt x="4794620" y="4229678"/>
                    <a:pt x="4769104" y="4278673"/>
                  </a:cubicBezTo>
                  <a:cubicBezTo>
                    <a:pt x="4743029" y="4327308"/>
                    <a:pt x="4714530" y="4375946"/>
                    <a:pt x="4680818" y="4422429"/>
                  </a:cubicBezTo>
                  <a:cubicBezTo>
                    <a:pt x="4647478" y="4469092"/>
                    <a:pt x="4609482" y="4513961"/>
                    <a:pt x="4567762" y="4555058"/>
                  </a:cubicBezTo>
                  <a:cubicBezTo>
                    <a:pt x="4546715" y="4575518"/>
                    <a:pt x="4525110" y="4595260"/>
                    <a:pt x="4502759" y="4613925"/>
                  </a:cubicBezTo>
                  <a:cubicBezTo>
                    <a:pt x="4480408" y="4632591"/>
                    <a:pt x="4457313" y="4649999"/>
                    <a:pt x="4434218" y="4666689"/>
                  </a:cubicBezTo>
                  <a:cubicBezTo>
                    <a:pt x="4341090" y="4733452"/>
                    <a:pt x="4246659" y="4783347"/>
                    <a:pt x="4160610" y="4832881"/>
                  </a:cubicBezTo>
                  <a:cubicBezTo>
                    <a:pt x="4074002" y="4881876"/>
                    <a:pt x="3994471" y="4930513"/>
                    <a:pt x="3920156" y="4984175"/>
                  </a:cubicBezTo>
                  <a:cubicBezTo>
                    <a:pt x="3882905" y="5010734"/>
                    <a:pt x="3847144" y="5038913"/>
                    <a:pt x="3812501" y="5068168"/>
                  </a:cubicBezTo>
                  <a:cubicBezTo>
                    <a:pt x="3777485" y="5097062"/>
                    <a:pt x="3743960" y="5127752"/>
                    <a:pt x="3711179" y="5159158"/>
                  </a:cubicBezTo>
                  <a:cubicBezTo>
                    <a:pt x="3694601" y="5175132"/>
                    <a:pt x="3679143" y="5190745"/>
                    <a:pt x="3662380" y="5207795"/>
                  </a:cubicBezTo>
                  <a:lnTo>
                    <a:pt x="3612091" y="5259662"/>
                  </a:lnTo>
                  <a:lnTo>
                    <a:pt x="3511327" y="5365012"/>
                  </a:lnTo>
                  <a:cubicBezTo>
                    <a:pt x="3443530" y="5435544"/>
                    <a:pt x="3373686" y="5505897"/>
                    <a:pt x="3302909" y="5577146"/>
                  </a:cubicBezTo>
                  <a:cubicBezTo>
                    <a:pt x="3267520" y="5612861"/>
                    <a:pt x="3231573" y="5648219"/>
                    <a:pt x="3195253" y="5683753"/>
                  </a:cubicBezTo>
                  <a:lnTo>
                    <a:pt x="3129248" y="5746185"/>
                  </a:lnTo>
                  <a:lnTo>
                    <a:pt x="2696114" y="5746185"/>
                  </a:lnTo>
                  <a:lnTo>
                    <a:pt x="2854035" y="5578941"/>
                  </a:lnTo>
                  <a:cubicBezTo>
                    <a:pt x="2886257" y="5542689"/>
                    <a:pt x="2917921" y="5505718"/>
                    <a:pt x="2949771" y="5468566"/>
                  </a:cubicBezTo>
                  <a:lnTo>
                    <a:pt x="3045690" y="5356219"/>
                  </a:lnTo>
                  <a:cubicBezTo>
                    <a:pt x="3110136" y="5281019"/>
                    <a:pt x="3174578" y="5204384"/>
                    <a:pt x="3243679" y="5129905"/>
                  </a:cubicBezTo>
                  <a:cubicBezTo>
                    <a:pt x="3278324" y="5092934"/>
                    <a:pt x="3313897" y="5056143"/>
                    <a:pt x="3350402" y="5019889"/>
                  </a:cubicBezTo>
                  <a:lnTo>
                    <a:pt x="3405908" y="4965868"/>
                  </a:lnTo>
                  <a:cubicBezTo>
                    <a:pt x="3424533" y="4947921"/>
                    <a:pt x="3445208" y="4929077"/>
                    <a:pt x="3465323" y="4911130"/>
                  </a:cubicBezTo>
                  <a:cubicBezTo>
                    <a:pt x="3546342" y="4838623"/>
                    <a:pt x="3635745" y="4772936"/>
                    <a:pt x="3728872" y="4715505"/>
                  </a:cubicBezTo>
                  <a:cubicBezTo>
                    <a:pt x="3821999" y="4657895"/>
                    <a:pt x="3919784" y="4609976"/>
                    <a:pt x="4012537" y="4566545"/>
                  </a:cubicBezTo>
                  <a:cubicBezTo>
                    <a:pt x="4058915" y="4544830"/>
                    <a:pt x="4103989" y="4524011"/>
                    <a:pt x="4146455" y="4502832"/>
                  </a:cubicBezTo>
                  <a:cubicBezTo>
                    <a:pt x="4189107" y="4481656"/>
                    <a:pt x="4229152" y="4460298"/>
                    <a:pt x="4265658" y="4436787"/>
                  </a:cubicBezTo>
                  <a:cubicBezTo>
                    <a:pt x="4339041" y="4390303"/>
                    <a:pt x="4398456" y="4335026"/>
                    <a:pt x="4447068" y="4266826"/>
                  </a:cubicBezTo>
                  <a:cubicBezTo>
                    <a:pt x="4495309" y="4198628"/>
                    <a:pt x="4533305" y="4118942"/>
                    <a:pt x="4561802" y="4033693"/>
                  </a:cubicBezTo>
                  <a:cubicBezTo>
                    <a:pt x="4590112" y="3948445"/>
                    <a:pt x="4608180" y="3856557"/>
                    <a:pt x="4618237" y="3765564"/>
                  </a:cubicBezTo>
                  <a:cubicBezTo>
                    <a:pt x="4627922" y="3674214"/>
                    <a:pt x="4630157" y="3582682"/>
                    <a:pt x="4628108" y="3492050"/>
                  </a:cubicBezTo>
                  <a:cubicBezTo>
                    <a:pt x="4625128" y="3401236"/>
                    <a:pt x="4618611" y="3311322"/>
                    <a:pt x="4609670" y="3222125"/>
                  </a:cubicBezTo>
                  <a:cubicBezTo>
                    <a:pt x="4600543" y="3132928"/>
                    <a:pt x="4586760" y="3044269"/>
                    <a:pt x="4567390" y="2956508"/>
                  </a:cubicBezTo>
                  <a:cubicBezTo>
                    <a:pt x="4548205" y="2868747"/>
                    <a:pt x="4525296" y="2782062"/>
                    <a:pt x="4501083" y="2695555"/>
                  </a:cubicBezTo>
                  <a:cubicBezTo>
                    <a:pt x="4452658" y="2522726"/>
                    <a:pt x="4395662" y="2350434"/>
                    <a:pt x="4320789" y="2183167"/>
                  </a:cubicBezTo>
                  <a:cubicBezTo>
                    <a:pt x="4245914" y="2015899"/>
                    <a:pt x="4157071" y="1853298"/>
                    <a:pt x="4055189" y="1697159"/>
                  </a:cubicBezTo>
                  <a:cubicBezTo>
                    <a:pt x="4004157" y="1619267"/>
                    <a:pt x="3950142" y="1542813"/>
                    <a:pt x="3893334" y="1467972"/>
                  </a:cubicBezTo>
                  <a:cubicBezTo>
                    <a:pt x="3836528" y="1393134"/>
                    <a:pt x="3775995" y="1320986"/>
                    <a:pt x="3712854" y="1250454"/>
                  </a:cubicBezTo>
                  <a:cubicBezTo>
                    <a:pt x="3587133" y="1109210"/>
                    <a:pt x="3449118" y="977120"/>
                    <a:pt x="3300486" y="856873"/>
                  </a:cubicBezTo>
                  <a:cubicBezTo>
                    <a:pt x="3152043" y="736089"/>
                    <a:pt x="2992237" y="628047"/>
                    <a:pt x="2823118" y="536158"/>
                  </a:cubicBezTo>
                  <a:cubicBezTo>
                    <a:pt x="2801884" y="524852"/>
                    <a:pt x="2780652" y="513367"/>
                    <a:pt x="2759232" y="502417"/>
                  </a:cubicBezTo>
                  <a:lnTo>
                    <a:pt x="2694601" y="470293"/>
                  </a:lnTo>
                  <a:lnTo>
                    <a:pt x="2628854" y="440142"/>
                  </a:lnTo>
                  <a:cubicBezTo>
                    <a:pt x="2606875" y="430092"/>
                    <a:pt x="2584525" y="421117"/>
                    <a:pt x="2562361" y="411605"/>
                  </a:cubicBezTo>
                  <a:cubicBezTo>
                    <a:pt x="2473517" y="374455"/>
                    <a:pt x="2382068" y="343227"/>
                    <a:pt x="2289497" y="316484"/>
                  </a:cubicBezTo>
                  <a:cubicBezTo>
                    <a:pt x="2196929" y="289923"/>
                    <a:pt x="2102498" y="269643"/>
                    <a:pt x="2007510" y="254927"/>
                  </a:cubicBezTo>
                  <a:cubicBezTo>
                    <a:pt x="1912333" y="240748"/>
                    <a:pt x="1816411" y="232852"/>
                    <a:pt x="1720677" y="231775"/>
                  </a:cubicBezTo>
                  <a:cubicBezTo>
                    <a:pt x="1526042" y="230339"/>
                    <a:pt x="1331219" y="254747"/>
                    <a:pt x="1144034" y="303923"/>
                  </a:cubicBezTo>
                  <a:cubicBezTo>
                    <a:pt x="956475" y="352739"/>
                    <a:pt x="777671" y="427399"/>
                    <a:pt x="609856" y="517135"/>
                  </a:cubicBezTo>
                  <a:cubicBezTo>
                    <a:pt x="441854" y="607049"/>
                    <a:pt x="284843" y="712938"/>
                    <a:pt x="137330" y="828337"/>
                  </a:cubicBezTo>
                  <a:lnTo>
                    <a:pt x="0" y="943022"/>
                  </a:lnTo>
                  <a:lnTo>
                    <a:pt x="0" y="441968"/>
                  </a:lnTo>
                  <a:lnTo>
                    <a:pt x="170854" y="345537"/>
                  </a:lnTo>
                  <a:cubicBezTo>
                    <a:pt x="267240" y="298045"/>
                    <a:pt x="366234" y="255824"/>
                    <a:pt x="466998" y="218852"/>
                  </a:cubicBezTo>
                  <a:cubicBezTo>
                    <a:pt x="668527" y="144732"/>
                    <a:pt x="876944" y="92505"/>
                    <a:pt x="1086479" y="56253"/>
                  </a:cubicBezTo>
                  <a:cubicBezTo>
                    <a:pt x="1296203" y="20358"/>
                    <a:pt x="1507974" y="1514"/>
                    <a:pt x="1720118" y="7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DA3EB3-67D4-47DC-A531-F4B0EB029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35182"/>
              <a:ext cx="5401995" cy="5922818"/>
            </a:xfrm>
            <a:custGeom>
              <a:avLst/>
              <a:gdLst>
                <a:gd name="connsiteX0" fmla="*/ 0 w 5401995"/>
                <a:gd name="connsiteY0" fmla="*/ 5912646 h 5922818"/>
                <a:gd name="connsiteX1" fmla="*/ 15931 w 5401995"/>
                <a:gd name="connsiteY1" fmla="*/ 5922818 h 5922818"/>
                <a:gd name="connsiteX2" fmla="*/ 0 w 5401995"/>
                <a:gd name="connsiteY2" fmla="*/ 5922818 h 5922818"/>
                <a:gd name="connsiteX3" fmla="*/ 1741724 w 5401995"/>
                <a:gd name="connsiteY3" fmla="*/ 0 h 5922818"/>
                <a:gd name="connsiteX4" fmla="*/ 5401995 w 5401995"/>
                <a:gd name="connsiteY4" fmla="*/ 3449232 h 5922818"/>
                <a:gd name="connsiteX5" fmla="*/ 4367046 w 5401995"/>
                <a:gd name="connsiteY5" fmla="*/ 5852517 h 5922818"/>
                <a:gd name="connsiteX6" fmla="*/ 4290573 w 5401995"/>
                <a:gd name="connsiteY6" fmla="*/ 5922818 h 5922818"/>
                <a:gd name="connsiteX7" fmla="*/ 3023725 w 5401995"/>
                <a:gd name="connsiteY7" fmla="*/ 5922818 h 5922818"/>
                <a:gd name="connsiteX8" fmla="*/ 3043643 w 5401995"/>
                <a:gd name="connsiteY8" fmla="*/ 5905761 h 5922818"/>
                <a:gd name="connsiteX9" fmla="*/ 3156885 w 5401995"/>
                <a:gd name="connsiteY9" fmla="*/ 5797204 h 5922818"/>
                <a:gd name="connsiteX10" fmla="*/ 3267706 w 5401995"/>
                <a:gd name="connsiteY10" fmla="*/ 5685616 h 5922818"/>
                <a:gd name="connsiteX11" fmla="*/ 3487673 w 5401995"/>
                <a:gd name="connsiteY11" fmla="*/ 5458875 h 5922818"/>
                <a:gd name="connsiteX12" fmla="*/ 3598682 w 5401995"/>
                <a:gd name="connsiteY12" fmla="*/ 5345506 h 5922818"/>
                <a:gd name="connsiteX13" fmla="*/ 3713227 w 5401995"/>
                <a:gd name="connsiteY13" fmla="*/ 5233203 h 5922818"/>
                <a:gd name="connsiteX14" fmla="*/ 4248708 w 5401995"/>
                <a:gd name="connsiteY14" fmla="*/ 4858691 h 5922818"/>
                <a:gd name="connsiteX15" fmla="*/ 4518032 w 5401995"/>
                <a:gd name="connsiteY15" fmla="*/ 4700401 h 5922818"/>
                <a:gd name="connsiteX16" fmla="*/ 4720304 w 5401995"/>
                <a:gd name="connsiteY16" fmla="*/ 4500399 h 5922818"/>
                <a:gd name="connsiteX17" fmla="*/ 4846027 w 5401995"/>
                <a:gd name="connsiteY17" fmla="*/ 4246029 h 5922818"/>
                <a:gd name="connsiteX18" fmla="*/ 4920900 w 5401995"/>
                <a:gd name="connsiteY18" fmla="*/ 3963496 h 5922818"/>
                <a:gd name="connsiteX19" fmla="*/ 4933752 w 5401995"/>
                <a:gd name="connsiteY19" fmla="*/ 3891303 h 5922818"/>
                <a:gd name="connsiteX20" fmla="*/ 4944740 w 5401995"/>
                <a:gd name="connsiteY20" fmla="*/ 3818931 h 5922818"/>
                <a:gd name="connsiteX21" fmla="*/ 4952935 w 5401995"/>
                <a:gd name="connsiteY21" fmla="*/ 3746381 h 5922818"/>
                <a:gd name="connsiteX22" fmla="*/ 4958896 w 5401995"/>
                <a:gd name="connsiteY22" fmla="*/ 3673652 h 5922818"/>
                <a:gd name="connsiteX23" fmla="*/ 4962249 w 5401995"/>
                <a:gd name="connsiteY23" fmla="*/ 3382920 h 5922818"/>
                <a:gd name="connsiteX24" fmla="*/ 4957593 w 5401995"/>
                <a:gd name="connsiteY24" fmla="*/ 3310370 h 5922818"/>
                <a:gd name="connsiteX25" fmla="*/ 4950515 w 5401995"/>
                <a:gd name="connsiteY25" fmla="*/ 3237998 h 5922818"/>
                <a:gd name="connsiteX26" fmla="*/ 4941761 w 5401995"/>
                <a:gd name="connsiteY26" fmla="*/ 3165805 h 5922818"/>
                <a:gd name="connsiteX27" fmla="*/ 4931145 w 5401995"/>
                <a:gd name="connsiteY27" fmla="*/ 3093968 h 5922818"/>
                <a:gd name="connsiteX28" fmla="*/ 4869122 w 5401995"/>
                <a:gd name="connsiteY28" fmla="*/ 2809296 h 5922818"/>
                <a:gd name="connsiteX29" fmla="*/ 4660144 w 5401995"/>
                <a:gd name="connsiteY29" fmla="*/ 2260271 h 5922818"/>
                <a:gd name="connsiteX30" fmla="*/ 4518404 w 5401995"/>
                <a:gd name="connsiteY30" fmla="*/ 1998593 h 5922818"/>
                <a:gd name="connsiteX31" fmla="*/ 4355246 w 5401995"/>
                <a:gd name="connsiteY31" fmla="*/ 1746720 h 5922818"/>
                <a:gd name="connsiteX32" fmla="*/ 4171971 w 5401995"/>
                <a:gd name="connsiteY32" fmla="*/ 1505719 h 5922818"/>
                <a:gd name="connsiteX33" fmla="*/ 3969141 w 5401995"/>
                <a:gd name="connsiteY33" fmla="*/ 1277017 h 5922818"/>
                <a:gd name="connsiteX34" fmla="*/ 3748056 w 5401995"/>
                <a:gd name="connsiteY34" fmla="*/ 1062043 h 5922818"/>
                <a:gd name="connsiteX35" fmla="*/ 3507974 w 5401995"/>
                <a:gd name="connsiteY35" fmla="*/ 864002 h 5922818"/>
                <a:gd name="connsiteX36" fmla="*/ 3250199 w 5401995"/>
                <a:gd name="connsiteY36" fmla="*/ 684854 h 5922818"/>
                <a:gd name="connsiteX37" fmla="*/ 2974728 w 5401995"/>
                <a:gd name="connsiteY37" fmla="*/ 529060 h 5922818"/>
                <a:gd name="connsiteX38" fmla="*/ 2683054 w 5401995"/>
                <a:gd name="connsiteY38" fmla="*/ 400004 h 5922818"/>
                <a:gd name="connsiteX39" fmla="*/ 2377410 w 5401995"/>
                <a:gd name="connsiteY39" fmla="*/ 302321 h 5922818"/>
                <a:gd name="connsiteX40" fmla="*/ 1738558 w 5401995"/>
                <a:gd name="connsiteY40" fmla="*/ 219075 h 5922818"/>
                <a:gd name="connsiteX41" fmla="*/ 1096353 w 5401995"/>
                <a:gd name="connsiteY41" fmla="*/ 287347 h 5922818"/>
                <a:gd name="connsiteX42" fmla="*/ 1076608 w 5401995"/>
                <a:gd name="connsiteY42" fmla="*/ 291269 h 5922818"/>
                <a:gd name="connsiteX43" fmla="*/ 1057052 w 5401995"/>
                <a:gd name="connsiteY43" fmla="*/ 296081 h 5922818"/>
                <a:gd name="connsiteX44" fmla="*/ 1017940 w 5401995"/>
                <a:gd name="connsiteY44" fmla="*/ 305708 h 5922818"/>
                <a:gd name="connsiteX45" fmla="*/ 939899 w 5401995"/>
                <a:gd name="connsiteY45" fmla="*/ 325137 h 5922818"/>
                <a:gd name="connsiteX46" fmla="*/ 862788 w 5401995"/>
                <a:gd name="connsiteY46" fmla="*/ 347418 h 5922818"/>
                <a:gd name="connsiteX47" fmla="*/ 786052 w 5401995"/>
                <a:gd name="connsiteY47" fmla="*/ 370948 h 5922818"/>
                <a:gd name="connsiteX48" fmla="*/ 710434 w 5401995"/>
                <a:gd name="connsiteY48" fmla="*/ 397152 h 5922818"/>
                <a:gd name="connsiteX49" fmla="*/ 635372 w 5401995"/>
                <a:gd name="connsiteY49" fmla="*/ 424425 h 5922818"/>
                <a:gd name="connsiteX50" fmla="*/ 561615 w 5401995"/>
                <a:gd name="connsiteY50" fmla="*/ 454551 h 5922818"/>
                <a:gd name="connsiteX51" fmla="*/ 488419 w 5401995"/>
                <a:gd name="connsiteY51" fmla="*/ 485744 h 5922818"/>
                <a:gd name="connsiteX52" fmla="*/ 206696 w 5401995"/>
                <a:gd name="connsiteY52" fmla="*/ 629655 h 5922818"/>
                <a:gd name="connsiteX53" fmla="*/ 0 w 5401995"/>
                <a:gd name="connsiteY53" fmla="*/ 763803 h 5922818"/>
                <a:gd name="connsiteX54" fmla="*/ 0 w 5401995"/>
                <a:gd name="connsiteY54" fmla="*/ 418320 h 5922818"/>
                <a:gd name="connsiteX55" fmla="*/ 89677 w 5401995"/>
                <a:gd name="connsiteY55" fmla="*/ 370541 h 5922818"/>
                <a:gd name="connsiteX56" fmla="*/ 1741724 w 5401995"/>
                <a:gd name="connsiteY56" fmla="*/ 0 h 592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401995" h="5922818">
                  <a:moveTo>
                    <a:pt x="0" y="5912646"/>
                  </a:moveTo>
                  <a:lnTo>
                    <a:pt x="15931" y="5922818"/>
                  </a:lnTo>
                  <a:lnTo>
                    <a:pt x="0" y="5922818"/>
                  </a:lnTo>
                  <a:close/>
                  <a:moveTo>
                    <a:pt x="1741724" y="0"/>
                  </a:moveTo>
                  <a:cubicBezTo>
                    <a:pt x="3763330" y="0"/>
                    <a:pt x="5401995" y="1544222"/>
                    <a:pt x="5401995" y="3449232"/>
                  </a:cubicBezTo>
                  <a:cubicBezTo>
                    <a:pt x="5401995" y="4383723"/>
                    <a:pt x="5007554" y="5231364"/>
                    <a:pt x="4367046" y="5852517"/>
                  </a:cubicBezTo>
                  <a:lnTo>
                    <a:pt x="4290573" y="5922818"/>
                  </a:lnTo>
                  <a:lnTo>
                    <a:pt x="3023725" y="5922818"/>
                  </a:lnTo>
                  <a:lnTo>
                    <a:pt x="3043643" y="5905761"/>
                  </a:lnTo>
                  <a:cubicBezTo>
                    <a:pt x="3081825" y="5870109"/>
                    <a:pt x="3119635" y="5833924"/>
                    <a:pt x="3156885" y="5797204"/>
                  </a:cubicBezTo>
                  <a:cubicBezTo>
                    <a:pt x="3194136" y="5760482"/>
                    <a:pt x="3231014" y="5723050"/>
                    <a:pt x="3267706" y="5685616"/>
                  </a:cubicBezTo>
                  <a:cubicBezTo>
                    <a:pt x="3341276" y="5610748"/>
                    <a:pt x="3414103" y="5534633"/>
                    <a:pt x="3487673" y="5458875"/>
                  </a:cubicBezTo>
                  <a:lnTo>
                    <a:pt x="3598682" y="5345506"/>
                  </a:lnTo>
                  <a:cubicBezTo>
                    <a:pt x="3635933" y="5307715"/>
                    <a:pt x="3673369" y="5270460"/>
                    <a:pt x="3713227" y="5233203"/>
                  </a:cubicBezTo>
                  <a:cubicBezTo>
                    <a:pt x="3869868" y="5083827"/>
                    <a:pt x="4057798" y="4960832"/>
                    <a:pt x="4248708" y="4858691"/>
                  </a:cubicBezTo>
                  <a:cubicBezTo>
                    <a:pt x="4343325" y="4806462"/>
                    <a:pt x="4437012" y="4757622"/>
                    <a:pt x="4518032" y="4700401"/>
                  </a:cubicBezTo>
                  <a:cubicBezTo>
                    <a:pt x="4599240" y="4643539"/>
                    <a:pt x="4667408" y="4577761"/>
                    <a:pt x="4720304" y="4500399"/>
                  </a:cubicBezTo>
                  <a:cubicBezTo>
                    <a:pt x="4774131" y="4423929"/>
                    <a:pt x="4813991" y="4336941"/>
                    <a:pt x="4846027" y="4246029"/>
                  </a:cubicBezTo>
                  <a:cubicBezTo>
                    <a:pt x="4878062" y="4155120"/>
                    <a:pt x="4901903" y="4059396"/>
                    <a:pt x="4920900" y="3963496"/>
                  </a:cubicBezTo>
                  <a:cubicBezTo>
                    <a:pt x="4924998" y="3939253"/>
                    <a:pt x="4930213" y="3915366"/>
                    <a:pt x="4933752" y="3891303"/>
                  </a:cubicBezTo>
                  <a:lnTo>
                    <a:pt x="4944740" y="3818931"/>
                  </a:lnTo>
                  <a:lnTo>
                    <a:pt x="4952935" y="3746381"/>
                  </a:lnTo>
                  <a:cubicBezTo>
                    <a:pt x="4956103" y="3722138"/>
                    <a:pt x="4956848" y="3697895"/>
                    <a:pt x="4958896" y="3673652"/>
                  </a:cubicBezTo>
                  <a:cubicBezTo>
                    <a:pt x="4966160" y="3576682"/>
                    <a:pt x="4966346" y="3479712"/>
                    <a:pt x="4962249" y="3382920"/>
                  </a:cubicBezTo>
                  <a:lnTo>
                    <a:pt x="4957593" y="3310370"/>
                  </a:lnTo>
                  <a:cubicBezTo>
                    <a:pt x="4955544" y="3286128"/>
                    <a:pt x="4952750" y="3262063"/>
                    <a:pt x="4950515" y="3237998"/>
                  </a:cubicBezTo>
                  <a:cubicBezTo>
                    <a:pt x="4948466" y="3213755"/>
                    <a:pt x="4944555" y="3189870"/>
                    <a:pt x="4941761" y="3165805"/>
                  </a:cubicBezTo>
                  <a:cubicBezTo>
                    <a:pt x="4939154" y="3141741"/>
                    <a:pt x="4935055" y="3117855"/>
                    <a:pt x="4931145" y="3093968"/>
                  </a:cubicBezTo>
                  <a:cubicBezTo>
                    <a:pt x="4915313" y="2998246"/>
                    <a:pt x="4894639" y="2903237"/>
                    <a:pt x="4869122" y="2809296"/>
                  </a:cubicBezTo>
                  <a:cubicBezTo>
                    <a:pt x="4817156" y="2621416"/>
                    <a:pt x="4746939" y="2437813"/>
                    <a:pt x="4660144" y="2260271"/>
                  </a:cubicBezTo>
                  <a:cubicBezTo>
                    <a:pt x="4616561" y="2171501"/>
                    <a:pt x="4569251" y="2084156"/>
                    <a:pt x="4518404" y="1998593"/>
                  </a:cubicBezTo>
                  <a:cubicBezTo>
                    <a:pt x="4467931" y="1912853"/>
                    <a:pt x="4412986" y="1828894"/>
                    <a:pt x="4355246" y="1746720"/>
                  </a:cubicBezTo>
                  <a:cubicBezTo>
                    <a:pt x="4297694" y="1664544"/>
                    <a:pt x="4236043" y="1584507"/>
                    <a:pt x="4171971" y="1505719"/>
                  </a:cubicBezTo>
                  <a:cubicBezTo>
                    <a:pt x="4107528" y="1427287"/>
                    <a:pt x="4039918" y="1350994"/>
                    <a:pt x="3969141" y="1277017"/>
                  </a:cubicBezTo>
                  <a:cubicBezTo>
                    <a:pt x="3898364" y="1203221"/>
                    <a:pt x="3825167" y="1130849"/>
                    <a:pt x="3748056" y="1062043"/>
                  </a:cubicBezTo>
                  <a:cubicBezTo>
                    <a:pt x="3671133" y="993236"/>
                    <a:pt x="3591043" y="926925"/>
                    <a:pt x="3507974" y="864002"/>
                  </a:cubicBezTo>
                  <a:cubicBezTo>
                    <a:pt x="3424904" y="801078"/>
                    <a:pt x="3339042" y="741005"/>
                    <a:pt x="3250199" y="684854"/>
                  </a:cubicBezTo>
                  <a:cubicBezTo>
                    <a:pt x="3161168" y="629241"/>
                    <a:pt x="3069530" y="576655"/>
                    <a:pt x="2974728" y="529060"/>
                  </a:cubicBezTo>
                  <a:cubicBezTo>
                    <a:pt x="2880110" y="481288"/>
                    <a:pt x="2783072" y="437439"/>
                    <a:pt x="2683054" y="400004"/>
                  </a:cubicBezTo>
                  <a:cubicBezTo>
                    <a:pt x="2583408" y="361858"/>
                    <a:pt x="2481341" y="329058"/>
                    <a:pt x="2377410" y="302321"/>
                  </a:cubicBezTo>
                  <a:cubicBezTo>
                    <a:pt x="2169737" y="248667"/>
                    <a:pt x="1954240" y="218897"/>
                    <a:pt x="1738558" y="219075"/>
                  </a:cubicBezTo>
                  <a:cubicBezTo>
                    <a:pt x="1522503" y="219788"/>
                    <a:pt x="1306634" y="242605"/>
                    <a:pt x="1096353" y="287347"/>
                  </a:cubicBezTo>
                  <a:lnTo>
                    <a:pt x="1076608" y="291269"/>
                  </a:lnTo>
                  <a:lnTo>
                    <a:pt x="1057052" y="296081"/>
                  </a:lnTo>
                  <a:lnTo>
                    <a:pt x="1017940" y="305708"/>
                  </a:lnTo>
                  <a:lnTo>
                    <a:pt x="939899" y="325137"/>
                  </a:lnTo>
                  <a:cubicBezTo>
                    <a:pt x="913823" y="331019"/>
                    <a:pt x="888493" y="339755"/>
                    <a:pt x="862788" y="347418"/>
                  </a:cubicBezTo>
                  <a:lnTo>
                    <a:pt x="786052" y="370948"/>
                  </a:lnTo>
                  <a:cubicBezTo>
                    <a:pt x="760350" y="378258"/>
                    <a:pt x="735578" y="388418"/>
                    <a:pt x="710434" y="397152"/>
                  </a:cubicBezTo>
                  <a:lnTo>
                    <a:pt x="635372" y="424425"/>
                  </a:lnTo>
                  <a:cubicBezTo>
                    <a:pt x="610227" y="432981"/>
                    <a:pt x="586201" y="444390"/>
                    <a:pt x="561615" y="454551"/>
                  </a:cubicBezTo>
                  <a:lnTo>
                    <a:pt x="488419" y="485744"/>
                  </a:lnTo>
                  <a:cubicBezTo>
                    <a:pt x="391519" y="528927"/>
                    <a:pt x="297519" y="577078"/>
                    <a:pt x="206696" y="629655"/>
                  </a:cubicBezTo>
                  <a:lnTo>
                    <a:pt x="0" y="763803"/>
                  </a:lnTo>
                  <a:lnTo>
                    <a:pt x="0" y="418320"/>
                  </a:lnTo>
                  <a:lnTo>
                    <a:pt x="89677" y="370541"/>
                  </a:lnTo>
                  <a:cubicBezTo>
                    <a:pt x="585987" y="133552"/>
                    <a:pt x="1147340" y="0"/>
                    <a:pt x="174172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yellow key on a keyboard&#10;&#10;Description automatically generated">
            <a:extLst>
              <a:ext uri="{FF2B5EF4-FFF2-40B4-BE49-F238E27FC236}">
                <a16:creationId xmlns:a16="http://schemas.microsoft.com/office/drawing/2014/main" id="{C34B5E47-A74F-BEE4-4539-7B0D895410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923" r="-4" b="-4"/>
          <a:stretch/>
        </p:blipFill>
        <p:spPr>
          <a:xfrm>
            <a:off x="5970866" y="4"/>
            <a:ext cx="4985039" cy="35749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482B707-DAC7-4D8A-BA19-3771A51A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5815" y="-1438"/>
            <a:ext cx="5699636" cy="3920553"/>
            <a:chOff x="5605815" y="-1438"/>
            <a:chExt cx="5699636" cy="392055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B3F052-1839-4D87-A112-D7EF7788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0141" y="-1438"/>
              <a:ext cx="5174061" cy="3697191"/>
            </a:xfrm>
            <a:custGeom>
              <a:avLst/>
              <a:gdLst>
                <a:gd name="connsiteX0" fmla="*/ 264241 w 5174061"/>
                <a:gd name="connsiteY0" fmla="*/ 0 h 3697191"/>
                <a:gd name="connsiteX1" fmla="*/ 654940 w 5174061"/>
                <a:gd name="connsiteY1" fmla="*/ 0 h 3697191"/>
                <a:gd name="connsiteX2" fmla="*/ 634048 w 5174061"/>
                <a:gd name="connsiteY2" fmla="*/ 36881 h 3697191"/>
                <a:gd name="connsiteX3" fmla="*/ 542485 w 5174061"/>
                <a:gd name="connsiteY3" fmla="*/ 238736 h 3697191"/>
                <a:gd name="connsiteX4" fmla="*/ 416337 w 5174061"/>
                <a:gd name="connsiteY4" fmla="*/ 662204 h 3697191"/>
                <a:gd name="connsiteX5" fmla="*/ 382914 w 5174061"/>
                <a:gd name="connsiteY5" fmla="*/ 880245 h 3697191"/>
                <a:gd name="connsiteX6" fmla="*/ 367997 w 5174061"/>
                <a:gd name="connsiteY6" fmla="*/ 1099943 h 3697191"/>
                <a:gd name="connsiteX7" fmla="*/ 371311 w 5174061"/>
                <a:gd name="connsiteY7" fmla="*/ 1320102 h 3697191"/>
                <a:gd name="connsiteX8" fmla="*/ 392397 w 5174061"/>
                <a:gd name="connsiteY8" fmla="*/ 1539340 h 3697191"/>
                <a:gd name="connsiteX9" fmla="*/ 495433 w 5174061"/>
                <a:gd name="connsiteY9" fmla="*/ 1968700 h 3697191"/>
                <a:gd name="connsiteX10" fmla="*/ 680602 w 5174061"/>
                <a:gd name="connsiteY10" fmla="*/ 2372187 h 3697191"/>
                <a:gd name="connsiteX11" fmla="*/ 802053 w 5174061"/>
                <a:gd name="connsiteY11" fmla="*/ 2559474 h 3697191"/>
                <a:gd name="connsiteX12" fmla="*/ 869455 w 5174061"/>
                <a:gd name="connsiteY12" fmla="*/ 2648790 h 3697191"/>
                <a:gd name="connsiteX13" fmla="*/ 941644 w 5174061"/>
                <a:gd name="connsiteY13" fmla="*/ 2735343 h 3697191"/>
                <a:gd name="connsiteX14" fmla="*/ 1267324 w 5174061"/>
                <a:gd name="connsiteY14" fmla="*/ 3048041 h 3697191"/>
                <a:gd name="connsiteX15" fmla="*/ 1311706 w 5174061"/>
                <a:gd name="connsiteY15" fmla="*/ 3083214 h 3697191"/>
                <a:gd name="connsiteX16" fmla="*/ 1356916 w 5174061"/>
                <a:gd name="connsiteY16" fmla="*/ 3117467 h 3697191"/>
                <a:gd name="connsiteX17" fmla="*/ 1402771 w 5174061"/>
                <a:gd name="connsiteY17" fmla="*/ 3150892 h 3697191"/>
                <a:gd name="connsiteX18" fmla="*/ 1449454 w 5174061"/>
                <a:gd name="connsiteY18" fmla="*/ 3183212 h 3697191"/>
                <a:gd name="connsiteX19" fmla="*/ 1643463 w 5174061"/>
                <a:gd name="connsiteY19" fmla="*/ 3301716 h 3697191"/>
                <a:gd name="connsiteX20" fmla="*/ 2064352 w 5174061"/>
                <a:gd name="connsiteY20" fmla="*/ 3476665 h 3697191"/>
                <a:gd name="connsiteX21" fmla="*/ 2516088 w 5174061"/>
                <a:gd name="connsiteY21" fmla="*/ 3544618 h 3697191"/>
                <a:gd name="connsiteX22" fmla="*/ 2573268 w 5174061"/>
                <a:gd name="connsiteY22" fmla="*/ 3544986 h 3697191"/>
                <a:gd name="connsiteX23" fmla="*/ 2628607 w 5174061"/>
                <a:gd name="connsiteY23" fmla="*/ 3542868 h 3697191"/>
                <a:gd name="connsiteX24" fmla="*/ 2737811 w 5174061"/>
                <a:gd name="connsiteY24" fmla="*/ 3528781 h 3697191"/>
                <a:gd name="connsiteX25" fmla="*/ 2945356 w 5174061"/>
                <a:gd name="connsiteY25" fmla="*/ 3461379 h 3697191"/>
                <a:gd name="connsiteX26" fmla="*/ 3132366 w 5174061"/>
                <a:gd name="connsiteY26" fmla="*/ 3346834 h 3697191"/>
                <a:gd name="connsiteX27" fmla="*/ 3299304 w 5174061"/>
                <a:gd name="connsiteY27" fmla="*/ 3198588 h 3697191"/>
                <a:gd name="connsiteX28" fmla="*/ 3452982 w 5174061"/>
                <a:gd name="connsiteY28" fmla="*/ 3029625 h 3697191"/>
                <a:gd name="connsiteX29" fmla="*/ 3527474 w 5174061"/>
                <a:gd name="connsiteY29" fmla="*/ 2940494 h 3697191"/>
                <a:gd name="connsiteX30" fmla="*/ 3602148 w 5174061"/>
                <a:gd name="connsiteY30" fmla="*/ 2849797 h 3697191"/>
                <a:gd name="connsiteX31" fmla="*/ 3756380 w 5174061"/>
                <a:gd name="connsiteY31" fmla="*/ 2667021 h 3697191"/>
                <a:gd name="connsiteX32" fmla="*/ 3839435 w 5174061"/>
                <a:gd name="connsiteY32" fmla="*/ 2578074 h 3697191"/>
                <a:gd name="connsiteX33" fmla="*/ 3882619 w 5174061"/>
                <a:gd name="connsiteY33" fmla="*/ 2534428 h 3697191"/>
                <a:gd name="connsiteX34" fmla="*/ 3928934 w 5174061"/>
                <a:gd name="connsiteY34" fmla="*/ 2490139 h 3697191"/>
                <a:gd name="connsiteX35" fmla="*/ 4134085 w 5174061"/>
                <a:gd name="connsiteY35" fmla="*/ 2332041 h 3697191"/>
                <a:gd name="connsiteX36" fmla="*/ 4354888 w 5174061"/>
                <a:gd name="connsiteY36" fmla="*/ 2211603 h 3697191"/>
                <a:gd name="connsiteX37" fmla="*/ 4459212 w 5174061"/>
                <a:gd name="connsiteY37" fmla="*/ 2160131 h 3697191"/>
                <a:gd name="connsiteX38" fmla="*/ 4551935 w 5174061"/>
                <a:gd name="connsiteY38" fmla="*/ 2106817 h 3697191"/>
                <a:gd name="connsiteX39" fmla="*/ 4693090 w 5174061"/>
                <a:gd name="connsiteY39" fmla="*/ 1969437 h 3697191"/>
                <a:gd name="connsiteX40" fmla="*/ 4782498 w 5174061"/>
                <a:gd name="connsiteY40" fmla="*/ 1781137 h 3697191"/>
                <a:gd name="connsiteX41" fmla="*/ 4826512 w 5174061"/>
                <a:gd name="connsiteY41" fmla="*/ 1564478 h 3697191"/>
                <a:gd name="connsiteX42" fmla="*/ 4834247 w 5174061"/>
                <a:gd name="connsiteY42" fmla="*/ 1343582 h 3697191"/>
                <a:gd name="connsiteX43" fmla="*/ 4819882 w 5174061"/>
                <a:gd name="connsiteY43" fmla="*/ 1125541 h 3697191"/>
                <a:gd name="connsiteX44" fmla="*/ 4786918 w 5174061"/>
                <a:gd name="connsiteY44" fmla="*/ 910907 h 3697191"/>
                <a:gd name="connsiteX45" fmla="*/ 4735354 w 5174061"/>
                <a:gd name="connsiteY45" fmla="*/ 700048 h 3697191"/>
                <a:gd name="connsiteX46" fmla="*/ 4595028 w 5174061"/>
                <a:gd name="connsiteY46" fmla="*/ 285972 h 3697191"/>
                <a:gd name="connsiteX47" fmla="*/ 4499577 w 5174061"/>
                <a:gd name="connsiteY47" fmla="*/ 86313 h 3697191"/>
                <a:gd name="connsiteX48" fmla="*/ 4449808 w 5174061"/>
                <a:gd name="connsiteY48" fmla="*/ 0 h 3697191"/>
                <a:gd name="connsiteX49" fmla="*/ 4876728 w 5174061"/>
                <a:gd name="connsiteY49" fmla="*/ 0 h 3697191"/>
                <a:gd name="connsiteX50" fmla="*/ 4945109 w 5174061"/>
                <a:gd name="connsiteY50" fmla="*/ 122534 h 3697191"/>
                <a:gd name="connsiteX51" fmla="*/ 5047868 w 5174061"/>
                <a:gd name="connsiteY51" fmla="*/ 356228 h 3697191"/>
                <a:gd name="connsiteX52" fmla="*/ 5070058 w 5174061"/>
                <a:gd name="connsiteY52" fmla="*/ 416355 h 3697191"/>
                <a:gd name="connsiteX53" fmla="*/ 5090408 w 5174061"/>
                <a:gd name="connsiteY53" fmla="*/ 477311 h 3697191"/>
                <a:gd name="connsiteX54" fmla="*/ 5108455 w 5174061"/>
                <a:gd name="connsiteY54" fmla="*/ 539096 h 3697191"/>
                <a:gd name="connsiteX55" fmla="*/ 5124292 w 5174061"/>
                <a:gd name="connsiteY55" fmla="*/ 601524 h 3697191"/>
                <a:gd name="connsiteX56" fmla="*/ 5173278 w 5174061"/>
                <a:gd name="connsiteY56" fmla="*/ 1114583 h 3697191"/>
                <a:gd name="connsiteX57" fmla="*/ 5145931 w 5174061"/>
                <a:gd name="connsiteY57" fmla="*/ 1371021 h 3697191"/>
                <a:gd name="connsiteX58" fmla="*/ 5082213 w 5174061"/>
                <a:gd name="connsiteY58" fmla="*/ 1619356 h 3697191"/>
                <a:gd name="connsiteX59" fmla="*/ 4997316 w 5174061"/>
                <a:gd name="connsiteY59" fmla="*/ 1859404 h 3697191"/>
                <a:gd name="connsiteX60" fmla="*/ 4943912 w 5174061"/>
                <a:gd name="connsiteY60" fmla="*/ 1978737 h 3697191"/>
                <a:gd name="connsiteX61" fmla="*/ 4875222 w 5174061"/>
                <a:gd name="connsiteY61" fmla="*/ 2094940 h 3697191"/>
                <a:gd name="connsiteX62" fmla="*/ 4787286 w 5174061"/>
                <a:gd name="connsiteY62" fmla="*/ 2202210 h 3697191"/>
                <a:gd name="connsiteX63" fmla="*/ 4736644 w 5174061"/>
                <a:gd name="connsiteY63" fmla="*/ 2249815 h 3697191"/>
                <a:gd name="connsiteX64" fmla="*/ 4683238 w 5174061"/>
                <a:gd name="connsiteY64" fmla="*/ 2292447 h 3697191"/>
                <a:gd name="connsiteX65" fmla="*/ 4470262 w 5174061"/>
                <a:gd name="connsiteY65" fmla="*/ 2426789 h 3697191"/>
                <a:gd name="connsiteX66" fmla="*/ 4283066 w 5174061"/>
                <a:gd name="connsiteY66" fmla="*/ 2549069 h 3697191"/>
                <a:gd name="connsiteX67" fmla="*/ 4199183 w 5174061"/>
                <a:gd name="connsiteY67" fmla="*/ 2616930 h 3697191"/>
                <a:gd name="connsiteX68" fmla="*/ 4120364 w 5174061"/>
                <a:gd name="connsiteY68" fmla="*/ 2690501 h 3697191"/>
                <a:gd name="connsiteX69" fmla="*/ 4082336 w 5174061"/>
                <a:gd name="connsiteY69" fmla="*/ 2729819 h 3697191"/>
                <a:gd name="connsiteX70" fmla="*/ 4043203 w 5174061"/>
                <a:gd name="connsiteY70" fmla="*/ 2771715 h 3697191"/>
                <a:gd name="connsiteX71" fmla="*/ 3964753 w 5174061"/>
                <a:gd name="connsiteY71" fmla="*/ 2856794 h 3697191"/>
                <a:gd name="connsiteX72" fmla="*/ 3802510 w 5174061"/>
                <a:gd name="connsiteY72" fmla="*/ 3028152 h 3697191"/>
                <a:gd name="connsiteX73" fmla="*/ 3718628 w 5174061"/>
                <a:gd name="connsiteY73" fmla="*/ 3114245 h 3697191"/>
                <a:gd name="connsiteX74" fmla="*/ 3631890 w 5174061"/>
                <a:gd name="connsiteY74" fmla="*/ 3199417 h 3697191"/>
                <a:gd name="connsiteX75" fmla="*/ 3446812 w 5174061"/>
                <a:gd name="connsiteY75" fmla="*/ 3363224 h 3697191"/>
                <a:gd name="connsiteX76" fmla="*/ 3240927 w 5174061"/>
                <a:gd name="connsiteY76" fmla="*/ 3508616 h 3697191"/>
                <a:gd name="connsiteX77" fmla="*/ 3011284 w 5174061"/>
                <a:gd name="connsiteY77" fmla="*/ 3620399 h 3697191"/>
                <a:gd name="connsiteX78" fmla="*/ 2763501 w 5174061"/>
                <a:gd name="connsiteY78" fmla="*/ 3684208 h 3697191"/>
                <a:gd name="connsiteX79" fmla="*/ 2636710 w 5174061"/>
                <a:gd name="connsiteY79" fmla="*/ 3695994 h 3697191"/>
                <a:gd name="connsiteX80" fmla="*/ 2605035 w 5174061"/>
                <a:gd name="connsiteY80" fmla="*/ 3697008 h 3697191"/>
                <a:gd name="connsiteX81" fmla="*/ 2573360 w 5174061"/>
                <a:gd name="connsiteY81" fmla="*/ 3697191 h 3697191"/>
                <a:gd name="connsiteX82" fmla="*/ 2511852 w 5174061"/>
                <a:gd name="connsiteY82" fmla="*/ 3695810 h 3697191"/>
                <a:gd name="connsiteX83" fmla="*/ 1554976 w 5174061"/>
                <a:gd name="connsiteY83" fmla="*/ 3483386 h 3697191"/>
                <a:gd name="connsiteX84" fmla="*/ 1332515 w 5174061"/>
                <a:gd name="connsiteY84" fmla="*/ 3373997 h 3697191"/>
                <a:gd name="connsiteX85" fmla="*/ 1121840 w 5174061"/>
                <a:gd name="connsiteY85" fmla="*/ 3242233 h 3697191"/>
                <a:gd name="connsiteX86" fmla="*/ 742662 w 5174061"/>
                <a:gd name="connsiteY86" fmla="*/ 2920052 h 3697191"/>
                <a:gd name="connsiteX87" fmla="*/ 426282 w 5174061"/>
                <a:gd name="connsiteY87" fmla="*/ 2530745 h 3697191"/>
                <a:gd name="connsiteX88" fmla="*/ 190562 w 5174061"/>
                <a:gd name="connsiteY88" fmla="*/ 2084350 h 3697191"/>
                <a:gd name="connsiteX89" fmla="*/ 45078 w 5174061"/>
                <a:gd name="connsiteY89" fmla="*/ 1598454 h 3697191"/>
                <a:gd name="connsiteX90" fmla="*/ 9077 w 5174061"/>
                <a:gd name="connsiteY90" fmla="*/ 1346437 h 3697191"/>
                <a:gd name="connsiteX91" fmla="*/ 513 w 5174061"/>
                <a:gd name="connsiteY91" fmla="*/ 1091933 h 3697191"/>
                <a:gd name="connsiteX92" fmla="*/ 18468 w 5174061"/>
                <a:gd name="connsiteY92" fmla="*/ 838073 h 3697191"/>
                <a:gd name="connsiteX93" fmla="*/ 61652 w 5174061"/>
                <a:gd name="connsiteY93" fmla="*/ 587528 h 3697191"/>
                <a:gd name="connsiteX94" fmla="*/ 214870 w 5174061"/>
                <a:gd name="connsiteY94" fmla="*/ 104487 h 369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174061" h="3697191">
                  <a:moveTo>
                    <a:pt x="264241" y="0"/>
                  </a:moveTo>
                  <a:lnTo>
                    <a:pt x="654940" y="0"/>
                  </a:lnTo>
                  <a:lnTo>
                    <a:pt x="634048" y="36881"/>
                  </a:lnTo>
                  <a:cubicBezTo>
                    <a:pt x="600517" y="102783"/>
                    <a:pt x="569947" y="170161"/>
                    <a:pt x="542485" y="238736"/>
                  </a:cubicBezTo>
                  <a:cubicBezTo>
                    <a:pt x="487515" y="375840"/>
                    <a:pt x="445066" y="517825"/>
                    <a:pt x="416337" y="662204"/>
                  </a:cubicBezTo>
                  <a:cubicBezTo>
                    <a:pt x="402066" y="734393"/>
                    <a:pt x="391017" y="807227"/>
                    <a:pt x="382914" y="880245"/>
                  </a:cubicBezTo>
                  <a:cubicBezTo>
                    <a:pt x="375086" y="953263"/>
                    <a:pt x="370115" y="1026650"/>
                    <a:pt x="367997" y="1099943"/>
                  </a:cubicBezTo>
                  <a:cubicBezTo>
                    <a:pt x="366155" y="1173330"/>
                    <a:pt x="366708" y="1246808"/>
                    <a:pt x="371311" y="1320102"/>
                  </a:cubicBezTo>
                  <a:cubicBezTo>
                    <a:pt x="374995" y="1393396"/>
                    <a:pt x="382453" y="1466507"/>
                    <a:pt x="392397" y="1539340"/>
                  </a:cubicBezTo>
                  <a:cubicBezTo>
                    <a:pt x="412839" y="1684916"/>
                    <a:pt x="446907" y="1829018"/>
                    <a:pt x="495433" y="1968700"/>
                  </a:cubicBezTo>
                  <a:cubicBezTo>
                    <a:pt x="543866" y="2108291"/>
                    <a:pt x="605743" y="2243830"/>
                    <a:pt x="680602" y="2372187"/>
                  </a:cubicBezTo>
                  <a:cubicBezTo>
                    <a:pt x="718170" y="2436274"/>
                    <a:pt x="758593" y="2498979"/>
                    <a:pt x="802053" y="2559474"/>
                  </a:cubicBezTo>
                  <a:cubicBezTo>
                    <a:pt x="823691" y="2589860"/>
                    <a:pt x="846343" y="2619509"/>
                    <a:pt x="869455" y="2648790"/>
                  </a:cubicBezTo>
                  <a:cubicBezTo>
                    <a:pt x="892934" y="2677978"/>
                    <a:pt x="916874" y="2706983"/>
                    <a:pt x="941644" y="2735343"/>
                  </a:cubicBezTo>
                  <a:cubicBezTo>
                    <a:pt x="1040443" y="2848784"/>
                    <a:pt x="1149740" y="2953385"/>
                    <a:pt x="1267324" y="3048041"/>
                  </a:cubicBezTo>
                  <a:cubicBezTo>
                    <a:pt x="1282240" y="3059642"/>
                    <a:pt x="1296697" y="3071797"/>
                    <a:pt x="1311706" y="3083214"/>
                  </a:cubicBezTo>
                  <a:lnTo>
                    <a:pt x="1356916" y="3117467"/>
                  </a:lnTo>
                  <a:lnTo>
                    <a:pt x="1402771" y="3150892"/>
                  </a:lnTo>
                  <a:lnTo>
                    <a:pt x="1449454" y="3183212"/>
                  </a:lnTo>
                  <a:cubicBezTo>
                    <a:pt x="1512252" y="3225383"/>
                    <a:pt x="1576798" y="3265252"/>
                    <a:pt x="1643463" y="3301716"/>
                  </a:cubicBezTo>
                  <a:cubicBezTo>
                    <a:pt x="1776608" y="3374549"/>
                    <a:pt x="1917396" y="3435137"/>
                    <a:pt x="2064352" y="3476665"/>
                  </a:cubicBezTo>
                  <a:cubicBezTo>
                    <a:pt x="2211217" y="3518100"/>
                    <a:pt x="2363422" y="3541120"/>
                    <a:pt x="2516088" y="3544618"/>
                  </a:cubicBezTo>
                  <a:lnTo>
                    <a:pt x="2573268" y="3544986"/>
                  </a:lnTo>
                  <a:cubicBezTo>
                    <a:pt x="2591776" y="3544710"/>
                    <a:pt x="2610191" y="3544158"/>
                    <a:pt x="2628607" y="3542868"/>
                  </a:cubicBezTo>
                  <a:cubicBezTo>
                    <a:pt x="2665346" y="3540198"/>
                    <a:pt x="2701901" y="3535779"/>
                    <a:pt x="2737811" y="3528781"/>
                  </a:cubicBezTo>
                  <a:cubicBezTo>
                    <a:pt x="2809725" y="3515061"/>
                    <a:pt x="2879428" y="3492318"/>
                    <a:pt x="2945356" y="3461379"/>
                  </a:cubicBezTo>
                  <a:cubicBezTo>
                    <a:pt x="3011467" y="3430718"/>
                    <a:pt x="3073620" y="3391400"/>
                    <a:pt x="3132366" y="3346834"/>
                  </a:cubicBezTo>
                  <a:cubicBezTo>
                    <a:pt x="3191204" y="3302453"/>
                    <a:pt x="3246359" y="3252086"/>
                    <a:pt x="3299304" y="3198588"/>
                  </a:cubicBezTo>
                  <a:cubicBezTo>
                    <a:pt x="3352341" y="3145091"/>
                    <a:pt x="3402800" y="3088002"/>
                    <a:pt x="3452982" y="3029625"/>
                  </a:cubicBezTo>
                  <a:cubicBezTo>
                    <a:pt x="3478027" y="3000344"/>
                    <a:pt x="3502704" y="2970603"/>
                    <a:pt x="3527474" y="2940494"/>
                  </a:cubicBezTo>
                  <a:lnTo>
                    <a:pt x="3602148" y="2849797"/>
                  </a:lnTo>
                  <a:cubicBezTo>
                    <a:pt x="3652332" y="2789025"/>
                    <a:pt x="3702514" y="2727056"/>
                    <a:pt x="3756380" y="2667021"/>
                  </a:cubicBezTo>
                  <a:cubicBezTo>
                    <a:pt x="3783358" y="2637004"/>
                    <a:pt x="3810982" y="2607354"/>
                    <a:pt x="3839435" y="2578074"/>
                  </a:cubicBezTo>
                  <a:lnTo>
                    <a:pt x="3882619" y="2534428"/>
                  </a:lnTo>
                  <a:cubicBezTo>
                    <a:pt x="3897167" y="2519972"/>
                    <a:pt x="3913189" y="2504595"/>
                    <a:pt x="3928934" y="2490139"/>
                  </a:cubicBezTo>
                  <a:cubicBezTo>
                    <a:pt x="3992100" y="2431485"/>
                    <a:pt x="4061527" y="2378448"/>
                    <a:pt x="4134085" y="2332041"/>
                  </a:cubicBezTo>
                  <a:cubicBezTo>
                    <a:pt x="4206550" y="2285449"/>
                    <a:pt x="4282606" y="2246684"/>
                    <a:pt x="4354888" y="2211603"/>
                  </a:cubicBezTo>
                  <a:cubicBezTo>
                    <a:pt x="4390982" y="2194108"/>
                    <a:pt x="4426156" y="2177350"/>
                    <a:pt x="4459212" y="2160131"/>
                  </a:cubicBezTo>
                  <a:cubicBezTo>
                    <a:pt x="4492360" y="2143097"/>
                    <a:pt x="4523574" y="2125878"/>
                    <a:pt x="4551935" y="2106817"/>
                  </a:cubicBezTo>
                  <a:cubicBezTo>
                    <a:pt x="4609023" y="2069250"/>
                    <a:pt x="4655246" y="2024592"/>
                    <a:pt x="4693090" y="1969437"/>
                  </a:cubicBezTo>
                  <a:cubicBezTo>
                    <a:pt x="4730658" y="1914375"/>
                    <a:pt x="4760308" y="1850104"/>
                    <a:pt x="4782498" y="1781137"/>
                  </a:cubicBezTo>
                  <a:cubicBezTo>
                    <a:pt x="4804506" y="1712263"/>
                    <a:pt x="4818593" y="1637956"/>
                    <a:pt x="4826512" y="1564478"/>
                  </a:cubicBezTo>
                  <a:cubicBezTo>
                    <a:pt x="4834154" y="1490722"/>
                    <a:pt x="4835812" y="1416784"/>
                    <a:pt x="4834247" y="1343582"/>
                  </a:cubicBezTo>
                  <a:cubicBezTo>
                    <a:pt x="4831944" y="1270288"/>
                    <a:pt x="4826972" y="1197638"/>
                    <a:pt x="4819882" y="1125541"/>
                  </a:cubicBezTo>
                  <a:cubicBezTo>
                    <a:pt x="4812792" y="1053444"/>
                    <a:pt x="4802019" y="981714"/>
                    <a:pt x="4786918" y="910907"/>
                  </a:cubicBezTo>
                  <a:cubicBezTo>
                    <a:pt x="4772001" y="840007"/>
                    <a:pt x="4754230" y="769935"/>
                    <a:pt x="4735354" y="700048"/>
                  </a:cubicBezTo>
                  <a:cubicBezTo>
                    <a:pt x="4697603" y="560365"/>
                    <a:pt x="4653220" y="421051"/>
                    <a:pt x="4595028" y="285972"/>
                  </a:cubicBezTo>
                  <a:cubicBezTo>
                    <a:pt x="4565931" y="218433"/>
                    <a:pt x="4534072" y="151815"/>
                    <a:pt x="4499577" y="86313"/>
                  </a:cubicBezTo>
                  <a:lnTo>
                    <a:pt x="4449808" y="0"/>
                  </a:lnTo>
                  <a:lnTo>
                    <a:pt x="4876728" y="0"/>
                  </a:lnTo>
                  <a:lnTo>
                    <a:pt x="4945109" y="122534"/>
                  </a:lnTo>
                  <a:cubicBezTo>
                    <a:pt x="4982860" y="198498"/>
                    <a:pt x="5017022" y="276581"/>
                    <a:pt x="5047868" y="356228"/>
                  </a:cubicBezTo>
                  <a:cubicBezTo>
                    <a:pt x="5055418" y="376209"/>
                    <a:pt x="5063244" y="396097"/>
                    <a:pt x="5070058" y="416355"/>
                  </a:cubicBezTo>
                  <a:lnTo>
                    <a:pt x="5090408" y="477311"/>
                  </a:lnTo>
                  <a:lnTo>
                    <a:pt x="5108455" y="539096"/>
                  </a:lnTo>
                  <a:cubicBezTo>
                    <a:pt x="5114348" y="559721"/>
                    <a:pt x="5119136" y="580715"/>
                    <a:pt x="5124292" y="601524"/>
                  </a:cubicBezTo>
                  <a:cubicBezTo>
                    <a:pt x="5163702" y="768923"/>
                    <a:pt x="5177698" y="942490"/>
                    <a:pt x="5173278" y="1114583"/>
                  </a:cubicBezTo>
                  <a:cubicBezTo>
                    <a:pt x="5170976" y="1200677"/>
                    <a:pt x="5161860" y="1286585"/>
                    <a:pt x="5145931" y="1371021"/>
                  </a:cubicBezTo>
                  <a:cubicBezTo>
                    <a:pt x="5129909" y="1455457"/>
                    <a:pt x="5107718" y="1538328"/>
                    <a:pt x="5082213" y="1619356"/>
                  </a:cubicBezTo>
                  <a:cubicBezTo>
                    <a:pt x="5056800" y="1700569"/>
                    <a:pt x="5029544" y="1779572"/>
                    <a:pt x="4997316" y="1859404"/>
                  </a:cubicBezTo>
                  <a:cubicBezTo>
                    <a:pt x="4981204" y="1899274"/>
                    <a:pt x="4963708" y="1939143"/>
                    <a:pt x="4943912" y="1978737"/>
                  </a:cubicBezTo>
                  <a:cubicBezTo>
                    <a:pt x="4923746" y="2018146"/>
                    <a:pt x="4901464" y="2057372"/>
                    <a:pt x="4875222" y="2094940"/>
                  </a:cubicBezTo>
                  <a:cubicBezTo>
                    <a:pt x="4849348" y="2132691"/>
                    <a:pt x="4819790" y="2168879"/>
                    <a:pt x="4787286" y="2202210"/>
                  </a:cubicBezTo>
                  <a:cubicBezTo>
                    <a:pt x="4770989" y="2218785"/>
                    <a:pt x="4754046" y="2234714"/>
                    <a:pt x="4736644" y="2249815"/>
                  </a:cubicBezTo>
                  <a:cubicBezTo>
                    <a:pt x="4719240" y="2264824"/>
                    <a:pt x="4701285" y="2278912"/>
                    <a:pt x="4683238" y="2292447"/>
                  </a:cubicBezTo>
                  <a:cubicBezTo>
                    <a:pt x="4610681" y="2346405"/>
                    <a:pt x="4537202" y="2386828"/>
                    <a:pt x="4470262" y="2426789"/>
                  </a:cubicBezTo>
                  <a:cubicBezTo>
                    <a:pt x="4402953" y="2466382"/>
                    <a:pt x="4340892" y="2505700"/>
                    <a:pt x="4283066" y="2549069"/>
                  </a:cubicBezTo>
                  <a:cubicBezTo>
                    <a:pt x="4253970" y="2570523"/>
                    <a:pt x="4226163" y="2593267"/>
                    <a:pt x="4199183" y="2616930"/>
                  </a:cubicBezTo>
                  <a:cubicBezTo>
                    <a:pt x="4172021" y="2640319"/>
                    <a:pt x="4145871" y="2665087"/>
                    <a:pt x="4120364" y="2690501"/>
                  </a:cubicBezTo>
                  <a:cubicBezTo>
                    <a:pt x="4107474" y="2703392"/>
                    <a:pt x="4095412" y="2716006"/>
                    <a:pt x="4082336" y="2729819"/>
                  </a:cubicBezTo>
                  <a:lnTo>
                    <a:pt x="4043203" y="2771715"/>
                  </a:lnTo>
                  <a:lnTo>
                    <a:pt x="3964753" y="2856794"/>
                  </a:lnTo>
                  <a:cubicBezTo>
                    <a:pt x="3911992" y="2913790"/>
                    <a:pt x="3857574" y="2970603"/>
                    <a:pt x="3802510" y="3028152"/>
                  </a:cubicBezTo>
                  <a:cubicBezTo>
                    <a:pt x="3774980" y="3056880"/>
                    <a:pt x="3746896" y="3085517"/>
                    <a:pt x="3718628" y="3114245"/>
                  </a:cubicBezTo>
                  <a:cubicBezTo>
                    <a:pt x="3690175" y="3142789"/>
                    <a:pt x="3661263" y="3171149"/>
                    <a:pt x="3631890" y="3199417"/>
                  </a:cubicBezTo>
                  <a:cubicBezTo>
                    <a:pt x="3573236" y="3255954"/>
                    <a:pt x="3511636" y="3310924"/>
                    <a:pt x="3446812" y="3363224"/>
                  </a:cubicBezTo>
                  <a:cubicBezTo>
                    <a:pt x="3382082" y="3415524"/>
                    <a:pt x="3313484" y="3464694"/>
                    <a:pt x="3240927" y="3508616"/>
                  </a:cubicBezTo>
                  <a:cubicBezTo>
                    <a:pt x="3168369" y="3552444"/>
                    <a:pt x="3091484" y="3590565"/>
                    <a:pt x="3011284" y="3620399"/>
                  </a:cubicBezTo>
                  <a:cubicBezTo>
                    <a:pt x="2931083" y="3650324"/>
                    <a:pt x="2847753" y="3671870"/>
                    <a:pt x="2763501" y="3684208"/>
                  </a:cubicBezTo>
                  <a:cubicBezTo>
                    <a:pt x="2721330" y="3690193"/>
                    <a:pt x="2679066" y="3694429"/>
                    <a:pt x="2636710" y="3695994"/>
                  </a:cubicBezTo>
                  <a:lnTo>
                    <a:pt x="2605035" y="3697008"/>
                  </a:lnTo>
                  <a:lnTo>
                    <a:pt x="2573360" y="3697191"/>
                  </a:lnTo>
                  <a:lnTo>
                    <a:pt x="2511852" y="3695810"/>
                  </a:lnTo>
                  <a:cubicBezTo>
                    <a:pt x="2184330" y="3685037"/>
                    <a:pt x="1858557" y="3613861"/>
                    <a:pt x="1554976" y="3483386"/>
                  </a:cubicBezTo>
                  <a:cubicBezTo>
                    <a:pt x="1479195" y="3450606"/>
                    <a:pt x="1404704" y="3414327"/>
                    <a:pt x="1332515" y="3373997"/>
                  </a:cubicBezTo>
                  <a:cubicBezTo>
                    <a:pt x="1260050" y="3333943"/>
                    <a:pt x="1189794" y="3289838"/>
                    <a:pt x="1121840" y="3242233"/>
                  </a:cubicBezTo>
                  <a:cubicBezTo>
                    <a:pt x="986117" y="3147025"/>
                    <a:pt x="859417" y="3038557"/>
                    <a:pt x="742662" y="2920052"/>
                  </a:cubicBezTo>
                  <a:cubicBezTo>
                    <a:pt x="626000" y="2801823"/>
                    <a:pt x="518821" y="2670797"/>
                    <a:pt x="426282" y="2530745"/>
                  </a:cubicBezTo>
                  <a:cubicBezTo>
                    <a:pt x="333652" y="2390418"/>
                    <a:pt x="254741" y="2240700"/>
                    <a:pt x="190562" y="2084350"/>
                  </a:cubicBezTo>
                  <a:cubicBezTo>
                    <a:pt x="126292" y="1928094"/>
                    <a:pt x="77858" y="1764932"/>
                    <a:pt x="45078" y="1598454"/>
                  </a:cubicBezTo>
                  <a:cubicBezTo>
                    <a:pt x="28504" y="1515216"/>
                    <a:pt x="16903" y="1430964"/>
                    <a:pt x="9077" y="1346437"/>
                  </a:cubicBezTo>
                  <a:cubicBezTo>
                    <a:pt x="2262" y="1261817"/>
                    <a:pt x="-1421" y="1176828"/>
                    <a:pt x="513" y="1091933"/>
                  </a:cubicBezTo>
                  <a:cubicBezTo>
                    <a:pt x="1986" y="1007036"/>
                    <a:pt x="8063" y="922232"/>
                    <a:pt x="18468" y="838073"/>
                  </a:cubicBezTo>
                  <a:cubicBezTo>
                    <a:pt x="28689" y="753822"/>
                    <a:pt x="43237" y="670215"/>
                    <a:pt x="61652" y="587528"/>
                  </a:cubicBezTo>
                  <a:cubicBezTo>
                    <a:pt x="98300" y="422156"/>
                    <a:pt x="149679" y="260283"/>
                    <a:pt x="214870" y="10448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6160BCB-9856-41AA-A8B4-C000F9D3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762601 w 5207741"/>
                <a:gd name="connsiteY1" fmla="*/ 0 h 3738815"/>
                <a:gd name="connsiteX2" fmla="*/ 717282 w 5207741"/>
                <a:gd name="connsiteY2" fmla="*/ 76130 h 3738815"/>
                <a:gd name="connsiteX3" fmla="*/ 628158 w 5207741"/>
                <a:gd name="connsiteY3" fmla="*/ 264800 h 3738815"/>
                <a:gd name="connsiteX4" fmla="*/ 460483 w 5207741"/>
                <a:gd name="connsiteY4" fmla="*/ 1110997 h 3738815"/>
                <a:gd name="connsiteX5" fmla="*/ 599705 w 5207741"/>
                <a:gd name="connsiteY5" fmla="*/ 1885190 h 3738815"/>
                <a:gd name="connsiteX6" fmla="*/ 982566 w 5207741"/>
                <a:gd name="connsiteY6" fmla="*/ 2534986 h 3738815"/>
                <a:gd name="connsiteX7" fmla="*/ 1690186 w 5207741"/>
                <a:gd name="connsiteY7" fmla="*/ 3078339 h 3738815"/>
                <a:gd name="connsiteX8" fmla="*/ 2582147 w 5207741"/>
                <a:gd name="connsiteY8" fmla="*/ 3278517 h 3738815"/>
                <a:gd name="connsiteX9" fmla="*/ 3046773 w 5207741"/>
                <a:gd name="connsiteY9" fmla="*/ 3124195 h 3738815"/>
                <a:gd name="connsiteX10" fmla="*/ 3534327 w 5207741"/>
                <a:gd name="connsiteY10" fmla="*/ 2653491 h 3738815"/>
                <a:gd name="connsiteX11" fmla="*/ 3788371 w 5207741"/>
                <a:gd name="connsiteY11" fmla="*/ 2381860 h 3738815"/>
                <a:gd name="connsiteX12" fmla="*/ 4381538 w 5207741"/>
                <a:gd name="connsiteY12" fmla="*/ 1954710 h 3738815"/>
                <a:gd name="connsiteX13" fmla="*/ 4572876 w 5207741"/>
                <a:gd name="connsiteY13" fmla="*/ 1832613 h 3738815"/>
                <a:gd name="connsiteX14" fmla="*/ 4687698 w 5207741"/>
                <a:gd name="connsiteY14" fmla="*/ 1584555 h 3738815"/>
                <a:gd name="connsiteX15" fmla="*/ 4694328 w 5207741"/>
                <a:gd name="connsiteY15" fmla="*/ 722704 h 3738815"/>
                <a:gd name="connsiteX16" fmla="*/ 4427822 w 5207741"/>
                <a:gd name="connsiteY16" fmla="*/ 101669 h 3738815"/>
                <a:gd name="connsiteX17" fmla="*/ 4357980 w 5207741"/>
                <a:gd name="connsiteY17" fmla="*/ 0 h 3738815"/>
                <a:gd name="connsiteX18" fmla="*/ 4900539 w 5207741"/>
                <a:gd name="connsiteY18" fmla="*/ 0 h 3738815"/>
                <a:gd name="connsiteX19" fmla="*/ 5023799 w 5207741"/>
                <a:gd name="connsiteY19" fmla="*/ 256448 h 3738815"/>
                <a:gd name="connsiteX20" fmla="*/ 5131054 w 5207741"/>
                <a:gd name="connsiteY20" fmla="*/ 1708493 h 3738815"/>
                <a:gd name="connsiteX21" fmla="*/ 4116721 w 5207741"/>
                <a:gd name="connsiteY21" fmla="*/ 2704502 h 3738815"/>
                <a:gd name="connsiteX22" fmla="*/ 2582056 w 5207741"/>
                <a:gd name="connsiteY22" fmla="*/ 3738815 h 3738815"/>
                <a:gd name="connsiteX23" fmla="*/ 632301 w 5207741"/>
                <a:gd name="connsiteY23" fmla="*/ 2833780 h 3738815"/>
                <a:gd name="connsiteX24" fmla="*/ 0 w 5207741"/>
                <a:gd name="connsiteY24" fmla="*/ 1110906 h 3738815"/>
                <a:gd name="connsiteX25" fmla="*/ 202913 w 5207741"/>
                <a:gd name="connsiteY25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762601" y="0"/>
                  </a:lnTo>
                  <a:lnTo>
                    <a:pt x="717282" y="76130"/>
                  </a:lnTo>
                  <a:cubicBezTo>
                    <a:pt x="684728" y="137306"/>
                    <a:pt x="654998" y="200230"/>
                    <a:pt x="628158" y="264800"/>
                  </a:cubicBezTo>
                  <a:cubicBezTo>
                    <a:pt x="516927" y="532471"/>
                    <a:pt x="460483" y="817176"/>
                    <a:pt x="460483" y="1110997"/>
                  </a:cubicBezTo>
                  <a:cubicBezTo>
                    <a:pt x="460483" y="1378024"/>
                    <a:pt x="507351" y="1638514"/>
                    <a:pt x="599705" y="1885190"/>
                  </a:cubicBezTo>
                  <a:cubicBezTo>
                    <a:pt x="688836" y="2123213"/>
                    <a:pt x="817654" y="2341899"/>
                    <a:pt x="982566" y="2534986"/>
                  </a:cubicBezTo>
                  <a:cubicBezTo>
                    <a:pt x="1177587" y="2763432"/>
                    <a:pt x="1422331" y="2951271"/>
                    <a:pt x="1690186" y="3078339"/>
                  </a:cubicBezTo>
                  <a:cubicBezTo>
                    <a:pt x="1970289" y="3211208"/>
                    <a:pt x="2270370" y="3278517"/>
                    <a:pt x="2582147" y="3278517"/>
                  </a:cubicBezTo>
                  <a:cubicBezTo>
                    <a:pt x="2751940" y="3278517"/>
                    <a:pt x="2895213" y="3230912"/>
                    <a:pt x="3046773" y="3124195"/>
                  </a:cubicBezTo>
                  <a:cubicBezTo>
                    <a:pt x="3210120" y="3009188"/>
                    <a:pt x="3367573" y="2836358"/>
                    <a:pt x="3534327" y="2653491"/>
                  </a:cubicBezTo>
                  <a:cubicBezTo>
                    <a:pt x="3615264" y="2564727"/>
                    <a:pt x="3698871" y="2472925"/>
                    <a:pt x="3788371" y="2381860"/>
                  </a:cubicBezTo>
                  <a:cubicBezTo>
                    <a:pt x="4015803" y="2150375"/>
                    <a:pt x="4227214" y="2037303"/>
                    <a:pt x="4381538" y="1954710"/>
                  </a:cubicBezTo>
                  <a:cubicBezTo>
                    <a:pt x="4479325" y="1902317"/>
                    <a:pt x="4536506" y="1870826"/>
                    <a:pt x="4572876" y="1832613"/>
                  </a:cubicBezTo>
                  <a:cubicBezTo>
                    <a:pt x="4615601" y="1787772"/>
                    <a:pt x="4654274" y="1704257"/>
                    <a:pt x="4687698" y="1584555"/>
                  </a:cubicBezTo>
                  <a:cubicBezTo>
                    <a:pt x="4765044" y="1307676"/>
                    <a:pt x="4767254" y="1017723"/>
                    <a:pt x="4694328" y="722704"/>
                  </a:cubicBezTo>
                  <a:cubicBezTo>
                    <a:pt x="4642396" y="512766"/>
                    <a:pt x="4551463" y="301482"/>
                    <a:pt x="4427822" y="101669"/>
                  </a:cubicBezTo>
                  <a:lnTo>
                    <a:pt x="4357980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BE7FD8-DDBE-4757-AEA0-50DEA9A4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869557 w 5207741"/>
                <a:gd name="connsiteY1" fmla="*/ 0 h 3738815"/>
                <a:gd name="connsiteX2" fmla="*/ 798472 w 5207741"/>
                <a:gd name="connsiteY2" fmla="*/ 119401 h 3738815"/>
                <a:gd name="connsiteX3" fmla="*/ 713145 w 5207741"/>
                <a:gd name="connsiteY3" fmla="*/ 300066 h 3738815"/>
                <a:gd name="connsiteX4" fmla="*/ 552561 w 5207741"/>
                <a:gd name="connsiteY4" fmla="*/ 1110906 h 3738815"/>
                <a:gd name="connsiteX5" fmla="*/ 685890 w 5207741"/>
                <a:gd name="connsiteY5" fmla="*/ 1852779 h 3738815"/>
                <a:gd name="connsiteX6" fmla="*/ 1052546 w 5207741"/>
                <a:gd name="connsiteY6" fmla="*/ 2475043 h 3738815"/>
                <a:gd name="connsiteX7" fmla="*/ 1729596 w 5207741"/>
                <a:gd name="connsiteY7" fmla="*/ 2995009 h 3738815"/>
                <a:gd name="connsiteX8" fmla="*/ 2582147 w 5207741"/>
                <a:gd name="connsiteY8" fmla="*/ 3186347 h 3738815"/>
                <a:gd name="connsiteX9" fmla="*/ 3466281 w 5207741"/>
                <a:gd name="connsiteY9" fmla="*/ 2591430 h 3738815"/>
                <a:gd name="connsiteX10" fmla="*/ 3722720 w 5207741"/>
                <a:gd name="connsiteY10" fmla="*/ 2317314 h 3738815"/>
                <a:gd name="connsiteX11" fmla="*/ 4338077 w 5207741"/>
                <a:gd name="connsiteY11" fmla="*/ 1873497 h 3738815"/>
                <a:gd name="connsiteX12" fmla="*/ 4506212 w 5207741"/>
                <a:gd name="connsiteY12" fmla="*/ 1769080 h 3738815"/>
                <a:gd name="connsiteX13" fmla="*/ 4599026 w 5207741"/>
                <a:gd name="connsiteY13" fmla="*/ 1559787 h 3738815"/>
                <a:gd name="connsiteX14" fmla="*/ 4605012 w 5207741"/>
                <a:gd name="connsiteY14" fmla="*/ 744803 h 3738815"/>
                <a:gd name="connsiteX15" fmla="*/ 4349253 w 5207741"/>
                <a:gd name="connsiteY15" fmla="*/ 149548 h 3738815"/>
                <a:gd name="connsiteX16" fmla="*/ 4246488 w 5207741"/>
                <a:gd name="connsiteY16" fmla="*/ 0 h 3738815"/>
                <a:gd name="connsiteX17" fmla="*/ 4900539 w 5207741"/>
                <a:gd name="connsiteY17" fmla="*/ 0 h 3738815"/>
                <a:gd name="connsiteX18" fmla="*/ 5023799 w 5207741"/>
                <a:gd name="connsiteY18" fmla="*/ 256448 h 3738815"/>
                <a:gd name="connsiteX19" fmla="*/ 5131054 w 5207741"/>
                <a:gd name="connsiteY19" fmla="*/ 1708493 h 3738815"/>
                <a:gd name="connsiteX20" fmla="*/ 4116721 w 5207741"/>
                <a:gd name="connsiteY20" fmla="*/ 2704502 h 3738815"/>
                <a:gd name="connsiteX21" fmla="*/ 2582056 w 5207741"/>
                <a:gd name="connsiteY21" fmla="*/ 3738815 h 3738815"/>
                <a:gd name="connsiteX22" fmla="*/ 632301 w 5207741"/>
                <a:gd name="connsiteY22" fmla="*/ 2833780 h 3738815"/>
                <a:gd name="connsiteX23" fmla="*/ 0 w 5207741"/>
                <a:gd name="connsiteY23" fmla="*/ 1110906 h 3738815"/>
                <a:gd name="connsiteX24" fmla="*/ 202913 w 5207741"/>
                <a:gd name="connsiteY24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869557" y="0"/>
                  </a:lnTo>
                  <a:lnTo>
                    <a:pt x="798472" y="119401"/>
                  </a:lnTo>
                  <a:cubicBezTo>
                    <a:pt x="767299" y="177982"/>
                    <a:pt x="738835" y="238236"/>
                    <a:pt x="713145" y="300066"/>
                  </a:cubicBezTo>
                  <a:cubicBezTo>
                    <a:pt x="606611" y="556503"/>
                    <a:pt x="552561" y="829331"/>
                    <a:pt x="552561" y="1110906"/>
                  </a:cubicBezTo>
                  <a:cubicBezTo>
                    <a:pt x="552561" y="1366883"/>
                    <a:pt x="597403" y="1616415"/>
                    <a:pt x="685890" y="1852779"/>
                  </a:cubicBezTo>
                  <a:cubicBezTo>
                    <a:pt x="771247" y="2080764"/>
                    <a:pt x="894631" y="2290058"/>
                    <a:pt x="1052546" y="2475043"/>
                  </a:cubicBezTo>
                  <a:cubicBezTo>
                    <a:pt x="1239188" y="2693729"/>
                    <a:pt x="1473342" y="2873466"/>
                    <a:pt x="1729596" y="2995009"/>
                  </a:cubicBezTo>
                  <a:cubicBezTo>
                    <a:pt x="1997267" y="3121985"/>
                    <a:pt x="2284091" y="3186347"/>
                    <a:pt x="2582147" y="3186347"/>
                  </a:cubicBezTo>
                  <a:cubicBezTo>
                    <a:pt x="2908748" y="3186347"/>
                    <a:pt x="3109939" y="2982394"/>
                    <a:pt x="3466281" y="2591430"/>
                  </a:cubicBezTo>
                  <a:cubicBezTo>
                    <a:pt x="3547771" y="2502022"/>
                    <a:pt x="3632022" y="2409575"/>
                    <a:pt x="3722720" y="2317314"/>
                  </a:cubicBezTo>
                  <a:cubicBezTo>
                    <a:pt x="3959913" y="2075884"/>
                    <a:pt x="4178506" y="1958853"/>
                    <a:pt x="4338077" y="1873497"/>
                  </a:cubicBezTo>
                  <a:cubicBezTo>
                    <a:pt x="4416344" y="1831509"/>
                    <a:pt x="4478220" y="1798453"/>
                    <a:pt x="4506212" y="1769080"/>
                  </a:cubicBezTo>
                  <a:cubicBezTo>
                    <a:pt x="4537518" y="1736208"/>
                    <a:pt x="4570483" y="1661901"/>
                    <a:pt x="4599026" y="1559787"/>
                  </a:cubicBezTo>
                  <a:cubicBezTo>
                    <a:pt x="4672136" y="1298377"/>
                    <a:pt x="4674070" y="1024169"/>
                    <a:pt x="4605012" y="744803"/>
                  </a:cubicBezTo>
                  <a:cubicBezTo>
                    <a:pt x="4555290" y="543912"/>
                    <a:pt x="4468017" y="341363"/>
                    <a:pt x="4349253" y="149548"/>
                  </a:cubicBezTo>
                  <a:lnTo>
                    <a:pt x="4246488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FC4450-C88E-4D5D-99DD-0A34BCFC9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05815" y="-1438"/>
              <a:ext cx="5699636" cy="3920553"/>
            </a:xfrm>
            <a:custGeom>
              <a:avLst/>
              <a:gdLst>
                <a:gd name="connsiteX0" fmla="*/ 236526 w 5699636"/>
                <a:gd name="connsiteY0" fmla="*/ 0 h 3920553"/>
                <a:gd name="connsiteX1" fmla="*/ 639747 w 5699636"/>
                <a:gd name="connsiteY1" fmla="*/ 0 h 3920553"/>
                <a:gd name="connsiteX2" fmla="*/ 591602 w 5699636"/>
                <a:gd name="connsiteY2" fmla="*/ 108703 h 3920553"/>
                <a:gd name="connsiteX3" fmla="*/ 459286 w 5699636"/>
                <a:gd name="connsiteY3" fmla="*/ 562740 h 3920553"/>
                <a:gd name="connsiteX4" fmla="*/ 413892 w 5699636"/>
                <a:gd name="connsiteY4" fmla="*/ 1032063 h 3920553"/>
                <a:gd name="connsiteX5" fmla="*/ 453025 w 5699636"/>
                <a:gd name="connsiteY5" fmla="*/ 1501385 h 3920553"/>
                <a:gd name="connsiteX6" fmla="*/ 578251 w 5699636"/>
                <a:gd name="connsiteY6" fmla="*/ 1955698 h 3920553"/>
                <a:gd name="connsiteX7" fmla="*/ 1074276 w 5699636"/>
                <a:gd name="connsiteY7" fmla="*/ 2759357 h 3920553"/>
                <a:gd name="connsiteX8" fmla="*/ 1843958 w 5699636"/>
                <a:gd name="connsiteY8" fmla="*/ 3325729 h 3920553"/>
                <a:gd name="connsiteX9" fmla="*/ 1898743 w 5699636"/>
                <a:gd name="connsiteY9" fmla="*/ 3351419 h 3920553"/>
                <a:gd name="connsiteX10" fmla="*/ 1926183 w 5699636"/>
                <a:gd name="connsiteY10" fmla="*/ 3364309 h 3920553"/>
                <a:gd name="connsiteX11" fmla="*/ 1954267 w 5699636"/>
                <a:gd name="connsiteY11" fmla="*/ 3375727 h 3920553"/>
                <a:gd name="connsiteX12" fmla="*/ 2010435 w 5699636"/>
                <a:gd name="connsiteY12" fmla="*/ 3398655 h 3920553"/>
                <a:gd name="connsiteX13" fmla="*/ 2066970 w 5699636"/>
                <a:gd name="connsiteY13" fmla="*/ 3420569 h 3920553"/>
                <a:gd name="connsiteX14" fmla="*/ 2181884 w 5699636"/>
                <a:gd name="connsiteY14" fmla="*/ 3460439 h 3920553"/>
                <a:gd name="connsiteX15" fmla="*/ 2298915 w 5699636"/>
                <a:gd name="connsiteY15" fmla="*/ 3494600 h 3920553"/>
                <a:gd name="connsiteX16" fmla="*/ 2782326 w 5699636"/>
                <a:gd name="connsiteY16" fmla="*/ 3572314 h 3920553"/>
                <a:gd name="connsiteX17" fmla="*/ 2843833 w 5699636"/>
                <a:gd name="connsiteY17" fmla="*/ 3576274 h 3920553"/>
                <a:gd name="connsiteX18" fmla="*/ 2903961 w 5699636"/>
                <a:gd name="connsiteY18" fmla="*/ 3577194 h 3920553"/>
                <a:gd name="connsiteX19" fmla="*/ 2963904 w 5699636"/>
                <a:gd name="connsiteY19" fmla="*/ 3575261 h 3920553"/>
                <a:gd name="connsiteX20" fmla="*/ 3023662 w 5699636"/>
                <a:gd name="connsiteY20" fmla="*/ 3570380 h 3920553"/>
                <a:gd name="connsiteX21" fmla="*/ 3083053 w 5699636"/>
                <a:gd name="connsiteY21" fmla="*/ 3562462 h 3920553"/>
                <a:gd name="connsiteX22" fmla="*/ 3141983 w 5699636"/>
                <a:gd name="connsiteY22" fmla="*/ 3551320 h 3920553"/>
                <a:gd name="connsiteX23" fmla="*/ 3200176 w 5699636"/>
                <a:gd name="connsiteY23" fmla="*/ 3536680 h 3920553"/>
                <a:gd name="connsiteX24" fmla="*/ 3257633 w 5699636"/>
                <a:gd name="connsiteY24" fmla="*/ 3518909 h 3920553"/>
                <a:gd name="connsiteX25" fmla="*/ 3477516 w 5699636"/>
                <a:gd name="connsiteY25" fmla="*/ 3418175 h 3920553"/>
                <a:gd name="connsiteX26" fmla="*/ 3678982 w 5699636"/>
                <a:gd name="connsiteY26" fmla="*/ 3278585 h 3920553"/>
                <a:gd name="connsiteX27" fmla="*/ 3863784 w 5699636"/>
                <a:gd name="connsiteY27" fmla="*/ 3113397 h 3920553"/>
                <a:gd name="connsiteX28" fmla="*/ 3951994 w 5699636"/>
                <a:gd name="connsiteY28" fmla="*/ 3025185 h 3920553"/>
                <a:gd name="connsiteX29" fmla="*/ 4038271 w 5699636"/>
                <a:gd name="connsiteY29" fmla="*/ 2934489 h 3920553"/>
                <a:gd name="connsiteX30" fmla="*/ 4209537 w 5699636"/>
                <a:gd name="connsiteY30" fmla="*/ 2750241 h 3920553"/>
                <a:gd name="connsiteX31" fmla="*/ 4295998 w 5699636"/>
                <a:gd name="connsiteY31" fmla="*/ 2657978 h 3920553"/>
                <a:gd name="connsiteX32" fmla="*/ 4385130 w 5699636"/>
                <a:gd name="connsiteY32" fmla="*/ 2566728 h 3920553"/>
                <a:gd name="connsiteX33" fmla="*/ 4802060 w 5699636"/>
                <a:gd name="connsiteY33" fmla="*/ 2262318 h 3920553"/>
                <a:gd name="connsiteX34" fmla="*/ 5011721 w 5699636"/>
                <a:gd name="connsiteY34" fmla="*/ 2133685 h 3920553"/>
                <a:gd name="connsiteX35" fmla="*/ 5169267 w 5699636"/>
                <a:gd name="connsiteY35" fmla="*/ 1971075 h 3920553"/>
                <a:gd name="connsiteX36" fmla="*/ 5267146 w 5699636"/>
                <a:gd name="connsiteY36" fmla="*/ 1764268 h 3920553"/>
                <a:gd name="connsiteX37" fmla="*/ 5325432 w 5699636"/>
                <a:gd name="connsiteY37" fmla="*/ 1534533 h 3920553"/>
                <a:gd name="connsiteX38" fmla="*/ 5335468 w 5699636"/>
                <a:gd name="connsiteY38" fmla="*/ 1475879 h 3920553"/>
                <a:gd name="connsiteX39" fmla="*/ 5343939 w 5699636"/>
                <a:gd name="connsiteY39" fmla="*/ 1417133 h 3920553"/>
                <a:gd name="connsiteX40" fmla="*/ 5350293 w 5699636"/>
                <a:gd name="connsiteY40" fmla="*/ 1358203 h 3920553"/>
                <a:gd name="connsiteX41" fmla="*/ 5354896 w 5699636"/>
                <a:gd name="connsiteY41" fmla="*/ 1299089 h 3920553"/>
                <a:gd name="connsiteX42" fmla="*/ 5357476 w 5699636"/>
                <a:gd name="connsiteY42" fmla="*/ 1062816 h 3920553"/>
                <a:gd name="connsiteX43" fmla="*/ 5353884 w 5699636"/>
                <a:gd name="connsiteY43" fmla="*/ 1003886 h 3920553"/>
                <a:gd name="connsiteX44" fmla="*/ 5348452 w 5699636"/>
                <a:gd name="connsiteY44" fmla="*/ 945141 h 3920553"/>
                <a:gd name="connsiteX45" fmla="*/ 5341730 w 5699636"/>
                <a:gd name="connsiteY45" fmla="*/ 886486 h 3920553"/>
                <a:gd name="connsiteX46" fmla="*/ 5333442 w 5699636"/>
                <a:gd name="connsiteY46" fmla="*/ 828017 h 3920553"/>
                <a:gd name="connsiteX47" fmla="*/ 5285194 w 5699636"/>
                <a:gd name="connsiteY47" fmla="*/ 596624 h 3920553"/>
                <a:gd name="connsiteX48" fmla="*/ 5122400 w 5699636"/>
                <a:gd name="connsiteY48" fmla="*/ 150414 h 3920553"/>
                <a:gd name="connsiteX49" fmla="*/ 5044359 w 5699636"/>
                <a:gd name="connsiteY49" fmla="*/ 0 h 3920553"/>
                <a:gd name="connsiteX50" fmla="*/ 5463111 w 5699636"/>
                <a:gd name="connsiteY50" fmla="*/ 0 h 3920553"/>
                <a:gd name="connsiteX51" fmla="*/ 5475681 w 5699636"/>
                <a:gd name="connsiteY51" fmla="*/ 25671 h 3920553"/>
                <a:gd name="connsiteX52" fmla="*/ 5684924 w 5699636"/>
                <a:gd name="connsiteY52" fmla="*/ 830307 h 3920553"/>
                <a:gd name="connsiteX53" fmla="*/ 5699636 w 5699636"/>
                <a:gd name="connsiteY53" fmla="*/ 1116940 h 3920553"/>
                <a:gd name="connsiteX54" fmla="*/ 5699636 w 5699636"/>
                <a:gd name="connsiteY54" fmla="*/ 1116977 h 3920553"/>
                <a:gd name="connsiteX55" fmla="*/ 5684923 w 5699636"/>
                <a:gd name="connsiteY55" fmla="*/ 1403610 h 3920553"/>
                <a:gd name="connsiteX56" fmla="*/ 2849819 w 5699636"/>
                <a:gd name="connsiteY56" fmla="*/ 3920553 h 3920553"/>
                <a:gd name="connsiteX57" fmla="*/ 0 w 5699636"/>
                <a:gd name="connsiteY57" fmla="*/ 1116958 h 3920553"/>
                <a:gd name="connsiteX58" fmla="*/ 223956 w 5699636"/>
                <a:gd name="connsiteY58" fmla="*/ 25671 h 392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99636" h="3920553">
                  <a:moveTo>
                    <a:pt x="236526" y="0"/>
                  </a:moveTo>
                  <a:lnTo>
                    <a:pt x="639747" y="0"/>
                  </a:lnTo>
                  <a:lnTo>
                    <a:pt x="591602" y="108703"/>
                  </a:lnTo>
                  <a:cubicBezTo>
                    <a:pt x="533962" y="256028"/>
                    <a:pt x="488751" y="407957"/>
                    <a:pt x="459286" y="562740"/>
                  </a:cubicBezTo>
                  <a:cubicBezTo>
                    <a:pt x="429913" y="717524"/>
                    <a:pt x="414720" y="874701"/>
                    <a:pt x="413892" y="1032063"/>
                  </a:cubicBezTo>
                  <a:cubicBezTo>
                    <a:pt x="412695" y="1189424"/>
                    <a:pt x="425953" y="1346601"/>
                    <a:pt x="453025" y="1501385"/>
                  </a:cubicBezTo>
                  <a:cubicBezTo>
                    <a:pt x="479820" y="1656260"/>
                    <a:pt x="522636" y="1808373"/>
                    <a:pt x="578251" y="1955698"/>
                  </a:cubicBezTo>
                  <a:cubicBezTo>
                    <a:pt x="690403" y="2249979"/>
                    <a:pt x="857892" y="2525294"/>
                    <a:pt x="1074276" y="2759357"/>
                  </a:cubicBezTo>
                  <a:cubicBezTo>
                    <a:pt x="1290659" y="2993419"/>
                    <a:pt x="1553634" y="3185586"/>
                    <a:pt x="1843958" y="3325729"/>
                  </a:cubicBezTo>
                  <a:lnTo>
                    <a:pt x="1898743" y="3351419"/>
                  </a:lnTo>
                  <a:lnTo>
                    <a:pt x="1926183" y="3364309"/>
                  </a:lnTo>
                  <a:lnTo>
                    <a:pt x="1954267" y="3375727"/>
                  </a:lnTo>
                  <a:lnTo>
                    <a:pt x="2010435" y="3398655"/>
                  </a:lnTo>
                  <a:cubicBezTo>
                    <a:pt x="2029126" y="3406205"/>
                    <a:pt x="2047726" y="3414400"/>
                    <a:pt x="2066970" y="3420569"/>
                  </a:cubicBezTo>
                  <a:cubicBezTo>
                    <a:pt x="2105275" y="3433644"/>
                    <a:pt x="2143303" y="3447916"/>
                    <a:pt x="2181884" y="3460439"/>
                  </a:cubicBezTo>
                  <a:lnTo>
                    <a:pt x="2298915" y="3494600"/>
                  </a:lnTo>
                  <a:cubicBezTo>
                    <a:pt x="2456368" y="3535575"/>
                    <a:pt x="2618426" y="3562001"/>
                    <a:pt x="2782326" y="3572314"/>
                  </a:cubicBezTo>
                  <a:lnTo>
                    <a:pt x="2843833" y="3576274"/>
                  </a:lnTo>
                  <a:cubicBezTo>
                    <a:pt x="2863998" y="3576826"/>
                    <a:pt x="2883888" y="3576826"/>
                    <a:pt x="2903961" y="3577194"/>
                  </a:cubicBezTo>
                  <a:cubicBezTo>
                    <a:pt x="2923942" y="3577010"/>
                    <a:pt x="2943922" y="3575813"/>
                    <a:pt x="2963904" y="3575261"/>
                  </a:cubicBezTo>
                  <a:cubicBezTo>
                    <a:pt x="2983885" y="3574156"/>
                    <a:pt x="3003681" y="3571946"/>
                    <a:pt x="3023662" y="3570380"/>
                  </a:cubicBezTo>
                  <a:cubicBezTo>
                    <a:pt x="3043458" y="3568171"/>
                    <a:pt x="3063164" y="3565040"/>
                    <a:pt x="3083053" y="3562462"/>
                  </a:cubicBezTo>
                  <a:cubicBezTo>
                    <a:pt x="3102665" y="3558963"/>
                    <a:pt x="3122278" y="3555095"/>
                    <a:pt x="3141983" y="3551320"/>
                  </a:cubicBezTo>
                  <a:cubicBezTo>
                    <a:pt x="3161318" y="3546441"/>
                    <a:pt x="3180839" y="3541929"/>
                    <a:pt x="3200176" y="3536680"/>
                  </a:cubicBezTo>
                  <a:cubicBezTo>
                    <a:pt x="3219236" y="3530695"/>
                    <a:pt x="3238664" y="3525539"/>
                    <a:pt x="3257633" y="3518909"/>
                  </a:cubicBezTo>
                  <a:cubicBezTo>
                    <a:pt x="3333689" y="3493219"/>
                    <a:pt x="3407168" y="3458781"/>
                    <a:pt x="3477516" y="3418175"/>
                  </a:cubicBezTo>
                  <a:cubicBezTo>
                    <a:pt x="3547678" y="3377109"/>
                    <a:pt x="3615080" y="3330425"/>
                    <a:pt x="3678982" y="3278585"/>
                  </a:cubicBezTo>
                  <a:cubicBezTo>
                    <a:pt x="3743069" y="3226929"/>
                    <a:pt x="3804485" y="3171406"/>
                    <a:pt x="3863784" y="3113397"/>
                  </a:cubicBezTo>
                  <a:cubicBezTo>
                    <a:pt x="3893524" y="3084484"/>
                    <a:pt x="3922989" y="3055111"/>
                    <a:pt x="3951994" y="3025185"/>
                  </a:cubicBezTo>
                  <a:cubicBezTo>
                    <a:pt x="3980999" y="2995260"/>
                    <a:pt x="4009635" y="2964967"/>
                    <a:pt x="4038271" y="2934489"/>
                  </a:cubicBezTo>
                  <a:cubicBezTo>
                    <a:pt x="4095636" y="2873625"/>
                    <a:pt x="4152264" y="2811841"/>
                    <a:pt x="4209537" y="2750241"/>
                  </a:cubicBezTo>
                  <a:lnTo>
                    <a:pt x="4295998" y="2657978"/>
                  </a:lnTo>
                  <a:cubicBezTo>
                    <a:pt x="4325002" y="2627316"/>
                    <a:pt x="4354100" y="2596930"/>
                    <a:pt x="4385130" y="2566728"/>
                  </a:cubicBezTo>
                  <a:cubicBezTo>
                    <a:pt x="4507041" y="2445278"/>
                    <a:pt x="4653446" y="2345280"/>
                    <a:pt x="4802060" y="2262318"/>
                  </a:cubicBezTo>
                  <a:cubicBezTo>
                    <a:pt x="4875630" y="2219962"/>
                    <a:pt x="4948648" y="2180276"/>
                    <a:pt x="5011721" y="2133685"/>
                  </a:cubicBezTo>
                  <a:cubicBezTo>
                    <a:pt x="5075070" y="2087370"/>
                    <a:pt x="5128016" y="2033964"/>
                    <a:pt x="5169267" y="1971075"/>
                  </a:cubicBezTo>
                  <a:cubicBezTo>
                    <a:pt x="5211162" y="1908830"/>
                    <a:pt x="5242193" y="1838206"/>
                    <a:pt x="5267146" y="1764268"/>
                  </a:cubicBezTo>
                  <a:cubicBezTo>
                    <a:pt x="5292100" y="1690329"/>
                    <a:pt x="5310699" y="1612523"/>
                    <a:pt x="5325432" y="1534533"/>
                  </a:cubicBezTo>
                  <a:cubicBezTo>
                    <a:pt x="5328746" y="1514920"/>
                    <a:pt x="5332706" y="1495492"/>
                    <a:pt x="5335468" y="1475879"/>
                  </a:cubicBezTo>
                  <a:lnTo>
                    <a:pt x="5343939" y="1417133"/>
                  </a:lnTo>
                  <a:lnTo>
                    <a:pt x="5350293" y="1358203"/>
                  </a:lnTo>
                  <a:cubicBezTo>
                    <a:pt x="5352686" y="1338590"/>
                    <a:pt x="5353240" y="1318793"/>
                    <a:pt x="5354896" y="1299089"/>
                  </a:cubicBezTo>
                  <a:cubicBezTo>
                    <a:pt x="5360513" y="1220362"/>
                    <a:pt x="5360606" y="1141451"/>
                    <a:pt x="5357476" y="1062816"/>
                  </a:cubicBezTo>
                  <a:lnTo>
                    <a:pt x="5353884" y="1003886"/>
                  </a:lnTo>
                  <a:cubicBezTo>
                    <a:pt x="5352319" y="984274"/>
                    <a:pt x="5350200" y="964753"/>
                    <a:pt x="5348452" y="945141"/>
                  </a:cubicBezTo>
                  <a:cubicBezTo>
                    <a:pt x="5346886" y="925527"/>
                    <a:pt x="5343939" y="906007"/>
                    <a:pt x="5341730" y="886486"/>
                  </a:cubicBezTo>
                  <a:cubicBezTo>
                    <a:pt x="5339704" y="866874"/>
                    <a:pt x="5336481" y="847445"/>
                    <a:pt x="5333442" y="828017"/>
                  </a:cubicBezTo>
                  <a:cubicBezTo>
                    <a:pt x="5321104" y="750211"/>
                    <a:pt x="5304990" y="673050"/>
                    <a:pt x="5285194" y="596624"/>
                  </a:cubicBezTo>
                  <a:cubicBezTo>
                    <a:pt x="5244679" y="444051"/>
                    <a:pt x="5189985" y="294700"/>
                    <a:pt x="5122400" y="150414"/>
                  </a:cubicBezTo>
                  <a:lnTo>
                    <a:pt x="5044359" y="0"/>
                  </a:lnTo>
                  <a:lnTo>
                    <a:pt x="5463111" y="0"/>
                  </a:lnTo>
                  <a:lnTo>
                    <a:pt x="5475681" y="25671"/>
                  </a:lnTo>
                  <a:cubicBezTo>
                    <a:pt x="5583839" y="277235"/>
                    <a:pt x="5655735" y="547560"/>
                    <a:pt x="5684924" y="830307"/>
                  </a:cubicBezTo>
                  <a:lnTo>
                    <a:pt x="5699636" y="1116940"/>
                  </a:lnTo>
                  <a:lnTo>
                    <a:pt x="5699636" y="1116977"/>
                  </a:lnTo>
                  <a:lnTo>
                    <a:pt x="5684923" y="1403610"/>
                  </a:lnTo>
                  <a:cubicBezTo>
                    <a:pt x="5538982" y="2817342"/>
                    <a:pt x="4325342" y="3920553"/>
                    <a:pt x="2849819" y="3920553"/>
                  </a:cubicBezTo>
                  <a:cubicBezTo>
                    <a:pt x="1275927" y="3920553"/>
                    <a:pt x="0" y="2665344"/>
                    <a:pt x="0" y="1116958"/>
                  </a:cubicBezTo>
                  <a:cubicBezTo>
                    <a:pt x="0" y="729862"/>
                    <a:pt x="79746" y="361089"/>
                    <a:pt x="223956" y="2567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656C-5B6A-9F0D-951B-FF5F7641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2049" y="566640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Building Scalable Data Pipelines</a:t>
            </a:r>
          </a:p>
          <a:p>
            <a:pPr algn="ctr"/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476F3-1BA3-E884-40FA-08DBE8314F95}"/>
              </a:ext>
            </a:extLst>
          </p:cNvPr>
          <p:cNvSpPr txBox="1"/>
          <p:nvPr/>
        </p:nvSpPr>
        <p:spPr>
          <a:xfrm>
            <a:off x="495442" y="232772"/>
            <a:ext cx="277511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Kashmira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Chaudhari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 ID: 20158</a:t>
            </a:r>
          </a:p>
        </p:txBody>
      </p:sp>
    </p:spTree>
    <p:extLst>
      <p:ext uri="{BB962C8B-B14F-4D97-AF65-F5344CB8AC3E}">
        <p14:creationId xmlns:p14="http://schemas.microsoft.com/office/powerpoint/2010/main" val="118032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EF080-251C-85D7-A65A-8CEDB1AC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Broker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57DA-7363-2AAF-2E53-8CDC2C4C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551" y="302283"/>
            <a:ext cx="5504495" cy="150893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 Kafka broker is a server that stores messages, manages client requests, handles partition data and replication, and works with other brokers in a cluster for scalability and fault tolerance.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6F92D-1ED3-94F3-75A0-1E364182926F}"/>
              </a:ext>
            </a:extLst>
          </p:cNvPr>
          <p:cNvSpPr txBox="1"/>
          <p:nvPr/>
        </p:nvSpPr>
        <p:spPr>
          <a:xfrm>
            <a:off x="6582772" y="2113498"/>
            <a:ext cx="5135218" cy="47445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Role of a Kafka Broker: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Message Storage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Brokers store messages in partitions for each topic and manage data retention policies.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Client Communication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Brokers handle requests from producers (to publish messages) and consumers (to fetch messages).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Partition Management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They manage topic partitions and ensure data is replicated across other brokers for fault tolerance.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Load Balancing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Brokers distribute partitions across the cluster to balance the load and ensure efficient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127821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8BF1B-F8B9-A5BA-1D7E-0340EF4E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b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Kafka Producer</a:t>
            </a: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3047-1421-AC05-7D73-883A56D3C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 </a:t>
            </a:r>
            <a:r>
              <a:rPr lang="en-US" sz="2000" b="1"/>
              <a:t>producer</a:t>
            </a:r>
            <a:r>
              <a:rPr lang="en-US" sz="2000"/>
              <a:t> in Kafka is a client application responsible for </a:t>
            </a:r>
            <a:r>
              <a:rPr lang="en-US" sz="2000" b="1"/>
              <a:t>publishing (sending) messages</a:t>
            </a:r>
            <a:r>
              <a:rPr lang="en-US" sz="2000"/>
              <a:t> to Kafka topics.</a:t>
            </a:r>
          </a:p>
          <a:p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49944-432F-13F6-5963-B18A81820754}"/>
              </a:ext>
            </a:extLst>
          </p:cNvPr>
          <p:cNvSpPr txBox="1"/>
          <p:nvPr/>
        </p:nvSpPr>
        <p:spPr>
          <a:xfrm>
            <a:off x="6717322" y="1740877"/>
            <a:ext cx="4910279" cy="4941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/>
              <a:t>Role of a Producer: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Message Publishing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Sends data (messages) to specified topics in the Kafka cluster.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Partition Assignment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Decides which partition to send a message to, either by specifying a key or using Kafka's default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partitioning strategy.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3. Acknowledgments (Delivery Guarantees)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Receives acknowledgments from brokers to ensure messages are successfully delivered,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offering different levels of reliability (e.g., acks=0, acks=1, acks=all).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4. Batching and Compression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Optimizes performance by batching messages and optionally compressing them before sending.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092A4-C031-1F60-6443-DFDF7919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 </a:t>
            </a:r>
            <a:br>
              <a:rPr lang="en-US"/>
            </a:br>
            <a:r>
              <a:rPr lang="en-US" b="1"/>
              <a:t>Kafka Consumer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6BB4E-3587-1E8B-FA68-3EA7C52F571E}"/>
              </a:ext>
            </a:extLst>
          </p:cNvPr>
          <p:cNvSpPr txBox="1"/>
          <p:nvPr/>
        </p:nvSpPr>
        <p:spPr>
          <a:xfrm>
            <a:off x="438997" y="3074015"/>
            <a:ext cx="49537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</a:t>
            </a:r>
            <a:r>
              <a:rPr lang="en-US" sz="2800" b="1" dirty="0"/>
              <a:t>consumer</a:t>
            </a:r>
            <a:r>
              <a:rPr lang="en-US" sz="2800" dirty="0"/>
              <a:t> in Kafka is a client application responsible for 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reading (consuming) messages</a:t>
            </a:r>
            <a:r>
              <a:rPr lang="en-US" sz="2800" dirty="0"/>
              <a:t> from Kafka topics.</a:t>
            </a:r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5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41F26-8A6F-68D3-8ED1-B00723F645C7}"/>
              </a:ext>
            </a:extLst>
          </p:cNvPr>
          <p:cNvSpPr txBox="1"/>
          <p:nvPr/>
        </p:nvSpPr>
        <p:spPr>
          <a:xfrm>
            <a:off x="3371161" y="4200522"/>
            <a:ext cx="5449982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25E38A90-2ADD-D124-0A94-A189098E3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184197"/>
              </p:ext>
            </p:extLst>
          </p:nvPr>
        </p:nvGraphicFramePr>
        <p:xfrm>
          <a:off x="6011893" y="1825312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06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E41F26-8A6F-68D3-8ED1-B00723F645C7}"/>
              </a:ext>
            </a:extLst>
          </p:cNvPr>
          <p:cNvSpPr txBox="1"/>
          <p:nvPr/>
        </p:nvSpPr>
        <p:spPr>
          <a:xfrm>
            <a:off x="3371161" y="4200522"/>
            <a:ext cx="5449982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ADF74C9D-C8C4-964C-3EE5-A50CC9D5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70720" cy="315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Apache Airflow</a:t>
            </a:r>
            <a:endParaRPr lang="en-US" dirty="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FFEF9D47-5A8C-22CA-BAB6-87C9C34F9F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04996" y="1545432"/>
          <a:ext cx="5820508" cy="4196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 descr="A logo with text on it&#10;&#10;Description automatically generated">
            <a:extLst>
              <a:ext uri="{FF2B5EF4-FFF2-40B4-BE49-F238E27FC236}">
                <a16:creationId xmlns:a16="http://schemas.microsoft.com/office/drawing/2014/main" id="{8BE69052-7B06-4B93-FD06-B68815B26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0" y="34132"/>
            <a:ext cx="2540000" cy="977900"/>
          </a:xfrm>
          <a:prstGeom prst="rect">
            <a:avLst/>
          </a:prstGeom>
        </p:spPr>
      </p:pic>
      <p:graphicFrame>
        <p:nvGraphicFramePr>
          <p:cNvPr id="45" name="TextBox 11">
            <a:extLst>
              <a:ext uri="{FF2B5EF4-FFF2-40B4-BE49-F238E27FC236}">
                <a16:creationId xmlns:a16="http://schemas.microsoft.com/office/drawing/2014/main" id="{2DA1AA1F-949F-FCB9-884E-E40B46F43E34}"/>
              </a:ext>
            </a:extLst>
          </p:cNvPr>
          <p:cNvGraphicFramePr/>
          <p:nvPr/>
        </p:nvGraphicFramePr>
        <p:xfrm>
          <a:off x="474337" y="1409966"/>
          <a:ext cx="4647791" cy="5016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9308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D5AFF2-B0BF-41FA-BA95-B06DB47D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3429000"/>
            <a:ext cx="12191999" cy="3429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6F474B-53B3-4567-B505-9E3D7251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ECCC9F-C36C-4275-B251-A115347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3FE49A6B-0100-4397-88F8-FE2410D08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510D-95AA-9023-3232-F900E8B6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altLang="en-US" sz="48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Comparison with Other Languages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77DC79-4DCA-971F-B89D-DE966F2AC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146922"/>
              </p:ext>
            </p:extLst>
          </p:nvPr>
        </p:nvGraphicFramePr>
        <p:xfrm>
          <a:off x="6619874" y="2116031"/>
          <a:ext cx="4657728" cy="26259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6928">
                  <a:extLst>
                    <a:ext uri="{9D8B030D-6E8A-4147-A177-3AD203B41FA5}">
                      <a16:colId xmlns:a16="http://schemas.microsoft.com/office/drawing/2014/main" val="2639840617"/>
                    </a:ext>
                  </a:extLst>
                </a:gridCol>
                <a:gridCol w="1122577">
                  <a:extLst>
                    <a:ext uri="{9D8B030D-6E8A-4147-A177-3AD203B41FA5}">
                      <a16:colId xmlns:a16="http://schemas.microsoft.com/office/drawing/2014/main" val="3756335380"/>
                    </a:ext>
                  </a:extLst>
                </a:gridCol>
                <a:gridCol w="1079373">
                  <a:extLst>
                    <a:ext uri="{9D8B030D-6E8A-4147-A177-3AD203B41FA5}">
                      <a16:colId xmlns:a16="http://schemas.microsoft.com/office/drawing/2014/main" val="879643007"/>
                    </a:ext>
                  </a:extLst>
                </a:gridCol>
                <a:gridCol w="1058850">
                  <a:extLst>
                    <a:ext uri="{9D8B030D-6E8A-4147-A177-3AD203B41FA5}">
                      <a16:colId xmlns:a16="http://schemas.microsoft.com/office/drawing/2014/main" val="3419112270"/>
                    </a:ext>
                  </a:extLst>
                </a:gridCol>
              </a:tblGrid>
              <a:tr h="446382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187068" marR="112241" marT="112241" marB="11224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Python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Java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Scala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0658"/>
                  </a:ext>
                </a:extLst>
              </a:tr>
              <a:tr h="446382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Ease of Use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7068" marR="112241" marT="112241" marB="11224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Medium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Low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51636"/>
                  </a:ext>
                </a:extLst>
              </a:tr>
              <a:tr h="446382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Performance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7068" marR="112241" marT="112241" marB="11224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Moderate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39"/>
                  </a:ext>
                </a:extLst>
              </a:tr>
              <a:tr h="643396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Big Data Support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7068" marR="112241" marT="112241" marB="11224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Excellent (PySpark)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Excellent (Hadoop)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Excellent (Spark)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65944"/>
                  </a:ext>
                </a:extLst>
              </a:tr>
              <a:tr h="643396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Learning Curve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7068" marR="112241" marT="112241" marB="11224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Low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Medium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187068" marR="112241" marT="112241" marB="11224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8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620B5-C54B-82DE-CCB9-46D179F4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b="1"/>
              <a:t>Advantages of Using Python</a:t>
            </a:r>
            <a:endParaRPr lang="en-US" sz="5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0D8CF-77CC-A231-AEC5-BDF617229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05576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70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3A02FD-4FAA-941C-BBED-7D865137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Conclusion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13546B-30EC-7F2B-D634-472D97C15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888047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2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A092A4-C031-1F60-6443-DFDF7919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41F26-8A6F-68D3-8ED1-B00723F645C7}"/>
              </a:ext>
            </a:extLst>
          </p:cNvPr>
          <p:cNvSpPr txBox="1"/>
          <p:nvPr/>
        </p:nvSpPr>
        <p:spPr>
          <a:xfrm>
            <a:off x="3371161" y="4200522"/>
            <a:ext cx="5449982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25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7AADA1-E2DA-7EC0-F1FD-B3722FE4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1452-DFC8-B882-FDCF-D82274A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3581" y="875091"/>
            <a:ext cx="6237141" cy="598290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vl="0"/>
            <a:r>
              <a:rPr lang="en-US" sz="3100" dirty="0">
                <a:solidFill>
                  <a:srgbClr val="FFFFFF"/>
                </a:solidFill>
              </a:rPr>
              <a:t>What is Data Engineering</a:t>
            </a:r>
            <a:endParaRPr lang="en-US" sz="3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3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Why </a:t>
            </a:r>
            <a:r>
              <a:rPr lang="en-US" sz="3100" dirty="0">
                <a:solidFill>
                  <a:srgbClr val="FFFFFF"/>
                </a:solidFill>
              </a:rPr>
              <a:t>use python in data Engineering</a:t>
            </a:r>
            <a:endParaRPr lang="en-US" sz="3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3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Engineering workflow</a:t>
            </a:r>
          </a:p>
          <a:p>
            <a:pPr lvl="0"/>
            <a:r>
              <a:rPr lang="en-US" sz="3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Role of python in Data Engineering</a:t>
            </a:r>
          </a:p>
          <a:p>
            <a:pPr lvl="0"/>
            <a:r>
              <a:rPr lang="en-US" sz="3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Data Streaming</a:t>
            </a:r>
          </a:p>
          <a:p>
            <a:pPr lvl="0"/>
            <a:r>
              <a:rPr lang="en-US" sz="3100" dirty="0">
                <a:solidFill>
                  <a:srgbClr val="FFFFFF"/>
                </a:solidFill>
              </a:rPr>
              <a:t>Apache Kafka</a:t>
            </a:r>
            <a:endParaRPr lang="en-US" sz="3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3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Docker Overview</a:t>
            </a:r>
          </a:p>
          <a:p>
            <a:pPr lvl="0"/>
            <a:r>
              <a:rPr lang="en-US" sz="3100" dirty="0">
                <a:solidFill>
                  <a:srgbClr val="FFFFFF"/>
                </a:solidFill>
              </a:rPr>
              <a:t>Apache Airflow</a:t>
            </a:r>
          </a:p>
          <a:p>
            <a:pPr lvl="0"/>
            <a:r>
              <a:rPr lang="en-US" sz="3100" dirty="0">
                <a:solidFill>
                  <a:srgbClr val="FFFFFF"/>
                </a:solidFill>
              </a:rPr>
              <a:t>Comparison with other languages</a:t>
            </a:r>
          </a:p>
          <a:p>
            <a:pPr lvl="0"/>
            <a:r>
              <a:rPr lang="en-US" sz="3100" dirty="0">
                <a:solidFill>
                  <a:srgbClr val="FFFFFF"/>
                </a:solidFill>
              </a:rPr>
              <a:t>Advantages of using Python</a:t>
            </a:r>
            <a:endParaRPr lang="en-US" sz="3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3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Conclusion</a:t>
            </a:r>
          </a:p>
          <a:p>
            <a:endParaRPr lang="en-US" sz="31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5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85B86B-7BA1-5C8D-AD4C-BE8DB357443B}"/>
              </a:ext>
            </a:extLst>
          </p:cNvPr>
          <p:cNvSpPr txBox="1"/>
          <p:nvPr/>
        </p:nvSpPr>
        <p:spPr>
          <a:xfrm>
            <a:off x="2688610" y="768349"/>
            <a:ext cx="565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Data Engineering?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214E1B78-8C34-E078-7FD8-81DDF396A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558973"/>
              </p:ext>
            </p:extLst>
          </p:nvPr>
        </p:nvGraphicFramePr>
        <p:xfrm>
          <a:off x="859808" y="1937983"/>
          <a:ext cx="10487641" cy="415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34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45382-59A2-AACE-EDFC-253E01741EE4}"/>
              </a:ext>
            </a:extLst>
          </p:cNvPr>
          <p:cNvSpPr txBox="1"/>
          <p:nvPr/>
        </p:nvSpPr>
        <p:spPr>
          <a:xfrm>
            <a:off x="1735068" y="235844"/>
            <a:ext cx="8830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Why Use Python in Data Engineering?</a:t>
            </a: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50D606C-7088-194A-FD20-B88EE22A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182702"/>
              </p:ext>
            </p:extLst>
          </p:nvPr>
        </p:nvGraphicFramePr>
        <p:xfrm>
          <a:off x="105507" y="1107830"/>
          <a:ext cx="11922369" cy="551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2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0F1065-999A-71DB-DF78-DA9EEEA100E1}"/>
              </a:ext>
            </a:extLst>
          </p:cNvPr>
          <p:cNvSpPr txBox="1"/>
          <p:nvPr/>
        </p:nvSpPr>
        <p:spPr>
          <a:xfrm>
            <a:off x="1786807" y="206495"/>
            <a:ext cx="866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Data Engineering Workflow</a:t>
            </a:r>
          </a:p>
        </p:txBody>
      </p:sp>
      <p:graphicFrame>
        <p:nvGraphicFramePr>
          <p:cNvPr id="12" name="TextBox 6">
            <a:extLst>
              <a:ext uri="{FF2B5EF4-FFF2-40B4-BE49-F238E27FC236}">
                <a16:creationId xmlns:a16="http://schemas.microsoft.com/office/drawing/2014/main" id="{9DD271DD-8E12-C049-E4FD-3A08FA0E7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083857"/>
              </p:ext>
            </p:extLst>
          </p:nvPr>
        </p:nvGraphicFramePr>
        <p:xfrm>
          <a:off x="618393" y="1165105"/>
          <a:ext cx="1095521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15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349F-EC1E-4E8F-98C7-1AD764EF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Data Streaming?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931F-F85C-FDCD-3624-35B455C2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1860856"/>
            <a:ext cx="10796954" cy="16912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data processing</a:t>
            </a:r>
            <a:r>
              <a:rPr lang="en-US" dirty="0"/>
              <a:t> enables immediate handling of incoming data as it arrives, allowing systems to react without delay.</a:t>
            </a:r>
            <a:br>
              <a:rPr lang="en-US" dirty="0"/>
            </a:br>
            <a:r>
              <a:rPr lang="en-US" b="1" dirty="0"/>
              <a:t>Low-latency insights and actions</a:t>
            </a:r>
            <a:r>
              <a:rPr lang="en-US" dirty="0"/>
              <a:t> ensure quick data processing, providing fast responses and decisions with minimal delay.</a:t>
            </a:r>
          </a:p>
        </p:txBody>
      </p:sp>
      <p:pic>
        <p:nvPicPr>
          <p:cNvPr id="7" name="Picture 6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AF72AE7C-F5B4-287A-4728-EBBE75EC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6458305" cy="1943100"/>
          </a:xfrm>
          <a:prstGeom prst="rect">
            <a:avLst/>
          </a:prstGeom>
        </p:spPr>
      </p:pic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46E487BE-1C91-C976-FEC0-A445D61D9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550688"/>
              </p:ext>
            </p:extLst>
          </p:nvPr>
        </p:nvGraphicFramePr>
        <p:xfrm>
          <a:off x="838200" y="3974124"/>
          <a:ext cx="9114692" cy="251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69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A50CF-967E-FFAD-D9B8-0F041486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/>
              <a:t>Apache Kafka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F5BCB0B-F97F-22E2-6162-F0CBBEA1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62" y="3931676"/>
            <a:ext cx="4221597" cy="2219742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BA8690-F0C1-EF76-B082-FA8EAE460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945973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229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DEAB2-E8C0-922D-E904-10B60B7C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4300" b="1"/>
              <a:t>Docker Overview</a:t>
            </a:r>
            <a:br>
              <a:rPr lang="en-US" sz="4300" b="1"/>
            </a:br>
            <a:endParaRPr lang="en-US" sz="43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logo with a whale&#10;&#10;Description automatically generated">
            <a:extLst>
              <a:ext uri="{FF2B5EF4-FFF2-40B4-BE49-F238E27FC236}">
                <a16:creationId xmlns:a16="http://schemas.microsoft.com/office/drawing/2014/main" id="{65131690-AD9E-3E54-F5AC-0F611387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960419"/>
            <a:ext cx="5221625" cy="29371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C6EB-760B-8681-D454-8F1A1FBD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What is Docker?</a:t>
            </a: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Containerization platform for deploying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Why Use Docker?</a:t>
            </a: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Ensures consistency across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Simplifies dependency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Key Concepts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Containers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Images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Dockerfiles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, and </a:t>
            </a: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Docker Compose</a:t>
            </a: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5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4C95-77E7-B5D8-7961-04168284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66C-13A2-71CE-5255-D57D752F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45"/>
            <a:ext cx="9646920" cy="1325563"/>
          </a:xfrm>
        </p:spPr>
        <p:txBody>
          <a:bodyPr/>
          <a:lstStyle/>
          <a:p>
            <a:r>
              <a:rPr lang="en-US" dirty="0"/>
              <a:t>Zookeeper is a distributed coordination service that manages metadata, leader election, and configuration for distributed systems like Kafka.</a:t>
            </a:r>
          </a:p>
        </p:txBody>
      </p:sp>
      <p:pic>
        <p:nvPicPr>
          <p:cNvPr id="6" name="Picture 5" descr="A cartoon of a person holding a shovel&#10;&#10;Description automatically generated">
            <a:extLst>
              <a:ext uri="{FF2B5EF4-FFF2-40B4-BE49-F238E27FC236}">
                <a16:creationId xmlns:a16="http://schemas.microsoft.com/office/drawing/2014/main" id="{CDA317B0-5559-DC63-CE65-A92C0A90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62" y="365125"/>
            <a:ext cx="1287516" cy="1831340"/>
          </a:xfrm>
          <a:prstGeom prst="rect">
            <a:avLst/>
          </a:prstGeom>
        </p:spPr>
      </p:pic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705BF4AB-5F9E-7983-7811-CE847A308F23}"/>
              </a:ext>
            </a:extLst>
          </p:cNvPr>
          <p:cNvGraphicFramePr/>
          <p:nvPr/>
        </p:nvGraphicFramePr>
        <p:xfrm>
          <a:off x="861060" y="2892108"/>
          <a:ext cx="9898380" cy="347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32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669</TotalTime>
  <Words>920</Words>
  <Application>Microsoft Macintosh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Times New Roman</vt:lpstr>
      <vt:lpstr>Office Theme</vt:lpstr>
      <vt:lpstr>Data Engineering with Python</vt:lpstr>
      <vt:lpstr>Objectives</vt:lpstr>
      <vt:lpstr>PowerPoint Presentation</vt:lpstr>
      <vt:lpstr>PowerPoint Presentation</vt:lpstr>
      <vt:lpstr>PowerPoint Presentation</vt:lpstr>
      <vt:lpstr>What is Data Streaming?</vt:lpstr>
      <vt:lpstr>Apache Kafka</vt:lpstr>
      <vt:lpstr>Docker Overview </vt:lpstr>
      <vt:lpstr>Zookeeper</vt:lpstr>
      <vt:lpstr>Broker</vt:lpstr>
      <vt:lpstr> Kafka Producer</vt:lpstr>
      <vt:lpstr>  Kafka Consumer</vt:lpstr>
      <vt:lpstr>Apache Airflow</vt:lpstr>
      <vt:lpstr>Comparison with Other Languages</vt:lpstr>
      <vt:lpstr>Advantages of Using Python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with Python</dc:title>
  <dc:creator>20158</dc:creator>
  <cp:lastModifiedBy>20158</cp:lastModifiedBy>
  <cp:revision>20</cp:revision>
  <dcterms:created xsi:type="dcterms:W3CDTF">2024-12-12T02:55:30Z</dcterms:created>
  <dcterms:modified xsi:type="dcterms:W3CDTF">2024-12-13T03:44:18Z</dcterms:modified>
</cp:coreProperties>
</file>