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5" r:id="rId9"/>
    <p:sldId id="287" r:id="rId10"/>
    <p:sldId id="281" r:id="rId11"/>
    <p:sldId id="288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30649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Rock paper and scissor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(using 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774183"/>
          </a:xfrm>
        </p:spPr>
        <p:txBody>
          <a:bodyPr anchor="t">
            <a:normAutofit fontScale="850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Presented by- </a:t>
            </a:r>
          </a:p>
          <a:p>
            <a:r>
              <a:rPr lang="en-IN" dirty="0">
                <a:solidFill>
                  <a:schemeClr val="bg1"/>
                </a:solidFill>
              </a:rPr>
              <a:t>Kashvi Jain 102153038                                     </a:t>
            </a:r>
            <a:r>
              <a:rPr lang="en-IN" dirty="0" err="1">
                <a:solidFill>
                  <a:schemeClr val="bg1"/>
                </a:solidFill>
              </a:rPr>
              <a:t>Yashika</a:t>
            </a:r>
            <a:r>
              <a:rPr lang="en-IN" dirty="0">
                <a:solidFill>
                  <a:schemeClr val="bg1"/>
                </a:solidFill>
              </a:rPr>
              <a:t> Gupta 102103828</a:t>
            </a:r>
          </a:p>
          <a:p>
            <a:r>
              <a:rPr lang="en-IN" dirty="0">
                <a:solidFill>
                  <a:schemeClr val="bg1"/>
                </a:solidFill>
              </a:rPr>
              <a:t>Tanisha </a:t>
            </a:r>
            <a:r>
              <a:rPr lang="en-IN" dirty="0" err="1">
                <a:solidFill>
                  <a:schemeClr val="bg1"/>
                </a:solidFill>
              </a:rPr>
              <a:t>Maheswary</a:t>
            </a:r>
            <a:r>
              <a:rPr lang="en-IN" dirty="0">
                <a:solidFill>
                  <a:schemeClr val="bg1"/>
                </a:solidFill>
              </a:rPr>
              <a:t> 102153037                         Yuvraj Puri 102153041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B96AAA-A966-85BF-C8CE-B3BBF879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4" y="3616113"/>
            <a:ext cx="2737341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B7E0-30A2-4B3A-F3CB-C2753EB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B0C-9EA6-3759-88CE-4C1DB4F7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voice recognition is a critical application of AI that enables machines to understand and interpret human speech.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future scope of rock-paper-scissors voice recognition games is vast and exciting. </a:t>
            </a: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Advancements in voice recognition technology could make the gameplay more seamless, interactive and engaging, leading to potential applications in various fields.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AI technology continues to improve, we can expect voice recognition to become even more advanced, accurate, and versatile, enabling machines to interact with humans in increasingly natural and intuitive ways.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43435"/>
            <a:ext cx="3153425" cy="842683"/>
          </a:xfrm>
        </p:spPr>
        <p:txBody>
          <a:bodyPr>
            <a:normAutofit/>
          </a:bodyPr>
          <a:lstStyle/>
          <a:p>
            <a:r>
              <a:rPr lang="en-US" dirty="0"/>
              <a:t>Why python?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DD59-1B02-0142-7051-753EBCFE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71600"/>
            <a:ext cx="9720073" cy="4905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Rock-paper-scissors is a popular hand game that has been played for generations. </a:t>
            </a:r>
          </a:p>
          <a:p>
            <a:pPr marL="0" indent="0"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developers have created games that allow users to play rock-paper-scissors using their voice. </a:t>
            </a:r>
          </a:p>
          <a:p>
            <a:pPr marL="0" indent="0">
              <a:buNone/>
            </a:pP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example of a rock-paper-scissors game that uses voice recognition is "Rock Paper Scissors Game" developed by Mirko </a:t>
            </a:r>
            <a:r>
              <a:rPr lang="en-IN" sz="2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Dimartino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AI, speech recognition is achieved through machine learning algorithms that can learn from examples of spoken language to recognize and transcribe speech accurately.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is a popular programming language for implementing speech recognition systems because of its simplicity, versatility, and rich ecosystem of libraries.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C359-5560-982A-C815-ED83F174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7" y="313765"/>
            <a:ext cx="9874624" cy="977153"/>
          </a:xfrm>
        </p:spPr>
        <p:txBody>
          <a:bodyPr/>
          <a:lstStyle/>
          <a:p>
            <a:r>
              <a:rPr lang="en-IN" dirty="0"/>
              <a:t>Principle of </a:t>
            </a:r>
            <a:r>
              <a:rPr lang="en-IN" dirty="0" err="1"/>
              <a:t>rock,paper</a:t>
            </a:r>
            <a:r>
              <a:rPr lang="en-IN" dirty="0"/>
              <a:t> and scissor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8DB5-408E-2FDA-8881-084C240F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8" y="1703294"/>
            <a:ext cx="9874624" cy="456949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ollect audio data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to train the speech recognition model.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udio data collected is to extract relevant features from it.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eatures  extracted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used to train a machine learning model.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trained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recognize speech in new audio input.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Correction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is to correct any errors in the text transcription. </a:t>
            </a:r>
          </a:p>
          <a:p>
            <a:pPr algn="l">
              <a:buFont typeface="+mj-lt"/>
              <a:buAutoNum type="arabicPeriod"/>
            </a:pPr>
            <a:r>
              <a:rPr lang="en-US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Comparison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game algorithm compares the user's choice to the computer's choice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standard rock-paper-scissors rules are then applied to determine the winner.</a:t>
            </a:r>
          </a:p>
          <a:p>
            <a:pPr algn="l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054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39A4-A948-7640-C4BC-FB5AF37C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776" y="295836"/>
            <a:ext cx="1210236" cy="475129"/>
          </a:xfrm>
        </p:spPr>
        <p:txBody>
          <a:bodyPr>
            <a:normAutofit fontScale="90000"/>
          </a:bodyPr>
          <a:lstStyle/>
          <a:p>
            <a:r>
              <a:rPr lang="en-IN" dirty="0"/>
              <a:t>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2384AB-B760-CE28-023D-1D8A23D07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53" y="869577"/>
            <a:ext cx="5576047" cy="4849905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E134619-D4E5-C583-79E0-AF24EE38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43" y="197225"/>
            <a:ext cx="5438865" cy="64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5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46DB24A-9C9E-6DD7-4320-A09FDC226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870" y="1455888"/>
            <a:ext cx="4755292" cy="36896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E6E90-D009-B5B9-5601-70461BD5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40" y="989360"/>
            <a:ext cx="5197290" cy="53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5E81-4BD5-764E-BEC7-6F28139B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34472"/>
            <a:ext cx="2158343" cy="7619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flowcart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BE68DC-7BE1-95A1-B1DE-9173279877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94" y="819944"/>
            <a:ext cx="73723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B10-F5BE-C8F4-C80F-97628CAB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program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6A98DD-B7AD-CE34-67C8-867353F87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82" y="1854091"/>
            <a:ext cx="11261035" cy="4663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36576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1.Here's a simple algorithm for a rock-paper-scissors game that uses voice recognition: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IN" sz="18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Ask the user to say "rock", "paper", or "scissors“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-&gt;Use a speech recognition library or API (such as Google Cloud Speech-to-Text) to convert the user's spoken input into text.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-&gt;Compare the user's choice to the computer's choice, which should be generated randomly.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-&gt;Determine the winner based on the standard rock-paper-scissors rules (rock beats scissors, paper beats rock, scissors beat paper).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-&gt;Display the result and ask the user if they want to play again.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-&gt;It's important to note that training a voice recognition model for Rock Paper Scissors will likely require a relatively small amount of data compared to other machine learning tasks. Therefore, even a relatively small dataset may be sufficient for this task.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6649B-8E40-A19D-53CB-3343446B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18" y="1222806"/>
            <a:ext cx="5509737" cy="2545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7E145-0E1B-C52F-E63C-2C10CD82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18" y="4294094"/>
            <a:ext cx="4839119" cy="11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DD08-B648-94CD-1CE8-8F89975D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24118"/>
            <a:ext cx="9720072" cy="806823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3015-3215-10AF-345C-7C22CE65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1030941"/>
            <a:ext cx="9533115" cy="5104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Multiplayer games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Future advancements in voice recognition technology could enable players to participate in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game,making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 more social and interactive.</a:t>
            </a:r>
            <a:endParaRPr lang="en-US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Virtual assistants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could be integrated into virtual assistant platforms such as Alexa or Google Home.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3.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Integration with other </a:t>
            </a:r>
            <a:r>
              <a:rPr lang="en-US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be other technologies such as augmented reality or virtual reality, creating an immersive gaming experience.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Educational applications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Voice-activated rock-paper-scissors games could be used for educational purposes such as teaching children about different hand gestures.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5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167</TotalTime>
  <Words>593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Rock paper and scissor (using python)</vt:lpstr>
      <vt:lpstr>Why python?</vt:lpstr>
      <vt:lpstr>Principle of rock,paper and scissor</vt:lpstr>
      <vt:lpstr>Code</vt:lpstr>
      <vt:lpstr>PowerPoint Presentation</vt:lpstr>
      <vt:lpstr>flowcart</vt:lpstr>
      <vt:lpstr>Working of the program</vt:lpstr>
      <vt:lpstr>PowerPoint Presentation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system  (using python)</dc:title>
  <dc:creator>Radhika Jasra</dc:creator>
  <cp:lastModifiedBy>Punit Kumar Jain</cp:lastModifiedBy>
  <cp:revision>5</cp:revision>
  <dcterms:created xsi:type="dcterms:W3CDTF">2023-04-16T15:53:12Z</dcterms:created>
  <dcterms:modified xsi:type="dcterms:W3CDTF">2023-04-30T22:45:22Z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