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sldIdLst>
    <p:sldId id="256" r:id="rId5"/>
    <p:sldId id="277" r:id="rId6"/>
    <p:sldId id="278" r:id="rId7"/>
    <p:sldId id="279" r:id="rId8"/>
    <p:sldId id="285" r:id="rId9"/>
    <p:sldId id="287" r:id="rId10"/>
    <p:sldId id="281" r:id="rId11"/>
    <p:sldId id="288" r:id="rId12"/>
    <p:sldId id="282" r:id="rId13"/>
    <p:sldId id="28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-3254" y="0"/>
            <a:ext cx="12191980" cy="306492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Rock paper and scissor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(using 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2"/>
            <a:ext cx="7501650" cy="774183"/>
          </a:xfrm>
        </p:spPr>
        <p:txBody>
          <a:bodyPr anchor="t">
            <a:normAutofit fontScale="85000" lnSpcReduction="20000"/>
          </a:bodyPr>
          <a:lstStyle/>
          <a:p>
            <a:r>
              <a:rPr lang="en-IN" dirty="0">
                <a:solidFill>
                  <a:schemeClr val="bg1"/>
                </a:solidFill>
              </a:rPr>
              <a:t>Presented by- </a:t>
            </a:r>
          </a:p>
          <a:p>
            <a:r>
              <a:rPr lang="en-IN" dirty="0" err="1">
                <a:solidFill>
                  <a:schemeClr val="bg1"/>
                </a:solidFill>
              </a:rPr>
              <a:t>Yashika</a:t>
            </a:r>
            <a:r>
              <a:rPr lang="en-IN" dirty="0">
                <a:solidFill>
                  <a:schemeClr val="bg1"/>
                </a:solidFill>
              </a:rPr>
              <a:t> Gupta 102103828                                Kashvi Jain 102153038</a:t>
            </a:r>
          </a:p>
          <a:p>
            <a:r>
              <a:rPr lang="en-IN" dirty="0">
                <a:solidFill>
                  <a:schemeClr val="bg1"/>
                </a:solidFill>
              </a:rPr>
              <a:t>Tanisha </a:t>
            </a:r>
            <a:r>
              <a:rPr lang="en-IN" dirty="0" err="1">
                <a:solidFill>
                  <a:schemeClr val="bg1"/>
                </a:solidFill>
              </a:rPr>
              <a:t>Maheswary</a:t>
            </a:r>
            <a:r>
              <a:rPr lang="en-IN" dirty="0">
                <a:solidFill>
                  <a:schemeClr val="bg1"/>
                </a:solidFill>
              </a:rPr>
              <a:t> 102153037                         Yuvraj Puri 102153041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8B96AAA-A966-85BF-C8CE-B3BBF879D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44" y="3616113"/>
            <a:ext cx="2737341" cy="163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B7E0-30A2-4B3A-F3CB-C2753EB6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5B0C-9EA6-3759-88CE-4C1DB4F7C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conclusion, voice recognition is a critical application of AI that enables machines to understand and interpret human speech.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 future scope of rock-paper-scissors voice recognition games is vast and exciting. </a:t>
            </a:r>
          </a:p>
          <a:p>
            <a:pPr marL="0" indent="0"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Advancements in voice recognition technology could make the gameplay more seamless, interactive and engaging, leading to potential applications in various fields.</a:t>
            </a:r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AI technology continues to improve, we can expect voice recognition to become even more advanced, accurate, and versatile, enabling machines to interact with humans in increasingly natural and intuitive ways.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04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43435"/>
            <a:ext cx="3153425" cy="842683"/>
          </a:xfrm>
        </p:spPr>
        <p:txBody>
          <a:bodyPr>
            <a:normAutofit/>
          </a:bodyPr>
          <a:lstStyle/>
          <a:p>
            <a:r>
              <a:rPr lang="en-US" dirty="0"/>
              <a:t>Why python?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8DD59-1B02-0142-7051-753EBCFE7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371600"/>
            <a:ext cx="9720073" cy="4905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Rock-paper-scissors is a popular hand game that has been played for generations. </a:t>
            </a:r>
          </a:p>
          <a:p>
            <a:pPr marL="0" indent="0">
              <a:buNone/>
            </a:pPr>
            <a:r>
              <a:rPr lang="en-IN" sz="20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IN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 developers have created games that allow users to play rock-paper-scissors using their voice. </a:t>
            </a:r>
          </a:p>
          <a:p>
            <a:pPr marL="0" indent="0">
              <a:buNone/>
            </a:pPr>
            <a:r>
              <a:rPr lang="en-IN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One example of a rock-paper-scissors game that uses voice recognition is "Rock Paper Scissors Game" developed by Mirko </a:t>
            </a:r>
            <a:r>
              <a:rPr lang="en-IN" sz="20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Dimartino</a:t>
            </a:r>
            <a:r>
              <a:rPr lang="en-IN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AI, speech recognition is achieved through machine learning algorithms that can learn from examples of spoken language to recognize and transcribe speech accurately.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Python is a popular programming language for implementing speech recognition systems because of its simplicity, versatility, and rich ecosystem of libraries.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C359-5560-982A-C815-ED83F174D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577" y="313765"/>
            <a:ext cx="9874624" cy="977153"/>
          </a:xfrm>
        </p:spPr>
        <p:txBody>
          <a:bodyPr/>
          <a:lstStyle/>
          <a:p>
            <a:r>
              <a:rPr lang="en-IN" dirty="0"/>
              <a:t>Principle of rock, paper and scissor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8DB5-408E-2FDA-8881-084C240F3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578" y="1703294"/>
            <a:ext cx="9874624" cy="4569490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ollect audio data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using to train the speech recognition model. </a:t>
            </a:r>
          </a:p>
          <a:p>
            <a:pPr algn="l">
              <a:buFont typeface="+mj-lt"/>
              <a:buAutoNum type="arabicPeriod"/>
            </a:pPr>
            <a:r>
              <a:rPr lang="en-US" sz="2000" b="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 Extraction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udio data collected is to extract relevant features from it. </a:t>
            </a:r>
          </a:p>
          <a:p>
            <a:pPr algn="l">
              <a:buFont typeface="+mj-lt"/>
              <a:buAutoNum type="arabicPeriod"/>
            </a:pPr>
            <a:r>
              <a:rPr lang="en-US" sz="2000" b="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eatures  extracted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used to train a machine learning model.</a:t>
            </a:r>
          </a:p>
          <a:p>
            <a:pPr algn="l">
              <a:buFont typeface="+mj-lt"/>
              <a:buAutoNum type="arabicPeriod"/>
            </a:pPr>
            <a:r>
              <a:rPr lang="en-US" sz="2000" b="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Speech Recognition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odel trained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 to recognize speech in new audio input. </a:t>
            </a:r>
          </a:p>
          <a:p>
            <a:pPr algn="l">
              <a:buFont typeface="+mj-lt"/>
              <a:buAutoNum type="arabicPeriod"/>
            </a:pPr>
            <a:r>
              <a:rPr lang="en-US" sz="2000" b="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Error Correction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next 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 is to correct any errors in the text transcription. </a:t>
            </a:r>
          </a:p>
          <a:p>
            <a:pPr algn="l">
              <a:buFont typeface="+mj-lt"/>
              <a:buAutoNum type="arabicPeriod"/>
            </a:pPr>
            <a:r>
              <a:rPr lang="en-US" sz="2000" b="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Comparison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game algorithm compares the user's choice to the computer's choice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standard rock-paper-scissors rules are then applied to determine the winner.</a:t>
            </a:r>
          </a:p>
          <a:p>
            <a:pPr algn="l">
              <a:buFont typeface="+mj-lt"/>
              <a:buAutoNum type="arabicPeriod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3054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39A4-A948-7640-C4BC-FB5AF37C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776" y="295836"/>
            <a:ext cx="1210236" cy="475129"/>
          </a:xfrm>
        </p:spPr>
        <p:txBody>
          <a:bodyPr>
            <a:normAutofit fontScale="90000"/>
          </a:bodyPr>
          <a:lstStyle/>
          <a:p>
            <a:r>
              <a:rPr lang="en-IN" dirty="0"/>
              <a:t>Code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62384AB-B760-CE28-023D-1D8A23D07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953" y="869577"/>
            <a:ext cx="5576047" cy="4849905"/>
          </a:xfr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CE134619-D4E5-C583-79E0-AF24EE383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543" y="197225"/>
            <a:ext cx="5438865" cy="644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5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46DB24A-9C9E-6DD7-4320-A09FDC226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870" y="1455888"/>
            <a:ext cx="4755292" cy="368963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5E6E90-D009-B5B9-5601-70461BD5E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840" y="989360"/>
            <a:ext cx="5197290" cy="531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4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5E81-4BD5-764E-BEC7-6F28139BC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34472"/>
            <a:ext cx="2353554" cy="76199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flowcHart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BE68DC-7BE1-95A1-B1DE-9173279877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894" y="819944"/>
            <a:ext cx="737235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71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EB10-F5BE-C8F4-C80F-97628CABE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of the program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6A98DD-B7AD-CE34-67C8-867353F871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5482" y="1854091"/>
            <a:ext cx="11261035" cy="4663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36576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1.Here's a simple algorithm for a rock-paper-scissors game that uses voice recognition:</a:t>
            </a:r>
            <a:endParaRPr lang="en-US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IN" sz="18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-&gt;</a:t>
            </a: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Ask the user to say "rock", "paper", or "scissors“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-&gt;Use a speech recognition library or API (such as Google Cloud Speech-to-Text) to convert the user's spoken input into text.</a:t>
            </a:r>
            <a:endParaRPr lang="en-US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-&gt;Compare the user's choice to the computer's choice, which should be generated randomly.</a:t>
            </a:r>
            <a:endParaRPr lang="en-US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-&gt;Determine the winner based on the standard rock-paper-scissors rules (rock beats scissors, paper beats rock, scissors beat paper).</a:t>
            </a:r>
            <a:endParaRPr lang="en-US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-&gt;Display the result and ask the user if they want to play again.</a:t>
            </a:r>
            <a:endParaRPr lang="en-US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-&gt;It's important to note that training a voice recognition model for Rock Paper Scissors will likely require a relatively small amount of data compared to other machine learning tasks. Therefore, even a relatively small dataset may be sufficient for this task.</a:t>
            </a:r>
            <a:endParaRPr lang="en-US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49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36649B-8E40-A19D-53CB-3343446BA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118" y="1222806"/>
            <a:ext cx="5509737" cy="25453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A7E145-0E1B-C52F-E63C-2C10CD825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118" y="4294094"/>
            <a:ext cx="4839119" cy="114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8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DD08-B648-94CD-1CE8-8F89975D9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24118"/>
            <a:ext cx="9720072" cy="806823"/>
          </a:xfrm>
        </p:spPr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03015-3215-10AF-345C-7C22CE655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24" y="1030941"/>
            <a:ext cx="9533115" cy="51041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en-US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Multiplayer games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Future advancements in voice recognition technology could enable players to participate in the game, making it more social and interactive.</a:t>
            </a:r>
            <a:endParaRPr lang="en-US" dirty="0"/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en-US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Virtual assistants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It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could be integrated into virtual assistant platforms such as Alexa or Google Home. </a:t>
            </a:r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</a:t>
            </a:r>
            <a:r>
              <a:rPr lang="en-US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Integration with other technologies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It can be other technologies such as augmented reality or virtual reality, creating an immersive gaming experience. </a:t>
            </a:r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</a:t>
            </a:r>
            <a:r>
              <a:rPr lang="en-US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Educational applications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Voice-activated rock-paper-scissors games could be used for educational purposes such as teaching children about different hand gestures.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253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188</TotalTime>
  <Words>590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Tw Cen MT</vt:lpstr>
      <vt:lpstr>Tw Cen MT Condensed</vt:lpstr>
      <vt:lpstr>Wingdings 3</vt:lpstr>
      <vt:lpstr>Integral</vt:lpstr>
      <vt:lpstr>Rock paper and scissor (using python)</vt:lpstr>
      <vt:lpstr>Why python?</vt:lpstr>
      <vt:lpstr>Principle of rock, paper and scissor</vt:lpstr>
      <vt:lpstr>Code</vt:lpstr>
      <vt:lpstr>PowerPoint Presentation</vt:lpstr>
      <vt:lpstr>flowcHart</vt:lpstr>
      <vt:lpstr>Working of the program</vt:lpstr>
      <vt:lpstr>PowerPoint Presentation</vt:lpstr>
      <vt:lpstr>Applications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recognition system  (using python)</dc:title>
  <dc:creator>Radhika Jasra</dc:creator>
  <cp:lastModifiedBy>Punit Kumar Jain</cp:lastModifiedBy>
  <cp:revision>9</cp:revision>
  <dcterms:created xsi:type="dcterms:W3CDTF">2023-04-16T15:53:12Z</dcterms:created>
  <dcterms:modified xsi:type="dcterms:W3CDTF">2023-06-04T08:54:26Z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