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73" r:id="rId3"/>
    <p:sldId id="274" r:id="rId4"/>
    <p:sldId id="257" r:id="rId5"/>
    <p:sldId id="258" r:id="rId6"/>
    <p:sldId id="259" r:id="rId7"/>
    <p:sldId id="260" r:id="rId8"/>
    <p:sldId id="261" r:id="rId9"/>
    <p:sldId id="262" r:id="rId10"/>
    <p:sldId id="263" r:id="rId11"/>
    <p:sldId id="264" r:id="rId12"/>
    <p:sldId id="267" r:id="rId13"/>
    <p:sldId id="268" r:id="rId14"/>
    <p:sldId id="269" r:id="rId15"/>
    <p:sldId id="272" r:id="rId16"/>
    <p:sldId id="270" r:id="rId17"/>
    <p:sldId id="271" r:id="rId18"/>
  </p:sldIdLst>
  <p:sldSz cx="14630400" cy="8229600"/>
  <p:notesSz cx="8229600" cy="14630400"/>
  <p:embeddedFontLst>
    <p:embeddedFont>
      <p:font typeface="Instrument Sans"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j/iKpQDkiAY2Ws/402/ieO+igH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customschemas.google.com/relationships/presentationmetadata" Target="metadata" /><Relationship Id="rId3" Type="http://schemas.openxmlformats.org/officeDocument/2006/relationships/slide" Target="slides/slide2.xml" /><Relationship Id="rId21" Type="http://schemas.openxmlformats.org/officeDocument/2006/relationships/font" Target="fonts/font2.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1.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4.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3.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716172ba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716172ba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g2e716172ba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e63d3990d1_2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g2e63d3990d1_2_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g2e63d3990d1_2_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e63d3990d1_2_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7" name="Google Shape;287;g2e63d3990d1_2_7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e63d3990d1_2_7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e63d3990d1_2_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6" name="Google Shape;306;g2e63d3990d1_2_9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2e63d3990d1_2_9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2e716172bae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9" name="Google Shape;349;g2e716172bae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2e716172bae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e716172bae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g2e716172bae_5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g2e716172bae_5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e716172bae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e716172bae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2e716172bae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63d3990d1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2" name="Google Shape;212;g2e63d3990d1_2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2e63d3990d1_2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2740769fe57_0_4"/>
          <p:cNvSpPr txBox="1">
            <a:spLocks noGrp="1"/>
          </p:cNvSpPr>
          <p:nvPr>
            <p:ph type="ctrTitle"/>
          </p:nvPr>
        </p:nvSpPr>
        <p:spPr>
          <a:xfrm>
            <a:off x="498733" y="1191320"/>
            <a:ext cx="13632900" cy="3284100"/>
          </a:xfrm>
          <a:prstGeom prst="rect">
            <a:avLst/>
          </a:prstGeom>
        </p:spPr>
        <p:txBody>
          <a:bodyPr spcFirstLastPara="1" wrap="square" lIns="146275" tIns="146275" rIns="146275" bIns="146275" anchor="b" anchorCtr="0">
            <a:normAutofit/>
          </a:bodyPr>
          <a:lstStyle>
            <a:lvl1pPr lvl="0" algn="ctr">
              <a:spcBef>
                <a:spcPts val="0"/>
              </a:spcBef>
              <a:spcAft>
                <a:spcPts val="0"/>
              </a:spcAft>
              <a:buSzPts val="8300"/>
              <a:buNone/>
              <a:defRPr sz="8300"/>
            </a:lvl1pPr>
            <a:lvl2pPr lvl="1" algn="ctr">
              <a:spcBef>
                <a:spcPts val="0"/>
              </a:spcBef>
              <a:spcAft>
                <a:spcPts val="0"/>
              </a:spcAft>
              <a:buSzPts val="8300"/>
              <a:buNone/>
              <a:defRPr sz="8300"/>
            </a:lvl2pPr>
            <a:lvl3pPr lvl="2" algn="ctr">
              <a:spcBef>
                <a:spcPts val="0"/>
              </a:spcBef>
              <a:spcAft>
                <a:spcPts val="0"/>
              </a:spcAft>
              <a:buSzPts val="8300"/>
              <a:buNone/>
              <a:defRPr sz="8300"/>
            </a:lvl3pPr>
            <a:lvl4pPr lvl="3" algn="ctr">
              <a:spcBef>
                <a:spcPts val="0"/>
              </a:spcBef>
              <a:spcAft>
                <a:spcPts val="0"/>
              </a:spcAft>
              <a:buSzPts val="8300"/>
              <a:buNone/>
              <a:defRPr sz="8300"/>
            </a:lvl4pPr>
            <a:lvl5pPr lvl="4" algn="ctr">
              <a:spcBef>
                <a:spcPts val="0"/>
              </a:spcBef>
              <a:spcAft>
                <a:spcPts val="0"/>
              </a:spcAft>
              <a:buSzPts val="8300"/>
              <a:buNone/>
              <a:defRPr sz="8300"/>
            </a:lvl5pPr>
            <a:lvl6pPr lvl="5" algn="ctr">
              <a:spcBef>
                <a:spcPts val="0"/>
              </a:spcBef>
              <a:spcAft>
                <a:spcPts val="0"/>
              </a:spcAft>
              <a:buSzPts val="8300"/>
              <a:buNone/>
              <a:defRPr sz="8300"/>
            </a:lvl6pPr>
            <a:lvl7pPr lvl="6" algn="ctr">
              <a:spcBef>
                <a:spcPts val="0"/>
              </a:spcBef>
              <a:spcAft>
                <a:spcPts val="0"/>
              </a:spcAft>
              <a:buSzPts val="8300"/>
              <a:buNone/>
              <a:defRPr sz="8300"/>
            </a:lvl7pPr>
            <a:lvl8pPr lvl="7" algn="ctr">
              <a:spcBef>
                <a:spcPts val="0"/>
              </a:spcBef>
              <a:spcAft>
                <a:spcPts val="0"/>
              </a:spcAft>
              <a:buSzPts val="8300"/>
              <a:buNone/>
              <a:defRPr sz="8300"/>
            </a:lvl8pPr>
            <a:lvl9pPr lvl="8" algn="ctr">
              <a:spcBef>
                <a:spcPts val="0"/>
              </a:spcBef>
              <a:spcAft>
                <a:spcPts val="0"/>
              </a:spcAft>
              <a:buSzPts val="8300"/>
              <a:buNone/>
              <a:defRPr sz="8300"/>
            </a:lvl9pPr>
          </a:lstStyle>
          <a:p>
            <a:endParaRPr/>
          </a:p>
        </p:txBody>
      </p:sp>
      <p:sp>
        <p:nvSpPr>
          <p:cNvPr id="15" name="Google Shape;15;g2740769fe57_0_4"/>
          <p:cNvSpPr txBox="1">
            <a:spLocks noGrp="1"/>
          </p:cNvSpPr>
          <p:nvPr>
            <p:ph type="subTitle" idx="1"/>
          </p:nvPr>
        </p:nvSpPr>
        <p:spPr>
          <a:xfrm>
            <a:off x="498720" y="4534600"/>
            <a:ext cx="13632900" cy="1268100"/>
          </a:xfrm>
          <a:prstGeom prst="rect">
            <a:avLst/>
          </a:prstGeom>
        </p:spPr>
        <p:txBody>
          <a:bodyPr spcFirstLastPara="1" wrap="square" lIns="146275" tIns="146275" rIns="146275" bIns="146275" anchor="t" anchorCtr="0">
            <a:normAutofit/>
          </a:bodyPr>
          <a:lstStyle>
            <a:lvl1pPr lvl="0" algn="ctr">
              <a:lnSpc>
                <a:spcPct val="100000"/>
              </a:lnSpc>
              <a:spcBef>
                <a:spcPts val="0"/>
              </a:spcBef>
              <a:spcAft>
                <a:spcPts val="0"/>
              </a:spcAft>
              <a:buSzPts val="4500"/>
              <a:buNone/>
              <a:defRPr sz="4500"/>
            </a:lvl1pPr>
            <a:lvl2pPr lvl="1" algn="ctr">
              <a:lnSpc>
                <a:spcPct val="100000"/>
              </a:lnSpc>
              <a:spcBef>
                <a:spcPts val="0"/>
              </a:spcBef>
              <a:spcAft>
                <a:spcPts val="0"/>
              </a:spcAft>
              <a:buSzPts val="4500"/>
              <a:buNone/>
              <a:defRPr sz="4500"/>
            </a:lvl2pPr>
            <a:lvl3pPr lvl="2" algn="ctr">
              <a:lnSpc>
                <a:spcPct val="100000"/>
              </a:lnSpc>
              <a:spcBef>
                <a:spcPts val="0"/>
              </a:spcBef>
              <a:spcAft>
                <a:spcPts val="0"/>
              </a:spcAft>
              <a:buSzPts val="4500"/>
              <a:buNone/>
              <a:defRPr sz="4500"/>
            </a:lvl3pPr>
            <a:lvl4pPr lvl="3" algn="ctr">
              <a:lnSpc>
                <a:spcPct val="100000"/>
              </a:lnSpc>
              <a:spcBef>
                <a:spcPts val="0"/>
              </a:spcBef>
              <a:spcAft>
                <a:spcPts val="0"/>
              </a:spcAft>
              <a:buSzPts val="4500"/>
              <a:buNone/>
              <a:defRPr sz="4500"/>
            </a:lvl4pPr>
            <a:lvl5pPr lvl="4" algn="ctr">
              <a:lnSpc>
                <a:spcPct val="100000"/>
              </a:lnSpc>
              <a:spcBef>
                <a:spcPts val="0"/>
              </a:spcBef>
              <a:spcAft>
                <a:spcPts val="0"/>
              </a:spcAft>
              <a:buSzPts val="4500"/>
              <a:buNone/>
              <a:defRPr sz="4500"/>
            </a:lvl5pPr>
            <a:lvl6pPr lvl="5" algn="ctr">
              <a:lnSpc>
                <a:spcPct val="100000"/>
              </a:lnSpc>
              <a:spcBef>
                <a:spcPts val="0"/>
              </a:spcBef>
              <a:spcAft>
                <a:spcPts val="0"/>
              </a:spcAft>
              <a:buSzPts val="4500"/>
              <a:buNone/>
              <a:defRPr sz="4500"/>
            </a:lvl6pPr>
            <a:lvl7pPr lvl="6" algn="ctr">
              <a:lnSpc>
                <a:spcPct val="100000"/>
              </a:lnSpc>
              <a:spcBef>
                <a:spcPts val="0"/>
              </a:spcBef>
              <a:spcAft>
                <a:spcPts val="0"/>
              </a:spcAft>
              <a:buSzPts val="4500"/>
              <a:buNone/>
              <a:defRPr sz="4500"/>
            </a:lvl7pPr>
            <a:lvl8pPr lvl="7" algn="ctr">
              <a:lnSpc>
                <a:spcPct val="100000"/>
              </a:lnSpc>
              <a:spcBef>
                <a:spcPts val="0"/>
              </a:spcBef>
              <a:spcAft>
                <a:spcPts val="0"/>
              </a:spcAft>
              <a:buSzPts val="4500"/>
              <a:buNone/>
              <a:defRPr sz="4500"/>
            </a:lvl8pPr>
            <a:lvl9pPr lvl="8" algn="ctr">
              <a:lnSpc>
                <a:spcPct val="100000"/>
              </a:lnSpc>
              <a:spcBef>
                <a:spcPts val="0"/>
              </a:spcBef>
              <a:spcAft>
                <a:spcPts val="0"/>
              </a:spcAft>
              <a:buSzPts val="4500"/>
              <a:buNone/>
              <a:defRPr sz="4500"/>
            </a:lvl9pPr>
          </a:lstStyle>
          <a:p>
            <a:endParaRPr/>
          </a:p>
        </p:txBody>
      </p:sp>
      <p:sp>
        <p:nvSpPr>
          <p:cNvPr id="16" name="Google Shape;16;g2740769fe57_0_4"/>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2740769fe57_0_39"/>
          <p:cNvSpPr txBox="1">
            <a:spLocks noGrp="1"/>
          </p:cNvSpPr>
          <p:nvPr>
            <p:ph type="title" hasCustomPrompt="1"/>
          </p:nvPr>
        </p:nvSpPr>
        <p:spPr>
          <a:xfrm>
            <a:off x="498720" y="1769800"/>
            <a:ext cx="13632900" cy="3141600"/>
          </a:xfrm>
          <a:prstGeom prst="rect">
            <a:avLst/>
          </a:prstGeom>
        </p:spPr>
        <p:txBody>
          <a:bodyPr spcFirstLastPara="1" wrap="square" lIns="146275" tIns="146275" rIns="146275" bIns="146275" anchor="b" anchorCtr="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r>
              <a:t>xx%</a:t>
            </a:r>
          </a:p>
        </p:txBody>
      </p:sp>
      <p:sp>
        <p:nvSpPr>
          <p:cNvPr id="50" name="Google Shape;50;g2740769fe57_0_39"/>
          <p:cNvSpPr txBox="1">
            <a:spLocks noGrp="1"/>
          </p:cNvSpPr>
          <p:nvPr>
            <p:ph type="body" idx="1"/>
          </p:nvPr>
        </p:nvSpPr>
        <p:spPr>
          <a:xfrm>
            <a:off x="498720" y="5043560"/>
            <a:ext cx="13632900" cy="2081400"/>
          </a:xfrm>
          <a:prstGeom prst="rect">
            <a:avLst/>
          </a:prstGeom>
        </p:spPr>
        <p:txBody>
          <a:bodyPr spcFirstLastPara="1" wrap="square" lIns="146275" tIns="146275" rIns="146275" bIns="146275" anchor="t" anchorCtr="0">
            <a:normAutofit/>
          </a:bodyPr>
          <a:lstStyle>
            <a:lvl1pPr marL="457200" lvl="0" indent="-412750" algn="ctr">
              <a:spcBef>
                <a:spcPts val="0"/>
              </a:spcBef>
              <a:spcAft>
                <a:spcPts val="0"/>
              </a:spcAft>
              <a:buSzPts val="2900"/>
              <a:buChar char="●"/>
              <a:defRPr/>
            </a:lvl1pPr>
            <a:lvl2pPr marL="914400" lvl="1" indent="-368300" algn="ctr">
              <a:spcBef>
                <a:spcPts val="0"/>
              </a:spcBef>
              <a:spcAft>
                <a:spcPts val="0"/>
              </a:spcAft>
              <a:buSzPts val="2200"/>
              <a:buChar char="○"/>
              <a:defRPr/>
            </a:lvl2pPr>
            <a:lvl3pPr marL="1371600" lvl="2" indent="-368300" algn="ctr">
              <a:spcBef>
                <a:spcPts val="0"/>
              </a:spcBef>
              <a:spcAft>
                <a:spcPts val="0"/>
              </a:spcAft>
              <a:buSzPts val="2200"/>
              <a:buChar char="■"/>
              <a:defRPr/>
            </a:lvl3pPr>
            <a:lvl4pPr marL="1828800" lvl="3" indent="-368300" algn="ctr">
              <a:spcBef>
                <a:spcPts val="0"/>
              </a:spcBef>
              <a:spcAft>
                <a:spcPts val="0"/>
              </a:spcAft>
              <a:buSzPts val="2200"/>
              <a:buChar char="●"/>
              <a:defRPr/>
            </a:lvl4pPr>
            <a:lvl5pPr marL="2286000" lvl="4" indent="-368300" algn="ctr">
              <a:spcBef>
                <a:spcPts val="0"/>
              </a:spcBef>
              <a:spcAft>
                <a:spcPts val="0"/>
              </a:spcAft>
              <a:buSzPts val="2200"/>
              <a:buChar char="○"/>
              <a:defRPr/>
            </a:lvl5pPr>
            <a:lvl6pPr marL="2743200" lvl="5" indent="-368300" algn="ctr">
              <a:spcBef>
                <a:spcPts val="0"/>
              </a:spcBef>
              <a:spcAft>
                <a:spcPts val="0"/>
              </a:spcAft>
              <a:buSzPts val="2200"/>
              <a:buChar char="■"/>
              <a:defRPr/>
            </a:lvl6pPr>
            <a:lvl7pPr marL="3200400" lvl="6" indent="-368300" algn="ctr">
              <a:spcBef>
                <a:spcPts val="0"/>
              </a:spcBef>
              <a:spcAft>
                <a:spcPts val="0"/>
              </a:spcAft>
              <a:buSzPts val="2200"/>
              <a:buChar char="●"/>
              <a:defRPr/>
            </a:lvl7pPr>
            <a:lvl8pPr marL="3657600" lvl="7" indent="-368300" algn="ctr">
              <a:spcBef>
                <a:spcPts val="0"/>
              </a:spcBef>
              <a:spcAft>
                <a:spcPts val="0"/>
              </a:spcAft>
              <a:buSzPts val="2200"/>
              <a:buChar char="○"/>
              <a:defRPr/>
            </a:lvl8pPr>
            <a:lvl9pPr marL="4114800" lvl="8" indent="-368300" algn="ctr">
              <a:spcBef>
                <a:spcPts val="0"/>
              </a:spcBef>
              <a:spcAft>
                <a:spcPts val="0"/>
              </a:spcAft>
              <a:buSzPts val="2200"/>
              <a:buChar char="■"/>
              <a:defRPr/>
            </a:lvl9pPr>
          </a:lstStyle>
          <a:p>
            <a:endParaRPr/>
          </a:p>
        </p:txBody>
      </p:sp>
      <p:sp>
        <p:nvSpPr>
          <p:cNvPr id="51" name="Google Shape;51;g2740769fe57_0_39"/>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2740769fe57_0_43"/>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54"/>
        <p:cNvGrpSpPr/>
        <p:nvPr/>
      </p:nvGrpSpPr>
      <p:grpSpPr>
        <a:xfrm>
          <a:off x="0" y="0"/>
          <a:ext cx="0" cy="0"/>
          <a:chOff x="0" y="0"/>
          <a:chExt cx="0" cy="0"/>
        </a:xfrm>
      </p:grpSpPr>
      <p:sp>
        <p:nvSpPr>
          <p:cNvPr id="55" name="Google Shape;55;g2740769fe57_0_45"/>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2740769fe57_0_8"/>
          <p:cNvSpPr txBox="1">
            <a:spLocks noGrp="1"/>
          </p:cNvSpPr>
          <p:nvPr>
            <p:ph type="title"/>
          </p:nvPr>
        </p:nvSpPr>
        <p:spPr>
          <a:xfrm>
            <a:off x="498720" y="3441360"/>
            <a:ext cx="13632900" cy="1347000"/>
          </a:xfrm>
          <a:prstGeom prst="rect">
            <a:avLst/>
          </a:prstGeom>
        </p:spPr>
        <p:txBody>
          <a:bodyPr spcFirstLastPara="1" wrap="square" lIns="146275" tIns="146275" rIns="146275" bIns="146275" anchor="ctr" anchorCtr="0">
            <a:normAutofit/>
          </a:bodyPr>
          <a:lstStyle>
            <a:lvl1pPr lvl="0" algn="ctr">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a:endParaRPr/>
          </a:p>
        </p:txBody>
      </p:sp>
      <p:sp>
        <p:nvSpPr>
          <p:cNvPr id="19" name="Google Shape;19;g2740769fe57_0_8"/>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2740769fe57_0_11"/>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22" name="Google Shape;22;g2740769fe57_0_11"/>
          <p:cNvSpPr txBox="1">
            <a:spLocks noGrp="1"/>
          </p:cNvSpPr>
          <p:nvPr>
            <p:ph type="body" idx="1"/>
          </p:nvPr>
        </p:nvSpPr>
        <p:spPr>
          <a:xfrm>
            <a:off x="498720" y="1843960"/>
            <a:ext cx="13632900" cy="5466300"/>
          </a:xfrm>
          <a:prstGeom prst="rect">
            <a:avLst/>
          </a:prstGeom>
        </p:spPr>
        <p:txBody>
          <a:bodyPr spcFirstLastPara="1" wrap="square" lIns="146275" tIns="146275" rIns="146275" bIns="146275" anchor="t" anchorCtr="0">
            <a:normAutofit/>
          </a:bodyPr>
          <a:lstStyle>
            <a:lvl1pPr marL="457200" lvl="0" indent="-412750">
              <a:spcBef>
                <a:spcPts val="0"/>
              </a:spcBef>
              <a:spcAft>
                <a:spcPts val="0"/>
              </a:spcAft>
              <a:buSzPts val="29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3" name="Google Shape;23;g2740769fe57_0_11"/>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2740769fe57_0_15"/>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26" name="Google Shape;26;g2740769fe57_0_15"/>
          <p:cNvSpPr txBox="1">
            <a:spLocks noGrp="1"/>
          </p:cNvSpPr>
          <p:nvPr>
            <p:ph type="body" idx="1"/>
          </p:nvPr>
        </p:nvSpPr>
        <p:spPr>
          <a:xfrm>
            <a:off x="498720" y="1843960"/>
            <a:ext cx="6399900" cy="5466300"/>
          </a:xfrm>
          <a:prstGeom prst="rect">
            <a:avLst/>
          </a:prstGeom>
        </p:spPr>
        <p:txBody>
          <a:bodyPr spcFirstLastPara="1" wrap="square" lIns="146275" tIns="146275" rIns="146275" bIns="146275" anchor="t" anchorCtr="0">
            <a:normAutofit/>
          </a:bodyPr>
          <a:lstStyle>
            <a:lvl1pPr marL="457200" lvl="0" indent="-368300">
              <a:spcBef>
                <a:spcPts val="0"/>
              </a:spcBef>
              <a:spcAft>
                <a:spcPts val="0"/>
              </a:spcAft>
              <a:buSzPts val="2200"/>
              <a:buChar char="●"/>
              <a:defRPr sz="2200"/>
            </a:lvl1pPr>
            <a:lvl2pPr marL="914400" lvl="1" indent="-349250">
              <a:spcBef>
                <a:spcPts val="0"/>
              </a:spcBef>
              <a:spcAft>
                <a:spcPts val="0"/>
              </a:spcAft>
              <a:buSzPts val="1900"/>
              <a:buChar char="○"/>
              <a:defRPr sz="1900"/>
            </a:lvl2pPr>
            <a:lvl3pPr marL="1371600" lvl="2" indent="-349250">
              <a:spcBef>
                <a:spcPts val="0"/>
              </a:spcBef>
              <a:spcAft>
                <a:spcPts val="0"/>
              </a:spcAft>
              <a:buSzPts val="1900"/>
              <a:buChar char="■"/>
              <a:defRPr sz="1900"/>
            </a:lvl3pPr>
            <a:lvl4pPr marL="1828800" lvl="3" indent="-349250">
              <a:spcBef>
                <a:spcPts val="0"/>
              </a:spcBef>
              <a:spcAft>
                <a:spcPts val="0"/>
              </a:spcAft>
              <a:buSzPts val="1900"/>
              <a:buChar char="●"/>
              <a:defRPr sz="1900"/>
            </a:lvl4pPr>
            <a:lvl5pPr marL="2286000" lvl="4" indent="-349250">
              <a:spcBef>
                <a:spcPts val="0"/>
              </a:spcBef>
              <a:spcAft>
                <a:spcPts val="0"/>
              </a:spcAft>
              <a:buSzPts val="1900"/>
              <a:buChar char="○"/>
              <a:defRPr sz="1900"/>
            </a:lvl5pPr>
            <a:lvl6pPr marL="2743200" lvl="5" indent="-349250">
              <a:spcBef>
                <a:spcPts val="0"/>
              </a:spcBef>
              <a:spcAft>
                <a:spcPts val="0"/>
              </a:spcAft>
              <a:buSzPts val="1900"/>
              <a:buChar char="■"/>
              <a:defRPr sz="1900"/>
            </a:lvl6pPr>
            <a:lvl7pPr marL="3200400" lvl="6" indent="-349250">
              <a:spcBef>
                <a:spcPts val="0"/>
              </a:spcBef>
              <a:spcAft>
                <a:spcPts val="0"/>
              </a:spcAft>
              <a:buSzPts val="1900"/>
              <a:buChar char="●"/>
              <a:defRPr sz="1900"/>
            </a:lvl7pPr>
            <a:lvl8pPr marL="3657600" lvl="7" indent="-349250">
              <a:spcBef>
                <a:spcPts val="0"/>
              </a:spcBef>
              <a:spcAft>
                <a:spcPts val="0"/>
              </a:spcAft>
              <a:buSzPts val="1900"/>
              <a:buChar char="○"/>
              <a:defRPr sz="1900"/>
            </a:lvl8pPr>
            <a:lvl9pPr marL="4114800" lvl="8" indent="-349250">
              <a:spcBef>
                <a:spcPts val="0"/>
              </a:spcBef>
              <a:spcAft>
                <a:spcPts val="0"/>
              </a:spcAft>
              <a:buSzPts val="1900"/>
              <a:buChar char="■"/>
              <a:defRPr sz="1900"/>
            </a:lvl9pPr>
          </a:lstStyle>
          <a:p>
            <a:endParaRPr/>
          </a:p>
        </p:txBody>
      </p:sp>
      <p:sp>
        <p:nvSpPr>
          <p:cNvPr id="27" name="Google Shape;27;g2740769fe57_0_15"/>
          <p:cNvSpPr txBox="1">
            <a:spLocks noGrp="1"/>
          </p:cNvSpPr>
          <p:nvPr>
            <p:ph type="body" idx="2"/>
          </p:nvPr>
        </p:nvSpPr>
        <p:spPr>
          <a:xfrm>
            <a:off x="7731840" y="1843960"/>
            <a:ext cx="6399900" cy="5466300"/>
          </a:xfrm>
          <a:prstGeom prst="rect">
            <a:avLst/>
          </a:prstGeom>
        </p:spPr>
        <p:txBody>
          <a:bodyPr spcFirstLastPara="1" wrap="square" lIns="146275" tIns="146275" rIns="146275" bIns="146275" anchor="t" anchorCtr="0">
            <a:normAutofit/>
          </a:bodyPr>
          <a:lstStyle>
            <a:lvl1pPr marL="457200" lvl="0" indent="-368300">
              <a:spcBef>
                <a:spcPts val="0"/>
              </a:spcBef>
              <a:spcAft>
                <a:spcPts val="0"/>
              </a:spcAft>
              <a:buSzPts val="2200"/>
              <a:buChar char="●"/>
              <a:defRPr sz="2200"/>
            </a:lvl1pPr>
            <a:lvl2pPr marL="914400" lvl="1" indent="-349250">
              <a:spcBef>
                <a:spcPts val="0"/>
              </a:spcBef>
              <a:spcAft>
                <a:spcPts val="0"/>
              </a:spcAft>
              <a:buSzPts val="1900"/>
              <a:buChar char="○"/>
              <a:defRPr sz="1900"/>
            </a:lvl2pPr>
            <a:lvl3pPr marL="1371600" lvl="2" indent="-349250">
              <a:spcBef>
                <a:spcPts val="0"/>
              </a:spcBef>
              <a:spcAft>
                <a:spcPts val="0"/>
              </a:spcAft>
              <a:buSzPts val="1900"/>
              <a:buChar char="■"/>
              <a:defRPr sz="1900"/>
            </a:lvl3pPr>
            <a:lvl4pPr marL="1828800" lvl="3" indent="-349250">
              <a:spcBef>
                <a:spcPts val="0"/>
              </a:spcBef>
              <a:spcAft>
                <a:spcPts val="0"/>
              </a:spcAft>
              <a:buSzPts val="1900"/>
              <a:buChar char="●"/>
              <a:defRPr sz="1900"/>
            </a:lvl4pPr>
            <a:lvl5pPr marL="2286000" lvl="4" indent="-349250">
              <a:spcBef>
                <a:spcPts val="0"/>
              </a:spcBef>
              <a:spcAft>
                <a:spcPts val="0"/>
              </a:spcAft>
              <a:buSzPts val="1900"/>
              <a:buChar char="○"/>
              <a:defRPr sz="1900"/>
            </a:lvl5pPr>
            <a:lvl6pPr marL="2743200" lvl="5" indent="-349250">
              <a:spcBef>
                <a:spcPts val="0"/>
              </a:spcBef>
              <a:spcAft>
                <a:spcPts val="0"/>
              </a:spcAft>
              <a:buSzPts val="1900"/>
              <a:buChar char="■"/>
              <a:defRPr sz="1900"/>
            </a:lvl6pPr>
            <a:lvl7pPr marL="3200400" lvl="6" indent="-349250">
              <a:spcBef>
                <a:spcPts val="0"/>
              </a:spcBef>
              <a:spcAft>
                <a:spcPts val="0"/>
              </a:spcAft>
              <a:buSzPts val="1900"/>
              <a:buChar char="●"/>
              <a:defRPr sz="1900"/>
            </a:lvl7pPr>
            <a:lvl8pPr marL="3657600" lvl="7" indent="-349250">
              <a:spcBef>
                <a:spcPts val="0"/>
              </a:spcBef>
              <a:spcAft>
                <a:spcPts val="0"/>
              </a:spcAft>
              <a:buSzPts val="1900"/>
              <a:buChar char="○"/>
              <a:defRPr sz="1900"/>
            </a:lvl8pPr>
            <a:lvl9pPr marL="4114800" lvl="8" indent="-349250">
              <a:spcBef>
                <a:spcPts val="0"/>
              </a:spcBef>
              <a:spcAft>
                <a:spcPts val="0"/>
              </a:spcAft>
              <a:buSzPts val="1900"/>
              <a:buChar char="■"/>
              <a:defRPr sz="1900"/>
            </a:lvl9pPr>
          </a:lstStyle>
          <a:p>
            <a:endParaRPr/>
          </a:p>
        </p:txBody>
      </p:sp>
      <p:sp>
        <p:nvSpPr>
          <p:cNvPr id="28" name="Google Shape;28;g2740769fe57_0_15"/>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2740769fe57_0_20"/>
          <p:cNvSpPr txBox="1">
            <a:spLocks noGrp="1"/>
          </p:cNvSpPr>
          <p:nvPr>
            <p:ph type="title"/>
          </p:nvPr>
        </p:nvSpPr>
        <p:spPr>
          <a:xfrm>
            <a:off x="498720" y="712040"/>
            <a:ext cx="13632900" cy="916200"/>
          </a:xfrm>
          <a:prstGeom prst="rect">
            <a:avLst/>
          </a:prstGeom>
        </p:spPr>
        <p:txBody>
          <a:bodyPr spcFirstLastPara="1" wrap="square" lIns="146275" tIns="146275" rIns="146275" bIns="146275" anchor="t" anchorCtr="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a:endParaRPr/>
          </a:p>
        </p:txBody>
      </p:sp>
      <p:sp>
        <p:nvSpPr>
          <p:cNvPr id="31" name="Google Shape;31;g2740769fe57_0_20"/>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2740769fe57_0_23"/>
          <p:cNvSpPr txBox="1">
            <a:spLocks noGrp="1"/>
          </p:cNvSpPr>
          <p:nvPr>
            <p:ph type="title"/>
          </p:nvPr>
        </p:nvSpPr>
        <p:spPr>
          <a:xfrm>
            <a:off x="498720" y="888960"/>
            <a:ext cx="4492800" cy="1209000"/>
          </a:xfrm>
          <a:prstGeom prst="rect">
            <a:avLst/>
          </a:prstGeom>
        </p:spPr>
        <p:txBody>
          <a:bodyPr spcFirstLastPara="1" wrap="square" lIns="146275" tIns="146275" rIns="146275" bIns="146275" anchor="b" anchorCtr="0">
            <a:normAutofit/>
          </a:bodyPr>
          <a:lstStyle>
            <a:lvl1pPr lvl="0">
              <a:spcBef>
                <a:spcPts val="0"/>
              </a:spcBef>
              <a:spcAft>
                <a:spcPts val="0"/>
              </a:spcAft>
              <a:buSzPts val="3800"/>
              <a:buNone/>
              <a:defRPr sz="3800"/>
            </a:lvl1pPr>
            <a:lvl2pPr lvl="1">
              <a:spcBef>
                <a:spcPts val="0"/>
              </a:spcBef>
              <a:spcAft>
                <a:spcPts val="0"/>
              </a:spcAft>
              <a:buSzPts val="3800"/>
              <a:buNone/>
              <a:defRPr sz="3800"/>
            </a:lvl2pPr>
            <a:lvl3pPr lvl="2">
              <a:spcBef>
                <a:spcPts val="0"/>
              </a:spcBef>
              <a:spcAft>
                <a:spcPts val="0"/>
              </a:spcAft>
              <a:buSzPts val="3800"/>
              <a:buNone/>
              <a:defRPr sz="3800"/>
            </a:lvl3pPr>
            <a:lvl4pPr lvl="3">
              <a:spcBef>
                <a:spcPts val="0"/>
              </a:spcBef>
              <a:spcAft>
                <a:spcPts val="0"/>
              </a:spcAft>
              <a:buSzPts val="3800"/>
              <a:buNone/>
              <a:defRPr sz="3800"/>
            </a:lvl4pPr>
            <a:lvl5pPr lvl="4">
              <a:spcBef>
                <a:spcPts val="0"/>
              </a:spcBef>
              <a:spcAft>
                <a:spcPts val="0"/>
              </a:spcAft>
              <a:buSzPts val="3800"/>
              <a:buNone/>
              <a:defRPr sz="3800"/>
            </a:lvl5pPr>
            <a:lvl6pPr lvl="5">
              <a:spcBef>
                <a:spcPts val="0"/>
              </a:spcBef>
              <a:spcAft>
                <a:spcPts val="0"/>
              </a:spcAft>
              <a:buSzPts val="3800"/>
              <a:buNone/>
              <a:defRPr sz="3800"/>
            </a:lvl6pPr>
            <a:lvl7pPr lvl="6">
              <a:spcBef>
                <a:spcPts val="0"/>
              </a:spcBef>
              <a:spcAft>
                <a:spcPts val="0"/>
              </a:spcAft>
              <a:buSzPts val="3800"/>
              <a:buNone/>
              <a:defRPr sz="3800"/>
            </a:lvl7pPr>
            <a:lvl8pPr lvl="7">
              <a:spcBef>
                <a:spcPts val="0"/>
              </a:spcBef>
              <a:spcAft>
                <a:spcPts val="0"/>
              </a:spcAft>
              <a:buSzPts val="3800"/>
              <a:buNone/>
              <a:defRPr sz="3800"/>
            </a:lvl8pPr>
            <a:lvl9pPr lvl="8">
              <a:spcBef>
                <a:spcPts val="0"/>
              </a:spcBef>
              <a:spcAft>
                <a:spcPts val="0"/>
              </a:spcAft>
              <a:buSzPts val="3800"/>
              <a:buNone/>
              <a:defRPr sz="3800"/>
            </a:lvl9pPr>
          </a:lstStyle>
          <a:p>
            <a:endParaRPr/>
          </a:p>
        </p:txBody>
      </p:sp>
      <p:sp>
        <p:nvSpPr>
          <p:cNvPr id="34" name="Google Shape;34;g2740769fe57_0_23"/>
          <p:cNvSpPr txBox="1">
            <a:spLocks noGrp="1"/>
          </p:cNvSpPr>
          <p:nvPr>
            <p:ph type="body" idx="1"/>
          </p:nvPr>
        </p:nvSpPr>
        <p:spPr>
          <a:xfrm>
            <a:off x="498720" y="2223360"/>
            <a:ext cx="4492800" cy="5087100"/>
          </a:xfrm>
          <a:prstGeom prst="rect">
            <a:avLst/>
          </a:prstGeom>
        </p:spPr>
        <p:txBody>
          <a:bodyPr spcFirstLastPara="1" wrap="square" lIns="146275" tIns="146275" rIns="146275" bIns="146275" anchor="t" anchorCtr="0">
            <a:normAutofit/>
          </a:bodyPr>
          <a:lstStyle>
            <a:lvl1pPr marL="457200" lvl="0" indent="-349250">
              <a:spcBef>
                <a:spcPts val="0"/>
              </a:spcBef>
              <a:spcAft>
                <a:spcPts val="0"/>
              </a:spcAft>
              <a:buSzPts val="1900"/>
              <a:buChar char="●"/>
              <a:defRPr sz="1900"/>
            </a:lvl1pPr>
            <a:lvl2pPr marL="914400" lvl="1" indent="-349250">
              <a:spcBef>
                <a:spcPts val="0"/>
              </a:spcBef>
              <a:spcAft>
                <a:spcPts val="0"/>
              </a:spcAft>
              <a:buSzPts val="1900"/>
              <a:buChar char="○"/>
              <a:defRPr sz="1900"/>
            </a:lvl2pPr>
            <a:lvl3pPr marL="1371600" lvl="2" indent="-349250">
              <a:spcBef>
                <a:spcPts val="0"/>
              </a:spcBef>
              <a:spcAft>
                <a:spcPts val="0"/>
              </a:spcAft>
              <a:buSzPts val="1900"/>
              <a:buChar char="■"/>
              <a:defRPr sz="1900"/>
            </a:lvl3pPr>
            <a:lvl4pPr marL="1828800" lvl="3" indent="-349250">
              <a:spcBef>
                <a:spcPts val="0"/>
              </a:spcBef>
              <a:spcAft>
                <a:spcPts val="0"/>
              </a:spcAft>
              <a:buSzPts val="1900"/>
              <a:buChar char="●"/>
              <a:defRPr sz="1900"/>
            </a:lvl4pPr>
            <a:lvl5pPr marL="2286000" lvl="4" indent="-349250">
              <a:spcBef>
                <a:spcPts val="0"/>
              </a:spcBef>
              <a:spcAft>
                <a:spcPts val="0"/>
              </a:spcAft>
              <a:buSzPts val="1900"/>
              <a:buChar char="○"/>
              <a:defRPr sz="1900"/>
            </a:lvl5pPr>
            <a:lvl6pPr marL="2743200" lvl="5" indent="-349250">
              <a:spcBef>
                <a:spcPts val="0"/>
              </a:spcBef>
              <a:spcAft>
                <a:spcPts val="0"/>
              </a:spcAft>
              <a:buSzPts val="1900"/>
              <a:buChar char="■"/>
              <a:defRPr sz="1900"/>
            </a:lvl6pPr>
            <a:lvl7pPr marL="3200400" lvl="6" indent="-349250">
              <a:spcBef>
                <a:spcPts val="0"/>
              </a:spcBef>
              <a:spcAft>
                <a:spcPts val="0"/>
              </a:spcAft>
              <a:buSzPts val="1900"/>
              <a:buChar char="●"/>
              <a:defRPr sz="1900"/>
            </a:lvl7pPr>
            <a:lvl8pPr marL="3657600" lvl="7" indent="-349250">
              <a:spcBef>
                <a:spcPts val="0"/>
              </a:spcBef>
              <a:spcAft>
                <a:spcPts val="0"/>
              </a:spcAft>
              <a:buSzPts val="1900"/>
              <a:buChar char="○"/>
              <a:defRPr sz="1900"/>
            </a:lvl8pPr>
            <a:lvl9pPr marL="4114800" lvl="8" indent="-349250">
              <a:spcBef>
                <a:spcPts val="0"/>
              </a:spcBef>
              <a:spcAft>
                <a:spcPts val="0"/>
              </a:spcAft>
              <a:buSzPts val="1900"/>
              <a:buChar char="■"/>
              <a:defRPr sz="1900"/>
            </a:lvl9pPr>
          </a:lstStyle>
          <a:p>
            <a:endParaRPr/>
          </a:p>
        </p:txBody>
      </p:sp>
      <p:sp>
        <p:nvSpPr>
          <p:cNvPr id="35" name="Google Shape;35;g2740769fe57_0_23"/>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2740769fe57_0_27"/>
          <p:cNvSpPr txBox="1">
            <a:spLocks noGrp="1"/>
          </p:cNvSpPr>
          <p:nvPr>
            <p:ph type="title"/>
          </p:nvPr>
        </p:nvSpPr>
        <p:spPr>
          <a:xfrm>
            <a:off x="784400" y="720240"/>
            <a:ext cx="10188600" cy="6545400"/>
          </a:xfrm>
          <a:prstGeom prst="rect">
            <a:avLst/>
          </a:prstGeom>
        </p:spPr>
        <p:txBody>
          <a:bodyPr spcFirstLastPara="1" wrap="square" lIns="146275" tIns="146275" rIns="146275" bIns="146275" anchor="ctr" anchorCtr="0">
            <a:normAutofit/>
          </a:bodyPr>
          <a:lstStyle>
            <a:lvl1pPr lvl="0">
              <a:spcBef>
                <a:spcPts val="0"/>
              </a:spcBef>
              <a:spcAft>
                <a:spcPts val="0"/>
              </a:spcAft>
              <a:buSzPts val="7700"/>
              <a:buNone/>
              <a:defRPr sz="7700"/>
            </a:lvl1pPr>
            <a:lvl2pPr lvl="1">
              <a:spcBef>
                <a:spcPts val="0"/>
              </a:spcBef>
              <a:spcAft>
                <a:spcPts val="0"/>
              </a:spcAft>
              <a:buSzPts val="7700"/>
              <a:buNone/>
              <a:defRPr sz="7700"/>
            </a:lvl2pPr>
            <a:lvl3pPr lvl="2">
              <a:spcBef>
                <a:spcPts val="0"/>
              </a:spcBef>
              <a:spcAft>
                <a:spcPts val="0"/>
              </a:spcAft>
              <a:buSzPts val="7700"/>
              <a:buNone/>
              <a:defRPr sz="7700"/>
            </a:lvl3pPr>
            <a:lvl4pPr lvl="3">
              <a:spcBef>
                <a:spcPts val="0"/>
              </a:spcBef>
              <a:spcAft>
                <a:spcPts val="0"/>
              </a:spcAft>
              <a:buSzPts val="7700"/>
              <a:buNone/>
              <a:defRPr sz="7700"/>
            </a:lvl4pPr>
            <a:lvl5pPr lvl="4">
              <a:spcBef>
                <a:spcPts val="0"/>
              </a:spcBef>
              <a:spcAft>
                <a:spcPts val="0"/>
              </a:spcAft>
              <a:buSzPts val="7700"/>
              <a:buNone/>
              <a:defRPr sz="7700"/>
            </a:lvl5pPr>
            <a:lvl6pPr lvl="5">
              <a:spcBef>
                <a:spcPts val="0"/>
              </a:spcBef>
              <a:spcAft>
                <a:spcPts val="0"/>
              </a:spcAft>
              <a:buSzPts val="7700"/>
              <a:buNone/>
              <a:defRPr sz="7700"/>
            </a:lvl6pPr>
            <a:lvl7pPr lvl="6">
              <a:spcBef>
                <a:spcPts val="0"/>
              </a:spcBef>
              <a:spcAft>
                <a:spcPts val="0"/>
              </a:spcAft>
              <a:buSzPts val="7700"/>
              <a:buNone/>
              <a:defRPr sz="7700"/>
            </a:lvl7pPr>
            <a:lvl8pPr lvl="7">
              <a:spcBef>
                <a:spcPts val="0"/>
              </a:spcBef>
              <a:spcAft>
                <a:spcPts val="0"/>
              </a:spcAft>
              <a:buSzPts val="7700"/>
              <a:buNone/>
              <a:defRPr sz="7700"/>
            </a:lvl8pPr>
            <a:lvl9pPr lvl="8">
              <a:spcBef>
                <a:spcPts val="0"/>
              </a:spcBef>
              <a:spcAft>
                <a:spcPts val="0"/>
              </a:spcAft>
              <a:buSzPts val="7700"/>
              <a:buNone/>
              <a:defRPr sz="7700"/>
            </a:lvl9pPr>
          </a:lstStyle>
          <a:p>
            <a:endParaRPr/>
          </a:p>
        </p:txBody>
      </p:sp>
      <p:sp>
        <p:nvSpPr>
          <p:cNvPr id="38" name="Google Shape;38;g2740769fe57_0_27"/>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2740769fe57_0_30"/>
          <p:cNvSpPr/>
          <p:nvPr/>
        </p:nvSpPr>
        <p:spPr>
          <a:xfrm>
            <a:off x="7315200" y="-200"/>
            <a:ext cx="7315200" cy="8229600"/>
          </a:xfrm>
          <a:prstGeom prst="rect">
            <a:avLst/>
          </a:prstGeom>
          <a:solidFill>
            <a:schemeClr val="lt2"/>
          </a:solidFill>
          <a:ln>
            <a:noFill/>
          </a:ln>
        </p:spPr>
        <p:txBody>
          <a:bodyPr spcFirstLastPara="1" wrap="square" lIns="146275" tIns="146275" rIns="146275" bIns="146275" anchor="ctr" anchorCtr="0">
            <a:noAutofit/>
          </a:bodyPr>
          <a:lstStyle/>
          <a:p>
            <a:pPr marL="0" lvl="0" indent="0" algn="l" rtl="0">
              <a:spcBef>
                <a:spcPts val="0"/>
              </a:spcBef>
              <a:spcAft>
                <a:spcPts val="0"/>
              </a:spcAft>
              <a:buNone/>
            </a:pPr>
            <a:endParaRPr/>
          </a:p>
        </p:txBody>
      </p:sp>
      <p:sp>
        <p:nvSpPr>
          <p:cNvPr id="41" name="Google Shape;41;g2740769fe57_0_30"/>
          <p:cNvSpPr txBox="1">
            <a:spLocks noGrp="1"/>
          </p:cNvSpPr>
          <p:nvPr>
            <p:ph type="title"/>
          </p:nvPr>
        </p:nvSpPr>
        <p:spPr>
          <a:xfrm>
            <a:off x="424800" y="1973080"/>
            <a:ext cx="6472200" cy="2371800"/>
          </a:xfrm>
          <a:prstGeom prst="rect">
            <a:avLst/>
          </a:prstGeom>
        </p:spPr>
        <p:txBody>
          <a:bodyPr spcFirstLastPara="1" wrap="square" lIns="146275" tIns="146275" rIns="146275" bIns="146275" anchor="b" anchorCtr="0">
            <a:normAutofit/>
          </a:bodyPr>
          <a:lstStyle>
            <a:lvl1pPr lvl="0" algn="ctr">
              <a:spcBef>
                <a:spcPts val="0"/>
              </a:spcBef>
              <a:spcAft>
                <a:spcPts val="0"/>
              </a:spcAft>
              <a:buSzPts val="6700"/>
              <a:buNone/>
              <a:defRPr sz="6700"/>
            </a:lvl1pPr>
            <a:lvl2pPr lvl="1" algn="ctr">
              <a:spcBef>
                <a:spcPts val="0"/>
              </a:spcBef>
              <a:spcAft>
                <a:spcPts val="0"/>
              </a:spcAft>
              <a:buSzPts val="6700"/>
              <a:buNone/>
              <a:defRPr sz="6700"/>
            </a:lvl2pPr>
            <a:lvl3pPr lvl="2" algn="ctr">
              <a:spcBef>
                <a:spcPts val="0"/>
              </a:spcBef>
              <a:spcAft>
                <a:spcPts val="0"/>
              </a:spcAft>
              <a:buSzPts val="6700"/>
              <a:buNone/>
              <a:defRPr sz="6700"/>
            </a:lvl3pPr>
            <a:lvl4pPr lvl="3" algn="ctr">
              <a:spcBef>
                <a:spcPts val="0"/>
              </a:spcBef>
              <a:spcAft>
                <a:spcPts val="0"/>
              </a:spcAft>
              <a:buSzPts val="6700"/>
              <a:buNone/>
              <a:defRPr sz="6700"/>
            </a:lvl4pPr>
            <a:lvl5pPr lvl="4" algn="ctr">
              <a:spcBef>
                <a:spcPts val="0"/>
              </a:spcBef>
              <a:spcAft>
                <a:spcPts val="0"/>
              </a:spcAft>
              <a:buSzPts val="6700"/>
              <a:buNone/>
              <a:defRPr sz="6700"/>
            </a:lvl5pPr>
            <a:lvl6pPr lvl="5" algn="ctr">
              <a:spcBef>
                <a:spcPts val="0"/>
              </a:spcBef>
              <a:spcAft>
                <a:spcPts val="0"/>
              </a:spcAft>
              <a:buSzPts val="6700"/>
              <a:buNone/>
              <a:defRPr sz="6700"/>
            </a:lvl6pPr>
            <a:lvl7pPr lvl="6" algn="ctr">
              <a:spcBef>
                <a:spcPts val="0"/>
              </a:spcBef>
              <a:spcAft>
                <a:spcPts val="0"/>
              </a:spcAft>
              <a:buSzPts val="6700"/>
              <a:buNone/>
              <a:defRPr sz="6700"/>
            </a:lvl7pPr>
            <a:lvl8pPr lvl="7" algn="ctr">
              <a:spcBef>
                <a:spcPts val="0"/>
              </a:spcBef>
              <a:spcAft>
                <a:spcPts val="0"/>
              </a:spcAft>
              <a:buSzPts val="6700"/>
              <a:buNone/>
              <a:defRPr sz="6700"/>
            </a:lvl8pPr>
            <a:lvl9pPr lvl="8" algn="ctr">
              <a:spcBef>
                <a:spcPts val="0"/>
              </a:spcBef>
              <a:spcAft>
                <a:spcPts val="0"/>
              </a:spcAft>
              <a:buSzPts val="6700"/>
              <a:buNone/>
              <a:defRPr sz="6700"/>
            </a:lvl9pPr>
          </a:lstStyle>
          <a:p>
            <a:endParaRPr/>
          </a:p>
        </p:txBody>
      </p:sp>
      <p:sp>
        <p:nvSpPr>
          <p:cNvPr id="42" name="Google Shape;42;g2740769fe57_0_30"/>
          <p:cNvSpPr txBox="1">
            <a:spLocks noGrp="1"/>
          </p:cNvSpPr>
          <p:nvPr>
            <p:ph type="subTitle" idx="1"/>
          </p:nvPr>
        </p:nvSpPr>
        <p:spPr>
          <a:xfrm>
            <a:off x="424800" y="4484920"/>
            <a:ext cx="6472200" cy="1976100"/>
          </a:xfrm>
          <a:prstGeom prst="rect">
            <a:avLst/>
          </a:prstGeom>
        </p:spPr>
        <p:txBody>
          <a:bodyPr spcFirstLastPara="1" wrap="square" lIns="146275" tIns="146275" rIns="146275" bIns="146275" anchor="t" anchorCtr="0">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a:endParaRPr/>
          </a:p>
        </p:txBody>
      </p:sp>
      <p:sp>
        <p:nvSpPr>
          <p:cNvPr id="43" name="Google Shape;43;g2740769fe57_0_30"/>
          <p:cNvSpPr txBox="1">
            <a:spLocks noGrp="1"/>
          </p:cNvSpPr>
          <p:nvPr>
            <p:ph type="body" idx="2"/>
          </p:nvPr>
        </p:nvSpPr>
        <p:spPr>
          <a:xfrm>
            <a:off x="7903200" y="1158520"/>
            <a:ext cx="6139200" cy="5912100"/>
          </a:xfrm>
          <a:prstGeom prst="rect">
            <a:avLst/>
          </a:prstGeom>
        </p:spPr>
        <p:txBody>
          <a:bodyPr spcFirstLastPara="1" wrap="square" lIns="146275" tIns="146275" rIns="146275" bIns="146275" anchor="ctr" anchorCtr="0">
            <a:normAutofit/>
          </a:bodyPr>
          <a:lstStyle>
            <a:lvl1pPr marL="457200" lvl="0" indent="-412750">
              <a:spcBef>
                <a:spcPts val="0"/>
              </a:spcBef>
              <a:spcAft>
                <a:spcPts val="0"/>
              </a:spcAft>
              <a:buSzPts val="29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44" name="Google Shape;44;g2740769fe57_0_30"/>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2740769fe57_0_36"/>
          <p:cNvSpPr txBox="1">
            <a:spLocks noGrp="1"/>
          </p:cNvSpPr>
          <p:nvPr>
            <p:ph type="body" idx="1"/>
          </p:nvPr>
        </p:nvSpPr>
        <p:spPr>
          <a:xfrm>
            <a:off x="498720" y="6768920"/>
            <a:ext cx="9598200" cy="968100"/>
          </a:xfrm>
          <a:prstGeom prst="rect">
            <a:avLst/>
          </a:prstGeom>
        </p:spPr>
        <p:txBody>
          <a:bodyPr spcFirstLastPara="1" wrap="square" lIns="146275" tIns="146275" rIns="146275" bIns="146275" anchor="ctr" anchorCtr="0">
            <a:normAutofit/>
          </a:bodyPr>
          <a:lstStyle>
            <a:lvl1pPr marL="457200" lvl="0" indent="-228600">
              <a:lnSpc>
                <a:spcPct val="100000"/>
              </a:lnSpc>
              <a:spcBef>
                <a:spcPts val="0"/>
              </a:spcBef>
              <a:spcAft>
                <a:spcPts val="0"/>
              </a:spcAft>
              <a:buSzPts val="2900"/>
              <a:buNone/>
              <a:defRPr/>
            </a:lvl1pPr>
          </a:lstStyle>
          <a:p>
            <a:endParaRPr/>
          </a:p>
        </p:txBody>
      </p:sp>
      <p:sp>
        <p:nvSpPr>
          <p:cNvPr id="47" name="Google Shape;47;g2740769fe57_0_36"/>
          <p:cNvSpPr txBox="1">
            <a:spLocks noGrp="1"/>
          </p:cNvSpPr>
          <p:nvPr>
            <p:ph type="sldNum" idx="12"/>
          </p:nvPr>
        </p:nvSpPr>
        <p:spPr>
          <a:xfrm>
            <a:off x="13555933" y="7461147"/>
            <a:ext cx="877800" cy="629700"/>
          </a:xfrm>
          <a:prstGeom prst="rect">
            <a:avLst/>
          </a:prstGeom>
        </p:spPr>
        <p:txBody>
          <a:bodyPr spcFirstLastPara="1" wrap="square" lIns="146275" tIns="146275" rIns="146275" bIns="14627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2740769fe57_0_0"/>
          <p:cNvSpPr txBox="1">
            <a:spLocks noGrp="1"/>
          </p:cNvSpPr>
          <p:nvPr>
            <p:ph type="title"/>
          </p:nvPr>
        </p:nvSpPr>
        <p:spPr>
          <a:xfrm>
            <a:off x="498720" y="712040"/>
            <a:ext cx="13632900" cy="916200"/>
          </a:xfrm>
          <a:prstGeom prst="rect">
            <a:avLst/>
          </a:prstGeom>
          <a:noFill/>
          <a:ln>
            <a:noFill/>
          </a:ln>
        </p:spPr>
        <p:txBody>
          <a:bodyPr spcFirstLastPara="1" wrap="square" lIns="146275" tIns="146275" rIns="146275" bIns="146275" anchor="t" anchorCtr="0">
            <a:normAutofit/>
          </a:bodyPr>
          <a:lstStyle>
            <a:lvl1pPr lvl="0">
              <a:spcBef>
                <a:spcPts val="0"/>
              </a:spcBef>
              <a:spcAft>
                <a:spcPts val="0"/>
              </a:spcAft>
              <a:buClr>
                <a:schemeClr val="dk1"/>
              </a:buClr>
              <a:buSzPts val="4500"/>
              <a:buNone/>
              <a:defRPr sz="4500">
                <a:solidFill>
                  <a:schemeClr val="dk1"/>
                </a:solidFill>
              </a:defRPr>
            </a:lvl1pPr>
            <a:lvl2pPr lvl="1">
              <a:spcBef>
                <a:spcPts val="0"/>
              </a:spcBef>
              <a:spcAft>
                <a:spcPts val="0"/>
              </a:spcAft>
              <a:buClr>
                <a:schemeClr val="dk1"/>
              </a:buClr>
              <a:buSzPts val="4500"/>
              <a:buNone/>
              <a:defRPr sz="4500">
                <a:solidFill>
                  <a:schemeClr val="dk1"/>
                </a:solidFill>
              </a:defRPr>
            </a:lvl2pPr>
            <a:lvl3pPr lvl="2">
              <a:spcBef>
                <a:spcPts val="0"/>
              </a:spcBef>
              <a:spcAft>
                <a:spcPts val="0"/>
              </a:spcAft>
              <a:buClr>
                <a:schemeClr val="dk1"/>
              </a:buClr>
              <a:buSzPts val="4500"/>
              <a:buNone/>
              <a:defRPr sz="4500">
                <a:solidFill>
                  <a:schemeClr val="dk1"/>
                </a:solidFill>
              </a:defRPr>
            </a:lvl3pPr>
            <a:lvl4pPr lvl="3">
              <a:spcBef>
                <a:spcPts val="0"/>
              </a:spcBef>
              <a:spcAft>
                <a:spcPts val="0"/>
              </a:spcAft>
              <a:buClr>
                <a:schemeClr val="dk1"/>
              </a:buClr>
              <a:buSzPts val="4500"/>
              <a:buNone/>
              <a:defRPr sz="4500">
                <a:solidFill>
                  <a:schemeClr val="dk1"/>
                </a:solidFill>
              </a:defRPr>
            </a:lvl4pPr>
            <a:lvl5pPr lvl="4">
              <a:spcBef>
                <a:spcPts val="0"/>
              </a:spcBef>
              <a:spcAft>
                <a:spcPts val="0"/>
              </a:spcAft>
              <a:buClr>
                <a:schemeClr val="dk1"/>
              </a:buClr>
              <a:buSzPts val="4500"/>
              <a:buNone/>
              <a:defRPr sz="4500">
                <a:solidFill>
                  <a:schemeClr val="dk1"/>
                </a:solidFill>
              </a:defRPr>
            </a:lvl5pPr>
            <a:lvl6pPr lvl="5">
              <a:spcBef>
                <a:spcPts val="0"/>
              </a:spcBef>
              <a:spcAft>
                <a:spcPts val="0"/>
              </a:spcAft>
              <a:buClr>
                <a:schemeClr val="dk1"/>
              </a:buClr>
              <a:buSzPts val="4500"/>
              <a:buNone/>
              <a:defRPr sz="4500">
                <a:solidFill>
                  <a:schemeClr val="dk1"/>
                </a:solidFill>
              </a:defRPr>
            </a:lvl6pPr>
            <a:lvl7pPr lvl="6">
              <a:spcBef>
                <a:spcPts val="0"/>
              </a:spcBef>
              <a:spcAft>
                <a:spcPts val="0"/>
              </a:spcAft>
              <a:buClr>
                <a:schemeClr val="dk1"/>
              </a:buClr>
              <a:buSzPts val="4500"/>
              <a:buNone/>
              <a:defRPr sz="4500">
                <a:solidFill>
                  <a:schemeClr val="dk1"/>
                </a:solidFill>
              </a:defRPr>
            </a:lvl7pPr>
            <a:lvl8pPr lvl="7">
              <a:spcBef>
                <a:spcPts val="0"/>
              </a:spcBef>
              <a:spcAft>
                <a:spcPts val="0"/>
              </a:spcAft>
              <a:buClr>
                <a:schemeClr val="dk1"/>
              </a:buClr>
              <a:buSzPts val="4500"/>
              <a:buNone/>
              <a:defRPr sz="4500">
                <a:solidFill>
                  <a:schemeClr val="dk1"/>
                </a:solidFill>
              </a:defRPr>
            </a:lvl8pPr>
            <a:lvl9pPr lvl="8">
              <a:spcBef>
                <a:spcPts val="0"/>
              </a:spcBef>
              <a:spcAft>
                <a:spcPts val="0"/>
              </a:spcAft>
              <a:buClr>
                <a:schemeClr val="dk1"/>
              </a:buClr>
              <a:buSzPts val="4500"/>
              <a:buNone/>
              <a:defRPr sz="4500">
                <a:solidFill>
                  <a:schemeClr val="dk1"/>
                </a:solidFill>
              </a:defRPr>
            </a:lvl9pPr>
          </a:lstStyle>
          <a:p>
            <a:endParaRPr/>
          </a:p>
        </p:txBody>
      </p:sp>
      <p:sp>
        <p:nvSpPr>
          <p:cNvPr id="11" name="Google Shape;11;g2740769fe57_0_0"/>
          <p:cNvSpPr txBox="1">
            <a:spLocks noGrp="1"/>
          </p:cNvSpPr>
          <p:nvPr>
            <p:ph type="body" idx="1"/>
          </p:nvPr>
        </p:nvSpPr>
        <p:spPr>
          <a:xfrm>
            <a:off x="498720" y="1843960"/>
            <a:ext cx="13632900" cy="5466300"/>
          </a:xfrm>
          <a:prstGeom prst="rect">
            <a:avLst/>
          </a:prstGeom>
          <a:noFill/>
          <a:ln>
            <a:noFill/>
          </a:ln>
        </p:spPr>
        <p:txBody>
          <a:bodyPr spcFirstLastPara="1" wrap="square" lIns="146275" tIns="146275" rIns="146275" bIns="146275" anchor="t" anchorCtr="0">
            <a:normAutofit/>
          </a:bodyPr>
          <a:lstStyle>
            <a:lvl1pPr marL="457200" lvl="0" indent="-412750">
              <a:lnSpc>
                <a:spcPct val="115000"/>
              </a:lnSpc>
              <a:spcBef>
                <a:spcPts val="0"/>
              </a:spcBef>
              <a:spcAft>
                <a:spcPts val="0"/>
              </a:spcAft>
              <a:buClr>
                <a:schemeClr val="dk2"/>
              </a:buClr>
              <a:buSzPts val="2900"/>
              <a:buChar char="●"/>
              <a:defRPr sz="2900">
                <a:solidFill>
                  <a:schemeClr val="dk2"/>
                </a:solidFill>
              </a:defRPr>
            </a:lvl1pPr>
            <a:lvl2pPr marL="914400" lvl="1" indent="-368300">
              <a:lnSpc>
                <a:spcPct val="115000"/>
              </a:lnSpc>
              <a:spcBef>
                <a:spcPts val="0"/>
              </a:spcBef>
              <a:spcAft>
                <a:spcPts val="0"/>
              </a:spcAft>
              <a:buClr>
                <a:schemeClr val="dk2"/>
              </a:buClr>
              <a:buSzPts val="2200"/>
              <a:buChar char="○"/>
              <a:defRPr sz="2200">
                <a:solidFill>
                  <a:schemeClr val="dk2"/>
                </a:solidFill>
              </a:defRPr>
            </a:lvl2pPr>
            <a:lvl3pPr marL="1371600" lvl="2" indent="-368300">
              <a:lnSpc>
                <a:spcPct val="115000"/>
              </a:lnSpc>
              <a:spcBef>
                <a:spcPts val="0"/>
              </a:spcBef>
              <a:spcAft>
                <a:spcPts val="0"/>
              </a:spcAft>
              <a:buClr>
                <a:schemeClr val="dk2"/>
              </a:buClr>
              <a:buSzPts val="2200"/>
              <a:buChar char="■"/>
              <a:defRPr sz="2200">
                <a:solidFill>
                  <a:schemeClr val="dk2"/>
                </a:solidFill>
              </a:defRPr>
            </a:lvl3pPr>
            <a:lvl4pPr marL="1828800" lvl="3" indent="-368300">
              <a:lnSpc>
                <a:spcPct val="115000"/>
              </a:lnSpc>
              <a:spcBef>
                <a:spcPts val="0"/>
              </a:spcBef>
              <a:spcAft>
                <a:spcPts val="0"/>
              </a:spcAft>
              <a:buClr>
                <a:schemeClr val="dk2"/>
              </a:buClr>
              <a:buSzPts val="2200"/>
              <a:buChar char="●"/>
              <a:defRPr sz="2200">
                <a:solidFill>
                  <a:schemeClr val="dk2"/>
                </a:solidFill>
              </a:defRPr>
            </a:lvl4pPr>
            <a:lvl5pPr marL="2286000" lvl="4" indent="-368300">
              <a:lnSpc>
                <a:spcPct val="115000"/>
              </a:lnSpc>
              <a:spcBef>
                <a:spcPts val="0"/>
              </a:spcBef>
              <a:spcAft>
                <a:spcPts val="0"/>
              </a:spcAft>
              <a:buClr>
                <a:schemeClr val="dk2"/>
              </a:buClr>
              <a:buSzPts val="2200"/>
              <a:buChar char="○"/>
              <a:defRPr sz="2200">
                <a:solidFill>
                  <a:schemeClr val="dk2"/>
                </a:solidFill>
              </a:defRPr>
            </a:lvl5pPr>
            <a:lvl6pPr marL="2743200" lvl="5" indent="-368300">
              <a:lnSpc>
                <a:spcPct val="115000"/>
              </a:lnSpc>
              <a:spcBef>
                <a:spcPts val="0"/>
              </a:spcBef>
              <a:spcAft>
                <a:spcPts val="0"/>
              </a:spcAft>
              <a:buClr>
                <a:schemeClr val="dk2"/>
              </a:buClr>
              <a:buSzPts val="2200"/>
              <a:buChar char="■"/>
              <a:defRPr sz="2200">
                <a:solidFill>
                  <a:schemeClr val="dk2"/>
                </a:solidFill>
              </a:defRPr>
            </a:lvl6pPr>
            <a:lvl7pPr marL="3200400" lvl="6" indent="-368300">
              <a:lnSpc>
                <a:spcPct val="115000"/>
              </a:lnSpc>
              <a:spcBef>
                <a:spcPts val="0"/>
              </a:spcBef>
              <a:spcAft>
                <a:spcPts val="0"/>
              </a:spcAft>
              <a:buClr>
                <a:schemeClr val="dk2"/>
              </a:buClr>
              <a:buSzPts val="2200"/>
              <a:buChar char="●"/>
              <a:defRPr sz="2200">
                <a:solidFill>
                  <a:schemeClr val="dk2"/>
                </a:solidFill>
              </a:defRPr>
            </a:lvl7pPr>
            <a:lvl8pPr marL="3657600" lvl="7" indent="-368300">
              <a:lnSpc>
                <a:spcPct val="115000"/>
              </a:lnSpc>
              <a:spcBef>
                <a:spcPts val="0"/>
              </a:spcBef>
              <a:spcAft>
                <a:spcPts val="0"/>
              </a:spcAft>
              <a:buClr>
                <a:schemeClr val="dk2"/>
              </a:buClr>
              <a:buSzPts val="2200"/>
              <a:buChar char="○"/>
              <a:defRPr sz="2200">
                <a:solidFill>
                  <a:schemeClr val="dk2"/>
                </a:solidFill>
              </a:defRPr>
            </a:lvl8pPr>
            <a:lvl9pPr marL="4114800" lvl="8" indent="-368300">
              <a:lnSpc>
                <a:spcPct val="115000"/>
              </a:lnSpc>
              <a:spcBef>
                <a:spcPts val="0"/>
              </a:spcBef>
              <a:spcAft>
                <a:spcPts val="0"/>
              </a:spcAft>
              <a:buClr>
                <a:schemeClr val="dk2"/>
              </a:buClr>
              <a:buSzPts val="2200"/>
              <a:buChar char="■"/>
              <a:defRPr sz="2200">
                <a:solidFill>
                  <a:schemeClr val="dk2"/>
                </a:solidFill>
              </a:defRPr>
            </a:lvl9pPr>
          </a:lstStyle>
          <a:p>
            <a:endParaRPr/>
          </a:p>
        </p:txBody>
      </p:sp>
      <p:sp>
        <p:nvSpPr>
          <p:cNvPr id="12" name="Google Shape;12;g2740769fe57_0_0"/>
          <p:cNvSpPr txBox="1">
            <a:spLocks noGrp="1"/>
          </p:cNvSpPr>
          <p:nvPr>
            <p:ph type="sldNum" idx="12"/>
          </p:nvPr>
        </p:nvSpPr>
        <p:spPr>
          <a:xfrm>
            <a:off x="13555933" y="7461147"/>
            <a:ext cx="877800" cy="629700"/>
          </a:xfrm>
          <a:prstGeom prst="rect">
            <a:avLst/>
          </a:prstGeom>
          <a:noFill/>
          <a:ln>
            <a:noFill/>
          </a:ln>
        </p:spPr>
        <p:txBody>
          <a:bodyPr spcFirstLastPara="1" wrap="square" lIns="146275" tIns="146275" rIns="146275" bIns="146275" anchor="ctr" anchorCtr="0">
            <a:normAutofit/>
          </a:bodyPr>
          <a:lstStyle>
            <a:lvl1pPr lvl="0" algn="r">
              <a:buNone/>
              <a:defRPr sz="1600">
                <a:solidFill>
                  <a:schemeClr val="dk2"/>
                </a:solidFill>
              </a:defRPr>
            </a:lvl1pPr>
            <a:lvl2pPr lvl="1" algn="r">
              <a:buNone/>
              <a:defRPr sz="1600">
                <a:solidFill>
                  <a:schemeClr val="dk2"/>
                </a:solidFill>
              </a:defRPr>
            </a:lvl2pPr>
            <a:lvl3pPr lvl="2" algn="r">
              <a:buNone/>
              <a:defRPr sz="1600">
                <a:solidFill>
                  <a:schemeClr val="dk2"/>
                </a:solidFill>
              </a:defRPr>
            </a:lvl3pPr>
            <a:lvl4pPr lvl="3" algn="r">
              <a:buNone/>
              <a:defRPr sz="1600">
                <a:solidFill>
                  <a:schemeClr val="dk2"/>
                </a:solidFill>
              </a:defRPr>
            </a:lvl4pPr>
            <a:lvl5pPr lvl="4" algn="r">
              <a:buNone/>
              <a:defRPr sz="1600">
                <a:solidFill>
                  <a:schemeClr val="dk2"/>
                </a:solidFill>
              </a:defRPr>
            </a:lvl5pPr>
            <a:lvl6pPr lvl="5" algn="r">
              <a:buNone/>
              <a:defRPr sz="1600">
                <a:solidFill>
                  <a:schemeClr val="dk2"/>
                </a:solidFill>
              </a:defRPr>
            </a:lvl6pPr>
            <a:lvl7pPr lvl="6" algn="r">
              <a:buNone/>
              <a:defRPr sz="1600">
                <a:solidFill>
                  <a:schemeClr val="dk2"/>
                </a:solidFill>
              </a:defRPr>
            </a:lvl7pPr>
            <a:lvl8pPr lvl="7" algn="r">
              <a:buNone/>
              <a:defRPr sz="1600">
                <a:solidFill>
                  <a:schemeClr val="dk2"/>
                </a:solidFill>
              </a:defRPr>
            </a:lvl8pPr>
            <a:lvl9pPr lvl="8" algn="r">
              <a:buNone/>
              <a:defRPr sz="16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2.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12.png" /><Relationship Id="rId2" Type="http://schemas.openxmlformats.org/officeDocument/2006/relationships/notesSlide" Target="../notesSlides/notesSlide8.xml" /><Relationship Id="rId1" Type="http://schemas.openxmlformats.org/officeDocument/2006/relationships/slideLayout" Target="../slideLayouts/slideLayout12.xml" /><Relationship Id="rId6" Type="http://schemas.openxmlformats.org/officeDocument/2006/relationships/image" Target="../media/image11.png" /><Relationship Id="rId5" Type="http://schemas.openxmlformats.org/officeDocument/2006/relationships/image" Target="../media/image10.png" /><Relationship Id="rId4" Type="http://schemas.openxmlformats.org/officeDocument/2006/relationships/image" Target="../media/image9.png"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9.xml"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12.xml" /><Relationship Id="rId4" Type="http://schemas.openxmlformats.org/officeDocument/2006/relationships/image" Target="../media/image13.png" /></Relationships>
</file>

<file path=ppt/slides/_rels/slide1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1.xml"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2.xml" /><Relationship Id="rId1" Type="http://schemas.openxmlformats.org/officeDocument/2006/relationships/slideLayout" Target="../slideLayouts/slideLayout12.xml" /><Relationship Id="rId6" Type="http://schemas.openxmlformats.org/officeDocument/2006/relationships/image" Target="../media/image16.png" /><Relationship Id="rId5" Type="http://schemas.openxmlformats.org/officeDocument/2006/relationships/image" Target="../media/image15.png" /><Relationship Id="rId4" Type="http://schemas.openxmlformats.org/officeDocument/2006/relationships/image" Target="../media/image14.png" /></Relationships>
</file>

<file path=ppt/slides/_rels/slide1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3.xml" /><Relationship Id="rId1" Type="http://schemas.openxmlformats.org/officeDocument/2006/relationships/slideLayout" Target="../slideLayouts/slideLayout12.xml" /><Relationship Id="rId4" Type="http://schemas.openxmlformats.org/officeDocument/2006/relationships/image" Target="../media/image17.jpeg" /></Relationships>
</file>

<file path=ppt/slides/_rels/slide1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3" Type="http://schemas.openxmlformats.org/officeDocument/2006/relationships/hyperlink" Target="https://www.futurefarming.com/" TargetMode="External" /><Relationship Id="rId2" Type="http://schemas.openxmlformats.org/officeDocument/2006/relationships/notesSlide" Target="../notesSlides/notesSlide15.xml" /><Relationship Id="rId1" Type="http://schemas.openxmlformats.org/officeDocument/2006/relationships/slideLayout" Target="../slideLayouts/slideLayout12.xml" /><Relationship Id="rId4" Type="http://schemas.openxmlformats.org/officeDocument/2006/relationships/hyperlink" Target="https://www.coursera.org/" TargetMode="Externa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2.xml" /><Relationship Id="rId1" Type="http://schemas.openxmlformats.org/officeDocument/2006/relationships/slideLayout" Target="../slideLayouts/slideLayout12.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4.xml" /><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5.xml"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7" Type="http://schemas.openxmlformats.org/officeDocument/2006/relationships/image" Target="../media/image8.jpeg" /><Relationship Id="rId2" Type="http://schemas.openxmlformats.org/officeDocument/2006/relationships/notesSlide" Target="../notesSlides/notesSlide6.xml" /><Relationship Id="rId1" Type="http://schemas.openxmlformats.org/officeDocument/2006/relationships/slideLayout" Target="../slideLayouts/slideLayout12.xml" /><Relationship Id="rId6" Type="http://schemas.openxmlformats.org/officeDocument/2006/relationships/image" Target="../media/image7.png" /><Relationship Id="rId5" Type="http://schemas.openxmlformats.org/officeDocument/2006/relationships/image" Target="../media/image6.png" /><Relationship Id="rId4" Type="http://schemas.openxmlformats.org/officeDocument/2006/relationships/image" Target="../media/image5.png"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7.xml" /><Relationship Id="rId1" Type="http://schemas.openxmlformats.org/officeDocument/2006/relationships/slideLayout" Target="../slideLayouts/slideLayout1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3" name="Google Shape;63;g2e716172bae_0_0"/>
          <p:cNvSpPr txBox="1"/>
          <p:nvPr/>
        </p:nvSpPr>
        <p:spPr>
          <a:xfrm>
            <a:off x="1716450" y="255605"/>
            <a:ext cx="11069100" cy="22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400" b="1" dirty="0">
                <a:solidFill>
                  <a:schemeClr val="accent2">
                    <a:lumMod val="75000"/>
                    <a:lumOff val="25000"/>
                  </a:schemeClr>
                </a:solidFill>
                <a:latin typeface="Times New Roman"/>
                <a:ea typeface="Times New Roman"/>
                <a:cs typeface="Times New Roman"/>
                <a:sym typeface="Times New Roman"/>
              </a:rPr>
              <a:t>DESIGN THINKING TOOLS APPLIED TO ENHANCE PRECISION IN AGRICULTURE THROUGH AUGMENTED AND VIRTUAL REALITY</a:t>
            </a:r>
            <a:endParaRPr sz="2400" b="1" dirty="0">
              <a:solidFill>
                <a:schemeClr val="accent2">
                  <a:lumMod val="75000"/>
                  <a:lumOff val="25000"/>
                </a:schemeClr>
              </a:solidFill>
              <a:latin typeface="Times New Roman"/>
              <a:ea typeface="Times New Roman"/>
              <a:cs typeface="Times New Roman"/>
              <a:sym typeface="Times New Roman"/>
            </a:endParaRPr>
          </a:p>
        </p:txBody>
      </p:sp>
      <p:sp>
        <p:nvSpPr>
          <p:cNvPr id="64" name="Google Shape;64;g2e716172bae_0_0"/>
          <p:cNvSpPr txBox="1"/>
          <p:nvPr/>
        </p:nvSpPr>
        <p:spPr>
          <a:xfrm>
            <a:off x="1944750" y="1434300"/>
            <a:ext cx="10345800" cy="536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Submitted in partial fulfillment for the award of the Degree of </a:t>
            </a: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Bachelor of Engineering </a:t>
            </a: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in </a:t>
            </a:r>
            <a:endParaRPr sz="2200" dirty="0">
              <a:solidFill>
                <a:schemeClr val="accent2">
                  <a:lumMod val="75000"/>
                  <a:lumOff val="2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Computer science and Engineering </a:t>
            </a:r>
            <a:endParaRPr sz="2200" dirty="0">
              <a:solidFill>
                <a:schemeClr val="accent2">
                  <a:lumMod val="75000"/>
                  <a:lumOff val="2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By</a:t>
            </a:r>
          </a:p>
          <a:p>
            <a:pPr marL="0" lvl="0" indent="0" algn="ctr" rtl="0">
              <a:spcBef>
                <a:spcPts val="0"/>
              </a:spcBef>
              <a:spcAft>
                <a:spcPts val="0"/>
              </a:spcAft>
              <a:buNone/>
            </a:pPr>
            <a:endParaRPr sz="2200" dirty="0">
              <a:solidFill>
                <a:schemeClr val="accent2">
                  <a:lumMod val="75000"/>
                  <a:lumOff val="25000"/>
                </a:schemeClr>
              </a:solidFill>
              <a:latin typeface="Times New Roman"/>
              <a:ea typeface="Times New Roman"/>
              <a:cs typeface="Times New Roman"/>
              <a:sym typeface="Times New Roman"/>
            </a:endParaRPr>
          </a:p>
          <a:p>
            <a:pPr marL="2743200" lvl="0" indent="0" algn="l"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Chitrashree K             1BM23CS081</a:t>
            </a:r>
            <a:endParaRPr sz="2200" dirty="0">
              <a:solidFill>
                <a:schemeClr val="accent2">
                  <a:lumMod val="75000"/>
                  <a:lumOff val="25000"/>
                </a:schemeClr>
              </a:solidFill>
              <a:latin typeface="Times New Roman"/>
              <a:ea typeface="Times New Roman"/>
              <a:cs typeface="Times New Roman"/>
              <a:sym typeface="Times New Roman"/>
            </a:endParaRPr>
          </a:p>
          <a:p>
            <a:pPr marL="2743200" lvl="0" indent="0" algn="l"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Kashvi Agarwal         1BM23CS142  </a:t>
            </a:r>
            <a:endParaRPr sz="2200" dirty="0">
              <a:solidFill>
                <a:schemeClr val="accent2">
                  <a:lumMod val="75000"/>
                  <a:lumOff val="25000"/>
                </a:schemeClr>
              </a:solidFill>
              <a:latin typeface="Times New Roman"/>
              <a:ea typeface="Times New Roman"/>
              <a:cs typeface="Times New Roman"/>
              <a:sym typeface="Times New Roman"/>
            </a:endParaRPr>
          </a:p>
          <a:p>
            <a:pPr marL="2743200" lvl="0" indent="0" algn="l"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Keerthi Reddy            1BM23CS137</a:t>
            </a:r>
            <a:endParaRPr sz="2200" dirty="0">
              <a:solidFill>
                <a:schemeClr val="accent2">
                  <a:lumMod val="75000"/>
                  <a:lumOff val="25000"/>
                </a:schemeClr>
              </a:solidFill>
              <a:latin typeface="Times New Roman"/>
              <a:ea typeface="Times New Roman"/>
              <a:cs typeface="Times New Roman"/>
              <a:sym typeface="Times New Roman"/>
            </a:endParaRPr>
          </a:p>
          <a:p>
            <a:pPr marL="2743200" lvl="0" indent="0" algn="l"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Kanishka Sharma       1BM23CS138</a:t>
            </a:r>
            <a:endParaRPr sz="2200" dirty="0">
              <a:solidFill>
                <a:schemeClr val="accent2">
                  <a:lumMod val="75000"/>
                  <a:lumOff val="25000"/>
                </a:schemeClr>
              </a:solidFill>
              <a:latin typeface="Times New Roman"/>
              <a:ea typeface="Times New Roman"/>
              <a:cs typeface="Times New Roman"/>
              <a:sym typeface="Times New Roman"/>
            </a:endParaRPr>
          </a:p>
        </p:txBody>
      </p:sp>
      <p:sp>
        <p:nvSpPr>
          <p:cNvPr id="65" name="Google Shape;65;g2e716172bae_0_0"/>
          <p:cNvSpPr txBox="1"/>
          <p:nvPr/>
        </p:nvSpPr>
        <p:spPr>
          <a:xfrm>
            <a:off x="2865750" y="5083435"/>
            <a:ext cx="8770500" cy="222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Under the mentorship of </a:t>
            </a: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Santosh </a:t>
            </a:r>
            <a:r>
              <a:rPr lang="en-US" sz="2200" dirty="0" err="1">
                <a:solidFill>
                  <a:schemeClr val="accent2">
                    <a:lumMod val="75000"/>
                    <a:lumOff val="25000"/>
                  </a:schemeClr>
                </a:solidFill>
                <a:latin typeface="Times New Roman"/>
                <a:ea typeface="Times New Roman"/>
                <a:cs typeface="Times New Roman"/>
                <a:sym typeface="Times New Roman"/>
              </a:rPr>
              <a:t>Somashekhar</a:t>
            </a:r>
            <a:r>
              <a:rPr lang="en-US" sz="2200" dirty="0">
                <a:solidFill>
                  <a:schemeClr val="accent2">
                    <a:lumMod val="75000"/>
                    <a:lumOff val="25000"/>
                  </a:schemeClr>
                </a:solidFill>
                <a:latin typeface="Times New Roman"/>
                <a:ea typeface="Times New Roman"/>
                <a:cs typeface="Times New Roman"/>
                <a:sym typeface="Times New Roman"/>
              </a:rPr>
              <a:t>, Assistant Professor, Department of Mechanical Engineering, BMSCE</a:t>
            </a:r>
            <a:endParaRPr sz="2200" dirty="0">
              <a:solidFill>
                <a:schemeClr val="accent2">
                  <a:lumMod val="75000"/>
                  <a:lumOff val="25000"/>
                </a:schemeClr>
              </a:solidFill>
              <a:latin typeface="Times New Roman"/>
              <a:ea typeface="Times New Roman"/>
              <a:cs typeface="Times New Roman"/>
              <a:sym typeface="Times New Roman"/>
            </a:endParaRPr>
          </a:p>
          <a:p>
            <a:pPr marL="0" lvl="0" indent="0" algn="ctr" rtl="0">
              <a:spcBef>
                <a:spcPts val="0"/>
              </a:spcBef>
              <a:spcAft>
                <a:spcPts val="0"/>
              </a:spcAft>
              <a:buNone/>
            </a:pPr>
            <a:endParaRPr sz="2200" dirty="0">
              <a:solidFill>
                <a:schemeClr val="accent2">
                  <a:lumMod val="75000"/>
                  <a:lumOff val="25000"/>
                </a:schemeClr>
              </a:solidFill>
              <a:latin typeface="Times New Roman"/>
              <a:ea typeface="Times New Roman"/>
              <a:cs typeface="Times New Roman"/>
              <a:sym typeface="Times New Roman"/>
            </a:endParaRPr>
          </a:p>
          <a:p>
            <a:pPr marL="1371600" lvl="0" indent="457200" algn="l"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Department of Mechanical Engineering,</a:t>
            </a:r>
            <a:endParaRPr sz="2200" dirty="0">
              <a:solidFill>
                <a:schemeClr val="accent2">
                  <a:lumMod val="75000"/>
                  <a:lumOff val="25000"/>
                </a:schemeClr>
              </a:solidFill>
              <a:latin typeface="Times New Roman"/>
              <a:ea typeface="Times New Roman"/>
              <a:cs typeface="Times New Roman"/>
              <a:sym typeface="Times New Roman"/>
            </a:endParaRP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B.M.S College of Engineering</a:t>
            </a: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 (Autonomous College under VTU),</a:t>
            </a:r>
          </a:p>
          <a:p>
            <a:pPr marL="0" lvl="0" indent="0" algn="ctr" rtl="0">
              <a:spcBef>
                <a:spcPts val="0"/>
              </a:spcBef>
              <a:spcAft>
                <a:spcPts val="0"/>
              </a:spcAft>
              <a:buNone/>
            </a:pPr>
            <a:r>
              <a:rPr lang="en-US" sz="2200" dirty="0">
                <a:solidFill>
                  <a:schemeClr val="accent2">
                    <a:lumMod val="75000"/>
                    <a:lumOff val="25000"/>
                  </a:schemeClr>
                </a:solidFill>
                <a:latin typeface="Times New Roman"/>
                <a:ea typeface="Times New Roman"/>
                <a:cs typeface="Times New Roman"/>
                <a:sym typeface="Times New Roman"/>
              </a:rPr>
              <a:t> Bengaluru- 560019 </a:t>
            </a:r>
            <a:endParaRPr sz="2200" dirty="0">
              <a:solidFill>
                <a:schemeClr val="accent2">
                  <a:lumMod val="75000"/>
                  <a:lumOff val="25000"/>
                </a:schemeClr>
              </a:solidFill>
              <a:latin typeface="Times New Roman"/>
              <a:ea typeface="Times New Roman"/>
              <a:cs typeface="Times New Roman"/>
              <a:sym typeface="Times New Roman"/>
            </a:endParaRPr>
          </a:p>
        </p:txBody>
      </p:sp>
      <p:sp>
        <p:nvSpPr>
          <p:cNvPr id="66" name="Google Shape;66;g2e716172bae_0_0"/>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a:t>1</a:t>
            </a:fld>
            <a:endParaRPr/>
          </a:p>
        </p:txBody>
      </p:sp>
      <p:pic>
        <p:nvPicPr>
          <p:cNvPr id="3074" name="Picture 2">
            <a:extLst>
              <a:ext uri="{FF2B5EF4-FFF2-40B4-BE49-F238E27FC236}">
                <a16:creationId xmlns:a16="http://schemas.microsoft.com/office/drawing/2014/main" id="{97A1E1CF-294C-A02A-F69F-75335A5AB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5550" y="165573"/>
            <a:ext cx="1356640" cy="134914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D45BD78D-9C35-CCB2-A926-FC42CAB488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50" y="165573"/>
            <a:ext cx="1356640" cy="13566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7"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95" name="Google Shape;195;p7"/>
          <p:cNvSpPr/>
          <p:nvPr/>
        </p:nvSpPr>
        <p:spPr>
          <a:xfrm>
            <a:off x="0" y="1905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7"/>
          <p:cNvSpPr/>
          <p:nvPr/>
        </p:nvSpPr>
        <p:spPr>
          <a:xfrm>
            <a:off x="1335918" y="1200318"/>
            <a:ext cx="55539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Hydroponics</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pic>
        <p:nvPicPr>
          <p:cNvPr id="197" name="Google Shape;197;p7" descr="preencoded.png"/>
          <p:cNvPicPr preferRelativeResize="0"/>
          <p:nvPr/>
        </p:nvPicPr>
        <p:blipFill rotWithShape="1">
          <a:blip r:embed="rId4">
            <a:alphaModFix/>
          </a:blip>
          <a:srcRect/>
          <a:stretch/>
        </p:blipFill>
        <p:spPr>
          <a:xfrm>
            <a:off x="1477002" y="2229950"/>
            <a:ext cx="555425" cy="555425"/>
          </a:xfrm>
          <a:prstGeom prst="rect">
            <a:avLst/>
          </a:prstGeom>
          <a:noFill/>
          <a:ln>
            <a:noFill/>
          </a:ln>
        </p:spPr>
      </p:pic>
      <p:sp>
        <p:nvSpPr>
          <p:cNvPr id="198" name="Google Shape;198;p7"/>
          <p:cNvSpPr/>
          <p:nvPr/>
        </p:nvSpPr>
        <p:spPr>
          <a:xfrm>
            <a:off x="1335918" y="3095136"/>
            <a:ext cx="2388600" cy="694500"/>
          </a:xfrm>
          <a:prstGeom prst="rect">
            <a:avLst/>
          </a:prstGeom>
          <a:noFill/>
          <a:ln>
            <a:noFill/>
          </a:ln>
        </p:spPr>
        <p:txBody>
          <a:bodyPr spcFirstLastPara="1" wrap="square" lIns="91425" tIns="45700" rIns="91425" bIns="45700" anchor="t" anchorCtr="0">
            <a:noAutofit/>
          </a:bodyPr>
          <a:lstStyle/>
          <a:p>
            <a:pPr marL="0" marR="0" lvl="0" indent="0" algn="just"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Water Conservation</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99" name="Google Shape;199;p7"/>
          <p:cNvSpPr/>
          <p:nvPr/>
        </p:nvSpPr>
        <p:spPr>
          <a:xfrm>
            <a:off x="1223125" y="4099375"/>
            <a:ext cx="2794500" cy="16662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Hydroponic systems reduce water usage by up to 90%, compared to the traditional agriculture.</a:t>
            </a:r>
            <a:endParaRPr sz="2200" i="0" u="none" strike="noStrike" cap="none" dirty="0">
              <a:solidFill>
                <a:schemeClr val="dk1"/>
              </a:solidFill>
              <a:latin typeface="Times New Roman"/>
              <a:ea typeface="Times New Roman"/>
              <a:cs typeface="Times New Roman"/>
              <a:sym typeface="Times New Roman"/>
            </a:endParaRPr>
          </a:p>
        </p:txBody>
      </p:sp>
      <p:pic>
        <p:nvPicPr>
          <p:cNvPr id="200" name="Google Shape;200;p7" descr="preencoded.png"/>
          <p:cNvPicPr preferRelativeResize="0"/>
          <p:nvPr/>
        </p:nvPicPr>
        <p:blipFill rotWithShape="1">
          <a:blip r:embed="rId5">
            <a:alphaModFix/>
          </a:blip>
          <a:srcRect/>
          <a:stretch/>
        </p:blipFill>
        <p:spPr>
          <a:xfrm>
            <a:off x="4479394" y="2276264"/>
            <a:ext cx="555427" cy="555427"/>
          </a:xfrm>
          <a:prstGeom prst="rect">
            <a:avLst/>
          </a:prstGeom>
          <a:noFill/>
          <a:ln>
            <a:noFill/>
          </a:ln>
        </p:spPr>
      </p:pic>
      <p:sp>
        <p:nvSpPr>
          <p:cNvPr id="201" name="Google Shape;201;p7"/>
          <p:cNvSpPr/>
          <p:nvPr/>
        </p:nvSpPr>
        <p:spPr>
          <a:xfrm>
            <a:off x="4379444" y="3095136"/>
            <a:ext cx="23886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Faster Growth</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02" name="Google Shape;202;p7"/>
          <p:cNvSpPr/>
          <p:nvPr/>
        </p:nvSpPr>
        <p:spPr>
          <a:xfrm>
            <a:off x="4379450" y="4099525"/>
            <a:ext cx="2794500"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Hydroponics allows plants to grow faster due to optimized nutrient delivery and controlled environments.</a:t>
            </a:r>
            <a:endParaRPr sz="2200" i="0" u="none" strike="noStrike" cap="none" dirty="0">
              <a:solidFill>
                <a:schemeClr val="dk1"/>
              </a:solidFill>
              <a:latin typeface="Times New Roman"/>
              <a:ea typeface="Times New Roman"/>
              <a:cs typeface="Times New Roman"/>
              <a:sym typeface="Times New Roman"/>
            </a:endParaRPr>
          </a:p>
        </p:txBody>
      </p:sp>
      <p:pic>
        <p:nvPicPr>
          <p:cNvPr id="203" name="Google Shape;203;p7" descr="preencoded.png"/>
          <p:cNvPicPr preferRelativeResize="0"/>
          <p:nvPr/>
        </p:nvPicPr>
        <p:blipFill rotWithShape="1">
          <a:blip r:embed="rId6">
            <a:alphaModFix/>
          </a:blip>
          <a:srcRect/>
          <a:stretch/>
        </p:blipFill>
        <p:spPr>
          <a:xfrm>
            <a:off x="7282730" y="2229952"/>
            <a:ext cx="555427" cy="555427"/>
          </a:xfrm>
          <a:prstGeom prst="rect">
            <a:avLst/>
          </a:prstGeom>
          <a:noFill/>
          <a:ln>
            <a:noFill/>
          </a:ln>
        </p:spPr>
      </p:pic>
      <p:sp>
        <p:nvSpPr>
          <p:cNvPr id="204" name="Google Shape;204;p7"/>
          <p:cNvSpPr/>
          <p:nvPr/>
        </p:nvSpPr>
        <p:spPr>
          <a:xfrm>
            <a:off x="7291555" y="3095124"/>
            <a:ext cx="23886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Nutrient Efficiency</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05" name="Google Shape;205;p7"/>
          <p:cNvSpPr/>
          <p:nvPr/>
        </p:nvSpPr>
        <p:spPr>
          <a:xfrm>
            <a:off x="7381699" y="4099375"/>
            <a:ext cx="2388600"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Hydroponic systems precisely deliver nutrients to plants, minimizing waste</a:t>
            </a:r>
            <a:r>
              <a:rPr lang="en-US" sz="2200" dirty="0">
                <a:solidFill>
                  <a:srgbClr val="5B5F71"/>
                </a:solidFill>
                <a:latin typeface="Times New Roman"/>
                <a:ea typeface="Times New Roman"/>
                <a:cs typeface="Times New Roman"/>
                <a:sym typeface="Times New Roman"/>
              </a:rPr>
              <a:t>,</a:t>
            </a:r>
            <a:r>
              <a:rPr lang="en-US" sz="2200" i="0" u="none" strike="noStrike" cap="none" dirty="0">
                <a:solidFill>
                  <a:srgbClr val="5B5F71"/>
                </a:solidFill>
                <a:latin typeface="Times New Roman"/>
                <a:ea typeface="Times New Roman"/>
                <a:cs typeface="Times New Roman"/>
                <a:sym typeface="Times New Roman"/>
              </a:rPr>
              <a:t> maximizing absorption.</a:t>
            </a:r>
            <a:endParaRPr sz="2200" i="0" u="none" strike="noStrike" cap="none" dirty="0">
              <a:solidFill>
                <a:schemeClr val="dk1"/>
              </a:solidFill>
              <a:latin typeface="Times New Roman"/>
              <a:ea typeface="Times New Roman"/>
              <a:cs typeface="Times New Roman"/>
              <a:sym typeface="Times New Roman"/>
            </a:endParaRPr>
          </a:p>
        </p:txBody>
      </p:sp>
      <p:pic>
        <p:nvPicPr>
          <p:cNvPr id="206" name="Google Shape;206;p7" descr="preencoded.png"/>
          <p:cNvPicPr preferRelativeResize="0"/>
          <p:nvPr/>
        </p:nvPicPr>
        <p:blipFill rotWithShape="1">
          <a:blip r:embed="rId7">
            <a:alphaModFix/>
          </a:blip>
          <a:srcRect/>
          <a:stretch/>
        </p:blipFill>
        <p:spPr>
          <a:xfrm>
            <a:off x="10383948" y="2229946"/>
            <a:ext cx="555427" cy="555427"/>
          </a:xfrm>
          <a:prstGeom prst="rect">
            <a:avLst/>
          </a:prstGeom>
          <a:noFill/>
          <a:ln>
            <a:noFill/>
          </a:ln>
        </p:spPr>
      </p:pic>
      <p:sp>
        <p:nvSpPr>
          <p:cNvPr id="207" name="Google Shape;207;p7"/>
          <p:cNvSpPr/>
          <p:nvPr/>
        </p:nvSpPr>
        <p:spPr>
          <a:xfrm>
            <a:off x="10383948" y="3095199"/>
            <a:ext cx="2208607"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rgbClr val="5B5F71"/>
                </a:solidFill>
                <a:latin typeface="Times New Roman"/>
                <a:ea typeface="Times New Roman"/>
                <a:cs typeface="Times New Roman"/>
                <a:sym typeface="Times New Roman"/>
              </a:rPr>
              <a:t>Location Flexibility</a:t>
            </a:r>
            <a:endParaRPr sz="2200" i="0" u="none" strike="noStrike" cap="none" dirty="0">
              <a:solidFill>
                <a:schemeClr val="dk1"/>
              </a:solidFill>
              <a:latin typeface="Times New Roman"/>
              <a:ea typeface="Times New Roman"/>
              <a:cs typeface="Times New Roman"/>
              <a:sym typeface="Times New Roman"/>
            </a:endParaRPr>
          </a:p>
        </p:txBody>
      </p:sp>
      <p:sp>
        <p:nvSpPr>
          <p:cNvPr id="208" name="Google Shape;208;p7"/>
          <p:cNvSpPr/>
          <p:nvPr/>
        </p:nvSpPr>
        <p:spPr>
          <a:xfrm>
            <a:off x="10383949" y="4099525"/>
            <a:ext cx="3023326"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Hydroponic farms can be located in urban areas, reducing transportation costs and providing fresh produce locally.</a:t>
            </a:r>
            <a:endParaRPr sz="2200" i="0" u="none" strike="noStrike" cap="none" dirty="0">
              <a:solidFill>
                <a:schemeClr val="dk1"/>
              </a:solidFill>
              <a:latin typeface="Times New Roman"/>
              <a:ea typeface="Times New Roman"/>
              <a:cs typeface="Times New Roman"/>
              <a:sym typeface="Times New Roman"/>
            </a:endParaRPr>
          </a:p>
        </p:txBody>
      </p:sp>
      <p:sp>
        <p:nvSpPr>
          <p:cNvPr id="209" name="Google Shape;209;p7"/>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10</a:t>
            </a:fld>
            <a:endParaRPr sz="16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g2e63d3990d1_2_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16" name="Google Shape;216;g2e63d3990d1_2_0"/>
          <p:cNvSpPr/>
          <p:nvPr/>
        </p:nvSpPr>
        <p:spPr>
          <a:xfrm>
            <a:off x="0" y="1905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g2e63d3990d1_2_0"/>
          <p:cNvSpPr/>
          <p:nvPr/>
        </p:nvSpPr>
        <p:spPr>
          <a:xfrm>
            <a:off x="2038000" y="670000"/>
            <a:ext cx="10245600" cy="72705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600" b="1" i="0" u="none" strike="noStrike" cap="none" dirty="0">
                <a:solidFill>
                  <a:schemeClr val="accent2">
                    <a:lumMod val="75000"/>
                    <a:lumOff val="25000"/>
                  </a:schemeClr>
                </a:solidFill>
                <a:latin typeface="Times New Roman"/>
                <a:ea typeface="Times New Roman"/>
                <a:cs typeface="Times New Roman"/>
                <a:sym typeface="Times New Roman"/>
              </a:rPr>
              <a:t> Precision Farming and Crop Monitoring</a:t>
            </a:r>
            <a:endParaRPr sz="26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18" name="Google Shape;218;g2e63d3990d1_2_0"/>
          <p:cNvSpPr/>
          <p:nvPr/>
        </p:nvSpPr>
        <p:spPr>
          <a:xfrm>
            <a:off x="2051825" y="2834565"/>
            <a:ext cx="3142500" cy="916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Real-Time Data Analysis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19" name="Google Shape;219;g2e63d3990d1_2_0"/>
          <p:cNvSpPr/>
          <p:nvPr/>
        </p:nvSpPr>
        <p:spPr>
          <a:xfrm>
            <a:off x="2038000" y="3751075"/>
            <a:ext cx="3156300" cy="1332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AR overlays can provide real-time information on soil conditions, crop health, and pest infestations.</a:t>
            </a:r>
            <a:endParaRPr sz="2200" i="0" u="none" strike="noStrike" cap="none" dirty="0">
              <a:solidFill>
                <a:schemeClr val="dk1"/>
              </a:solidFill>
              <a:latin typeface="Times New Roman"/>
              <a:ea typeface="Times New Roman"/>
              <a:cs typeface="Times New Roman"/>
              <a:sym typeface="Times New Roman"/>
            </a:endParaRPr>
          </a:p>
        </p:txBody>
      </p:sp>
      <p:sp>
        <p:nvSpPr>
          <p:cNvPr id="220" name="Google Shape;220;g2e63d3990d1_2_0"/>
          <p:cNvSpPr/>
          <p:nvPr/>
        </p:nvSpPr>
        <p:spPr>
          <a:xfrm>
            <a:off x="5743970" y="2787025"/>
            <a:ext cx="3156300" cy="32610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Optimized Resource Allocation</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21" name="Google Shape;221;g2e63d3990d1_2_0"/>
          <p:cNvSpPr/>
          <p:nvPr/>
        </p:nvSpPr>
        <p:spPr>
          <a:xfrm>
            <a:off x="5743970" y="3876075"/>
            <a:ext cx="3156300"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VR simulations can help farmers optimize resource allocation by visualizing crop growth patterns and identifying areas that require additional water or fertilizer.</a:t>
            </a:r>
            <a:endParaRPr sz="2200" i="0" u="none" strike="noStrike" cap="none">
              <a:solidFill>
                <a:schemeClr val="dk1"/>
              </a:solidFill>
              <a:latin typeface="Times New Roman"/>
              <a:ea typeface="Times New Roman"/>
              <a:cs typeface="Times New Roman"/>
              <a:sym typeface="Times New Roman"/>
            </a:endParaRPr>
          </a:p>
        </p:txBody>
      </p:sp>
      <p:sp>
        <p:nvSpPr>
          <p:cNvPr id="222" name="Google Shape;222;g2e63d3990d1_2_0"/>
          <p:cNvSpPr/>
          <p:nvPr/>
        </p:nvSpPr>
        <p:spPr>
          <a:xfrm>
            <a:off x="9449875" y="2778335"/>
            <a:ext cx="3156300" cy="916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Enhanced Decision-Making</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23" name="Google Shape;223;g2e63d3990d1_2_0"/>
          <p:cNvSpPr/>
          <p:nvPr/>
        </p:nvSpPr>
        <p:spPr>
          <a:xfrm>
            <a:off x="9449900" y="3876075"/>
            <a:ext cx="3156300"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AR and VR enable farmers to make informed decisions based on data-driven insights and visualized scenarios.</a:t>
            </a:r>
            <a:endParaRPr sz="2200" i="0" u="none" strike="noStrike" cap="none">
              <a:solidFill>
                <a:schemeClr val="dk1"/>
              </a:solidFill>
              <a:latin typeface="Times New Roman"/>
              <a:ea typeface="Times New Roman"/>
              <a:cs typeface="Times New Roman"/>
              <a:sym typeface="Times New Roman"/>
            </a:endParaRPr>
          </a:p>
        </p:txBody>
      </p:sp>
      <p:sp>
        <p:nvSpPr>
          <p:cNvPr id="224" name="Google Shape;224;g2e63d3990d1_2_0"/>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11</a:t>
            </a:fld>
            <a:endParaRPr sz="1600">
              <a:solidFill>
                <a:schemeClr val="dk2"/>
              </a:solidFill>
            </a:endParaRPr>
          </a:p>
        </p:txBody>
      </p:sp>
      <p:sp>
        <p:nvSpPr>
          <p:cNvPr id="2" name="TextBox 1">
            <a:extLst>
              <a:ext uri="{FF2B5EF4-FFF2-40B4-BE49-F238E27FC236}">
                <a16:creationId xmlns:a16="http://schemas.microsoft.com/office/drawing/2014/main" id="{FCE9B85D-EE42-234D-15DF-A305F96E3351}"/>
              </a:ext>
            </a:extLst>
          </p:cNvPr>
          <p:cNvSpPr txBox="1"/>
          <p:nvPr/>
        </p:nvSpPr>
        <p:spPr>
          <a:xfrm>
            <a:off x="2133250" y="1468618"/>
            <a:ext cx="9816353" cy="1047210"/>
          </a:xfrm>
          <a:prstGeom prst="rect">
            <a:avLst/>
          </a:prstGeom>
          <a:noFill/>
        </p:spPr>
        <p:txBody>
          <a:bodyPr wrap="square" rtlCol="0">
            <a:spAutoFit/>
          </a:bodyPr>
          <a:lstStyle/>
          <a:p>
            <a:pPr algn="just">
              <a:lnSpc>
                <a:spcPct val="150000"/>
              </a:lnSpc>
            </a:pPr>
            <a:r>
              <a:rPr lang="en-US" sz="2200" b="1" dirty="0">
                <a:solidFill>
                  <a:schemeClr val="bg2"/>
                </a:solidFill>
                <a:latin typeface="Times New Roman" panose="02020603050405020304" pitchFamily="18" charset="0"/>
                <a:cs typeface="Times New Roman" panose="02020603050405020304" pitchFamily="18" charset="0"/>
              </a:rPr>
              <a:t>Example Use Cases: </a:t>
            </a:r>
            <a:r>
              <a:rPr lang="en-US" sz="2200" dirty="0">
                <a:solidFill>
                  <a:schemeClr val="bg2"/>
                </a:solidFill>
                <a:latin typeface="Times New Roman" panose="02020603050405020304" pitchFamily="18" charset="0"/>
                <a:cs typeface="Times New Roman" panose="02020603050405020304" pitchFamily="18" charset="0"/>
              </a:rPr>
              <a:t>1.  Drones with parrot sequoia sensors</a:t>
            </a:r>
          </a:p>
          <a:p>
            <a:pPr algn="just">
              <a:lnSpc>
                <a:spcPct val="150000"/>
              </a:lnSpc>
            </a:pPr>
            <a:r>
              <a:rPr lang="en-US" sz="2200" dirty="0">
                <a:solidFill>
                  <a:schemeClr val="bg2"/>
                </a:solidFill>
                <a:latin typeface="Times New Roman" panose="02020603050405020304" pitchFamily="18" charset="0"/>
                <a:cs typeface="Times New Roman" panose="02020603050405020304" pitchFamily="18" charset="0"/>
              </a:rPr>
              <a:t>                                   2. AR glasses like Microsoft HoloLens</a:t>
            </a:r>
            <a:endParaRPr lang="en-IN" sz="22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g2e63d3990d1_2_5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72" name="Google Shape;272;g2e63d3990d1_2_54"/>
          <p:cNvSpPr/>
          <p:nvPr/>
        </p:nvSpPr>
        <p:spPr>
          <a:xfrm>
            <a:off x="0" y="9525"/>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g2e63d3990d1_2_54"/>
          <p:cNvSpPr/>
          <p:nvPr/>
        </p:nvSpPr>
        <p:spPr>
          <a:xfrm>
            <a:off x="4490799" y="551306"/>
            <a:ext cx="87720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600" b="1" i="0" u="none" strike="noStrike" cap="none" dirty="0">
                <a:solidFill>
                  <a:schemeClr val="accent2">
                    <a:lumMod val="75000"/>
                    <a:lumOff val="25000"/>
                  </a:schemeClr>
                </a:solidFill>
                <a:latin typeface="Times New Roman"/>
                <a:ea typeface="Times New Roman"/>
                <a:cs typeface="Times New Roman"/>
                <a:sym typeface="Times New Roman"/>
              </a:rPr>
              <a:t> Nematology: Study of Nematodes</a:t>
            </a:r>
            <a:endParaRPr sz="26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75" name="Google Shape;275;g2e63d3990d1_2_54"/>
          <p:cNvSpPr/>
          <p:nvPr/>
        </p:nvSpPr>
        <p:spPr>
          <a:xfrm>
            <a:off x="4490875" y="1995052"/>
            <a:ext cx="4542000" cy="3048900"/>
          </a:xfrm>
          <a:prstGeom prst="roundRect">
            <a:avLst>
              <a:gd name="adj" fmla="val 3836"/>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g2e63d3990d1_2_54"/>
          <p:cNvSpPr/>
          <p:nvPr/>
        </p:nvSpPr>
        <p:spPr>
          <a:xfrm>
            <a:off x="4720665" y="199505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a:solidFill>
                  <a:srgbClr val="5B5F71"/>
                </a:solidFill>
                <a:latin typeface="Times New Roman"/>
                <a:ea typeface="Times New Roman"/>
                <a:cs typeface="Times New Roman"/>
                <a:sym typeface="Times New Roman"/>
              </a:rPr>
              <a:t>Pest Identification</a:t>
            </a:r>
            <a:endParaRPr sz="2200" i="0" u="none" strike="noStrike" cap="none">
              <a:solidFill>
                <a:schemeClr val="dk1"/>
              </a:solidFill>
              <a:latin typeface="Times New Roman"/>
              <a:ea typeface="Times New Roman"/>
              <a:cs typeface="Times New Roman"/>
              <a:sym typeface="Times New Roman"/>
            </a:endParaRPr>
          </a:p>
        </p:txBody>
      </p:sp>
      <p:sp>
        <p:nvSpPr>
          <p:cNvPr id="277" name="Google Shape;277;g2e63d3990d1_2_54"/>
          <p:cNvSpPr/>
          <p:nvPr/>
        </p:nvSpPr>
        <p:spPr>
          <a:xfrm>
            <a:off x="4720677" y="2409581"/>
            <a:ext cx="4082400" cy="999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AR can be used to identify different types of nematodes, providing valuable information for pest management.</a:t>
            </a:r>
            <a:endParaRPr sz="2200" i="0" u="none" strike="noStrike" cap="none">
              <a:solidFill>
                <a:schemeClr val="dk1"/>
              </a:solidFill>
              <a:latin typeface="Times New Roman"/>
              <a:ea typeface="Times New Roman"/>
              <a:cs typeface="Times New Roman"/>
              <a:sym typeface="Times New Roman"/>
            </a:endParaRPr>
          </a:p>
        </p:txBody>
      </p:sp>
      <p:sp>
        <p:nvSpPr>
          <p:cNvPr id="278" name="Google Shape;278;g2e63d3990d1_2_54"/>
          <p:cNvSpPr/>
          <p:nvPr/>
        </p:nvSpPr>
        <p:spPr>
          <a:xfrm>
            <a:off x="9255075" y="1939550"/>
            <a:ext cx="4542000" cy="3048900"/>
          </a:xfrm>
          <a:prstGeom prst="roundRect">
            <a:avLst>
              <a:gd name="adj" fmla="val 3836"/>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g2e63d3990d1_2_54"/>
          <p:cNvSpPr/>
          <p:nvPr/>
        </p:nvSpPr>
        <p:spPr>
          <a:xfrm>
            <a:off x="9484876" y="1995050"/>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a:solidFill>
                  <a:srgbClr val="5B5F71"/>
                </a:solidFill>
                <a:latin typeface="Times New Roman"/>
                <a:ea typeface="Times New Roman"/>
                <a:cs typeface="Times New Roman"/>
                <a:sym typeface="Times New Roman"/>
              </a:rPr>
              <a:t>Soil Analysis</a:t>
            </a:r>
            <a:endParaRPr sz="2200" i="0" u="none" strike="noStrike" cap="none">
              <a:solidFill>
                <a:schemeClr val="dk1"/>
              </a:solidFill>
              <a:latin typeface="Times New Roman"/>
              <a:ea typeface="Times New Roman"/>
              <a:cs typeface="Times New Roman"/>
              <a:sym typeface="Times New Roman"/>
            </a:endParaRPr>
          </a:p>
        </p:txBody>
      </p:sp>
      <p:sp>
        <p:nvSpPr>
          <p:cNvPr id="280" name="Google Shape;280;g2e63d3990d1_2_54"/>
          <p:cNvSpPr/>
          <p:nvPr/>
        </p:nvSpPr>
        <p:spPr>
          <a:xfrm>
            <a:off x="9484863" y="2409581"/>
            <a:ext cx="4082400" cy="16662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VR simulations can be used to study the impact of nematodes on soil health and crop growth, helping farmers understand and address potential threats.</a:t>
            </a:r>
            <a:endParaRPr sz="2200" i="0" u="none" strike="noStrike" cap="none">
              <a:solidFill>
                <a:schemeClr val="dk1"/>
              </a:solidFill>
              <a:latin typeface="Times New Roman"/>
              <a:ea typeface="Times New Roman"/>
              <a:cs typeface="Times New Roman"/>
              <a:sym typeface="Times New Roman"/>
            </a:endParaRPr>
          </a:p>
        </p:txBody>
      </p:sp>
      <p:sp>
        <p:nvSpPr>
          <p:cNvPr id="281" name="Google Shape;281;g2e63d3990d1_2_54"/>
          <p:cNvSpPr/>
          <p:nvPr/>
        </p:nvSpPr>
        <p:spPr>
          <a:xfrm>
            <a:off x="4490800" y="5239582"/>
            <a:ext cx="9306276" cy="1866067"/>
          </a:xfrm>
          <a:prstGeom prst="roundRect">
            <a:avLst>
              <a:gd name="adj" fmla="val 6224"/>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g2e63d3990d1_2_54"/>
          <p:cNvSpPr/>
          <p:nvPr/>
        </p:nvSpPr>
        <p:spPr>
          <a:xfrm>
            <a:off x="4720600" y="5350675"/>
            <a:ext cx="7388700" cy="501600"/>
          </a:xfrm>
          <a:prstGeom prst="rect">
            <a:avLst/>
          </a:prstGeom>
          <a:noFill/>
          <a:ln>
            <a:noFill/>
          </a:ln>
        </p:spPr>
        <p:txBody>
          <a:bodyPr spcFirstLastPara="1" wrap="square" lIns="91425" tIns="45700" rIns="91425" bIns="45700" anchor="t" anchorCtr="0">
            <a:noAutofit/>
          </a:bodyPr>
          <a:lstStyle/>
          <a:p>
            <a:pPr marL="0" marR="0" lvl="0" indent="0" algn="just" rtl="0">
              <a:lnSpc>
                <a:spcPct val="125011"/>
              </a:lnSpc>
              <a:spcBef>
                <a:spcPts val="0"/>
              </a:spcBef>
              <a:spcAft>
                <a:spcPts val="0"/>
              </a:spcAft>
              <a:buClr>
                <a:srgbClr val="5B5F71"/>
              </a:buClr>
              <a:buSzPts val="2187"/>
              <a:buFont typeface="Instrument Sans"/>
              <a:buNone/>
            </a:pPr>
            <a:r>
              <a:rPr lang="en-US" sz="2187" b="1" i="0" u="none" strike="noStrike" cap="none">
                <a:solidFill>
                  <a:srgbClr val="5B5F71"/>
                </a:solidFill>
                <a:latin typeface="Instrument Sans"/>
                <a:ea typeface="Instrument Sans"/>
                <a:cs typeface="Instrument Sans"/>
                <a:sym typeface="Instrument Sans"/>
              </a:rPr>
              <a:t>Research and Development</a:t>
            </a:r>
            <a:endParaRPr sz="2187" b="0" i="0" u="none" strike="noStrike" cap="none">
              <a:solidFill>
                <a:schemeClr val="dk1"/>
              </a:solidFill>
              <a:latin typeface="Calibri"/>
              <a:ea typeface="Calibri"/>
              <a:cs typeface="Calibri"/>
              <a:sym typeface="Calibri"/>
            </a:endParaRPr>
          </a:p>
        </p:txBody>
      </p:sp>
      <p:sp>
        <p:nvSpPr>
          <p:cNvPr id="283" name="Google Shape;283;g2e63d3990d1_2_54"/>
          <p:cNvSpPr/>
          <p:nvPr/>
        </p:nvSpPr>
        <p:spPr>
          <a:xfrm>
            <a:off x="4720640" y="5852266"/>
            <a:ext cx="8846700" cy="666600"/>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AR and VR technologies are being used to accelerate research into new methods for controlling nematode infestations and protecting crops.</a:t>
            </a:r>
            <a:endParaRPr sz="2200" i="0" u="none" strike="noStrike" cap="none" dirty="0">
              <a:solidFill>
                <a:schemeClr val="dk1"/>
              </a:solidFill>
              <a:latin typeface="Times New Roman"/>
              <a:ea typeface="Times New Roman"/>
              <a:cs typeface="Times New Roman"/>
              <a:sym typeface="Times New Roman"/>
            </a:endParaRPr>
          </a:p>
        </p:txBody>
      </p:sp>
      <p:sp>
        <p:nvSpPr>
          <p:cNvPr id="284" name="Google Shape;284;g2e63d3990d1_2_54"/>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12</a:t>
            </a:fld>
            <a:endParaRPr sz="1600">
              <a:solidFill>
                <a:schemeClr val="dk2"/>
              </a:solidFill>
            </a:endParaRPr>
          </a:p>
        </p:txBody>
      </p:sp>
      <p:pic>
        <p:nvPicPr>
          <p:cNvPr id="2" name="Picture 1">
            <a:extLst>
              <a:ext uri="{FF2B5EF4-FFF2-40B4-BE49-F238E27FC236}">
                <a16:creationId xmlns:a16="http://schemas.microsoft.com/office/drawing/2014/main" id="{1AECF241-D78E-7616-532A-2EA759D2A1B6}"/>
              </a:ext>
            </a:extLst>
          </p:cNvPr>
          <p:cNvPicPr>
            <a:picLocks noChangeAspect="1"/>
          </p:cNvPicPr>
          <p:nvPr/>
        </p:nvPicPr>
        <p:blipFill>
          <a:blip r:embed="rId4"/>
          <a:stretch>
            <a:fillRect/>
          </a:stretch>
        </p:blipFill>
        <p:spPr>
          <a:xfrm>
            <a:off x="219020" y="1825593"/>
            <a:ext cx="4041968" cy="3525082"/>
          </a:xfrm>
          <a:prstGeom prst="rect">
            <a:avLst/>
          </a:prstGeom>
        </p:spPr>
      </p:pic>
      <p:sp>
        <p:nvSpPr>
          <p:cNvPr id="3" name="TextBox 2">
            <a:extLst>
              <a:ext uri="{FF2B5EF4-FFF2-40B4-BE49-F238E27FC236}">
                <a16:creationId xmlns:a16="http://schemas.microsoft.com/office/drawing/2014/main" id="{B0F2C7FD-8E55-4764-595B-4515B58B6518}"/>
              </a:ext>
            </a:extLst>
          </p:cNvPr>
          <p:cNvSpPr txBox="1"/>
          <p:nvPr/>
        </p:nvSpPr>
        <p:spPr>
          <a:xfrm>
            <a:off x="252100" y="5467545"/>
            <a:ext cx="3771900" cy="769441"/>
          </a:xfrm>
          <a:prstGeom prst="rect">
            <a:avLst/>
          </a:prstGeom>
          <a:noFill/>
        </p:spPr>
        <p:txBody>
          <a:bodyPr wrap="square" rtlCol="0">
            <a:spAutoFit/>
          </a:bodyPr>
          <a:lstStyle/>
          <a:p>
            <a:pPr algn="ctr"/>
            <a:r>
              <a:rPr lang="en-US" sz="2200" b="1" dirty="0">
                <a:solidFill>
                  <a:schemeClr val="accent2">
                    <a:lumMod val="75000"/>
                    <a:lumOff val="25000"/>
                  </a:schemeClr>
                </a:solidFill>
                <a:latin typeface="Times New Roman" panose="02020603050405020304" pitchFamily="18" charset="0"/>
                <a:cs typeface="Times New Roman" panose="02020603050405020304" pitchFamily="18" charset="0"/>
              </a:rPr>
              <a:t>Fig 3 : Formation of nematodes in the plant roots</a:t>
            </a:r>
            <a:endParaRPr lang="en-IN" sz="22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g2e63d3990d1_2_7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291" name="Google Shape;291;g2e63d3990d1_2_72"/>
          <p:cNvSpPr/>
          <p:nvPr/>
        </p:nvSpPr>
        <p:spPr>
          <a:xfrm>
            <a:off x="0" y="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g2e63d3990d1_2_72"/>
          <p:cNvSpPr/>
          <p:nvPr/>
        </p:nvSpPr>
        <p:spPr>
          <a:xfrm>
            <a:off x="2037993" y="1435060"/>
            <a:ext cx="10554414" cy="1388745"/>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600" b="1" i="0" u="none" strike="noStrike" cap="none" dirty="0">
                <a:solidFill>
                  <a:schemeClr val="accent2">
                    <a:lumMod val="75000"/>
                    <a:lumOff val="25000"/>
                  </a:schemeClr>
                </a:solidFill>
                <a:latin typeface="Times New Roman"/>
                <a:ea typeface="Times New Roman"/>
                <a:cs typeface="Times New Roman"/>
                <a:sym typeface="Times New Roman"/>
              </a:rPr>
              <a:t>Challenges and Limitations of AR/VR in Agriculture</a:t>
            </a:r>
            <a:endParaRPr sz="26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293" name="Google Shape;293;g2e63d3990d1_2_72"/>
          <p:cNvSpPr/>
          <p:nvPr/>
        </p:nvSpPr>
        <p:spPr>
          <a:xfrm>
            <a:off x="2038050" y="2323899"/>
            <a:ext cx="10554300" cy="5364900"/>
          </a:xfrm>
          <a:prstGeom prst="roundRect">
            <a:avLst>
              <a:gd name="adj" fmla="val 2835"/>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g2e63d3990d1_2_72"/>
          <p:cNvSpPr/>
          <p:nvPr/>
        </p:nvSpPr>
        <p:spPr>
          <a:xfrm>
            <a:off x="2045563" y="2358742"/>
            <a:ext cx="10539300" cy="94830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g2e63d3990d1_2_72"/>
          <p:cNvSpPr/>
          <p:nvPr/>
        </p:nvSpPr>
        <p:spPr>
          <a:xfrm>
            <a:off x="2390683" y="2490493"/>
            <a:ext cx="4821300" cy="333300"/>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High Cost</a:t>
            </a:r>
            <a:endParaRPr sz="2200" i="0" u="none" strike="noStrike" cap="none">
              <a:solidFill>
                <a:schemeClr val="dk1"/>
              </a:solidFill>
              <a:latin typeface="Times New Roman"/>
              <a:ea typeface="Times New Roman"/>
              <a:cs typeface="Times New Roman"/>
              <a:sym typeface="Times New Roman"/>
            </a:endParaRPr>
          </a:p>
        </p:txBody>
      </p:sp>
      <p:sp>
        <p:nvSpPr>
          <p:cNvPr id="296" name="Google Shape;296;g2e63d3990d1_2_72"/>
          <p:cNvSpPr/>
          <p:nvPr/>
        </p:nvSpPr>
        <p:spPr>
          <a:xfrm>
            <a:off x="7541106" y="2311629"/>
            <a:ext cx="4821300" cy="6666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Cost of AR/VR equipment and software can be a significant barrier for many farmers.</a:t>
            </a:r>
            <a:endParaRPr sz="2200" i="0" u="none" strike="noStrike" cap="none" dirty="0">
              <a:solidFill>
                <a:schemeClr val="dk1"/>
              </a:solidFill>
              <a:latin typeface="Times New Roman"/>
              <a:ea typeface="Times New Roman"/>
              <a:cs typeface="Times New Roman"/>
              <a:sym typeface="Times New Roman"/>
            </a:endParaRPr>
          </a:p>
        </p:txBody>
      </p:sp>
      <p:sp>
        <p:nvSpPr>
          <p:cNvPr id="297" name="Google Shape;297;g2e63d3990d1_2_72"/>
          <p:cNvSpPr/>
          <p:nvPr/>
        </p:nvSpPr>
        <p:spPr>
          <a:xfrm>
            <a:off x="2045650" y="3835954"/>
            <a:ext cx="10539300" cy="192480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g2e63d3990d1_2_72"/>
          <p:cNvSpPr/>
          <p:nvPr/>
        </p:nvSpPr>
        <p:spPr>
          <a:xfrm>
            <a:off x="2267858" y="3948156"/>
            <a:ext cx="4821300" cy="333300"/>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Limited Accessibility</a:t>
            </a:r>
            <a:endParaRPr sz="2200" i="0" u="none" strike="noStrike" cap="none">
              <a:solidFill>
                <a:schemeClr val="dk1"/>
              </a:solidFill>
              <a:latin typeface="Times New Roman"/>
              <a:ea typeface="Times New Roman"/>
              <a:cs typeface="Times New Roman"/>
              <a:sym typeface="Times New Roman"/>
            </a:endParaRPr>
          </a:p>
        </p:txBody>
      </p:sp>
      <p:sp>
        <p:nvSpPr>
          <p:cNvPr id="299" name="Google Shape;299;g2e63d3990d1_2_72"/>
          <p:cNvSpPr/>
          <p:nvPr/>
        </p:nvSpPr>
        <p:spPr>
          <a:xfrm>
            <a:off x="7541106" y="3714537"/>
            <a:ext cx="4821300" cy="999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Access to reliable internet connectivity and technical support is crucial for AR/VR applications in remote agricultural areas.</a:t>
            </a:r>
            <a:endParaRPr sz="2200" i="0" u="none" strike="noStrike" cap="none" dirty="0">
              <a:solidFill>
                <a:schemeClr val="dk1"/>
              </a:solidFill>
              <a:latin typeface="Times New Roman"/>
              <a:ea typeface="Times New Roman"/>
              <a:cs typeface="Times New Roman"/>
              <a:sym typeface="Times New Roman"/>
            </a:endParaRPr>
          </a:p>
        </p:txBody>
      </p:sp>
      <p:sp>
        <p:nvSpPr>
          <p:cNvPr id="300" name="Google Shape;300;g2e63d3990d1_2_72"/>
          <p:cNvSpPr/>
          <p:nvPr/>
        </p:nvSpPr>
        <p:spPr>
          <a:xfrm>
            <a:off x="2045625" y="5505450"/>
            <a:ext cx="10539300" cy="171300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g2e63d3990d1_2_72"/>
          <p:cNvSpPr/>
          <p:nvPr/>
        </p:nvSpPr>
        <p:spPr>
          <a:xfrm>
            <a:off x="2267783" y="5857926"/>
            <a:ext cx="4821300" cy="333300"/>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Data Privacy Concerns</a:t>
            </a:r>
            <a:endParaRPr sz="2200" i="0" u="none" strike="noStrike" cap="none">
              <a:solidFill>
                <a:schemeClr val="dk1"/>
              </a:solidFill>
              <a:latin typeface="Times New Roman"/>
              <a:ea typeface="Times New Roman"/>
              <a:cs typeface="Times New Roman"/>
              <a:sym typeface="Times New Roman"/>
            </a:endParaRPr>
          </a:p>
        </p:txBody>
      </p:sp>
      <p:sp>
        <p:nvSpPr>
          <p:cNvPr id="302" name="Google Shape;302;g2e63d3990d1_2_72"/>
          <p:cNvSpPr/>
          <p:nvPr/>
        </p:nvSpPr>
        <p:spPr>
          <a:xfrm>
            <a:off x="7541106" y="5691276"/>
            <a:ext cx="4821300" cy="999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Ensuring the security and privacy of data collected through AR/VR systems is critical to build trust and adoption among farmers.</a:t>
            </a:r>
            <a:endParaRPr sz="2200" i="0" u="none" strike="noStrike" cap="none" dirty="0">
              <a:solidFill>
                <a:schemeClr val="dk1"/>
              </a:solidFill>
              <a:latin typeface="Times New Roman"/>
              <a:ea typeface="Times New Roman"/>
              <a:cs typeface="Times New Roman"/>
              <a:sym typeface="Times New Roman"/>
            </a:endParaRPr>
          </a:p>
        </p:txBody>
      </p:sp>
      <p:sp>
        <p:nvSpPr>
          <p:cNvPr id="303" name="Google Shape;303;g2e63d3990d1_2_72"/>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13</a:t>
            </a:fld>
            <a:endParaRPr sz="16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g2e63d3990d1_2_9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10" name="Google Shape;310;g2e63d3990d1_2_90"/>
          <p:cNvSpPr/>
          <p:nvPr/>
        </p:nvSpPr>
        <p:spPr>
          <a:xfrm>
            <a:off x="0" y="1905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g2e63d3990d1_2_90"/>
          <p:cNvSpPr/>
          <p:nvPr/>
        </p:nvSpPr>
        <p:spPr>
          <a:xfrm>
            <a:off x="1704643" y="1229201"/>
            <a:ext cx="10554300" cy="13887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600" b="1" i="0" u="none" strike="noStrike" cap="none" dirty="0">
                <a:solidFill>
                  <a:schemeClr val="accent2">
                    <a:lumMod val="75000"/>
                    <a:lumOff val="25000"/>
                  </a:schemeClr>
                </a:solidFill>
                <a:latin typeface="Times New Roman"/>
                <a:ea typeface="Times New Roman"/>
                <a:cs typeface="Times New Roman"/>
                <a:sym typeface="Times New Roman"/>
              </a:rPr>
              <a:t>Future Trends and Emerging Technologies</a:t>
            </a:r>
            <a:endParaRPr sz="2600" i="0" u="none" strike="noStrike" cap="none" dirty="0">
              <a:solidFill>
                <a:schemeClr val="accent2">
                  <a:lumMod val="75000"/>
                  <a:lumOff val="25000"/>
                </a:schemeClr>
              </a:solidFill>
              <a:latin typeface="Times New Roman"/>
              <a:ea typeface="Times New Roman"/>
              <a:cs typeface="Times New Roman"/>
              <a:sym typeface="Times New Roman"/>
            </a:endParaRPr>
          </a:p>
        </p:txBody>
      </p:sp>
      <p:pic>
        <p:nvPicPr>
          <p:cNvPr id="312" name="Google Shape;312;g2e63d3990d1_2_90" descr="preencoded.png"/>
          <p:cNvPicPr preferRelativeResize="0"/>
          <p:nvPr/>
        </p:nvPicPr>
        <p:blipFill rotWithShape="1">
          <a:blip r:embed="rId4">
            <a:alphaModFix/>
          </a:blip>
          <a:srcRect/>
          <a:stretch/>
        </p:blipFill>
        <p:spPr>
          <a:xfrm>
            <a:off x="1816030" y="2516388"/>
            <a:ext cx="555427" cy="555427"/>
          </a:xfrm>
          <a:prstGeom prst="rect">
            <a:avLst/>
          </a:prstGeom>
          <a:noFill/>
          <a:ln>
            <a:noFill/>
          </a:ln>
        </p:spPr>
      </p:pic>
      <p:sp>
        <p:nvSpPr>
          <p:cNvPr id="313" name="Google Shape;313;g2e63d3990d1_2_90"/>
          <p:cNvSpPr/>
          <p:nvPr/>
        </p:nvSpPr>
        <p:spPr>
          <a:xfrm>
            <a:off x="1765243" y="3295548"/>
            <a:ext cx="32958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Drones with AR Integration</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14" name="Google Shape;314;g2e63d3990d1_2_90"/>
          <p:cNvSpPr/>
          <p:nvPr/>
        </p:nvSpPr>
        <p:spPr>
          <a:xfrm>
            <a:off x="1704650" y="4223300"/>
            <a:ext cx="3417000" cy="16662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Drones equipped with AR technology will enable farmers to monitor crops and livestock more effectively, offering real-time insights and data analysis.</a:t>
            </a:r>
            <a:endParaRPr sz="2200" i="0" u="none" strike="noStrike" cap="none" dirty="0">
              <a:solidFill>
                <a:schemeClr val="dk1"/>
              </a:solidFill>
              <a:latin typeface="Times New Roman"/>
              <a:ea typeface="Times New Roman"/>
              <a:cs typeface="Times New Roman"/>
              <a:sym typeface="Times New Roman"/>
            </a:endParaRPr>
          </a:p>
        </p:txBody>
      </p:sp>
      <p:pic>
        <p:nvPicPr>
          <p:cNvPr id="315" name="Google Shape;315;g2e63d3990d1_2_90" descr="preencoded.png"/>
          <p:cNvPicPr preferRelativeResize="0"/>
          <p:nvPr/>
        </p:nvPicPr>
        <p:blipFill rotWithShape="1">
          <a:blip r:embed="rId5">
            <a:alphaModFix/>
          </a:blip>
          <a:srcRect/>
          <a:stretch/>
        </p:blipFill>
        <p:spPr>
          <a:xfrm>
            <a:off x="5490849" y="2506863"/>
            <a:ext cx="555427" cy="555427"/>
          </a:xfrm>
          <a:prstGeom prst="rect">
            <a:avLst/>
          </a:prstGeom>
          <a:noFill/>
          <a:ln>
            <a:noFill/>
          </a:ln>
        </p:spPr>
      </p:pic>
      <p:sp>
        <p:nvSpPr>
          <p:cNvPr id="316" name="Google Shape;316;g2e63d3990d1_2_90"/>
          <p:cNvSpPr/>
          <p:nvPr/>
        </p:nvSpPr>
        <p:spPr>
          <a:xfrm>
            <a:off x="5460149" y="3295548"/>
            <a:ext cx="3296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Autonomous Agricultural Robots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17" name="Google Shape;317;g2e63d3990d1_2_90"/>
          <p:cNvSpPr/>
          <p:nvPr/>
        </p:nvSpPr>
        <p:spPr>
          <a:xfrm>
            <a:off x="5490437" y="4223288"/>
            <a:ext cx="3296100" cy="19995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AR and VR will play a key role in developing autonomous robots capable of performing a wide range of tasks in the agricultural field, from planting to harvesting.</a:t>
            </a:r>
            <a:endParaRPr sz="2200" i="0" u="none" strike="noStrike" cap="none" dirty="0">
              <a:solidFill>
                <a:schemeClr val="dk1"/>
              </a:solidFill>
              <a:latin typeface="Times New Roman"/>
              <a:ea typeface="Times New Roman"/>
              <a:cs typeface="Times New Roman"/>
              <a:sym typeface="Times New Roman"/>
            </a:endParaRPr>
          </a:p>
        </p:txBody>
      </p:sp>
      <p:pic>
        <p:nvPicPr>
          <p:cNvPr id="318" name="Google Shape;318;g2e63d3990d1_2_90" descr="preencoded.png"/>
          <p:cNvPicPr preferRelativeResize="0"/>
          <p:nvPr/>
        </p:nvPicPr>
        <p:blipFill rotWithShape="1">
          <a:blip r:embed="rId6">
            <a:alphaModFix/>
          </a:blip>
          <a:srcRect/>
          <a:stretch/>
        </p:blipFill>
        <p:spPr>
          <a:xfrm>
            <a:off x="9296400" y="2506863"/>
            <a:ext cx="555427" cy="555427"/>
          </a:xfrm>
          <a:prstGeom prst="rect">
            <a:avLst/>
          </a:prstGeom>
          <a:noFill/>
          <a:ln>
            <a:noFill/>
          </a:ln>
        </p:spPr>
      </p:pic>
      <p:sp>
        <p:nvSpPr>
          <p:cNvPr id="319" name="Google Shape;319;g2e63d3990d1_2_90"/>
          <p:cNvSpPr/>
          <p:nvPr/>
        </p:nvSpPr>
        <p:spPr>
          <a:xfrm>
            <a:off x="9155325" y="3295548"/>
            <a:ext cx="3296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AI-Powered Decision Support Systems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20" name="Google Shape;320;g2e63d3990d1_2_90"/>
          <p:cNvSpPr/>
          <p:nvPr/>
        </p:nvSpPr>
        <p:spPr>
          <a:xfrm>
            <a:off x="9155325" y="4223300"/>
            <a:ext cx="3682800" cy="23328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AI-powered decision support systems will leverage AR and VR to provide farmers with personalized recommendations for optimizing crop yields, managing resources, and improving sustainability.</a:t>
            </a:r>
            <a:endParaRPr sz="2200" i="0" u="none" strike="noStrike" cap="none">
              <a:solidFill>
                <a:schemeClr val="dk1"/>
              </a:solidFill>
              <a:latin typeface="Times New Roman"/>
              <a:ea typeface="Times New Roman"/>
              <a:cs typeface="Times New Roman"/>
              <a:sym typeface="Times New Roman"/>
            </a:endParaRPr>
          </a:p>
        </p:txBody>
      </p:sp>
      <p:sp>
        <p:nvSpPr>
          <p:cNvPr id="321" name="Google Shape;321;g2e63d3990d1_2_90"/>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14</a:t>
            </a:fld>
            <a:endParaRPr sz="16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2" name="Google Shape;352;g2e716172bae_2_0" descr="preencoded.png"/>
          <p:cNvPicPr preferRelativeResize="0"/>
          <p:nvPr/>
        </p:nvPicPr>
        <p:blipFill rotWithShape="1">
          <a:blip r:embed="rId3">
            <a:alphaModFix/>
          </a:blip>
          <a:srcRect/>
          <a:stretch/>
        </p:blipFill>
        <p:spPr>
          <a:xfrm>
            <a:off x="0" y="-9525"/>
            <a:ext cx="14630400" cy="8229600"/>
          </a:xfrm>
          <a:prstGeom prst="rect">
            <a:avLst/>
          </a:prstGeom>
          <a:noFill/>
          <a:ln>
            <a:noFill/>
          </a:ln>
        </p:spPr>
      </p:pic>
      <p:sp>
        <p:nvSpPr>
          <p:cNvPr id="355" name="Google Shape;355;g2e716172bae_2_0"/>
          <p:cNvSpPr/>
          <p:nvPr/>
        </p:nvSpPr>
        <p:spPr>
          <a:xfrm>
            <a:off x="366713" y="1890970"/>
            <a:ext cx="7477500" cy="570247"/>
          </a:xfrm>
          <a:prstGeom prst="rect">
            <a:avLst/>
          </a:prstGeom>
          <a:noFill/>
          <a:ln>
            <a:noFill/>
          </a:ln>
        </p:spPr>
        <p:txBody>
          <a:bodyPr spcFirstLastPara="1" wrap="square" lIns="91425" tIns="45700" rIns="91425" bIns="45700" anchor="t" anchorCtr="0">
            <a:noAutofit/>
          </a:bodyPr>
          <a:lstStyle/>
          <a:p>
            <a:pPr marL="0" marR="0" lvl="0" indent="0" rtl="0">
              <a:lnSpc>
                <a:spcPct val="125000"/>
              </a:lnSpc>
              <a:spcBef>
                <a:spcPts val="0"/>
              </a:spcBef>
              <a:spcAft>
                <a:spcPts val="0"/>
              </a:spcAft>
              <a:buClr>
                <a:srgbClr val="5B5F72"/>
              </a:buClr>
              <a:buSzPts val="6036"/>
              <a:buFont typeface="Instrument Sans"/>
              <a:buNone/>
            </a:pPr>
            <a:r>
              <a:rPr lang="en-US" sz="2400" b="1" dirty="0">
                <a:solidFill>
                  <a:schemeClr val="accent2">
                    <a:lumMod val="75000"/>
                    <a:lumOff val="25000"/>
                  </a:schemeClr>
                </a:solidFill>
                <a:latin typeface="Times New Roman"/>
                <a:ea typeface="Times New Roman"/>
                <a:cs typeface="Times New Roman"/>
                <a:sym typeface="Times New Roman"/>
              </a:rPr>
              <a:t> Conclusion</a:t>
            </a:r>
          </a:p>
        </p:txBody>
      </p:sp>
      <p:sp>
        <p:nvSpPr>
          <p:cNvPr id="356" name="Google Shape;356;g2e716172bae_2_0"/>
          <p:cNvSpPr/>
          <p:nvPr/>
        </p:nvSpPr>
        <p:spPr>
          <a:xfrm>
            <a:off x="366713" y="2747128"/>
            <a:ext cx="8410575" cy="3294937"/>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In conclusion, augmented reality and virtual reality offer promising advancements in agriculture, enhancing productivity, efficiency, and sustainability. AR optimizes real-time data for precision farming, while VR provides immersive training and simulation experiences. Embracing these technologies can lead to smarter, more sustainable agricultural practices, shaping a more resilient industry.</a:t>
            </a:r>
            <a:endParaRPr sz="2200" i="0" u="none" strike="noStrike" cap="none" dirty="0">
              <a:solidFill>
                <a:schemeClr val="dk1"/>
              </a:solidFill>
              <a:latin typeface="Times New Roman"/>
              <a:ea typeface="Times New Roman"/>
              <a:cs typeface="Times New Roman"/>
              <a:sym typeface="Times New Roman"/>
            </a:endParaRPr>
          </a:p>
        </p:txBody>
      </p:sp>
      <p:sp>
        <p:nvSpPr>
          <p:cNvPr id="357" name="Google Shape;357;g2e716172bae_2_0"/>
          <p:cNvSpPr/>
          <p:nvPr/>
        </p:nvSpPr>
        <p:spPr>
          <a:xfrm>
            <a:off x="833199" y="5686663"/>
            <a:ext cx="355402" cy="355402"/>
          </a:xfrm>
          <a:prstGeom prst="roundRect">
            <a:avLst>
              <a:gd name="adj" fmla="val 25726039"/>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g2e716172bae_2_0"/>
          <p:cNvSpPr/>
          <p:nvPr/>
        </p:nvSpPr>
        <p:spPr>
          <a:xfrm>
            <a:off x="1299686" y="5669994"/>
            <a:ext cx="2397562" cy="388858"/>
          </a:xfrm>
          <a:prstGeom prst="rect">
            <a:avLst/>
          </a:prstGeom>
          <a:noFill/>
          <a:ln>
            <a:noFill/>
          </a:ln>
        </p:spPr>
        <p:txBody>
          <a:bodyPr spcFirstLastPara="1" wrap="square" lIns="91425" tIns="45700" rIns="91425" bIns="45700" anchor="t" anchorCtr="0">
            <a:noAutofit/>
          </a:bodyPr>
          <a:lstStyle/>
          <a:p>
            <a:pPr marL="0" marR="0" lvl="0" indent="0" algn="l" rtl="0">
              <a:lnSpc>
                <a:spcPct val="140009"/>
              </a:lnSpc>
              <a:spcBef>
                <a:spcPts val="0"/>
              </a:spcBef>
              <a:spcAft>
                <a:spcPts val="0"/>
              </a:spcAft>
              <a:buClr>
                <a:srgbClr val="5B5F71"/>
              </a:buClr>
              <a:buSzPts val="2187"/>
              <a:buFont typeface="Instrument Sans"/>
              <a:buNone/>
            </a:pPr>
            <a:endParaRPr sz="2187" b="0" i="0" u="none" strike="noStrike" cap="none">
              <a:solidFill>
                <a:schemeClr val="dk1"/>
              </a:solidFill>
              <a:latin typeface="Calibri"/>
              <a:ea typeface="Calibri"/>
              <a:cs typeface="Calibri"/>
              <a:sym typeface="Calibri"/>
            </a:endParaRPr>
          </a:p>
        </p:txBody>
      </p:sp>
      <p:sp>
        <p:nvSpPr>
          <p:cNvPr id="359" name="Google Shape;359;g2e716172bae_2_0"/>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15</a:t>
            </a:fld>
            <a:endParaRPr sz="1600">
              <a:solidFill>
                <a:schemeClr val="dk2"/>
              </a:solidFill>
            </a:endParaRPr>
          </a:p>
        </p:txBody>
      </p:sp>
      <p:pic>
        <p:nvPicPr>
          <p:cNvPr id="8" name="Picture 2">
            <a:extLst>
              <a:ext uri="{FF2B5EF4-FFF2-40B4-BE49-F238E27FC236}">
                <a16:creationId xmlns:a16="http://schemas.microsoft.com/office/drawing/2014/main" id="{13500BF3-7254-1A7F-DE91-332501E45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1" y="2176093"/>
            <a:ext cx="5189373" cy="29627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ADCE695-35E0-8482-478E-6302E347EEDE}"/>
              </a:ext>
            </a:extLst>
          </p:cNvPr>
          <p:cNvSpPr txBox="1"/>
          <p:nvPr/>
        </p:nvSpPr>
        <p:spPr>
          <a:xfrm>
            <a:off x="9805112" y="5215142"/>
            <a:ext cx="3867150" cy="769441"/>
          </a:xfrm>
          <a:prstGeom prst="rect">
            <a:avLst/>
          </a:prstGeom>
          <a:noFill/>
        </p:spPr>
        <p:txBody>
          <a:bodyPr wrap="square" rtlCol="0">
            <a:spAutoFit/>
          </a:bodyPr>
          <a:lstStyle/>
          <a:p>
            <a:pPr algn="ctr"/>
            <a:r>
              <a:rPr lang="en-US" sz="2200" b="1" dirty="0">
                <a:solidFill>
                  <a:schemeClr val="accent2">
                    <a:lumMod val="75000"/>
                    <a:lumOff val="25000"/>
                  </a:schemeClr>
                </a:solidFill>
                <a:latin typeface="Times New Roman" panose="02020603050405020304" pitchFamily="18" charset="0"/>
                <a:cs typeface="Times New Roman" panose="02020603050405020304" pitchFamily="18" charset="0"/>
              </a:rPr>
              <a:t>Fig 4 : AR VR implementation in the agricultural field</a:t>
            </a:r>
            <a:endParaRPr lang="en-IN" sz="22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g2e716172bae_5_0"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328" name="Google Shape;328;g2e716172bae_5_0"/>
          <p:cNvSpPr/>
          <p:nvPr/>
        </p:nvSpPr>
        <p:spPr>
          <a:xfrm>
            <a:off x="0" y="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g2e716172bae_5_0"/>
          <p:cNvSpPr/>
          <p:nvPr/>
        </p:nvSpPr>
        <p:spPr>
          <a:xfrm>
            <a:off x="1678432" y="755884"/>
            <a:ext cx="5555100" cy="6945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600" b="1" i="0" u="none" strike="noStrike" cap="none" dirty="0">
                <a:solidFill>
                  <a:schemeClr val="accent2">
                    <a:lumMod val="75000"/>
                    <a:lumOff val="25000"/>
                  </a:schemeClr>
                </a:solidFill>
                <a:latin typeface="Times New Roman"/>
                <a:ea typeface="Times New Roman"/>
                <a:cs typeface="Times New Roman"/>
                <a:sym typeface="Times New Roman"/>
              </a:rPr>
              <a:t>References</a:t>
            </a:r>
            <a:endParaRPr sz="26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30" name="Google Shape;330;g2e716172bae_5_0"/>
          <p:cNvSpPr/>
          <p:nvPr/>
        </p:nvSpPr>
        <p:spPr>
          <a:xfrm>
            <a:off x="1776832" y="1530873"/>
            <a:ext cx="4443900" cy="694500"/>
          </a:xfrm>
          <a:prstGeom prst="rect">
            <a:avLst/>
          </a:prstGeom>
          <a:noFill/>
          <a:ln>
            <a:noFill/>
          </a:ln>
        </p:spPr>
        <p:txBody>
          <a:bodyPr spcFirstLastPara="1" wrap="square" lIns="91425" tIns="45700" rIns="91425" bIns="45700" anchor="t" anchorCtr="0">
            <a:noAutofit/>
          </a:bodyPr>
          <a:lstStyle/>
          <a:p>
            <a:pPr marL="457200" marR="0" lvl="0" indent="-368300" algn="l" rtl="0">
              <a:lnSpc>
                <a:spcPct val="125011"/>
              </a:lnSpc>
              <a:spcBef>
                <a:spcPts val="0"/>
              </a:spcBef>
              <a:spcAft>
                <a:spcPts val="0"/>
              </a:spcAft>
              <a:buClr>
                <a:srgbClr val="5B5F71"/>
              </a:buClr>
              <a:buSzPts val="2200"/>
              <a:buFont typeface="Times New Roman"/>
              <a:buAutoNum type="arabicPeriod"/>
            </a:pPr>
            <a:r>
              <a:rPr lang="en-US" sz="2200" b="1" dirty="0">
                <a:solidFill>
                  <a:schemeClr val="accent2">
                    <a:lumMod val="75000"/>
                    <a:lumOff val="25000"/>
                  </a:schemeClr>
                </a:solidFill>
                <a:latin typeface="Times New Roman"/>
                <a:ea typeface="Times New Roman"/>
                <a:cs typeface="Times New Roman"/>
                <a:sym typeface="Times New Roman"/>
              </a:rPr>
              <a:t>Academic Papers and Journals:</a:t>
            </a:r>
            <a:endParaRPr sz="2200" b="1"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31" name="Google Shape;331;g2e716172bae_5_0"/>
          <p:cNvSpPr/>
          <p:nvPr/>
        </p:nvSpPr>
        <p:spPr>
          <a:xfrm>
            <a:off x="1700100" y="2043330"/>
            <a:ext cx="11230200" cy="666600"/>
          </a:xfrm>
          <a:prstGeom prst="rect">
            <a:avLst/>
          </a:prstGeom>
          <a:noFill/>
          <a:ln>
            <a:noFill/>
          </a:ln>
        </p:spPr>
        <p:txBody>
          <a:bodyPr spcFirstLastPara="1" wrap="square" lIns="91425" tIns="45700" rIns="91425" bIns="45700" anchor="t" anchorCtr="0">
            <a:noAutofit/>
          </a:bodyPr>
          <a:lstStyle/>
          <a:p>
            <a:pPr marL="0" lvl="0" indent="0" algn="just" rtl="0">
              <a:lnSpc>
                <a:spcPct val="149942"/>
              </a:lnSpc>
              <a:spcBef>
                <a:spcPts val="0"/>
              </a:spcBef>
              <a:spcAft>
                <a:spcPts val="0"/>
              </a:spcAft>
              <a:buClr>
                <a:schemeClr val="dk1"/>
              </a:buClr>
              <a:buSzPts val="1100"/>
              <a:buFont typeface="Arial"/>
              <a:buNone/>
            </a:pPr>
            <a:r>
              <a:rPr lang="en-US" sz="2200" b="1" dirty="0">
                <a:solidFill>
                  <a:schemeClr val="dk1"/>
                </a:solidFill>
                <a:latin typeface="Times New Roman"/>
                <a:ea typeface="Times New Roman"/>
                <a:cs typeface="Times New Roman"/>
                <a:sym typeface="Times New Roman"/>
              </a:rPr>
              <a:t>"Applications of Augmented Reality and Virtual Reality in General"</a:t>
            </a:r>
            <a:endParaRPr sz="2200" b="1"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120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Author: X. Liu, Y. Wang, and J. Liu</a:t>
            </a:r>
            <a:endParaRPr sz="2200"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Journal: Computers and Electronics in Agriculture, 2021.</a:t>
            </a:r>
            <a:endParaRPr sz="2200"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Summary: This paper explores the use of AR and VR technologies in various agricultural applications, including crop monitoring, training, and resource management.</a:t>
            </a:r>
            <a:endParaRPr sz="2200" dirty="0">
              <a:solidFill>
                <a:schemeClr val="dk1"/>
              </a:solidFill>
              <a:latin typeface="Times New Roman"/>
              <a:ea typeface="Times New Roman"/>
              <a:cs typeface="Times New Roman"/>
              <a:sym typeface="Times New Roman"/>
            </a:endParaRPr>
          </a:p>
          <a:p>
            <a:pPr marL="0" marR="0" lvl="0" indent="0" algn="just" rtl="0">
              <a:lnSpc>
                <a:spcPct val="149942"/>
              </a:lnSpc>
              <a:spcBef>
                <a:spcPts val="1200"/>
              </a:spcBef>
              <a:spcAft>
                <a:spcPts val="0"/>
              </a:spcAft>
              <a:buClr>
                <a:srgbClr val="5B5F71"/>
              </a:buClr>
              <a:buSzPts val="1750"/>
              <a:buFont typeface="Instrument Sans"/>
              <a:buNone/>
            </a:pPr>
            <a:endParaRPr sz="2200" dirty="0">
              <a:solidFill>
                <a:srgbClr val="5B5F71"/>
              </a:solidFill>
              <a:latin typeface="Times New Roman"/>
              <a:ea typeface="Times New Roman"/>
              <a:cs typeface="Times New Roman"/>
              <a:sym typeface="Times New Roman"/>
            </a:endParaRPr>
          </a:p>
        </p:txBody>
      </p:sp>
      <p:sp>
        <p:nvSpPr>
          <p:cNvPr id="332" name="Google Shape;332;g2e716172bae_5_0"/>
          <p:cNvSpPr/>
          <p:nvPr/>
        </p:nvSpPr>
        <p:spPr>
          <a:xfrm>
            <a:off x="8148399" y="3732967"/>
            <a:ext cx="4444008" cy="666512"/>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endParaRPr sz="1750" b="0" i="0" u="none" strike="noStrike" cap="none">
              <a:solidFill>
                <a:schemeClr val="dk1"/>
              </a:solidFill>
              <a:latin typeface="Calibri"/>
              <a:ea typeface="Calibri"/>
              <a:cs typeface="Calibri"/>
              <a:sym typeface="Calibri"/>
            </a:endParaRPr>
          </a:p>
        </p:txBody>
      </p:sp>
      <p:sp>
        <p:nvSpPr>
          <p:cNvPr id="333" name="Google Shape;333;g2e716172bae_5_0"/>
          <p:cNvSpPr/>
          <p:nvPr/>
        </p:nvSpPr>
        <p:spPr>
          <a:xfrm>
            <a:off x="1832632" y="4666442"/>
            <a:ext cx="43323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None/>
            </a:pPr>
            <a:r>
              <a:rPr lang="en-US" sz="2200" b="1" dirty="0">
                <a:solidFill>
                  <a:schemeClr val="accent2">
                    <a:lumMod val="75000"/>
                    <a:lumOff val="25000"/>
                  </a:schemeClr>
                </a:solidFill>
                <a:latin typeface="Times New Roman"/>
                <a:ea typeface="Times New Roman"/>
                <a:cs typeface="Times New Roman"/>
                <a:sym typeface="Times New Roman"/>
              </a:rPr>
              <a:t>2.  Books: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334" name="Google Shape;334;g2e716172bae_5_0"/>
          <p:cNvSpPr/>
          <p:nvPr/>
        </p:nvSpPr>
        <p:spPr>
          <a:xfrm>
            <a:off x="1776832" y="5218748"/>
            <a:ext cx="11230200" cy="666600"/>
          </a:xfrm>
          <a:prstGeom prst="rect">
            <a:avLst/>
          </a:prstGeom>
          <a:noFill/>
          <a:ln>
            <a:noFill/>
          </a:ln>
        </p:spPr>
        <p:txBody>
          <a:bodyPr spcFirstLastPara="1" wrap="square" lIns="91425" tIns="45700" rIns="91425" bIns="45700" anchor="t" anchorCtr="0">
            <a:noAutofit/>
          </a:bodyPr>
          <a:lstStyle/>
          <a:p>
            <a:pPr marL="0" lvl="0" indent="0" algn="l" rtl="0">
              <a:lnSpc>
                <a:spcPct val="149942"/>
              </a:lnSpc>
              <a:spcBef>
                <a:spcPts val="0"/>
              </a:spcBef>
              <a:spcAft>
                <a:spcPts val="0"/>
              </a:spcAft>
              <a:buClr>
                <a:schemeClr val="dk1"/>
              </a:buClr>
              <a:buSzPts val="1100"/>
              <a:buFont typeface="Arial"/>
              <a:buNone/>
            </a:pPr>
            <a:r>
              <a:rPr lang="en-US" sz="2200" b="1" dirty="0">
                <a:solidFill>
                  <a:schemeClr val="dk1"/>
                </a:solidFill>
                <a:latin typeface="Times New Roman"/>
                <a:ea typeface="Times New Roman"/>
                <a:cs typeface="Times New Roman"/>
                <a:sym typeface="Times New Roman"/>
              </a:rPr>
              <a:t>"Smart Farming Technologies for Sustainable Agricultural Development"</a:t>
            </a:r>
            <a:endParaRPr sz="2200" b="1" dirty="0">
              <a:solidFill>
                <a:schemeClr val="dk1"/>
              </a:solidFill>
              <a:latin typeface="Times New Roman"/>
              <a:ea typeface="Times New Roman"/>
              <a:cs typeface="Times New Roman"/>
              <a:sym typeface="Times New Roman"/>
            </a:endParaRPr>
          </a:p>
          <a:p>
            <a:pPr marL="457200" lvl="0" indent="-368300" algn="l" rtl="0">
              <a:lnSpc>
                <a:spcPct val="115000"/>
              </a:lnSpc>
              <a:spcBef>
                <a:spcPts val="120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Editor: U. Mukherjee</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Publisher: IGI Global, 2021.</a:t>
            </a:r>
            <a:endParaRPr sz="2200" dirty="0">
              <a:solidFill>
                <a:schemeClr val="dk1"/>
              </a:solidFill>
              <a:latin typeface="Times New Roman"/>
              <a:ea typeface="Times New Roman"/>
              <a:cs typeface="Times New Roman"/>
              <a:sym typeface="Times New Roman"/>
            </a:endParaRPr>
          </a:p>
          <a:p>
            <a:pPr marL="457200" lvl="0" indent="-368300" algn="l"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Summary: This book covers a range of smart farming technologies, including AR and VR, and their applications in enhancing agricultural productivity and sustainability.</a:t>
            </a:r>
            <a:endParaRPr sz="2200" dirty="0">
              <a:solidFill>
                <a:schemeClr val="dk1"/>
              </a:solidFill>
              <a:latin typeface="Times New Roman"/>
              <a:ea typeface="Times New Roman"/>
              <a:cs typeface="Times New Roman"/>
              <a:sym typeface="Times New Roman"/>
            </a:endParaRPr>
          </a:p>
          <a:p>
            <a:pPr marL="0" marR="0" lvl="0" indent="0" algn="l" rtl="0">
              <a:lnSpc>
                <a:spcPct val="149942"/>
              </a:lnSpc>
              <a:spcBef>
                <a:spcPts val="1200"/>
              </a:spcBef>
              <a:spcAft>
                <a:spcPts val="0"/>
              </a:spcAft>
              <a:buClr>
                <a:srgbClr val="5B5F71"/>
              </a:buClr>
              <a:buSzPts val="1750"/>
              <a:buFont typeface="Instrument Sans"/>
              <a:buNone/>
            </a:pPr>
            <a:endParaRPr sz="2200" dirty="0">
              <a:solidFill>
                <a:schemeClr val="dk1"/>
              </a:solidFill>
              <a:latin typeface="Times New Roman"/>
              <a:ea typeface="Times New Roman"/>
              <a:cs typeface="Times New Roman"/>
              <a:sym typeface="Times New Roman"/>
            </a:endParaRPr>
          </a:p>
        </p:txBody>
      </p:sp>
      <p:sp>
        <p:nvSpPr>
          <p:cNvPr id="335" name="Google Shape;335;g2e716172bae_5_0"/>
          <p:cNvSpPr/>
          <p:nvPr/>
        </p:nvSpPr>
        <p:spPr>
          <a:xfrm>
            <a:off x="8148399" y="5218748"/>
            <a:ext cx="4314468"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endParaRPr sz="2187" b="0" i="0" u="none" strike="noStrike" cap="none">
              <a:solidFill>
                <a:schemeClr val="dk1"/>
              </a:solidFill>
              <a:latin typeface="Calibri"/>
              <a:ea typeface="Calibri"/>
              <a:cs typeface="Calibri"/>
              <a:sym typeface="Calibri"/>
            </a:endParaRPr>
          </a:p>
        </p:txBody>
      </p:sp>
      <p:sp>
        <p:nvSpPr>
          <p:cNvPr id="336" name="Google Shape;336;g2e716172bae_5_0"/>
          <p:cNvSpPr/>
          <p:nvPr/>
        </p:nvSpPr>
        <p:spPr>
          <a:xfrm>
            <a:off x="8148399" y="5699165"/>
            <a:ext cx="4444008" cy="666512"/>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endParaRPr sz="1750" b="0" i="0" u="none" strike="noStrike" cap="none">
              <a:solidFill>
                <a:schemeClr val="dk1"/>
              </a:solidFill>
              <a:latin typeface="Calibri"/>
              <a:ea typeface="Calibri"/>
              <a:cs typeface="Calibri"/>
              <a:sym typeface="Calibri"/>
            </a:endParaRPr>
          </a:p>
        </p:txBody>
      </p:sp>
      <p:sp>
        <p:nvSpPr>
          <p:cNvPr id="337" name="Google Shape;337;g2e716172bae_5_0"/>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16</a:t>
            </a:fld>
            <a:endParaRPr sz="16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2e716172bae_0_51"/>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17</a:t>
            </a:fld>
            <a:endParaRPr sz="1600">
              <a:solidFill>
                <a:schemeClr val="dk2"/>
              </a:solidFill>
            </a:endParaRPr>
          </a:p>
        </p:txBody>
      </p:sp>
      <p:sp>
        <p:nvSpPr>
          <p:cNvPr id="344" name="Google Shape;344;g2e716172bae_0_51"/>
          <p:cNvSpPr txBox="1"/>
          <p:nvPr/>
        </p:nvSpPr>
        <p:spPr>
          <a:xfrm>
            <a:off x="1442950" y="1104475"/>
            <a:ext cx="5549100" cy="70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b="1" dirty="0">
                <a:solidFill>
                  <a:schemeClr val="accent2">
                    <a:lumMod val="75000"/>
                    <a:lumOff val="25000"/>
                  </a:schemeClr>
                </a:solidFill>
                <a:latin typeface="Times New Roman"/>
                <a:ea typeface="Times New Roman"/>
                <a:cs typeface="Times New Roman"/>
                <a:sym typeface="Times New Roman"/>
              </a:rPr>
              <a:t>3.   Articles and Reports:</a:t>
            </a:r>
            <a:endParaRPr sz="2200" b="1" dirty="0">
              <a:solidFill>
                <a:schemeClr val="accent2">
                  <a:lumMod val="75000"/>
                  <a:lumOff val="25000"/>
                </a:schemeClr>
              </a:solidFill>
              <a:latin typeface="Times New Roman"/>
              <a:ea typeface="Times New Roman"/>
              <a:cs typeface="Times New Roman"/>
              <a:sym typeface="Times New Roman"/>
            </a:endParaRPr>
          </a:p>
          <a:p>
            <a:pPr marL="0" lvl="0" indent="0" algn="l" rtl="0">
              <a:spcBef>
                <a:spcPts val="0"/>
              </a:spcBef>
              <a:spcAft>
                <a:spcPts val="0"/>
              </a:spcAft>
              <a:buNone/>
            </a:pPr>
            <a:endParaRPr sz="2200" dirty="0">
              <a:latin typeface="Times New Roman"/>
              <a:ea typeface="Times New Roman"/>
              <a:cs typeface="Times New Roman"/>
              <a:sym typeface="Times New Roman"/>
            </a:endParaRPr>
          </a:p>
        </p:txBody>
      </p:sp>
      <p:sp>
        <p:nvSpPr>
          <p:cNvPr id="345" name="Google Shape;345;g2e716172bae_0_51"/>
          <p:cNvSpPr txBox="1"/>
          <p:nvPr/>
        </p:nvSpPr>
        <p:spPr>
          <a:xfrm>
            <a:off x="1338654" y="1562013"/>
            <a:ext cx="12791100" cy="2931541"/>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Clr>
                <a:schemeClr val="dk1"/>
              </a:buClr>
              <a:buSzPts val="1100"/>
              <a:buFont typeface="Arial"/>
              <a:buNone/>
            </a:pPr>
            <a:r>
              <a:rPr lang="en-US" sz="2200" b="1" dirty="0">
                <a:solidFill>
                  <a:schemeClr val="dk1"/>
                </a:solidFill>
                <a:latin typeface="Times New Roman"/>
                <a:ea typeface="Times New Roman"/>
                <a:cs typeface="Times New Roman"/>
                <a:sym typeface="Times New Roman"/>
              </a:rPr>
              <a:t>   "How Augmented Reality Will Transform The Agriculture Practice"</a:t>
            </a:r>
            <a:endParaRPr sz="2200" b="1"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120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Source: Future Farming, 2020.</a:t>
            </a:r>
            <a:endParaRPr sz="2200" dirty="0">
              <a:solidFill>
                <a:schemeClr val="dk1"/>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Link:</a:t>
            </a:r>
            <a:r>
              <a:rPr lang="en-US" sz="2200" dirty="0">
                <a:solidFill>
                  <a:schemeClr val="dk1"/>
                </a:solidFill>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 </a:t>
            </a:r>
            <a:r>
              <a:rPr lang="en-US" sz="2200" u="sng" dirty="0">
                <a:solidFill>
                  <a:schemeClr val="hlink"/>
                </a:solidFill>
                <a:latin typeface="Times New Roman"/>
                <a:ea typeface="Times New Roman"/>
                <a:cs typeface="Times New Roman"/>
                <a:sym typeface="Times New Roman"/>
                <a:hlinkClick r:id="rId3"/>
              </a:rPr>
              <a:t>Future Farming Article</a:t>
            </a:r>
            <a:endParaRPr sz="2200" u="sng" dirty="0">
              <a:solidFill>
                <a:schemeClr val="hlink"/>
              </a:solidFill>
              <a:latin typeface="Times New Roman"/>
              <a:ea typeface="Times New Roman"/>
              <a:cs typeface="Times New Roman"/>
              <a:sym typeface="Times New Roman"/>
            </a:endParaRPr>
          </a:p>
          <a:p>
            <a:pPr marL="4572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Summary: An overview of how AR technology is being used in agriculture for real-time data </a:t>
            </a:r>
          </a:p>
          <a:p>
            <a:pPr marL="88900" lvl="0" algn="just" rtl="0">
              <a:lnSpc>
                <a:spcPct val="115000"/>
              </a:lnSpc>
              <a:spcBef>
                <a:spcPts val="0"/>
              </a:spcBef>
              <a:spcAft>
                <a:spcPts val="0"/>
              </a:spcAft>
              <a:buClr>
                <a:schemeClr val="dk1"/>
              </a:buClr>
              <a:buSzPts val="2200"/>
            </a:pPr>
            <a:r>
              <a:rPr lang="en-US" sz="2200" dirty="0">
                <a:solidFill>
                  <a:schemeClr val="dk1"/>
                </a:solidFill>
                <a:latin typeface="Times New Roman"/>
                <a:ea typeface="Times New Roman"/>
                <a:cs typeface="Times New Roman"/>
                <a:sym typeface="Times New Roman"/>
              </a:rPr>
              <a:t>      visualization and decision support.</a:t>
            </a:r>
            <a:endParaRPr sz="22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dirty="0">
              <a:latin typeface="Times New Roman"/>
              <a:ea typeface="Times New Roman"/>
              <a:cs typeface="Times New Roman"/>
              <a:sym typeface="Times New Roman"/>
            </a:endParaRPr>
          </a:p>
        </p:txBody>
      </p:sp>
      <p:sp>
        <p:nvSpPr>
          <p:cNvPr id="346" name="Google Shape;346;g2e716172bae_0_51"/>
          <p:cNvSpPr txBox="1"/>
          <p:nvPr/>
        </p:nvSpPr>
        <p:spPr>
          <a:xfrm>
            <a:off x="429354" y="4493554"/>
            <a:ext cx="13261500" cy="366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chemeClr val="accent3">
                    <a:lumMod val="75000"/>
                  </a:schemeClr>
                </a:solidFill>
                <a:latin typeface="Times New Roman"/>
                <a:ea typeface="Times New Roman"/>
                <a:cs typeface="Times New Roman"/>
                <a:sym typeface="Times New Roman"/>
              </a:rPr>
              <a:t>            </a:t>
            </a:r>
            <a:r>
              <a:rPr lang="en-US" sz="2200" dirty="0">
                <a:solidFill>
                  <a:schemeClr val="accent2">
                    <a:lumMod val="75000"/>
                    <a:lumOff val="25000"/>
                  </a:schemeClr>
                </a:solidFill>
                <a:latin typeface="Times New Roman"/>
                <a:ea typeface="Times New Roman"/>
                <a:cs typeface="Times New Roman"/>
                <a:sym typeface="Times New Roman"/>
              </a:rPr>
              <a:t>4.    </a:t>
            </a:r>
            <a:r>
              <a:rPr lang="en-US" sz="2200" b="1" dirty="0">
                <a:solidFill>
                  <a:schemeClr val="accent2">
                    <a:lumMod val="75000"/>
                    <a:lumOff val="25000"/>
                  </a:schemeClr>
                </a:solidFill>
                <a:latin typeface="Times New Roman"/>
                <a:ea typeface="Times New Roman"/>
                <a:cs typeface="Times New Roman"/>
                <a:sym typeface="Times New Roman"/>
              </a:rPr>
              <a:t>Online Courses and Tutorials:</a:t>
            </a:r>
            <a:endParaRPr sz="2200" b="1" dirty="0">
              <a:solidFill>
                <a:schemeClr val="accent2">
                  <a:lumMod val="75000"/>
                  <a:lumOff val="25000"/>
                </a:schemeClr>
              </a:solidFill>
              <a:latin typeface="Times New Roman"/>
              <a:ea typeface="Times New Roman"/>
              <a:cs typeface="Times New Roman"/>
              <a:sym typeface="Times New Roman"/>
            </a:endParaRPr>
          </a:p>
          <a:p>
            <a:pPr marL="457200" lvl="0" indent="457200" algn="just" rtl="0">
              <a:lnSpc>
                <a:spcPct val="115000"/>
              </a:lnSpc>
              <a:spcBef>
                <a:spcPts val="1200"/>
              </a:spcBef>
              <a:spcAft>
                <a:spcPts val="0"/>
              </a:spcAft>
              <a:buNone/>
            </a:pPr>
            <a:r>
              <a:rPr lang="en-US" sz="2200" b="1" dirty="0">
                <a:solidFill>
                  <a:schemeClr val="dk1"/>
                </a:solidFill>
                <a:latin typeface="Times New Roman"/>
                <a:ea typeface="Times New Roman"/>
                <a:cs typeface="Times New Roman"/>
                <a:sym typeface="Times New Roman"/>
              </a:rPr>
              <a:t>"Digital Farming: Implementing AR and VR in Agriculture"</a:t>
            </a:r>
            <a:endParaRPr sz="2200" b="1" dirty="0">
              <a:solidFill>
                <a:schemeClr val="dk1"/>
              </a:solidFill>
              <a:latin typeface="Times New Roman"/>
              <a:ea typeface="Times New Roman"/>
              <a:cs typeface="Times New Roman"/>
              <a:sym typeface="Times New Roman"/>
            </a:endParaRPr>
          </a:p>
          <a:p>
            <a:pPr marL="1371600" lvl="0" indent="-368300" algn="just" rtl="0">
              <a:lnSpc>
                <a:spcPct val="115000"/>
              </a:lnSpc>
              <a:spcBef>
                <a:spcPts val="120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Platform: Coursera</a:t>
            </a:r>
            <a:endParaRPr sz="2200" dirty="0">
              <a:solidFill>
                <a:schemeClr val="dk1"/>
              </a:solidFill>
              <a:latin typeface="Times New Roman"/>
              <a:ea typeface="Times New Roman"/>
              <a:cs typeface="Times New Roman"/>
              <a:sym typeface="Times New Roman"/>
            </a:endParaRPr>
          </a:p>
          <a:p>
            <a:pPr marL="13716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Provider: University of Illinois at Urbana-Champaign</a:t>
            </a:r>
            <a:endParaRPr sz="2200" dirty="0">
              <a:solidFill>
                <a:schemeClr val="dk1"/>
              </a:solidFill>
              <a:latin typeface="Times New Roman"/>
              <a:ea typeface="Times New Roman"/>
              <a:cs typeface="Times New Roman"/>
              <a:sym typeface="Times New Roman"/>
            </a:endParaRPr>
          </a:p>
          <a:p>
            <a:pPr marL="1371600" lvl="0" indent="-368300" algn="just" rtl="0">
              <a:lnSpc>
                <a:spcPct val="115000"/>
              </a:lnSpc>
              <a:spcBef>
                <a:spcPts val="0"/>
              </a:spcBef>
              <a:spcAft>
                <a:spcPts val="0"/>
              </a:spcAft>
              <a:buSzPts val="2200"/>
              <a:buFont typeface="Times New Roman"/>
              <a:buChar char="●"/>
            </a:pPr>
            <a:r>
              <a:rPr lang="en-US" sz="2200" dirty="0">
                <a:solidFill>
                  <a:schemeClr val="dk1"/>
                </a:solidFill>
                <a:latin typeface="Times New Roman"/>
                <a:ea typeface="Times New Roman"/>
                <a:cs typeface="Times New Roman"/>
                <a:sym typeface="Times New Roman"/>
              </a:rPr>
              <a:t>Link:</a:t>
            </a:r>
            <a:r>
              <a:rPr lang="en-US" sz="2200" dirty="0">
                <a:solidFill>
                  <a:schemeClr val="dk1"/>
                </a:solidFill>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a:t>
            </a:r>
            <a:r>
              <a:rPr lang="en-US" sz="2200" u="sng" dirty="0">
                <a:solidFill>
                  <a:schemeClr val="hlink"/>
                </a:solidFill>
                <a:latin typeface="Times New Roman"/>
                <a:ea typeface="Times New Roman"/>
                <a:cs typeface="Times New Roman"/>
                <a:sym typeface="Times New Roman"/>
                <a:hlinkClick r:id="rId4"/>
              </a:rPr>
              <a:t>Coursera Course</a:t>
            </a:r>
            <a:endParaRPr sz="2200" u="sng" dirty="0">
              <a:solidFill>
                <a:schemeClr val="hlink"/>
              </a:solidFill>
              <a:latin typeface="Times New Roman"/>
              <a:ea typeface="Times New Roman"/>
              <a:cs typeface="Times New Roman"/>
              <a:sym typeface="Times New Roman"/>
            </a:endParaRPr>
          </a:p>
          <a:p>
            <a:pPr marL="1371600" lvl="0" indent="-368300" algn="just" rtl="0">
              <a:lnSpc>
                <a:spcPct val="115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Summary: A course that covers the basics of digital farming technologies, including AR and VR, and their applications in modern agriculture.</a:t>
            </a:r>
            <a:endParaRPr sz="2200"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2200" dirty="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4CDA5E-078B-750B-564A-9131FE2186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
        <p:nvSpPr>
          <p:cNvPr id="3" name="TextBox 2">
            <a:extLst>
              <a:ext uri="{FF2B5EF4-FFF2-40B4-BE49-F238E27FC236}">
                <a16:creationId xmlns:a16="http://schemas.microsoft.com/office/drawing/2014/main" id="{76A9A43A-1395-2C28-4A33-C9D317A21FE6}"/>
              </a:ext>
            </a:extLst>
          </p:cNvPr>
          <p:cNvSpPr txBox="1"/>
          <p:nvPr/>
        </p:nvSpPr>
        <p:spPr>
          <a:xfrm>
            <a:off x="1085850" y="978842"/>
            <a:ext cx="6915150" cy="523220"/>
          </a:xfrm>
          <a:prstGeom prst="rect">
            <a:avLst/>
          </a:prstGeom>
          <a:noFill/>
        </p:spPr>
        <p:txBody>
          <a:bodyPr wrap="square" rtlCol="0">
            <a:spAutoFit/>
          </a:bodyPr>
          <a:lstStyle/>
          <a:p>
            <a:r>
              <a:rPr lang="en-US" sz="2800" b="1" dirty="0">
                <a:solidFill>
                  <a:schemeClr val="accent2">
                    <a:lumMod val="75000"/>
                    <a:lumOff val="25000"/>
                  </a:schemeClr>
                </a:solidFill>
                <a:latin typeface="Times New Roman" panose="02020603050405020304" pitchFamily="18" charset="0"/>
                <a:cs typeface="Times New Roman" panose="02020603050405020304" pitchFamily="18" charset="0"/>
              </a:rPr>
              <a:t>Contents</a:t>
            </a:r>
            <a:endParaRPr lang="en-IN" sz="28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4BF4B2-D84F-2ED8-5A57-ED176C2CD338}"/>
              </a:ext>
            </a:extLst>
          </p:cNvPr>
          <p:cNvSpPr txBox="1"/>
          <p:nvPr/>
        </p:nvSpPr>
        <p:spPr>
          <a:xfrm>
            <a:off x="1085850" y="1724024"/>
            <a:ext cx="7743825" cy="445795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 </a:t>
            </a: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Problem Definition </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Introduction to AR and VR in Agriculture</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Benefits of AR/VR in Agriculture</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Innovations adopted</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Challenges and Limitations of AR/VR in Agriculture</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Future trends and Emerging Technologies</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Conclusion</a:t>
            </a:r>
          </a:p>
          <a:p>
            <a:pPr marL="342900" indent="-342900">
              <a:lnSpc>
                <a:spcPct val="150000"/>
              </a:lnSpc>
              <a:buFont typeface="Wingdings" panose="05000000000000000000" pitchFamily="2" charset="2"/>
              <a:buChar char="Ø"/>
            </a:pPr>
            <a:r>
              <a:rPr lang="en-US" sz="2400" dirty="0">
                <a:solidFill>
                  <a:schemeClr val="accent2">
                    <a:lumMod val="75000"/>
                    <a:lumOff val="25000"/>
                  </a:schemeClr>
                </a:solidFill>
                <a:latin typeface="Times New Roman" panose="02020603050405020304" pitchFamily="18" charset="0"/>
                <a:cs typeface="Times New Roman" panose="02020603050405020304" pitchFamily="18" charset="0"/>
              </a:rPr>
              <a:t> References</a:t>
            </a:r>
          </a:p>
        </p:txBody>
      </p:sp>
    </p:spTree>
    <p:extLst>
      <p:ext uri="{BB962C8B-B14F-4D97-AF65-F5344CB8AC3E}">
        <p14:creationId xmlns:p14="http://schemas.microsoft.com/office/powerpoint/2010/main" val="420785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F7CF5F-CC7D-46D1-0FB1-1D683D7C21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4" name="TextBox 3">
            <a:extLst>
              <a:ext uri="{FF2B5EF4-FFF2-40B4-BE49-F238E27FC236}">
                <a16:creationId xmlns:a16="http://schemas.microsoft.com/office/drawing/2014/main" id="{19B58010-90ED-44C8-4EE3-1DBDC05E89DF}"/>
              </a:ext>
            </a:extLst>
          </p:cNvPr>
          <p:cNvSpPr txBox="1"/>
          <p:nvPr/>
        </p:nvSpPr>
        <p:spPr>
          <a:xfrm>
            <a:off x="3176587" y="238125"/>
            <a:ext cx="8277225" cy="523220"/>
          </a:xfrm>
          <a:prstGeom prst="rect">
            <a:avLst/>
          </a:prstGeom>
          <a:noFill/>
        </p:spPr>
        <p:txBody>
          <a:bodyPr wrap="square" rtlCol="0">
            <a:spAutoFit/>
          </a:bodyPr>
          <a:lstStyle/>
          <a:p>
            <a:pPr algn="ctr"/>
            <a:r>
              <a:rPr lang="en-US" sz="2800" b="1" dirty="0">
                <a:solidFill>
                  <a:schemeClr val="accent2">
                    <a:lumMod val="75000"/>
                    <a:lumOff val="25000"/>
                  </a:schemeClr>
                </a:solidFill>
                <a:latin typeface="Times New Roman" panose="02020603050405020304" pitchFamily="18" charset="0"/>
                <a:cs typeface="Times New Roman" panose="02020603050405020304" pitchFamily="18" charset="0"/>
              </a:rPr>
              <a:t>EMPATHY</a:t>
            </a:r>
            <a:endParaRPr lang="en-IN" sz="28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72A9637-98BE-24BA-6F1B-2F5E1FAC3215}"/>
              </a:ext>
            </a:extLst>
          </p:cNvPr>
          <p:cNvSpPr txBox="1"/>
          <p:nvPr/>
        </p:nvSpPr>
        <p:spPr>
          <a:xfrm>
            <a:off x="800100" y="1052423"/>
            <a:ext cx="12753975" cy="6971139"/>
          </a:xfrm>
          <a:prstGeom prst="rect">
            <a:avLst/>
          </a:prstGeom>
          <a:noFill/>
        </p:spPr>
        <p:txBody>
          <a:bodyPr wrap="square" rtlCol="0">
            <a:spAutoFit/>
          </a:bodyPr>
          <a:lstStyle/>
          <a:p>
            <a:pPr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Empathy in the context of using AR and VR in agriculture can be illustrated through several key points:</a:t>
            </a:r>
          </a:p>
          <a:p>
            <a:pPr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1. Understanding Farmers' Needs and Challenges:</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Field Simulations</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Interactive Training</a:t>
            </a:r>
          </a:p>
          <a:p>
            <a:pPr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2. Facilitating Knowledge Sharing and Collaboration:</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Virtual Farming Communities</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Remote Assistance</a:t>
            </a:r>
          </a:p>
          <a:p>
            <a:pPr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3. Enhancing Decision-Making:</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Data Visualization</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Scenario Planning</a:t>
            </a:r>
          </a:p>
          <a:p>
            <a:pPr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4. Promoting Sustainable Practices:</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Virtual Experiments</a:t>
            </a:r>
          </a:p>
          <a:p>
            <a:pPr marL="342900" indent="-342900" algn="just">
              <a:lnSpc>
                <a:spcPct val="150000"/>
              </a:lnSpc>
              <a:buFont typeface="Wingdings" panose="05000000000000000000" pitchFamily="2" charset="2"/>
              <a:buChar char="§"/>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Real-Time Monitoring</a:t>
            </a:r>
          </a:p>
          <a:p>
            <a:endParaRPr lang="en-US" sz="1800"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797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73" name="Google Shape;73;p1"/>
          <p:cNvSpPr/>
          <p:nvPr/>
        </p:nvSpPr>
        <p:spPr>
          <a:xfrm>
            <a:off x="0" y="-2578627"/>
            <a:ext cx="17383963" cy="1108653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
          <p:cNvSpPr/>
          <p:nvPr/>
        </p:nvSpPr>
        <p:spPr>
          <a:xfrm>
            <a:off x="6213354" y="5377583"/>
            <a:ext cx="7477500" cy="8244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B5F72"/>
              </a:buClr>
              <a:buSzPts val="6036"/>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Introduction to AR/VR in Agriculture</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76" name="Google Shape;76;p1"/>
          <p:cNvSpPr/>
          <p:nvPr/>
        </p:nvSpPr>
        <p:spPr>
          <a:xfrm>
            <a:off x="6175950" y="6051761"/>
            <a:ext cx="7764900" cy="18630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dirty="0">
                <a:solidFill>
                  <a:srgbClr val="5B5F71"/>
                </a:solidFill>
                <a:latin typeface="Times New Roman"/>
                <a:ea typeface="Times New Roman"/>
                <a:cs typeface="Times New Roman"/>
                <a:sym typeface="Times New Roman"/>
              </a:rPr>
              <a:t>I</a:t>
            </a:r>
            <a:r>
              <a:rPr lang="en-US" sz="2200" i="0" u="none" strike="noStrike" cap="none" dirty="0">
                <a:solidFill>
                  <a:srgbClr val="5B5F71"/>
                </a:solidFill>
                <a:latin typeface="Times New Roman"/>
                <a:ea typeface="Times New Roman"/>
                <a:cs typeface="Times New Roman"/>
                <a:sym typeface="Times New Roman"/>
              </a:rPr>
              <a:t>mmersive technologies like augmented reality (AR) and virtual reality (VR) are transforming traditional agricultural practices by offering unique ways to enhance productivity, efficiency, and sustainability.</a:t>
            </a:r>
            <a:endParaRPr sz="2200" i="0" u="none" strike="noStrike" cap="none" dirty="0">
              <a:solidFill>
                <a:schemeClr val="dk1"/>
              </a:solidFill>
              <a:latin typeface="Times New Roman"/>
              <a:ea typeface="Times New Roman"/>
              <a:cs typeface="Times New Roman"/>
              <a:sym typeface="Times New Roman"/>
            </a:endParaRPr>
          </a:p>
        </p:txBody>
      </p:sp>
      <p:sp>
        <p:nvSpPr>
          <p:cNvPr id="77" name="Google Shape;77;p1"/>
          <p:cNvSpPr/>
          <p:nvPr/>
        </p:nvSpPr>
        <p:spPr>
          <a:xfrm>
            <a:off x="6319599" y="6165771"/>
            <a:ext cx="355402" cy="355402"/>
          </a:xfrm>
          <a:prstGeom prst="roundRect">
            <a:avLst>
              <a:gd name="adj" fmla="val 25726039"/>
            </a:avLst>
          </a:pr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
          <p:cNvSpPr/>
          <p:nvPr/>
        </p:nvSpPr>
        <p:spPr>
          <a:xfrm>
            <a:off x="6786086" y="6225302"/>
            <a:ext cx="2397600" cy="388800"/>
          </a:xfrm>
          <a:prstGeom prst="rect">
            <a:avLst/>
          </a:prstGeom>
          <a:noFill/>
          <a:ln>
            <a:noFill/>
          </a:ln>
        </p:spPr>
        <p:txBody>
          <a:bodyPr spcFirstLastPara="1" wrap="square" lIns="91425" tIns="45700" rIns="91425" bIns="45700" anchor="t" anchorCtr="0">
            <a:noAutofit/>
          </a:bodyPr>
          <a:lstStyle/>
          <a:p>
            <a:pPr marL="0" marR="0" lvl="0" indent="0" algn="l" rtl="0">
              <a:lnSpc>
                <a:spcPct val="140009"/>
              </a:lnSpc>
              <a:spcBef>
                <a:spcPts val="0"/>
              </a:spcBef>
              <a:spcAft>
                <a:spcPts val="0"/>
              </a:spcAft>
              <a:buClr>
                <a:srgbClr val="5B5F71"/>
              </a:buClr>
              <a:buSzPts val="2187"/>
              <a:buFont typeface="Instrument Sans"/>
              <a:buNone/>
            </a:pPr>
            <a:endParaRPr sz="2187" b="0" i="0" u="none" strike="noStrike" cap="none">
              <a:solidFill>
                <a:schemeClr val="dk1"/>
              </a:solidFill>
              <a:latin typeface="Calibri"/>
              <a:ea typeface="Calibri"/>
              <a:cs typeface="Calibri"/>
              <a:sym typeface="Calibri"/>
            </a:endParaRPr>
          </a:p>
        </p:txBody>
      </p:sp>
      <p:sp>
        <p:nvSpPr>
          <p:cNvPr id="79" name="Google Shape;79;p1"/>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4</a:t>
            </a:fld>
            <a:endParaRPr sz="1600">
              <a:solidFill>
                <a:schemeClr val="dk2"/>
              </a:solidFill>
            </a:endParaRPr>
          </a:p>
        </p:txBody>
      </p:sp>
      <p:sp>
        <p:nvSpPr>
          <p:cNvPr id="3" name="TextBox 2">
            <a:extLst>
              <a:ext uri="{FF2B5EF4-FFF2-40B4-BE49-F238E27FC236}">
                <a16:creationId xmlns:a16="http://schemas.microsoft.com/office/drawing/2014/main" id="{B9783ADF-D1A2-7250-C7CF-1E1870C72E08}"/>
              </a:ext>
            </a:extLst>
          </p:cNvPr>
          <p:cNvSpPr txBox="1"/>
          <p:nvPr/>
        </p:nvSpPr>
        <p:spPr>
          <a:xfrm>
            <a:off x="6175950" y="1163972"/>
            <a:ext cx="6386989" cy="461665"/>
          </a:xfrm>
          <a:prstGeom prst="rect">
            <a:avLst/>
          </a:prstGeom>
          <a:noFill/>
        </p:spPr>
        <p:txBody>
          <a:bodyPr wrap="square" rtlCol="0">
            <a:spAutoFit/>
          </a:bodyPr>
          <a:lstStyle/>
          <a:p>
            <a:r>
              <a:rPr lang="en-US" sz="2400" b="1" dirty="0">
                <a:solidFill>
                  <a:schemeClr val="accent2">
                    <a:lumMod val="75000"/>
                    <a:lumOff val="25000"/>
                  </a:schemeClr>
                </a:solidFill>
                <a:latin typeface="Times New Roman" panose="02020603050405020304" pitchFamily="18" charset="0"/>
                <a:cs typeface="Times New Roman" panose="02020603050405020304" pitchFamily="18" charset="0"/>
              </a:rPr>
              <a:t> Problem Definition</a:t>
            </a:r>
          </a:p>
        </p:txBody>
      </p:sp>
      <p:sp>
        <p:nvSpPr>
          <p:cNvPr id="4" name="TextBox 3">
            <a:extLst>
              <a:ext uri="{FF2B5EF4-FFF2-40B4-BE49-F238E27FC236}">
                <a16:creationId xmlns:a16="http://schemas.microsoft.com/office/drawing/2014/main" id="{0615930D-55F3-D70C-25D1-F2434481E754}"/>
              </a:ext>
            </a:extLst>
          </p:cNvPr>
          <p:cNvSpPr txBox="1"/>
          <p:nvPr/>
        </p:nvSpPr>
        <p:spPr>
          <a:xfrm>
            <a:off x="6213354" y="1708427"/>
            <a:ext cx="7764900" cy="3586366"/>
          </a:xfrm>
          <a:prstGeom prst="rect">
            <a:avLst/>
          </a:prstGeom>
          <a:noFill/>
        </p:spPr>
        <p:txBody>
          <a:bodyPr wrap="square" rtlCol="0">
            <a:spAutoFit/>
          </a:bodyPr>
          <a:lstStyle/>
          <a:p>
            <a:pPr lvl="1"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Traditional  agricultural   practices  often   face   challenges  related </a:t>
            </a:r>
          </a:p>
          <a:p>
            <a:pPr lvl="1"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to    efficiency,   accuracy,   and   sustainability.  Farmers   need   to </a:t>
            </a:r>
          </a:p>
          <a:p>
            <a:pPr lvl="1" algn="just">
              <a:lnSpc>
                <a:spcPct val="150000"/>
              </a:lnSpc>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monitor crop health, soil conditions, and irrigation levels across vast fields, a process that is labor-intensive and prone to human error. This problem necessitates innovative solutions to enhance precision agriculture, ensuring optimized resource use and improved crop yields.</a:t>
            </a:r>
            <a:endParaRPr lang="en-IN" sz="2200"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47F436A-7054-3F19-ECB4-9EB130C30014}"/>
              </a:ext>
            </a:extLst>
          </p:cNvPr>
          <p:cNvSpPr txBox="1"/>
          <p:nvPr/>
        </p:nvSpPr>
        <p:spPr>
          <a:xfrm>
            <a:off x="6972300" y="431551"/>
            <a:ext cx="5728447" cy="523220"/>
          </a:xfrm>
          <a:prstGeom prst="rect">
            <a:avLst/>
          </a:prstGeom>
          <a:noFill/>
        </p:spPr>
        <p:txBody>
          <a:bodyPr wrap="square" rtlCol="0">
            <a:spAutoFit/>
          </a:bodyPr>
          <a:lstStyle/>
          <a:p>
            <a:pPr algn="ctr"/>
            <a:r>
              <a:rPr lang="en-US" sz="2800" b="1" dirty="0">
                <a:solidFill>
                  <a:schemeClr val="bg2"/>
                </a:solidFill>
                <a:latin typeface="Times New Roman" panose="02020603050405020304" pitchFamily="18" charset="0"/>
                <a:cs typeface="Times New Roman" panose="02020603050405020304" pitchFamily="18" charset="0"/>
              </a:rPr>
              <a:t> DEFINE</a:t>
            </a:r>
            <a:endParaRPr lang="en-IN" sz="2800" b="1" dirty="0">
              <a:solidFill>
                <a:schemeClr val="bg2"/>
              </a:solidFill>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AAC69D6-44FD-C9FD-23A4-0CCC90C88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303" y="1771106"/>
            <a:ext cx="5348748" cy="38050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8E3EFF0-5471-1E05-941D-0B98F2F79F77}"/>
              </a:ext>
            </a:extLst>
          </p:cNvPr>
          <p:cNvSpPr txBox="1"/>
          <p:nvPr/>
        </p:nvSpPr>
        <p:spPr>
          <a:xfrm>
            <a:off x="939546" y="5755558"/>
            <a:ext cx="4296858" cy="769441"/>
          </a:xfrm>
          <a:prstGeom prst="rect">
            <a:avLst/>
          </a:prstGeom>
          <a:noFill/>
        </p:spPr>
        <p:txBody>
          <a:bodyPr wrap="square" rtlCol="0">
            <a:spAutoFit/>
          </a:bodyPr>
          <a:lstStyle/>
          <a:p>
            <a:pPr algn="ctr"/>
            <a:r>
              <a:rPr lang="en-US" sz="2200" b="1" dirty="0">
                <a:solidFill>
                  <a:schemeClr val="accent2">
                    <a:lumMod val="75000"/>
                    <a:lumOff val="25000"/>
                  </a:schemeClr>
                </a:solidFill>
                <a:latin typeface="Times New Roman" panose="02020603050405020304" pitchFamily="18" charset="0"/>
                <a:cs typeface="Times New Roman" panose="02020603050405020304" pitchFamily="18" charset="0"/>
              </a:rPr>
              <a:t>Fig 1 : Usage of technology on the agriculture field</a:t>
            </a:r>
            <a:endParaRPr lang="en-IN" sz="22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2"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86" name="Google Shape;86;p2"/>
          <p:cNvSpPr/>
          <p:nvPr/>
        </p:nvSpPr>
        <p:spPr>
          <a:xfrm>
            <a:off x="0" y="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16726" y="957743"/>
            <a:ext cx="8718600" cy="13827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What is Augmented Reality (AR)?</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88" name="Google Shape;88;p2"/>
          <p:cNvSpPr/>
          <p:nvPr/>
        </p:nvSpPr>
        <p:spPr>
          <a:xfrm>
            <a:off x="1315675" y="1882663"/>
            <a:ext cx="2777400" cy="55407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AR </a:t>
            </a:r>
            <a:r>
              <a:rPr lang="en-US" sz="2200" b="1" dirty="0">
                <a:solidFill>
                  <a:schemeClr val="accent2">
                    <a:lumMod val="75000"/>
                    <a:lumOff val="25000"/>
                  </a:schemeClr>
                </a:solidFill>
                <a:latin typeface="Times New Roman"/>
                <a:ea typeface="Times New Roman"/>
                <a:cs typeface="Times New Roman"/>
                <a:sym typeface="Times New Roman"/>
              </a:rPr>
              <a:t>E</a:t>
            </a: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xplained</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89" name="Google Shape;89;p2"/>
          <p:cNvSpPr/>
          <p:nvPr/>
        </p:nvSpPr>
        <p:spPr>
          <a:xfrm>
            <a:off x="1315675" y="2340443"/>
            <a:ext cx="3783600" cy="33327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Augmented Reality (AR) overlays computer-generated imagery onto the real world, enriching the user's perception and providing valuable information. Imagine seeing real-time data on crop health,  pest infestations superimposed on your field of view.</a:t>
            </a:r>
            <a:endParaRPr sz="2200" i="0" u="none" strike="noStrike" cap="none" dirty="0">
              <a:solidFill>
                <a:schemeClr val="dk1"/>
              </a:solidFill>
              <a:latin typeface="Times New Roman"/>
              <a:ea typeface="Times New Roman"/>
              <a:cs typeface="Times New Roman"/>
              <a:sym typeface="Times New Roman"/>
            </a:endParaRPr>
          </a:p>
        </p:txBody>
      </p:sp>
      <p:sp>
        <p:nvSpPr>
          <p:cNvPr id="90" name="Google Shape;90;p2"/>
          <p:cNvSpPr/>
          <p:nvPr/>
        </p:nvSpPr>
        <p:spPr>
          <a:xfrm>
            <a:off x="5558762" y="1893887"/>
            <a:ext cx="2777400" cy="3471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AR Applications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91" name="Google Shape;91;p2"/>
          <p:cNvSpPr/>
          <p:nvPr/>
        </p:nvSpPr>
        <p:spPr>
          <a:xfrm>
            <a:off x="5546900" y="2340443"/>
            <a:ext cx="3077400" cy="4257300"/>
          </a:xfrm>
          <a:prstGeom prst="rect">
            <a:avLst/>
          </a:prstGeom>
          <a:noFill/>
          <a:ln>
            <a:noFill/>
          </a:ln>
        </p:spPr>
        <p:txBody>
          <a:bodyPr spcFirstLastPara="1" wrap="square" lIns="91425" tIns="45700" rIns="91425" bIns="45700" anchor="t" anchorCtr="0">
            <a:noAutofit/>
          </a:bodyPr>
          <a:lstStyle/>
          <a:p>
            <a:pPr marL="0" marR="0" lvl="0" indent="0" algn="l"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AR can revolutionize tasks like:</a:t>
            </a:r>
            <a:endParaRPr sz="2200" i="0" u="none" strike="noStrike" cap="none" dirty="0">
              <a:solidFill>
                <a:schemeClr val="dk1"/>
              </a:solidFill>
              <a:latin typeface="Times New Roman"/>
              <a:ea typeface="Times New Roman"/>
              <a:cs typeface="Times New Roman"/>
              <a:sym typeface="Times New Roman"/>
            </a:endParaRPr>
          </a:p>
        </p:txBody>
      </p:sp>
      <p:sp>
        <p:nvSpPr>
          <p:cNvPr id="92" name="Google Shape;92;p2"/>
          <p:cNvSpPr/>
          <p:nvPr/>
        </p:nvSpPr>
        <p:spPr>
          <a:xfrm>
            <a:off x="5663800" y="3268733"/>
            <a:ext cx="2672362" cy="666600"/>
          </a:xfrm>
          <a:prstGeom prst="rect">
            <a:avLst/>
          </a:prstGeom>
          <a:noFill/>
          <a:ln>
            <a:noFill/>
          </a:ln>
        </p:spPr>
        <p:txBody>
          <a:bodyPr spcFirstLastPara="1" wrap="square" lIns="91425" tIns="45700" rIns="91425" bIns="45700" anchor="t" anchorCtr="0">
            <a:noAutofit/>
          </a:bodyPr>
          <a:lstStyle/>
          <a:p>
            <a:pPr marL="342900" marR="0" lvl="0" indent="-371475" algn="just" rtl="0">
              <a:lnSpc>
                <a:spcPct val="149942"/>
              </a:lnSpc>
              <a:spcBef>
                <a:spcPts val="0"/>
              </a:spcBef>
              <a:spcAft>
                <a:spcPts val="0"/>
              </a:spcAft>
              <a:buClr>
                <a:srgbClr val="5B5F71"/>
              </a:buClr>
              <a:buSzPts val="2200"/>
              <a:buFont typeface="Times New Roman"/>
              <a:buChar char="•"/>
            </a:pPr>
            <a:r>
              <a:rPr lang="en-US" sz="2200" i="0" u="none" strike="noStrike" cap="none" dirty="0">
                <a:solidFill>
                  <a:srgbClr val="5B5F71"/>
                </a:solidFill>
                <a:latin typeface="Times New Roman"/>
                <a:ea typeface="Times New Roman"/>
                <a:cs typeface="Times New Roman"/>
                <a:sym typeface="Times New Roman"/>
              </a:rPr>
              <a:t>Precisely applying fertilizers, and also  pesticides</a:t>
            </a:r>
            <a:endParaRPr sz="2200" i="0" u="none" strike="noStrike" cap="none" dirty="0">
              <a:solidFill>
                <a:schemeClr val="dk1"/>
              </a:solidFill>
              <a:latin typeface="Times New Roman"/>
              <a:ea typeface="Times New Roman"/>
              <a:cs typeface="Times New Roman"/>
              <a:sym typeface="Times New Roman"/>
            </a:endParaRPr>
          </a:p>
        </p:txBody>
      </p:sp>
      <p:sp>
        <p:nvSpPr>
          <p:cNvPr id="93" name="Google Shape;93;p2"/>
          <p:cNvSpPr/>
          <p:nvPr/>
        </p:nvSpPr>
        <p:spPr>
          <a:xfrm>
            <a:off x="5676026" y="4840043"/>
            <a:ext cx="3064874" cy="1666200"/>
          </a:xfrm>
          <a:prstGeom prst="rect">
            <a:avLst/>
          </a:prstGeom>
          <a:noFill/>
          <a:ln>
            <a:noFill/>
          </a:ln>
        </p:spPr>
        <p:txBody>
          <a:bodyPr spcFirstLastPara="1" wrap="square" lIns="91425" tIns="45700" rIns="91425" bIns="45700" anchor="t" anchorCtr="0">
            <a:noAutofit/>
          </a:bodyPr>
          <a:lstStyle/>
          <a:p>
            <a:pPr marL="342900" marR="0" lvl="0" indent="-371475" algn="just" rtl="0">
              <a:lnSpc>
                <a:spcPct val="149942"/>
              </a:lnSpc>
              <a:spcBef>
                <a:spcPts val="0"/>
              </a:spcBef>
              <a:spcAft>
                <a:spcPts val="0"/>
              </a:spcAft>
              <a:buClr>
                <a:srgbClr val="5B5F71"/>
              </a:buClr>
              <a:buSzPts val="2200"/>
              <a:buFont typeface="Times New Roman"/>
              <a:buChar char="•"/>
            </a:pPr>
            <a:r>
              <a:rPr lang="en-US" sz="2200" i="0" u="none" strike="noStrike" cap="none" dirty="0">
                <a:solidFill>
                  <a:srgbClr val="5B5F71"/>
                </a:solidFill>
                <a:latin typeface="Times New Roman"/>
                <a:ea typeface="Times New Roman"/>
                <a:cs typeface="Times New Roman"/>
                <a:sym typeface="Times New Roman"/>
              </a:rPr>
              <a:t>Monitoring, </a:t>
            </a:r>
            <a:r>
              <a:rPr lang="en-US" sz="2200" dirty="0">
                <a:solidFill>
                  <a:srgbClr val="5B5F71"/>
                </a:solidFill>
                <a:latin typeface="Times New Roman"/>
                <a:ea typeface="Times New Roman"/>
                <a:cs typeface="Times New Roman"/>
                <a:sym typeface="Times New Roman"/>
              </a:rPr>
              <a:t>and crop</a:t>
            </a:r>
            <a:r>
              <a:rPr lang="en-US" sz="2200" i="0" u="none" strike="noStrike" cap="none" dirty="0">
                <a:solidFill>
                  <a:srgbClr val="5B5F71"/>
                </a:solidFill>
                <a:latin typeface="Times New Roman"/>
                <a:ea typeface="Times New Roman"/>
                <a:cs typeface="Times New Roman"/>
                <a:sym typeface="Times New Roman"/>
              </a:rPr>
              <a:t> health remotely</a:t>
            </a:r>
            <a:endParaRPr sz="2200" i="0" u="none" strike="noStrike" cap="none" dirty="0">
              <a:solidFill>
                <a:schemeClr val="dk1"/>
              </a:solidFill>
              <a:latin typeface="Times New Roman"/>
              <a:ea typeface="Times New Roman"/>
              <a:cs typeface="Times New Roman"/>
              <a:sym typeface="Times New Roman"/>
            </a:endParaRPr>
          </a:p>
        </p:txBody>
      </p:sp>
      <p:sp>
        <p:nvSpPr>
          <p:cNvPr id="94" name="Google Shape;94;p2"/>
          <p:cNvSpPr/>
          <p:nvPr/>
        </p:nvSpPr>
        <p:spPr>
          <a:xfrm>
            <a:off x="5663650" y="5813588"/>
            <a:ext cx="2801100" cy="1115700"/>
          </a:xfrm>
          <a:prstGeom prst="rect">
            <a:avLst/>
          </a:prstGeom>
          <a:noFill/>
          <a:ln>
            <a:noFill/>
          </a:ln>
        </p:spPr>
        <p:txBody>
          <a:bodyPr spcFirstLastPara="1" wrap="square" lIns="91425" tIns="45700" rIns="91425" bIns="45700" anchor="t" anchorCtr="0">
            <a:noAutofit/>
          </a:bodyPr>
          <a:lstStyle/>
          <a:p>
            <a:pPr marL="342900" marR="0" lvl="0" indent="-371475" algn="just" rtl="0">
              <a:lnSpc>
                <a:spcPct val="149942"/>
              </a:lnSpc>
              <a:spcBef>
                <a:spcPts val="0"/>
              </a:spcBef>
              <a:spcAft>
                <a:spcPts val="0"/>
              </a:spcAft>
              <a:buClr>
                <a:srgbClr val="5B5F71"/>
              </a:buClr>
              <a:buSzPts val="2200"/>
              <a:buFont typeface="Times New Roman"/>
              <a:buChar char="•"/>
            </a:pPr>
            <a:r>
              <a:rPr lang="en-US" sz="2200" i="0" u="none" strike="noStrike" cap="none" dirty="0">
                <a:solidFill>
                  <a:srgbClr val="5B5F71"/>
                </a:solidFill>
                <a:latin typeface="Times New Roman"/>
                <a:ea typeface="Times New Roman"/>
                <a:cs typeface="Times New Roman"/>
                <a:sym typeface="Times New Roman"/>
              </a:rPr>
              <a:t>Identifying weeds and pests accurately</a:t>
            </a:r>
            <a:endParaRPr sz="2200" i="0" u="none" strike="noStrike" cap="none" dirty="0">
              <a:solidFill>
                <a:schemeClr val="dk1"/>
              </a:solidFill>
              <a:latin typeface="Times New Roman"/>
              <a:ea typeface="Times New Roman"/>
              <a:cs typeface="Times New Roman"/>
              <a:sym typeface="Times New Roman"/>
            </a:endParaRPr>
          </a:p>
        </p:txBody>
      </p:sp>
      <p:sp>
        <p:nvSpPr>
          <p:cNvPr id="95" name="Google Shape;95;p2"/>
          <p:cNvSpPr/>
          <p:nvPr/>
        </p:nvSpPr>
        <p:spPr>
          <a:xfrm>
            <a:off x="9449871" y="1893886"/>
            <a:ext cx="3418403" cy="528796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AR Tools</a:t>
            </a:r>
          </a:p>
          <a:p>
            <a:pPr marL="0" marR="0" lvl="0" indent="0" algn="l" rtl="0">
              <a:lnSpc>
                <a:spcPct val="125011"/>
              </a:lnSpc>
              <a:spcBef>
                <a:spcPts val="0"/>
              </a:spcBef>
              <a:spcAft>
                <a:spcPts val="0"/>
              </a:spcAft>
              <a:buClr>
                <a:srgbClr val="5B5F72"/>
              </a:buClr>
              <a:buSzPts val="2187"/>
              <a:buFont typeface="Instrument Sans"/>
              <a:buNone/>
            </a:pP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97" name="Google Shape;97;p2"/>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5</a:t>
            </a:fld>
            <a:endParaRPr sz="1600">
              <a:solidFill>
                <a:schemeClr val="dk2"/>
              </a:solidFill>
            </a:endParaRPr>
          </a:p>
        </p:txBody>
      </p:sp>
      <p:sp>
        <p:nvSpPr>
          <p:cNvPr id="5" name="Rectangle 4">
            <a:extLst>
              <a:ext uri="{FF2B5EF4-FFF2-40B4-BE49-F238E27FC236}">
                <a16:creationId xmlns:a16="http://schemas.microsoft.com/office/drawing/2014/main" id="{DBD3F99C-2CDF-F0B6-DB24-D3BDC4274D71}"/>
              </a:ext>
            </a:extLst>
          </p:cNvPr>
          <p:cNvSpPr>
            <a:spLocks noChangeArrowheads="1"/>
          </p:cNvSpPr>
          <p:nvPr/>
        </p:nvSpPr>
        <p:spPr bwMode="auto">
          <a:xfrm>
            <a:off x="9420897" y="2340443"/>
            <a:ext cx="3265861" cy="4939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accent2">
                    <a:lumMod val="75000"/>
                    <a:lumOff val="25000"/>
                  </a:schemeClr>
                </a:solidFill>
                <a:effectLst/>
                <a:latin typeface="Times New Roman" panose="02020603050405020304" pitchFamily="18" charset="0"/>
                <a:cs typeface="Times New Roman" panose="02020603050405020304" pitchFamily="18" charset="0"/>
              </a:rPr>
              <a:t>AR tools in agriculture provide real-time data overlays for soil health, crop monitoring, and pest detection, helping farmers make informed decisions, optimize resources, and enhance productivity on their land.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04" name="Google Shape;104;p3"/>
          <p:cNvSpPr/>
          <p:nvPr/>
        </p:nvSpPr>
        <p:spPr>
          <a:xfrm>
            <a:off x="0" y="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92534" y="944336"/>
            <a:ext cx="7747500" cy="6171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B5F72"/>
              </a:buClr>
              <a:buSzPts val="3888"/>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What is Virtual Reality (VR)?</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07" name="Google Shape;107;p3"/>
          <p:cNvSpPr/>
          <p:nvPr/>
        </p:nvSpPr>
        <p:spPr>
          <a:xfrm>
            <a:off x="592534" y="1759501"/>
            <a:ext cx="4258491" cy="5840259"/>
          </a:xfrm>
          <a:prstGeom prst="roundRect">
            <a:avLst>
              <a:gd name="adj" fmla="val 2967"/>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Virtual reality (VR) is a technology that creates immersive, allowing users to interact with the world through devices like headsets and controllers. VR simulates real or imagined settings, providing a sense of presence and interactivity that can be used for gaming, training, and various applications.</a:t>
            </a:r>
            <a:endParaRPr sz="2200"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108" name="Google Shape;108;p3"/>
          <p:cNvSpPr/>
          <p:nvPr/>
        </p:nvSpPr>
        <p:spPr>
          <a:xfrm>
            <a:off x="636152" y="1858178"/>
            <a:ext cx="2469000" cy="3087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B5F71"/>
              </a:buClr>
              <a:buSzPts val="1944"/>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VR Defined</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09" name="Google Shape;109;p3"/>
          <p:cNvSpPr/>
          <p:nvPr/>
        </p:nvSpPr>
        <p:spPr>
          <a:xfrm>
            <a:off x="1006650" y="2644877"/>
            <a:ext cx="3978000" cy="4954883"/>
          </a:xfrm>
          <a:prstGeom prst="rect">
            <a:avLst/>
          </a:prstGeom>
          <a:noFill/>
          <a:ln>
            <a:noFill/>
          </a:ln>
        </p:spPr>
        <p:txBody>
          <a:bodyPr spcFirstLastPara="1" wrap="square" lIns="91425" tIns="45700" rIns="91425" bIns="45700" anchor="t" anchorCtr="0">
            <a:noAutofit/>
          </a:bodyPr>
          <a:lstStyle/>
          <a:p>
            <a:pPr marL="0" marR="0" lvl="0" indent="0" algn="just" rtl="0">
              <a:lnSpc>
                <a:spcPct val="150032"/>
              </a:lnSpc>
              <a:spcBef>
                <a:spcPts val="0"/>
              </a:spcBef>
              <a:spcAft>
                <a:spcPts val="0"/>
              </a:spcAft>
              <a:buClr>
                <a:srgbClr val="5B5F71"/>
              </a:buClr>
              <a:buSzPts val="1555"/>
              <a:buFont typeface="Instrument Sans"/>
              <a:buNone/>
            </a:pPr>
            <a:endParaRPr sz="2200" i="0" u="none" strike="noStrike" cap="none" dirty="0">
              <a:solidFill>
                <a:schemeClr val="dk1"/>
              </a:solidFill>
              <a:latin typeface="Times New Roman"/>
              <a:ea typeface="Times New Roman"/>
              <a:cs typeface="Times New Roman"/>
              <a:sym typeface="Times New Roman"/>
            </a:endParaRPr>
          </a:p>
        </p:txBody>
      </p:sp>
      <p:sp>
        <p:nvSpPr>
          <p:cNvPr id="110" name="Google Shape;110;p3"/>
          <p:cNvSpPr/>
          <p:nvPr/>
        </p:nvSpPr>
        <p:spPr>
          <a:xfrm>
            <a:off x="5233567" y="1759500"/>
            <a:ext cx="4173296" cy="5840259"/>
          </a:xfrm>
          <a:prstGeom prst="roundRect">
            <a:avLst>
              <a:gd name="adj" fmla="val 2967"/>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Virtual reality (VR) in agriculture enhances training, research, and farm management. Farmers use VR for immersive training in crop management. It also aids in pest management and allows  improving remote assistance and consumer engagement, fostering transparency and efficiency.</a:t>
            </a:r>
            <a:endParaRPr sz="2200"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111" name="Google Shape;111;p3"/>
          <p:cNvSpPr/>
          <p:nvPr/>
        </p:nvSpPr>
        <p:spPr>
          <a:xfrm>
            <a:off x="5263625" y="1858178"/>
            <a:ext cx="2469000" cy="3087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B5F71"/>
              </a:buClr>
              <a:buSzPts val="1944"/>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VR Applications</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12" name="Google Shape;112;p3"/>
          <p:cNvSpPr/>
          <p:nvPr/>
        </p:nvSpPr>
        <p:spPr>
          <a:xfrm>
            <a:off x="5411069" y="4241295"/>
            <a:ext cx="2585700" cy="296100"/>
          </a:xfrm>
          <a:prstGeom prst="rect">
            <a:avLst/>
          </a:prstGeom>
          <a:noFill/>
          <a:ln>
            <a:noFill/>
          </a:ln>
        </p:spPr>
        <p:txBody>
          <a:bodyPr spcFirstLastPara="1" wrap="square" lIns="91425" tIns="45700" rIns="91425" bIns="45700" anchor="t" anchorCtr="0">
            <a:noAutofit/>
          </a:bodyPr>
          <a:lstStyle/>
          <a:p>
            <a:pPr marL="0" marR="0" lvl="0" indent="0" algn="just" rtl="0">
              <a:lnSpc>
                <a:spcPct val="150032"/>
              </a:lnSpc>
              <a:spcBef>
                <a:spcPts val="0"/>
              </a:spcBef>
              <a:spcAft>
                <a:spcPts val="0"/>
              </a:spcAft>
              <a:buClr>
                <a:srgbClr val="5B5F71"/>
              </a:buClr>
              <a:buSzPts val="1555"/>
              <a:buFont typeface="Instrument Sans"/>
              <a:buNone/>
            </a:pPr>
            <a:endParaRPr sz="2200" i="0" u="none" strike="noStrike" cap="none" dirty="0">
              <a:solidFill>
                <a:schemeClr val="dk1"/>
              </a:solidFill>
              <a:latin typeface="Times New Roman"/>
              <a:ea typeface="Times New Roman"/>
              <a:cs typeface="Times New Roman"/>
              <a:sym typeface="Times New Roman"/>
            </a:endParaRPr>
          </a:p>
        </p:txBody>
      </p:sp>
      <p:sp>
        <p:nvSpPr>
          <p:cNvPr id="113" name="Google Shape;113;p3"/>
          <p:cNvSpPr/>
          <p:nvPr/>
        </p:nvSpPr>
        <p:spPr>
          <a:xfrm>
            <a:off x="5522048" y="4732300"/>
            <a:ext cx="3580653" cy="1389264"/>
          </a:xfrm>
          <a:prstGeom prst="rect">
            <a:avLst/>
          </a:prstGeom>
          <a:noFill/>
          <a:ln>
            <a:noFill/>
          </a:ln>
        </p:spPr>
        <p:txBody>
          <a:bodyPr spcFirstLastPara="1" wrap="square" lIns="91425" tIns="45700" rIns="91425" bIns="45700" anchor="t" anchorCtr="0">
            <a:noAutofit/>
          </a:bodyPr>
          <a:lstStyle/>
          <a:p>
            <a:pPr marL="0" marR="0" lvl="0" indent="0" algn="just" rtl="0">
              <a:lnSpc>
                <a:spcPct val="150032"/>
              </a:lnSpc>
              <a:spcBef>
                <a:spcPts val="0"/>
              </a:spcBef>
              <a:spcAft>
                <a:spcPts val="0"/>
              </a:spcAft>
              <a:buNone/>
            </a:pPr>
            <a:endParaRPr sz="2200" i="0" u="none" strike="noStrike" cap="none" dirty="0">
              <a:solidFill>
                <a:schemeClr val="dk1"/>
              </a:solidFill>
              <a:latin typeface="Times New Roman"/>
              <a:ea typeface="Times New Roman"/>
              <a:cs typeface="Times New Roman"/>
              <a:sym typeface="Times New Roman"/>
            </a:endParaRPr>
          </a:p>
        </p:txBody>
      </p:sp>
      <p:sp>
        <p:nvSpPr>
          <p:cNvPr id="114" name="Google Shape;114;p3"/>
          <p:cNvSpPr/>
          <p:nvPr/>
        </p:nvSpPr>
        <p:spPr>
          <a:xfrm>
            <a:off x="5491259" y="5721556"/>
            <a:ext cx="3696452" cy="1005300"/>
          </a:xfrm>
          <a:prstGeom prst="rect">
            <a:avLst/>
          </a:prstGeom>
          <a:noFill/>
          <a:ln>
            <a:noFill/>
          </a:ln>
        </p:spPr>
        <p:txBody>
          <a:bodyPr spcFirstLastPara="1" wrap="square" lIns="91425" tIns="45700" rIns="91425" bIns="45700" anchor="t" anchorCtr="0">
            <a:noAutofit/>
          </a:bodyPr>
          <a:lstStyle/>
          <a:p>
            <a:pPr marL="0" marR="0" lvl="0" indent="0" algn="just" rtl="0">
              <a:lnSpc>
                <a:spcPct val="150032"/>
              </a:lnSpc>
              <a:spcBef>
                <a:spcPts val="0"/>
              </a:spcBef>
              <a:spcAft>
                <a:spcPts val="0"/>
              </a:spcAft>
              <a:buNone/>
            </a:pPr>
            <a:endParaRPr sz="2200" i="0" u="none" strike="noStrike" cap="none" dirty="0">
              <a:solidFill>
                <a:schemeClr val="dk1"/>
              </a:solidFill>
              <a:latin typeface="Times New Roman"/>
              <a:ea typeface="Times New Roman"/>
              <a:cs typeface="Times New Roman"/>
              <a:sym typeface="Times New Roman"/>
            </a:endParaRPr>
          </a:p>
        </p:txBody>
      </p:sp>
      <p:sp>
        <p:nvSpPr>
          <p:cNvPr id="115" name="Google Shape;115;p3"/>
          <p:cNvSpPr/>
          <p:nvPr/>
        </p:nvSpPr>
        <p:spPr>
          <a:xfrm>
            <a:off x="14394200" y="3295950"/>
            <a:ext cx="3530400" cy="1637700"/>
          </a:xfrm>
          <a:prstGeom prst="rect">
            <a:avLst/>
          </a:prstGeom>
          <a:noFill/>
          <a:ln>
            <a:noFill/>
          </a:ln>
        </p:spPr>
        <p:txBody>
          <a:bodyPr spcFirstLastPara="1" wrap="square" lIns="91425" tIns="45700" rIns="91425" bIns="45700" anchor="t" anchorCtr="0">
            <a:noAutofit/>
          </a:bodyPr>
          <a:lstStyle/>
          <a:p>
            <a:pPr marL="0" marR="0" lvl="0" indent="0" algn="l" rtl="0">
              <a:lnSpc>
                <a:spcPct val="150032"/>
              </a:lnSpc>
              <a:spcBef>
                <a:spcPts val="0"/>
              </a:spcBef>
              <a:spcAft>
                <a:spcPts val="0"/>
              </a:spcAft>
              <a:buNone/>
            </a:pPr>
            <a:endParaRPr sz="2200" i="0" u="none" strike="noStrike" cap="none">
              <a:solidFill>
                <a:schemeClr val="dk1"/>
              </a:solidFill>
              <a:latin typeface="Times New Roman"/>
              <a:ea typeface="Times New Roman"/>
              <a:cs typeface="Times New Roman"/>
              <a:sym typeface="Times New Roman"/>
            </a:endParaRPr>
          </a:p>
        </p:txBody>
      </p:sp>
      <p:sp>
        <p:nvSpPr>
          <p:cNvPr id="116" name="Google Shape;116;p3"/>
          <p:cNvSpPr/>
          <p:nvPr/>
        </p:nvSpPr>
        <p:spPr>
          <a:xfrm>
            <a:off x="9711024" y="1759500"/>
            <a:ext cx="3912726" cy="5840259"/>
          </a:xfrm>
          <a:prstGeom prst="roundRect">
            <a:avLst>
              <a:gd name="adj" fmla="val 2967"/>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50000"/>
              </a:lnSpc>
              <a:spcBef>
                <a:spcPts val="0"/>
              </a:spcBef>
              <a:spcAft>
                <a:spcPts val="0"/>
              </a:spcAft>
              <a:buNone/>
            </a:pPr>
            <a:r>
              <a:rPr lang="en-US" sz="2200" dirty="0">
                <a:solidFill>
                  <a:schemeClr val="accent2">
                    <a:lumMod val="75000"/>
                    <a:lumOff val="25000"/>
                  </a:schemeClr>
                </a:solidFill>
                <a:latin typeface="Times New Roman" panose="02020603050405020304" pitchFamily="18" charset="0"/>
                <a:cs typeface="Times New Roman" panose="02020603050405020304" pitchFamily="18" charset="0"/>
              </a:rPr>
              <a:t>VR equipment in agriculture includes headsets for training, interacting with virtual environments, and VR-ready computers. This technology aids in machinery operation training, crop management simulations, farm layout planning, enhancing efficiency and safety.</a:t>
            </a:r>
            <a:endParaRPr sz="2200"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
        <p:nvSpPr>
          <p:cNvPr id="117" name="Google Shape;117;p3"/>
          <p:cNvSpPr/>
          <p:nvPr/>
        </p:nvSpPr>
        <p:spPr>
          <a:xfrm>
            <a:off x="9711024" y="1858178"/>
            <a:ext cx="2469000" cy="308700"/>
          </a:xfrm>
          <a:prstGeom prst="rect">
            <a:avLst/>
          </a:prstGeom>
          <a:noFill/>
          <a:ln>
            <a:noFill/>
          </a:ln>
        </p:spPr>
        <p:txBody>
          <a:bodyPr spcFirstLastPara="1" wrap="square" lIns="91425" tIns="45700" rIns="91425" bIns="45700" anchor="t" anchorCtr="0">
            <a:noAutofit/>
          </a:bodyPr>
          <a:lstStyle/>
          <a:p>
            <a:pPr marL="0" marR="0" lvl="0" indent="0" algn="l" rtl="0">
              <a:lnSpc>
                <a:spcPct val="125000"/>
              </a:lnSpc>
              <a:spcBef>
                <a:spcPts val="0"/>
              </a:spcBef>
              <a:spcAft>
                <a:spcPts val="0"/>
              </a:spcAft>
              <a:buClr>
                <a:srgbClr val="5B5F71"/>
              </a:buClr>
              <a:buSzPts val="1944"/>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VR Equipment</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18" name="Google Shape;118;p3"/>
          <p:cNvSpPr/>
          <p:nvPr/>
        </p:nvSpPr>
        <p:spPr>
          <a:xfrm>
            <a:off x="10043162" y="4323745"/>
            <a:ext cx="2877707" cy="1185000"/>
          </a:xfrm>
          <a:prstGeom prst="rect">
            <a:avLst/>
          </a:prstGeom>
          <a:noFill/>
          <a:ln>
            <a:noFill/>
          </a:ln>
        </p:spPr>
        <p:txBody>
          <a:bodyPr spcFirstLastPara="1" wrap="square" lIns="91425" tIns="45700" rIns="91425" bIns="45700" anchor="t" anchorCtr="0">
            <a:noAutofit/>
          </a:bodyPr>
          <a:lstStyle/>
          <a:p>
            <a:pPr marL="0" marR="0" lvl="0" indent="0" algn="just" rtl="0">
              <a:lnSpc>
                <a:spcPct val="150032"/>
              </a:lnSpc>
              <a:spcBef>
                <a:spcPts val="0"/>
              </a:spcBef>
              <a:spcAft>
                <a:spcPts val="0"/>
              </a:spcAft>
              <a:buClr>
                <a:srgbClr val="5B5F71"/>
              </a:buClr>
              <a:buSzPts val="1555"/>
              <a:buFont typeface="Instrument Sans"/>
              <a:buNone/>
            </a:pPr>
            <a:endParaRPr sz="2200" i="0" u="none" strike="noStrike" cap="none" dirty="0">
              <a:solidFill>
                <a:schemeClr val="dk1"/>
              </a:solidFill>
              <a:latin typeface="Times New Roman"/>
              <a:ea typeface="Times New Roman"/>
              <a:cs typeface="Times New Roman"/>
              <a:sym typeface="Times New Roman"/>
            </a:endParaRPr>
          </a:p>
        </p:txBody>
      </p:sp>
      <p:sp>
        <p:nvSpPr>
          <p:cNvPr id="119" name="Google Shape;119;p3"/>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6</a:t>
            </a:fld>
            <a:endParaRPr sz="16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4"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26" name="Google Shape;126;p4"/>
          <p:cNvSpPr/>
          <p:nvPr/>
        </p:nvSpPr>
        <p:spPr>
          <a:xfrm>
            <a:off x="0" y="0"/>
            <a:ext cx="14630400" cy="822960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287893" y="1228305"/>
            <a:ext cx="8338500" cy="702123"/>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2"/>
              </a:buClr>
              <a:buSzPts val="4374"/>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Benefits of AR/VR in Agriculture</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28" name="Google Shape;128;p4"/>
          <p:cNvSpPr/>
          <p:nvPr/>
        </p:nvSpPr>
        <p:spPr>
          <a:xfrm>
            <a:off x="2037993" y="2623174"/>
            <a:ext cx="499800" cy="499800"/>
          </a:xfrm>
          <a:prstGeom prst="roundRect">
            <a:avLst>
              <a:gd name="adj" fmla="val 20000"/>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1966896" y="2583000"/>
            <a:ext cx="642000" cy="33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B5F71"/>
              </a:buClr>
              <a:buSzPts val="2624"/>
              <a:buFont typeface="Instrument Sans"/>
              <a:buNone/>
            </a:pPr>
            <a:r>
              <a:rPr lang="en-US" sz="2624" b="1" i="0" u="none" strike="noStrike" cap="none" dirty="0">
                <a:solidFill>
                  <a:srgbClr val="5B5F71"/>
                </a:solidFill>
                <a:latin typeface="Instrument Sans"/>
                <a:ea typeface="Instrument Sans"/>
                <a:cs typeface="Instrument Sans"/>
                <a:sym typeface="Instrument Sans"/>
              </a:rPr>
              <a:t>1</a:t>
            </a:r>
            <a:endParaRPr sz="2624" b="0" i="0" u="none" strike="noStrike" cap="none" dirty="0">
              <a:solidFill>
                <a:schemeClr val="dk1"/>
              </a:solidFill>
              <a:latin typeface="Calibri"/>
              <a:ea typeface="Calibri"/>
              <a:cs typeface="Calibri"/>
              <a:sym typeface="Calibri"/>
            </a:endParaRPr>
          </a:p>
        </p:txBody>
      </p:sp>
      <p:sp>
        <p:nvSpPr>
          <p:cNvPr id="130" name="Google Shape;130;p4"/>
          <p:cNvSpPr/>
          <p:nvPr/>
        </p:nvSpPr>
        <p:spPr>
          <a:xfrm>
            <a:off x="2760100" y="2367008"/>
            <a:ext cx="2777400" cy="4998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Enhanced Efficiency</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31" name="Google Shape;131;p4"/>
          <p:cNvSpPr/>
          <p:nvPr/>
        </p:nvSpPr>
        <p:spPr>
          <a:xfrm>
            <a:off x="2667319" y="2884441"/>
            <a:ext cx="4443900" cy="999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AR/VR can optimize resource allocation and reduce waste by providing real-time data and insights.</a:t>
            </a:r>
            <a:endParaRPr sz="2200" i="0" u="none" strike="noStrike" cap="none" dirty="0">
              <a:solidFill>
                <a:schemeClr val="dk1"/>
              </a:solidFill>
              <a:latin typeface="Times New Roman"/>
              <a:ea typeface="Times New Roman"/>
              <a:cs typeface="Times New Roman"/>
              <a:sym typeface="Times New Roman"/>
            </a:endParaRPr>
          </a:p>
        </p:txBody>
      </p:sp>
      <p:sp>
        <p:nvSpPr>
          <p:cNvPr id="132" name="Google Shape;132;p4"/>
          <p:cNvSpPr/>
          <p:nvPr/>
        </p:nvSpPr>
        <p:spPr>
          <a:xfrm>
            <a:off x="7426285" y="2623099"/>
            <a:ext cx="499800" cy="499800"/>
          </a:xfrm>
          <a:prstGeom prst="roundRect">
            <a:avLst>
              <a:gd name="adj" fmla="val 20000"/>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7426203" y="2582988"/>
            <a:ext cx="500100" cy="33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B5F71"/>
              </a:buClr>
              <a:buSzPts val="2624"/>
              <a:buFont typeface="Instrument Sans"/>
              <a:buNone/>
            </a:pPr>
            <a:r>
              <a:rPr lang="en-US" sz="2624" b="1" i="0" u="none" strike="noStrike" cap="none">
                <a:solidFill>
                  <a:srgbClr val="5B5F71"/>
                </a:solidFill>
                <a:latin typeface="Instrument Sans"/>
                <a:ea typeface="Instrument Sans"/>
                <a:cs typeface="Instrument Sans"/>
                <a:sym typeface="Instrument Sans"/>
              </a:rPr>
              <a:t>2</a:t>
            </a:r>
            <a:endParaRPr sz="2624" b="0" i="0" u="none" strike="noStrike" cap="none">
              <a:solidFill>
                <a:schemeClr val="dk1"/>
              </a:solidFill>
              <a:latin typeface="Calibri"/>
              <a:ea typeface="Calibri"/>
              <a:cs typeface="Calibri"/>
              <a:sym typeface="Calibri"/>
            </a:endParaRPr>
          </a:p>
        </p:txBody>
      </p:sp>
      <p:sp>
        <p:nvSpPr>
          <p:cNvPr id="134" name="Google Shape;134;p4"/>
          <p:cNvSpPr/>
          <p:nvPr/>
        </p:nvSpPr>
        <p:spPr>
          <a:xfrm>
            <a:off x="8079150" y="2367001"/>
            <a:ext cx="2916000" cy="7653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187" b="1" i="0" u="none" strike="noStrike" cap="none" dirty="0">
                <a:solidFill>
                  <a:schemeClr val="accent2">
                    <a:lumMod val="75000"/>
                    <a:lumOff val="25000"/>
                  </a:schemeClr>
                </a:solidFill>
                <a:latin typeface="Instrument Sans"/>
                <a:ea typeface="Instrument Sans"/>
                <a:cs typeface="Instrument Sans"/>
                <a:sym typeface="Instrument Sans"/>
              </a:rPr>
              <a:t>I</a:t>
            </a: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mproved Productivity</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35" name="Google Shape;135;p4"/>
          <p:cNvSpPr/>
          <p:nvPr/>
        </p:nvSpPr>
        <p:spPr>
          <a:xfrm>
            <a:off x="8079150" y="2751886"/>
            <a:ext cx="4443900" cy="14721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dirty="0">
                <a:solidFill>
                  <a:srgbClr val="5B5F71"/>
                </a:solidFill>
                <a:latin typeface="Times New Roman"/>
                <a:ea typeface="Times New Roman"/>
                <a:cs typeface="Times New Roman"/>
                <a:sym typeface="Times New Roman"/>
              </a:rPr>
              <a:t>By simplifying tasks and providing better decision-making tools, AR/VR can increase crop yields and overall farm productivity.</a:t>
            </a:r>
            <a:endParaRPr sz="2200" i="0" u="none" strike="noStrike" cap="none" dirty="0">
              <a:solidFill>
                <a:schemeClr val="dk1"/>
              </a:solidFill>
              <a:latin typeface="Times New Roman"/>
              <a:ea typeface="Times New Roman"/>
              <a:cs typeface="Times New Roman"/>
              <a:sym typeface="Times New Roman"/>
            </a:endParaRPr>
          </a:p>
        </p:txBody>
      </p:sp>
      <p:sp>
        <p:nvSpPr>
          <p:cNvPr id="136" name="Google Shape;136;p4"/>
          <p:cNvSpPr/>
          <p:nvPr/>
        </p:nvSpPr>
        <p:spPr>
          <a:xfrm>
            <a:off x="2037993" y="4878467"/>
            <a:ext cx="499943" cy="499943"/>
          </a:xfrm>
          <a:prstGeom prst="roundRect">
            <a:avLst>
              <a:gd name="adj" fmla="val 20000"/>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1966897" y="4885413"/>
            <a:ext cx="642000" cy="33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B5F71"/>
              </a:buClr>
              <a:buSzPts val="2624"/>
              <a:buFont typeface="Instrument Sans"/>
              <a:buNone/>
            </a:pPr>
            <a:r>
              <a:rPr lang="en-US" sz="2624" b="1" i="0" u="none" strike="noStrike" cap="none">
                <a:solidFill>
                  <a:srgbClr val="5B5F71"/>
                </a:solidFill>
                <a:latin typeface="Instrument Sans"/>
                <a:ea typeface="Instrument Sans"/>
                <a:cs typeface="Instrument Sans"/>
                <a:sym typeface="Instrument Sans"/>
              </a:rPr>
              <a:t>3</a:t>
            </a:r>
            <a:endParaRPr sz="2624" b="0" i="0" u="none" strike="noStrike" cap="none">
              <a:solidFill>
                <a:schemeClr val="dk1"/>
              </a:solidFill>
              <a:latin typeface="Calibri"/>
              <a:ea typeface="Calibri"/>
              <a:cs typeface="Calibri"/>
              <a:sym typeface="Calibri"/>
            </a:endParaRPr>
          </a:p>
        </p:txBody>
      </p:sp>
      <p:sp>
        <p:nvSpPr>
          <p:cNvPr id="138" name="Google Shape;138;p4"/>
          <p:cNvSpPr/>
          <p:nvPr/>
        </p:nvSpPr>
        <p:spPr>
          <a:xfrm>
            <a:off x="2760100" y="4802187"/>
            <a:ext cx="3120300" cy="499800"/>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Instrument Sans"/>
                <a:ea typeface="Instrument Sans"/>
                <a:cs typeface="Instrument Sans"/>
                <a:sym typeface="Instrument Sans"/>
              </a:rPr>
              <a:t>I</a:t>
            </a: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ncreased Sustainability</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39" name="Google Shape;139;p4"/>
          <p:cNvSpPr/>
          <p:nvPr/>
        </p:nvSpPr>
        <p:spPr>
          <a:xfrm>
            <a:off x="2760094" y="5295084"/>
            <a:ext cx="4443900" cy="1332900"/>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These technologies can help farmers reduce their environmental impact by optimizing resource use and minimizing waste.</a:t>
            </a:r>
            <a:endParaRPr sz="2200" i="0" u="none" strike="noStrike" cap="none">
              <a:solidFill>
                <a:schemeClr val="dk1"/>
              </a:solidFill>
              <a:latin typeface="Times New Roman"/>
              <a:ea typeface="Times New Roman"/>
              <a:cs typeface="Times New Roman"/>
              <a:sym typeface="Times New Roman"/>
            </a:endParaRPr>
          </a:p>
        </p:txBody>
      </p:sp>
      <p:sp>
        <p:nvSpPr>
          <p:cNvPr id="140" name="Google Shape;140;p4"/>
          <p:cNvSpPr/>
          <p:nvPr/>
        </p:nvSpPr>
        <p:spPr>
          <a:xfrm>
            <a:off x="7426285" y="4878467"/>
            <a:ext cx="499943" cy="499943"/>
          </a:xfrm>
          <a:prstGeom prst="roundRect">
            <a:avLst>
              <a:gd name="adj" fmla="val 20000"/>
            </a:avLst>
          </a:prstGeom>
          <a:solidFill>
            <a:srgbClr val="E3E4E8"/>
          </a:solidFill>
          <a:ln w="9525" cap="flat" cmpd="sng">
            <a:solidFill>
              <a:srgbClr val="C9CAC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7355253" y="4878500"/>
            <a:ext cx="642000" cy="333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B5F71"/>
              </a:buClr>
              <a:buSzPts val="2624"/>
              <a:buFont typeface="Instrument Sans"/>
              <a:buNone/>
            </a:pPr>
            <a:r>
              <a:rPr lang="en-US" sz="2624" b="1" i="0" u="none" strike="noStrike" cap="none">
                <a:solidFill>
                  <a:srgbClr val="5B5F71"/>
                </a:solidFill>
                <a:latin typeface="Instrument Sans"/>
                <a:ea typeface="Instrument Sans"/>
                <a:cs typeface="Instrument Sans"/>
                <a:sym typeface="Instrument Sans"/>
              </a:rPr>
              <a:t>4</a:t>
            </a:r>
            <a:endParaRPr sz="2624" b="0" i="0" u="none" strike="noStrike" cap="none">
              <a:solidFill>
                <a:schemeClr val="dk1"/>
              </a:solidFill>
              <a:latin typeface="Calibri"/>
              <a:ea typeface="Calibri"/>
              <a:cs typeface="Calibri"/>
              <a:sym typeface="Calibri"/>
            </a:endParaRPr>
          </a:p>
        </p:txBody>
      </p:sp>
      <p:sp>
        <p:nvSpPr>
          <p:cNvPr id="142" name="Google Shape;142;p4"/>
          <p:cNvSpPr/>
          <p:nvPr/>
        </p:nvSpPr>
        <p:spPr>
          <a:xfrm>
            <a:off x="8148399" y="4878467"/>
            <a:ext cx="2777490" cy="347186"/>
          </a:xfrm>
          <a:prstGeom prst="rect">
            <a:avLst/>
          </a:prstGeom>
          <a:noFill/>
          <a:ln>
            <a:noFill/>
          </a:ln>
        </p:spPr>
        <p:txBody>
          <a:bodyPr spcFirstLastPara="1" wrap="square" lIns="91425" tIns="45700" rIns="91425" bIns="45700" anchor="t" anchorCtr="0">
            <a:noAutofit/>
          </a:bodyPr>
          <a:lstStyle/>
          <a:p>
            <a:pPr marL="0" marR="0" lvl="0" indent="0" algn="l" rtl="0">
              <a:lnSpc>
                <a:spcPct val="125011"/>
              </a:lnSpc>
              <a:spcBef>
                <a:spcPts val="0"/>
              </a:spcBef>
              <a:spcAft>
                <a:spcPts val="0"/>
              </a:spcAft>
              <a:buClr>
                <a:srgbClr val="5B5F71"/>
              </a:buClr>
              <a:buSzPts val="2187"/>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Greater Safety</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43" name="Google Shape;143;p4"/>
          <p:cNvSpPr/>
          <p:nvPr/>
        </p:nvSpPr>
        <p:spPr>
          <a:xfrm>
            <a:off x="8148399" y="5358884"/>
            <a:ext cx="4444008" cy="999768"/>
          </a:xfrm>
          <a:prstGeom prst="rect">
            <a:avLst/>
          </a:prstGeom>
          <a:noFill/>
          <a:ln>
            <a:noFill/>
          </a:ln>
        </p:spPr>
        <p:txBody>
          <a:bodyPr spcFirstLastPara="1" wrap="square" lIns="91425" tIns="45700" rIns="91425" bIns="45700" anchor="t" anchorCtr="0">
            <a:noAutofit/>
          </a:bodyPr>
          <a:lstStyle/>
          <a:p>
            <a:pPr marL="0" marR="0" lvl="0" indent="0" algn="just" rtl="0">
              <a:lnSpc>
                <a:spcPct val="149942"/>
              </a:lnSpc>
              <a:spcBef>
                <a:spcPts val="0"/>
              </a:spcBef>
              <a:spcAft>
                <a:spcPts val="0"/>
              </a:spcAft>
              <a:buClr>
                <a:srgbClr val="5B5F71"/>
              </a:buClr>
              <a:buSzPts val="1750"/>
              <a:buFont typeface="Instrument Sans"/>
              <a:buNone/>
            </a:pPr>
            <a:r>
              <a:rPr lang="en-US" sz="2200" i="0" u="none" strike="noStrike" cap="none">
                <a:solidFill>
                  <a:srgbClr val="5B5F71"/>
                </a:solidFill>
                <a:latin typeface="Times New Roman"/>
                <a:ea typeface="Times New Roman"/>
                <a:cs typeface="Times New Roman"/>
                <a:sym typeface="Times New Roman"/>
              </a:rPr>
              <a:t>AR/VR can improve safety by providing visual warnings and guidance for potentially hazardous tasks.</a:t>
            </a:r>
            <a:endParaRPr sz="2200" i="0" u="none" strike="noStrike" cap="none">
              <a:solidFill>
                <a:schemeClr val="dk1"/>
              </a:solidFill>
              <a:latin typeface="Times New Roman"/>
              <a:ea typeface="Times New Roman"/>
              <a:cs typeface="Times New Roman"/>
              <a:sym typeface="Times New Roman"/>
            </a:endParaRPr>
          </a:p>
        </p:txBody>
      </p:sp>
      <p:sp>
        <p:nvSpPr>
          <p:cNvPr id="144" name="Google Shape;144;p4"/>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7</a:t>
            </a:fld>
            <a:endParaRPr sz="16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5"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51" name="Google Shape;151;p5"/>
          <p:cNvSpPr/>
          <p:nvPr/>
        </p:nvSpPr>
        <p:spPr>
          <a:xfrm>
            <a:off x="0" y="28575"/>
            <a:ext cx="14630400" cy="8233410"/>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dirty="0"/>
          </a:p>
        </p:txBody>
      </p:sp>
      <p:sp>
        <p:nvSpPr>
          <p:cNvPr id="153" name="Google Shape;153;p5"/>
          <p:cNvSpPr/>
          <p:nvPr/>
        </p:nvSpPr>
        <p:spPr>
          <a:xfrm>
            <a:off x="4471988" y="1366819"/>
            <a:ext cx="9344100" cy="531300"/>
          </a:xfrm>
          <a:prstGeom prst="rect">
            <a:avLst/>
          </a:prstGeom>
          <a:noFill/>
          <a:ln>
            <a:noFill/>
          </a:ln>
        </p:spPr>
        <p:txBody>
          <a:bodyPr spcFirstLastPara="1" wrap="square" lIns="91425" tIns="45700" rIns="91425" bIns="45700" anchor="t" anchorCtr="0">
            <a:noAutofit/>
          </a:bodyPr>
          <a:lstStyle/>
          <a:p>
            <a:pPr marL="0" marR="0" lvl="0" indent="0" algn="l" rtl="0">
              <a:lnSpc>
                <a:spcPct val="125005"/>
              </a:lnSpc>
              <a:spcBef>
                <a:spcPts val="0"/>
              </a:spcBef>
              <a:spcAft>
                <a:spcPts val="0"/>
              </a:spcAft>
              <a:buClr>
                <a:srgbClr val="5B5F72"/>
              </a:buClr>
              <a:buSzPts val="4275"/>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Phenomics: Understanding the Secrets of Plant Adaptation</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pic>
        <p:nvPicPr>
          <p:cNvPr id="154" name="Google Shape;154;p5" descr="preencoded.png"/>
          <p:cNvPicPr preferRelativeResize="0"/>
          <p:nvPr/>
        </p:nvPicPr>
        <p:blipFill rotWithShape="1">
          <a:blip r:embed="rId4">
            <a:alphaModFix/>
          </a:blip>
          <a:srcRect/>
          <a:stretch/>
        </p:blipFill>
        <p:spPr>
          <a:xfrm>
            <a:off x="4471988" y="2280285"/>
            <a:ext cx="1085850" cy="1737360"/>
          </a:xfrm>
          <a:prstGeom prst="rect">
            <a:avLst/>
          </a:prstGeom>
          <a:noFill/>
          <a:ln>
            <a:noFill/>
          </a:ln>
        </p:spPr>
      </p:pic>
      <p:sp>
        <p:nvSpPr>
          <p:cNvPr id="155" name="Google Shape;155;p5"/>
          <p:cNvSpPr/>
          <p:nvPr/>
        </p:nvSpPr>
        <p:spPr>
          <a:xfrm>
            <a:off x="5883605" y="2330505"/>
            <a:ext cx="2714700" cy="339300"/>
          </a:xfrm>
          <a:prstGeom prst="rect">
            <a:avLst/>
          </a:prstGeom>
          <a:noFill/>
          <a:ln>
            <a:noFill/>
          </a:ln>
        </p:spPr>
        <p:txBody>
          <a:bodyPr spcFirstLastPara="1" wrap="square" lIns="91425" tIns="45700" rIns="91425" bIns="45700" anchor="t" anchorCtr="0">
            <a:noAutofit/>
          </a:bodyPr>
          <a:lstStyle/>
          <a:p>
            <a:pPr marL="0" marR="0" lvl="0" indent="0" algn="l" rtl="0">
              <a:lnSpc>
                <a:spcPct val="124976"/>
              </a:lnSpc>
              <a:spcBef>
                <a:spcPts val="0"/>
              </a:spcBef>
              <a:spcAft>
                <a:spcPts val="0"/>
              </a:spcAft>
              <a:buClr>
                <a:srgbClr val="5B5F71"/>
              </a:buClr>
              <a:buSzPts val="2138"/>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Plant Phenotype</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56" name="Google Shape;156;p5"/>
          <p:cNvSpPr/>
          <p:nvPr/>
        </p:nvSpPr>
        <p:spPr>
          <a:xfrm>
            <a:off x="5883593" y="2823150"/>
            <a:ext cx="7932300" cy="651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5B5F71"/>
              </a:buClr>
              <a:buSzPts val="1710"/>
              <a:buFont typeface="Instrument Sans"/>
              <a:buNone/>
            </a:pPr>
            <a:r>
              <a:rPr lang="en-US" sz="2200" i="0" u="none" strike="noStrike" cap="none">
                <a:solidFill>
                  <a:srgbClr val="5B5F71"/>
                </a:solidFill>
                <a:latin typeface="Times New Roman"/>
                <a:ea typeface="Times New Roman"/>
                <a:cs typeface="Times New Roman"/>
                <a:sym typeface="Times New Roman"/>
              </a:rPr>
              <a:t>Phenomics is the study of how environmental factors influence the physical characteristics and traits of plants</a:t>
            </a:r>
            <a:r>
              <a:rPr lang="en-US" sz="1710" b="0" i="0" u="none" strike="noStrike" cap="none">
                <a:solidFill>
                  <a:srgbClr val="5B5F71"/>
                </a:solidFill>
                <a:latin typeface="Instrument Sans"/>
                <a:ea typeface="Instrument Sans"/>
                <a:cs typeface="Instrument Sans"/>
                <a:sym typeface="Instrument Sans"/>
              </a:rPr>
              <a:t>.</a:t>
            </a:r>
            <a:endParaRPr sz="1710" b="0" i="0" u="none" strike="noStrike" cap="none">
              <a:solidFill>
                <a:schemeClr val="dk1"/>
              </a:solidFill>
              <a:latin typeface="Calibri"/>
              <a:ea typeface="Calibri"/>
              <a:cs typeface="Calibri"/>
              <a:sym typeface="Calibri"/>
            </a:endParaRPr>
          </a:p>
        </p:txBody>
      </p:sp>
      <p:pic>
        <p:nvPicPr>
          <p:cNvPr id="157" name="Google Shape;157;p5" descr="preencoded.png"/>
          <p:cNvPicPr preferRelativeResize="0"/>
          <p:nvPr/>
        </p:nvPicPr>
        <p:blipFill rotWithShape="1">
          <a:blip r:embed="rId5">
            <a:alphaModFix/>
          </a:blip>
          <a:srcRect/>
          <a:stretch/>
        </p:blipFill>
        <p:spPr>
          <a:xfrm>
            <a:off x="4471988" y="4017645"/>
            <a:ext cx="1085850" cy="1737360"/>
          </a:xfrm>
          <a:prstGeom prst="rect">
            <a:avLst/>
          </a:prstGeom>
          <a:noFill/>
          <a:ln>
            <a:noFill/>
          </a:ln>
        </p:spPr>
      </p:pic>
      <p:sp>
        <p:nvSpPr>
          <p:cNvPr id="158" name="Google Shape;158;p5"/>
          <p:cNvSpPr/>
          <p:nvPr/>
        </p:nvSpPr>
        <p:spPr>
          <a:xfrm>
            <a:off x="5883575" y="3949679"/>
            <a:ext cx="3590700" cy="977400"/>
          </a:xfrm>
          <a:prstGeom prst="rect">
            <a:avLst/>
          </a:prstGeom>
          <a:noFill/>
          <a:ln>
            <a:noFill/>
          </a:ln>
        </p:spPr>
        <p:txBody>
          <a:bodyPr spcFirstLastPara="1" wrap="square" lIns="91425" tIns="45700" rIns="91425" bIns="45700" anchor="t" anchorCtr="0">
            <a:noAutofit/>
          </a:bodyPr>
          <a:lstStyle/>
          <a:p>
            <a:pPr marL="0" marR="0" lvl="0" indent="0" algn="l" rtl="0">
              <a:lnSpc>
                <a:spcPct val="124976"/>
              </a:lnSpc>
              <a:spcBef>
                <a:spcPts val="0"/>
              </a:spcBef>
              <a:spcAft>
                <a:spcPts val="0"/>
              </a:spcAft>
              <a:buClr>
                <a:srgbClr val="5B5F71"/>
              </a:buClr>
              <a:buSzPts val="2138"/>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High-Throughput Screening</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59" name="Google Shape;159;p5"/>
          <p:cNvSpPr/>
          <p:nvPr/>
        </p:nvSpPr>
        <p:spPr>
          <a:xfrm>
            <a:off x="5883530" y="4438436"/>
            <a:ext cx="7932300" cy="6516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5B5F71"/>
              </a:buClr>
              <a:buSzPts val="1710"/>
              <a:buFont typeface="Instrument Sans"/>
              <a:buNone/>
            </a:pPr>
            <a:r>
              <a:rPr lang="en-US" sz="2200" i="0" u="none" strike="noStrike" cap="none" dirty="0">
                <a:solidFill>
                  <a:srgbClr val="5B5F71"/>
                </a:solidFill>
                <a:latin typeface="Times New Roman"/>
                <a:ea typeface="Times New Roman"/>
                <a:cs typeface="Times New Roman"/>
                <a:sym typeface="Times New Roman"/>
              </a:rPr>
              <a:t>AR/VR technologies enable researchers to analyze vast datasets of plant phenotypes, identifying patterns and correlations.</a:t>
            </a:r>
            <a:endParaRPr sz="2200" i="0" u="none" strike="noStrike" cap="none" dirty="0">
              <a:solidFill>
                <a:schemeClr val="dk1"/>
              </a:solidFill>
              <a:latin typeface="Times New Roman"/>
              <a:ea typeface="Times New Roman"/>
              <a:cs typeface="Times New Roman"/>
              <a:sym typeface="Times New Roman"/>
            </a:endParaRPr>
          </a:p>
        </p:txBody>
      </p:sp>
      <p:pic>
        <p:nvPicPr>
          <p:cNvPr id="160" name="Google Shape;160;p5" descr="preencoded.png"/>
          <p:cNvPicPr preferRelativeResize="0"/>
          <p:nvPr/>
        </p:nvPicPr>
        <p:blipFill rotWithShape="1">
          <a:blip r:embed="rId6">
            <a:alphaModFix/>
          </a:blip>
          <a:srcRect/>
          <a:stretch/>
        </p:blipFill>
        <p:spPr>
          <a:xfrm>
            <a:off x="4471988" y="5755005"/>
            <a:ext cx="1085850" cy="1881188"/>
          </a:xfrm>
          <a:prstGeom prst="rect">
            <a:avLst/>
          </a:prstGeom>
          <a:noFill/>
          <a:ln>
            <a:noFill/>
          </a:ln>
        </p:spPr>
      </p:pic>
      <p:sp>
        <p:nvSpPr>
          <p:cNvPr id="161" name="Google Shape;161;p5"/>
          <p:cNvSpPr/>
          <p:nvPr/>
        </p:nvSpPr>
        <p:spPr>
          <a:xfrm>
            <a:off x="5883563" y="5755000"/>
            <a:ext cx="2714700" cy="752700"/>
          </a:xfrm>
          <a:prstGeom prst="rect">
            <a:avLst/>
          </a:prstGeom>
          <a:noFill/>
          <a:ln>
            <a:noFill/>
          </a:ln>
        </p:spPr>
        <p:txBody>
          <a:bodyPr spcFirstLastPara="1" wrap="square" lIns="91425" tIns="45700" rIns="91425" bIns="45700" anchor="t" anchorCtr="0">
            <a:noAutofit/>
          </a:bodyPr>
          <a:lstStyle/>
          <a:p>
            <a:pPr marL="0" marR="0" lvl="0" indent="0" algn="l" rtl="0">
              <a:lnSpc>
                <a:spcPct val="124976"/>
              </a:lnSpc>
              <a:spcBef>
                <a:spcPts val="0"/>
              </a:spcBef>
              <a:spcAft>
                <a:spcPts val="0"/>
              </a:spcAft>
              <a:buClr>
                <a:srgbClr val="5B5F71"/>
              </a:buClr>
              <a:buSzPts val="2138"/>
              <a:buFont typeface="Instrument Sans"/>
              <a:buNone/>
            </a:pPr>
            <a:r>
              <a:rPr lang="en-US" sz="2200" b="1" i="0" u="none" strike="noStrike" cap="none" dirty="0">
                <a:solidFill>
                  <a:schemeClr val="accent2">
                    <a:lumMod val="75000"/>
                    <a:lumOff val="25000"/>
                  </a:schemeClr>
                </a:solidFill>
                <a:latin typeface="Times New Roman"/>
                <a:ea typeface="Times New Roman"/>
                <a:cs typeface="Times New Roman"/>
                <a:sym typeface="Times New Roman"/>
              </a:rPr>
              <a:t>Genetic Modification</a:t>
            </a:r>
            <a:endParaRPr sz="22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62" name="Google Shape;162;p5"/>
          <p:cNvSpPr/>
          <p:nvPr/>
        </p:nvSpPr>
        <p:spPr>
          <a:xfrm>
            <a:off x="5883593" y="6206971"/>
            <a:ext cx="7932300" cy="977400"/>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Clr>
                <a:srgbClr val="5B5F71"/>
              </a:buClr>
              <a:buSzPts val="1710"/>
              <a:buFont typeface="Instrument Sans"/>
              <a:buNone/>
            </a:pPr>
            <a:r>
              <a:rPr lang="en-US" sz="2200" i="0" u="none" strike="noStrike" cap="none">
                <a:solidFill>
                  <a:srgbClr val="5B5F71"/>
                </a:solidFill>
                <a:latin typeface="Times New Roman"/>
                <a:ea typeface="Times New Roman"/>
                <a:cs typeface="Times New Roman"/>
                <a:sym typeface="Times New Roman"/>
              </a:rPr>
              <a:t>This data helps scientists identify and manipulate genes that contribute to desirable plant traits, leading to improvements in yield, disease resistance, and stress tolerance.</a:t>
            </a:r>
            <a:endParaRPr sz="2200" i="0" u="none" strike="noStrike" cap="none">
              <a:solidFill>
                <a:schemeClr val="dk1"/>
              </a:solidFill>
              <a:latin typeface="Times New Roman"/>
              <a:ea typeface="Times New Roman"/>
              <a:cs typeface="Times New Roman"/>
              <a:sym typeface="Times New Roman"/>
            </a:endParaRPr>
          </a:p>
        </p:txBody>
      </p:sp>
      <p:sp>
        <p:nvSpPr>
          <p:cNvPr id="163" name="Google Shape;163;p5"/>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8</a:t>
            </a:fld>
            <a:endParaRPr sz="1600">
              <a:solidFill>
                <a:schemeClr val="dk2"/>
              </a:solidFill>
            </a:endParaRPr>
          </a:p>
        </p:txBody>
      </p:sp>
      <p:sp>
        <p:nvSpPr>
          <p:cNvPr id="2" name="TextBox 1">
            <a:extLst>
              <a:ext uri="{FF2B5EF4-FFF2-40B4-BE49-F238E27FC236}">
                <a16:creationId xmlns:a16="http://schemas.microsoft.com/office/drawing/2014/main" id="{A8E00346-9235-FC0C-9B36-B7F666FAB84F}"/>
              </a:ext>
            </a:extLst>
          </p:cNvPr>
          <p:cNvSpPr txBox="1"/>
          <p:nvPr/>
        </p:nvSpPr>
        <p:spPr>
          <a:xfrm>
            <a:off x="6382851" y="591477"/>
            <a:ext cx="5446097" cy="523220"/>
          </a:xfrm>
          <a:prstGeom prst="rect">
            <a:avLst/>
          </a:prstGeom>
          <a:noFill/>
        </p:spPr>
        <p:txBody>
          <a:bodyPr wrap="square" rtlCol="0">
            <a:spAutoFit/>
          </a:bodyPr>
          <a:lstStyle/>
          <a:p>
            <a:pPr algn="ctr"/>
            <a:r>
              <a:rPr lang="en-US" sz="2800" b="1" dirty="0">
                <a:solidFill>
                  <a:schemeClr val="bg2"/>
                </a:solidFill>
                <a:latin typeface="Times New Roman" panose="02020603050405020304" pitchFamily="18" charset="0"/>
                <a:cs typeface="Times New Roman" panose="02020603050405020304" pitchFamily="18" charset="0"/>
              </a:rPr>
              <a:t>IDEATE AND PROTOTYPE</a:t>
            </a:r>
            <a:endParaRPr lang="en-IN" sz="2800" b="1" dirty="0">
              <a:solidFill>
                <a:schemeClr val="bg2"/>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B63AA3-759B-A04A-004E-DBF02371C22C}"/>
              </a:ext>
            </a:extLst>
          </p:cNvPr>
          <p:cNvPicPr>
            <a:picLocks noChangeAspect="1"/>
          </p:cNvPicPr>
          <p:nvPr/>
        </p:nvPicPr>
        <p:blipFill>
          <a:blip r:embed="rId7"/>
          <a:stretch>
            <a:fillRect/>
          </a:stretch>
        </p:blipFill>
        <p:spPr>
          <a:xfrm>
            <a:off x="263769" y="2280285"/>
            <a:ext cx="3944451" cy="3786554"/>
          </a:xfrm>
          <a:prstGeom prst="rect">
            <a:avLst/>
          </a:prstGeom>
        </p:spPr>
      </p:pic>
      <p:sp>
        <p:nvSpPr>
          <p:cNvPr id="5" name="TextBox 4">
            <a:extLst>
              <a:ext uri="{FF2B5EF4-FFF2-40B4-BE49-F238E27FC236}">
                <a16:creationId xmlns:a16="http://schemas.microsoft.com/office/drawing/2014/main" id="{A3B57765-5BD2-317F-66C5-8241E5E1E83C}"/>
              </a:ext>
            </a:extLst>
          </p:cNvPr>
          <p:cNvSpPr txBox="1"/>
          <p:nvPr/>
        </p:nvSpPr>
        <p:spPr>
          <a:xfrm>
            <a:off x="467678" y="6206971"/>
            <a:ext cx="3536633" cy="769441"/>
          </a:xfrm>
          <a:prstGeom prst="rect">
            <a:avLst/>
          </a:prstGeom>
          <a:noFill/>
        </p:spPr>
        <p:txBody>
          <a:bodyPr wrap="square" rtlCol="0">
            <a:spAutoFit/>
          </a:bodyPr>
          <a:lstStyle/>
          <a:p>
            <a:pPr algn="ctr"/>
            <a:r>
              <a:rPr lang="en-US" sz="2200" b="1" dirty="0">
                <a:solidFill>
                  <a:schemeClr val="accent2">
                    <a:lumMod val="75000"/>
                    <a:lumOff val="25000"/>
                  </a:schemeClr>
                </a:solidFill>
                <a:latin typeface="Times New Roman" panose="02020603050405020304" pitchFamily="18" charset="0"/>
                <a:cs typeface="Times New Roman" panose="02020603050405020304" pitchFamily="18" charset="0"/>
              </a:rPr>
              <a:t>Fig 2: Study of plants in  semi closed environment</a:t>
            </a:r>
            <a:endParaRPr lang="en-IN" sz="2200" b="1" dirty="0">
              <a:solidFill>
                <a:schemeClr val="accent2">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6" descr="preencoded.png"/>
          <p:cNvPicPr preferRelativeResize="0"/>
          <p:nvPr/>
        </p:nvPicPr>
        <p:blipFill rotWithShape="1">
          <a:blip r:embed="rId3">
            <a:alphaModFix/>
          </a:blip>
          <a:srcRect/>
          <a:stretch/>
        </p:blipFill>
        <p:spPr>
          <a:xfrm>
            <a:off x="0" y="0"/>
            <a:ext cx="14630400" cy="8229600"/>
          </a:xfrm>
          <a:prstGeom prst="rect">
            <a:avLst/>
          </a:prstGeom>
          <a:noFill/>
          <a:ln>
            <a:noFill/>
          </a:ln>
        </p:spPr>
      </p:pic>
      <p:sp>
        <p:nvSpPr>
          <p:cNvPr id="170" name="Google Shape;170;p6"/>
          <p:cNvSpPr/>
          <p:nvPr/>
        </p:nvSpPr>
        <p:spPr>
          <a:xfrm>
            <a:off x="0" y="9525"/>
            <a:ext cx="14630400" cy="8239958"/>
          </a:xfrm>
          <a:prstGeom prst="rect">
            <a:avLst/>
          </a:prstGeom>
          <a:solidFill>
            <a:srgbClr val="FFFFFF">
              <a:alpha val="7490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2384950" y="570782"/>
            <a:ext cx="9860400" cy="575700"/>
          </a:xfrm>
          <a:prstGeom prst="rect">
            <a:avLst/>
          </a:prstGeom>
          <a:noFill/>
          <a:ln>
            <a:noFill/>
          </a:ln>
        </p:spPr>
        <p:txBody>
          <a:bodyPr spcFirstLastPara="1" wrap="square" lIns="91425" tIns="45700" rIns="91425" bIns="45700" anchor="t" anchorCtr="0">
            <a:noAutofit/>
          </a:bodyPr>
          <a:lstStyle/>
          <a:p>
            <a:pPr marL="0" marR="0" lvl="0" indent="0" algn="l" rtl="0">
              <a:lnSpc>
                <a:spcPct val="125012"/>
              </a:lnSpc>
              <a:spcBef>
                <a:spcPts val="0"/>
              </a:spcBef>
              <a:spcAft>
                <a:spcPts val="0"/>
              </a:spcAft>
              <a:buClr>
                <a:srgbClr val="5B5F72"/>
              </a:buClr>
              <a:buSzPts val="4086"/>
              <a:buFont typeface="Instrument Sans"/>
              <a:buNone/>
            </a:pPr>
            <a:r>
              <a:rPr lang="en-US" sz="2400" b="1" i="0" u="none" strike="noStrike" cap="none" dirty="0">
                <a:solidFill>
                  <a:schemeClr val="accent2">
                    <a:lumMod val="75000"/>
                    <a:lumOff val="25000"/>
                  </a:schemeClr>
                </a:solidFill>
                <a:latin typeface="Times New Roman"/>
                <a:ea typeface="Times New Roman"/>
                <a:cs typeface="Times New Roman"/>
                <a:sym typeface="Times New Roman"/>
              </a:rPr>
              <a:t> Pusa Farm Sun Bridge and its Salient Features</a:t>
            </a:r>
            <a:endParaRPr sz="2400" i="0" u="none" strike="noStrike" cap="none" dirty="0">
              <a:solidFill>
                <a:schemeClr val="accent2">
                  <a:lumMod val="75000"/>
                  <a:lumOff val="25000"/>
                </a:schemeClr>
              </a:solidFill>
              <a:latin typeface="Times New Roman"/>
              <a:ea typeface="Times New Roman"/>
              <a:cs typeface="Times New Roman"/>
              <a:sym typeface="Times New Roman"/>
            </a:endParaRPr>
          </a:p>
        </p:txBody>
      </p:sp>
      <p:sp>
        <p:nvSpPr>
          <p:cNvPr id="172" name="Google Shape;172;p6"/>
          <p:cNvSpPr/>
          <p:nvPr/>
        </p:nvSpPr>
        <p:spPr>
          <a:xfrm>
            <a:off x="2384950" y="1517818"/>
            <a:ext cx="11315400" cy="6141000"/>
          </a:xfrm>
          <a:prstGeom prst="roundRect">
            <a:avLst>
              <a:gd name="adj" fmla="val 1734"/>
            </a:avLst>
          </a:prstGeom>
          <a:noFill/>
          <a:ln w="9525" cap="flat" cmpd="sng">
            <a:solidFill>
              <a:srgbClr val="000000">
                <a:alpha val="7843"/>
              </a:srgb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a:off x="2392561" y="2318045"/>
            <a:ext cx="9845400" cy="57570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a:off x="2600087" y="1602766"/>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a:solidFill>
                  <a:srgbClr val="5B5F71"/>
                </a:solidFill>
                <a:latin typeface="Times New Roman"/>
                <a:ea typeface="Times New Roman"/>
                <a:cs typeface="Times New Roman"/>
                <a:sym typeface="Times New Roman"/>
              </a:rPr>
              <a:t>Feature</a:t>
            </a:r>
            <a:endParaRPr sz="2200" i="0" u="none" strike="noStrike" cap="none">
              <a:solidFill>
                <a:schemeClr val="dk1"/>
              </a:solidFill>
              <a:latin typeface="Times New Roman"/>
              <a:ea typeface="Times New Roman"/>
              <a:cs typeface="Times New Roman"/>
              <a:sym typeface="Times New Roman"/>
            </a:endParaRPr>
          </a:p>
        </p:txBody>
      </p:sp>
      <p:sp>
        <p:nvSpPr>
          <p:cNvPr id="175" name="Google Shape;175;p6"/>
          <p:cNvSpPr/>
          <p:nvPr/>
        </p:nvSpPr>
        <p:spPr>
          <a:xfrm>
            <a:off x="7526536" y="1562941"/>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a:solidFill>
                  <a:srgbClr val="5B5F71"/>
                </a:solidFill>
                <a:latin typeface="Times New Roman"/>
                <a:ea typeface="Times New Roman"/>
                <a:cs typeface="Times New Roman"/>
                <a:sym typeface="Times New Roman"/>
              </a:rPr>
              <a:t>Description</a:t>
            </a:r>
            <a:endParaRPr sz="2200" i="0" u="none" strike="noStrike" cap="none">
              <a:solidFill>
                <a:schemeClr val="dk1"/>
              </a:solidFill>
              <a:latin typeface="Times New Roman"/>
              <a:ea typeface="Times New Roman"/>
              <a:cs typeface="Times New Roman"/>
              <a:sym typeface="Times New Roman"/>
            </a:endParaRPr>
          </a:p>
        </p:txBody>
      </p:sp>
      <p:sp>
        <p:nvSpPr>
          <p:cNvPr id="176" name="Google Shape;176;p6"/>
          <p:cNvSpPr/>
          <p:nvPr/>
        </p:nvSpPr>
        <p:spPr>
          <a:xfrm>
            <a:off x="2392548" y="2370475"/>
            <a:ext cx="11315400" cy="119880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a:off x="2600087" y="2612240"/>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Solar Panels</a:t>
            </a:r>
            <a:endParaRPr sz="2200" i="0" u="none" strike="noStrike" cap="none" dirty="0">
              <a:solidFill>
                <a:schemeClr val="dk1"/>
              </a:solidFill>
              <a:latin typeface="Times New Roman"/>
              <a:ea typeface="Times New Roman"/>
              <a:cs typeface="Times New Roman"/>
              <a:sym typeface="Times New Roman"/>
            </a:endParaRPr>
          </a:p>
        </p:txBody>
      </p:sp>
      <p:sp>
        <p:nvSpPr>
          <p:cNvPr id="178" name="Google Shape;178;p6"/>
          <p:cNvSpPr/>
          <p:nvPr/>
        </p:nvSpPr>
        <p:spPr>
          <a:xfrm>
            <a:off x="7509354" y="2333288"/>
            <a:ext cx="5876100" cy="934500"/>
          </a:xfrm>
          <a:prstGeom prst="rect">
            <a:avLst/>
          </a:prstGeom>
          <a:noFill/>
          <a:ln>
            <a:noFill/>
          </a:ln>
        </p:spPr>
        <p:txBody>
          <a:bodyPr spcFirstLastPara="1" wrap="square" lIns="91425" tIns="45700" rIns="91425" bIns="45700" anchor="t" anchorCtr="0">
            <a:noAutofit/>
          </a:bodyPr>
          <a:lstStyle/>
          <a:p>
            <a:pPr marL="0" marR="0" lvl="0" indent="0" algn="just"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The Sun Bridge is equipped with solar panels, providing sustainable energy for the greenhouse.</a:t>
            </a:r>
            <a:endParaRPr sz="2200" i="0" u="none" strike="noStrike" cap="none" dirty="0">
              <a:solidFill>
                <a:schemeClr val="dk1"/>
              </a:solidFill>
              <a:latin typeface="Times New Roman"/>
              <a:ea typeface="Times New Roman"/>
              <a:cs typeface="Times New Roman"/>
              <a:sym typeface="Times New Roman"/>
            </a:endParaRPr>
          </a:p>
        </p:txBody>
      </p:sp>
      <p:sp>
        <p:nvSpPr>
          <p:cNvPr id="179" name="Google Shape;179;p6"/>
          <p:cNvSpPr/>
          <p:nvPr/>
        </p:nvSpPr>
        <p:spPr>
          <a:xfrm>
            <a:off x="2392548" y="4065400"/>
            <a:ext cx="11315400" cy="119880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a:off x="2600087" y="3699703"/>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Automated Control Systems</a:t>
            </a:r>
            <a:endParaRPr sz="2200" i="0" u="none" strike="noStrike" cap="none" dirty="0">
              <a:solidFill>
                <a:schemeClr val="dk1"/>
              </a:solidFill>
              <a:latin typeface="Times New Roman"/>
              <a:ea typeface="Times New Roman"/>
              <a:cs typeface="Times New Roman"/>
              <a:sym typeface="Times New Roman"/>
            </a:endParaRPr>
          </a:p>
        </p:txBody>
      </p:sp>
      <p:sp>
        <p:nvSpPr>
          <p:cNvPr id="181" name="Google Shape;181;p6"/>
          <p:cNvSpPr/>
          <p:nvPr/>
        </p:nvSpPr>
        <p:spPr>
          <a:xfrm>
            <a:off x="7509354" y="3497007"/>
            <a:ext cx="6181500" cy="934500"/>
          </a:xfrm>
          <a:prstGeom prst="rect">
            <a:avLst/>
          </a:prstGeom>
          <a:noFill/>
          <a:ln>
            <a:noFill/>
          </a:ln>
        </p:spPr>
        <p:txBody>
          <a:bodyPr spcFirstLastPara="1" wrap="square" lIns="91425" tIns="45700" rIns="91425" bIns="45700" anchor="t" anchorCtr="0">
            <a:noAutofit/>
          </a:bodyPr>
          <a:lstStyle/>
          <a:p>
            <a:pPr marL="0" marR="0" lvl="0" indent="0" algn="just"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Automated systems manage temperature, humidity, and irrigation, optimizing growing conditions.</a:t>
            </a:r>
            <a:endParaRPr sz="2200" i="0" u="none" strike="noStrike" cap="none" dirty="0">
              <a:solidFill>
                <a:schemeClr val="dk1"/>
              </a:solidFill>
              <a:latin typeface="Times New Roman"/>
              <a:ea typeface="Times New Roman"/>
              <a:cs typeface="Times New Roman"/>
              <a:sym typeface="Times New Roman"/>
            </a:endParaRPr>
          </a:p>
        </p:txBody>
      </p:sp>
      <p:sp>
        <p:nvSpPr>
          <p:cNvPr id="182" name="Google Shape;182;p6"/>
          <p:cNvSpPr/>
          <p:nvPr/>
        </p:nvSpPr>
        <p:spPr>
          <a:xfrm>
            <a:off x="2384950" y="4618528"/>
            <a:ext cx="11315400" cy="1413000"/>
          </a:xfrm>
          <a:prstGeom prst="rect">
            <a:avLst/>
          </a:prstGeom>
          <a:solidFill>
            <a:srgbClr val="000000">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a:off x="2600087" y="4898328"/>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Advanced Monitoring</a:t>
            </a:r>
            <a:endParaRPr sz="2200" i="0" u="none" strike="noStrike" cap="none" dirty="0">
              <a:solidFill>
                <a:schemeClr val="dk1"/>
              </a:solidFill>
              <a:latin typeface="Times New Roman"/>
              <a:ea typeface="Times New Roman"/>
              <a:cs typeface="Times New Roman"/>
              <a:sym typeface="Times New Roman"/>
            </a:endParaRPr>
          </a:p>
        </p:txBody>
      </p:sp>
      <p:sp>
        <p:nvSpPr>
          <p:cNvPr id="184" name="Google Shape;184;p6"/>
          <p:cNvSpPr/>
          <p:nvPr/>
        </p:nvSpPr>
        <p:spPr>
          <a:xfrm>
            <a:off x="7526415" y="4503804"/>
            <a:ext cx="5876100" cy="934500"/>
          </a:xfrm>
          <a:prstGeom prst="rect">
            <a:avLst/>
          </a:prstGeom>
          <a:noFill/>
          <a:ln>
            <a:noFill/>
          </a:ln>
        </p:spPr>
        <p:txBody>
          <a:bodyPr spcFirstLastPara="1" wrap="square" lIns="91425" tIns="45700" rIns="91425" bIns="45700" anchor="t" anchorCtr="0">
            <a:noAutofit/>
          </a:bodyPr>
          <a:lstStyle/>
          <a:p>
            <a:pPr marL="0" marR="0" lvl="0" indent="0" algn="just"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Sensors monitor plant health, soil conditions, and environmental factors, providing real-time data for analysis.</a:t>
            </a:r>
            <a:endParaRPr sz="2200" i="0" u="none" strike="noStrike" cap="none" dirty="0">
              <a:solidFill>
                <a:schemeClr val="dk1"/>
              </a:solidFill>
              <a:latin typeface="Times New Roman"/>
              <a:ea typeface="Times New Roman"/>
              <a:cs typeface="Times New Roman"/>
              <a:sym typeface="Times New Roman"/>
            </a:endParaRPr>
          </a:p>
        </p:txBody>
      </p:sp>
      <p:sp>
        <p:nvSpPr>
          <p:cNvPr id="185" name="Google Shape;185;p6"/>
          <p:cNvSpPr/>
          <p:nvPr/>
        </p:nvSpPr>
        <p:spPr>
          <a:xfrm>
            <a:off x="2392548" y="6462825"/>
            <a:ext cx="11315400" cy="1198800"/>
          </a:xfrm>
          <a:prstGeom prst="rect">
            <a:avLst/>
          </a:prstGeom>
          <a:solidFill>
            <a:srgbClr val="FFFFFF">
              <a:alpha val="3921"/>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2600087" y="6439867"/>
            <a:ext cx="4503900" cy="311400"/>
          </a:xfrm>
          <a:prstGeom prst="rect">
            <a:avLst/>
          </a:prstGeom>
          <a:noFill/>
          <a:ln>
            <a:noFill/>
          </a:ln>
        </p:spPr>
        <p:txBody>
          <a:bodyPr spcFirstLastPara="1" wrap="square" lIns="91425" tIns="45700" rIns="91425" bIns="45700" anchor="t" anchorCtr="0">
            <a:noAutofit/>
          </a:bodyPr>
          <a:lstStyle/>
          <a:p>
            <a:pPr marL="0" marR="0" lvl="0" indent="0" algn="l"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Vertical Farming</a:t>
            </a:r>
            <a:endParaRPr sz="2200" i="0" u="none" strike="noStrike" cap="none" dirty="0">
              <a:solidFill>
                <a:schemeClr val="dk1"/>
              </a:solidFill>
              <a:latin typeface="Times New Roman"/>
              <a:ea typeface="Times New Roman"/>
              <a:cs typeface="Times New Roman"/>
              <a:sym typeface="Times New Roman"/>
            </a:endParaRPr>
          </a:p>
        </p:txBody>
      </p:sp>
      <p:sp>
        <p:nvSpPr>
          <p:cNvPr id="187" name="Google Shape;187;p6"/>
          <p:cNvSpPr/>
          <p:nvPr/>
        </p:nvSpPr>
        <p:spPr>
          <a:xfrm>
            <a:off x="7509354" y="5991432"/>
            <a:ext cx="5876100" cy="934500"/>
          </a:xfrm>
          <a:prstGeom prst="rect">
            <a:avLst/>
          </a:prstGeom>
          <a:noFill/>
          <a:ln>
            <a:noFill/>
          </a:ln>
        </p:spPr>
        <p:txBody>
          <a:bodyPr spcFirstLastPara="1" wrap="square" lIns="91425" tIns="45700" rIns="91425" bIns="45700" anchor="t" anchorCtr="0">
            <a:noAutofit/>
          </a:bodyPr>
          <a:lstStyle/>
          <a:p>
            <a:pPr marL="0" marR="0" lvl="0" indent="0" algn="just" rtl="0">
              <a:lnSpc>
                <a:spcPct val="149969"/>
              </a:lnSpc>
              <a:spcBef>
                <a:spcPts val="0"/>
              </a:spcBef>
              <a:spcAft>
                <a:spcPts val="0"/>
              </a:spcAft>
              <a:buClr>
                <a:srgbClr val="5B5F71"/>
              </a:buClr>
              <a:buSzPts val="1635"/>
              <a:buFont typeface="Instrument Sans"/>
              <a:buNone/>
            </a:pPr>
            <a:r>
              <a:rPr lang="en-US" sz="2200" i="0" u="none" strike="noStrike" cap="none" dirty="0">
                <a:solidFill>
                  <a:srgbClr val="5B5F71"/>
                </a:solidFill>
                <a:latin typeface="Times New Roman"/>
                <a:ea typeface="Times New Roman"/>
                <a:cs typeface="Times New Roman"/>
                <a:sym typeface="Times New Roman"/>
              </a:rPr>
              <a:t>The vertical design maximizes space utilization, allowing for increased crop production in a smaller footprint.</a:t>
            </a:r>
            <a:endParaRPr sz="2200" i="0" u="none" strike="noStrike" cap="none" dirty="0">
              <a:solidFill>
                <a:schemeClr val="dk1"/>
              </a:solidFill>
              <a:latin typeface="Times New Roman"/>
              <a:ea typeface="Times New Roman"/>
              <a:cs typeface="Times New Roman"/>
              <a:sym typeface="Times New Roman"/>
            </a:endParaRPr>
          </a:p>
        </p:txBody>
      </p:sp>
      <p:sp>
        <p:nvSpPr>
          <p:cNvPr id="188" name="Google Shape;188;p6"/>
          <p:cNvSpPr txBox="1">
            <a:spLocks noGrp="1"/>
          </p:cNvSpPr>
          <p:nvPr>
            <p:ph type="sldNum" idx="12"/>
          </p:nvPr>
        </p:nvSpPr>
        <p:spPr>
          <a:xfrm>
            <a:off x="13690854" y="7599761"/>
            <a:ext cx="877800" cy="630000"/>
          </a:xfrm>
          <a:prstGeom prst="rect">
            <a:avLst/>
          </a:prstGeom>
        </p:spPr>
        <p:txBody>
          <a:bodyPr spcFirstLastPara="1" wrap="square" lIns="146275" tIns="146275" rIns="146275" bIns="146275" anchor="t" anchorCtr="0">
            <a:normAutofit/>
          </a:bodyPr>
          <a:lstStyle/>
          <a:p>
            <a:pPr marL="0" lvl="0" indent="0" algn="r" rtl="0">
              <a:spcBef>
                <a:spcPts val="0"/>
              </a:spcBef>
              <a:spcAft>
                <a:spcPts val="0"/>
              </a:spcAft>
              <a:buNone/>
            </a:pPr>
            <a:fld id="{00000000-1234-1234-1234-123412341234}" type="slidenum">
              <a:rPr lang="en-US" sz="1600">
                <a:solidFill>
                  <a:schemeClr val="dk2"/>
                </a:solidFill>
              </a:rPr>
              <a:t>9</a:t>
            </a:fld>
            <a:endParaRPr sz="16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1596</Words>
  <Application>Microsoft Office PowerPoint</Application>
  <PresentationFormat>Custom</PresentationFormat>
  <Paragraphs>197</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Keerthi Reddy</cp:lastModifiedBy>
  <cp:revision>35</cp:revision>
  <dcterms:created xsi:type="dcterms:W3CDTF">2024-06-17T09:12:48Z</dcterms:created>
  <dcterms:modified xsi:type="dcterms:W3CDTF">2024-07-14T05:43:10Z</dcterms:modified>
</cp:coreProperties>
</file>