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0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34414"/>
            <a:ext cx="59208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Mastering Morse Code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62043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Morse code is a fascinating method of communication that has played a crucial role in history. Whether you're interested in its historical significance or want to learn a new skill, this guide will provide you with the essential information to start your Morse code journey.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1593175"/>
            <a:ext cx="69401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Origins of Morse Code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70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8580" y="2912388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Samuel F.B. Morse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351133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Morse code was invented in the 1830s by Samuel F.B. Morse, an American artist and inventor, who developed the code for use with the electric telegraph.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70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4529" y="2912388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870716"/>
            <a:ext cx="29382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International Standard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351133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Morse code was later adopted as an international standard for communication, used extensively in maritime, aviation, and military applications.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489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671" y="5531168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4894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Enduring Legacy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969913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 in the digital age, Morse code continues to be used by hobbyists, emergency services, and as a backup communication method.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61336"/>
            <a:ext cx="72028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00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Applications of Morse Code</a:t>
            </a:r>
            <a:endParaRPr lang="en-US" sz="4300" dirty="0"/>
          </a:p>
        </p:txBody>
      </p:sp>
      <p:sp>
        <p:nvSpPr>
          <p:cNvPr id="5" name="Shape 2"/>
          <p:cNvSpPr/>
          <p:nvPr/>
        </p:nvSpPr>
        <p:spPr>
          <a:xfrm>
            <a:off x="2037993" y="2300049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529840"/>
            <a:ext cx="367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Emergency Communication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010257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Morse code can be a critical means of communication in emergency situations when other methods fail, such as during natural disasters or power outages.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00049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5298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Amateur Radio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010257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Morse code is still widely used in the amateur radio community, both for personal communication and as a requirement for obtaining certain licenses.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8548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Maritime and Aviation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Morse code continues to be used in maritime and aviation applications, particularly as a backup communication method for emergency situations.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9642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Historical Preservation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Learning Morse code can be a way to honor and preserve the rich history of telecommunications and the role it has played in shaping the world.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61674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787718"/>
            <a:ext cx="67645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Future of Morse Code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815346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037517"/>
            <a:ext cx="33197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Evolving with Technology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51793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As communication methods continue to evolve, Morse code has adapted and found new applications in digital and wireless technologies.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592830"/>
            <a:ext cx="1110972" cy="192452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8150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Educational Value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295418"/>
            <a:ext cx="78621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Learning Morse code can provide valuable insights into the history of communication and develop skills in pattern recognition and problem-solving.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92452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Enduring Relevance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Despite the rise of modern communication methods, Morse code remains a unique and versatile form of communication that continues to captivate and serve valuable purposes.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3101102"/>
            <a:ext cx="64935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Morse Code Converter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07912" y="4114800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application allows users to easily convert between text and Morse code, providing a convenient way to transmit and receive messages using the classic telegraph signaling system.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B39D5-8FBF-7914-1648-8C1BB4B2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513" y="0"/>
            <a:ext cx="654488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56531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600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Encoding Messages</a:t>
            </a:r>
            <a:endParaRPr lang="en-US" sz="4374" dirty="0">
              <a:solidFill>
                <a:srgbClr val="6600FF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005" y="2592943"/>
            <a:ext cx="4542115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515046" y="28790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Text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37120" y="3387915"/>
            <a:ext cx="40977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user can enter any sentence or phrase to be converted into Morse code.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873567" y="2606874"/>
            <a:ext cx="4258269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5057161" y="2809073"/>
            <a:ext cx="27802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Conversion Process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034063" y="3269188"/>
            <a:ext cx="409777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iterates through each letter in the input and looks up the corresponding Morse code symbol in the provided dictionary.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33006" y="4948892"/>
            <a:ext cx="9022555" cy="1591270"/>
          </a:xfrm>
          <a:prstGeom prst="roundRect">
            <a:avLst>
              <a:gd name="adj" fmla="val 8378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3" name="Text 10"/>
          <p:cNvSpPr/>
          <p:nvPr/>
        </p:nvSpPr>
        <p:spPr>
          <a:xfrm>
            <a:off x="454800" y="5078299"/>
            <a:ext cx="28377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Morse Code Output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393501" y="5512207"/>
            <a:ext cx="88620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Morse code representation of the input message is then printed, with each symbol separated by a space.</a:t>
            </a:r>
            <a:endParaRPr lang="en-US" sz="1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83" y="1565316"/>
            <a:ext cx="5400118" cy="51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1319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833199" y="1926431"/>
            <a:ext cx="63535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600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Decoding Morse Code</a:t>
            </a:r>
            <a:endParaRPr lang="en-US" sz="4374" dirty="0">
              <a:solidFill>
                <a:srgbClr val="6600FF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2039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08817" y="32456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Morse Code Input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84389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user can enter a series of Morse code symbols, with each symbol separated by a space.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039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5744766" y="32456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203972"/>
            <a:ext cx="27802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Conversion Process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84389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splits the input into individual Morse code symbols and then looks up the corresponding letter in the dictionary.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894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5" name="Text 12"/>
          <p:cNvSpPr/>
          <p:nvPr/>
        </p:nvSpPr>
        <p:spPr>
          <a:xfrm>
            <a:off x="980480" y="553116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4894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Text Output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69913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original message is reconstructed and printed as the decoded output.</a:t>
            </a:r>
            <a:endParaRPr lang="en-US" sz="17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0" y="2142053"/>
            <a:ext cx="4743450" cy="38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1760220" y="109085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600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Experience</a:t>
            </a:r>
            <a:endParaRPr lang="en-US" sz="4374" dirty="0">
              <a:solidFill>
                <a:srgbClr val="6600FF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1144310" y="2019538"/>
            <a:ext cx="44410" cy="521815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497157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938748" y="22925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1092101" y="231112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Encoding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user can choose to encode a message by typing it in and converting it to Morse code.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10598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1063764" y="412456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Decoding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Alternatively, the user can decode a Morse code message by entering the symbols and receiving the corresponding text.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24039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1063764" y="59380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Use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program allows the user to continue encoding and decoding messages until they choose to stop.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9380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1383506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6607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600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Morse Code Dictionary</a:t>
            </a:r>
            <a:endParaRPr lang="en-US" sz="4374" dirty="0">
              <a:solidFill>
                <a:srgbClr val="6600FF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Alphabet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Morse code dictionary maps each letter of the alphabet to its corresponding Morse code symbol.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Digits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dictionary also includes the Morse code representations for the digits 0 through 9.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Efficient Encoding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use of this dictionary allows for quick and accurate conversion between text and Morse code.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34534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633</Words>
  <Application>Microsoft Office PowerPoint</Application>
  <PresentationFormat>Custom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Instrument Sans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11</cp:revision>
  <dcterms:created xsi:type="dcterms:W3CDTF">2024-06-05T12:26:25Z</dcterms:created>
  <dcterms:modified xsi:type="dcterms:W3CDTF">2024-06-11T06:51:26Z</dcterms:modified>
</cp:coreProperties>
</file>