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>
      <p:cViewPr varScale="1">
        <p:scale>
          <a:sx n="98" d="100"/>
          <a:sy n="9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8641"/>
            <a:ext cx="8214359" cy="324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EE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5937" y="4726725"/>
            <a:ext cx="8670925" cy="0"/>
          </a:xfrm>
          <a:custGeom>
            <a:avLst/>
            <a:gdLst/>
            <a:ahLst/>
            <a:cxnLst/>
            <a:rect l="l" t="t" r="r" b="b"/>
            <a:pathLst>
              <a:path w="8670925">
                <a:moveTo>
                  <a:pt x="0" y="0"/>
                </a:moveTo>
                <a:lnTo>
                  <a:pt x="86708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495" y="541744"/>
            <a:ext cx="454914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50" dirty="0">
                <a:latin typeface="Arial"/>
                <a:cs typeface="Arial"/>
              </a:rPr>
              <a:t>Library</a:t>
            </a:r>
            <a:r>
              <a:rPr sz="3500" b="1" spc="-145" dirty="0">
                <a:latin typeface="Arial"/>
                <a:cs typeface="Arial"/>
              </a:rPr>
              <a:t> </a:t>
            </a:r>
            <a:r>
              <a:rPr sz="3500" b="1" spc="95" dirty="0">
                <a:latin typeface="Arial"/>
                <a:cs typeface="Arial"/>
              </a:rPr>
              <a:t>Management </a:t>
            </a:r>
            <a:r>
              <a:rPr sz="3500" b="1" dirty="0">
                <a:latin typeface="Arial"/>
                <a:cs typeface="Arial"/>
              </a:rPr>
              <a:t>System</a:t>
            </a:r>
            <a:r>
              <a:rPr sz="3500" b="1" spc="-10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on</a:t>
            </a:r>
            <a:r>
              <a:rPr sz="3500" b="1" spc="-5" dirty="0">
                <a:latin typeface="Arial"/>
                <a:cs typeface="Arial"/>
              </a:rPr>
              <a:t> </a:t>
            </a:r>
            <a:r>
              <a:rPr sz="3500" b="1" spc="-20" dirty="0">
                <a:latin typeface="Arial"/>
                <a:cs typeface="Arial"/>
              </a:rPr>
              <a:t>UNIX</a:t>
            </a:r>
            <a:endParaRPr sz="3500">
              <a:latin typeface="Arial"/>
              <a:cs typeface="Arial"/>
            </a:endParaRPr>
          </a:p>
          <a:p>
            <a:pPr marL="219075" marR="210185" algn="ctr">
              <a:lnSpc>
                <a:spcPct val="100000"/>
              </a:lnSpc>
              <a:spcBef>
                <a:spcPts val="70"/>
              </a:spcBef>
            </a:pPr>
            <a:r>
              <a:rPr sz="1700" spc="-75" dirty="0">
                <a:latin typeface="Verdana"/>
                <a:cs typeface="Verdana"/>
              </a:rPr>
              <a:t>Streamlining </a:t>
            </a:r>
            <a:r>
              <a:rPr sz="1700" spc="-50" dirty="0">
                <a:latin typeface="Verdana"/>
                <a:cs typeface="Verdana"/>
              </a:rPr>
              <a:t>Library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Operations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through </a:t>
            </a:r>
            <a:r>
              <a:rPr sz="1700" spc="-65" dirty="0">
                <a:latin typeface="Verdana"/>
                <a:cs typeface="Verdana"/>
              </a:rPr>
              <a:t>Command-</a:t>
            </a:r>
            <a:r>
              <a:rPr sz="1700" spc="-45" dirty="0">
                <a:latin typeface="Verdana"/>
                <a:cs typeface="Verdana"/>
              </a:rPr>
              <a:t>Line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Interface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375" y="2518480"/>
            <a:ext cx="340487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Presented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By</a:t>
            </a:r>
            <a:r>
              <a:rPr sz="1800" spc="-25" dirty="0">
                <a:latin typeface="Arial MT"/>
                <a:cs typeface="Arial MT"/>
              </a:rPr>
              <a:t>:</a:t>
            </a:r>
            <a:endParaRPr sz="1800" dirty="0">
              <a:latin typeface="Arial MT"/>
              <a:cs typeface="Arial MT"/>
            </a:endParaRPr>
          </a:p>
          <a:p>
            <a:pPr marL="12700" marR="246379">
              <a:lnSpc>
                <a:spcPct val="100699"/>
              </a:lnSpc>
            </a:pPr>
            <a:r>
              <a:rPr sz="1800" spc="-10" dirty="0">
                <a:latin typeface="Arial MT"/>
                <a:cs typeface="Arial MT"/>
              </a:rPr>
              <a:t>Kashvi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Agarwal(1BM23CS142) </a:t>
            </a:r>
            <a:r>
              <a:rPr sz="1800" dirty="0" err="1">
                <a:latin typeface="Arial MT"/>
                <a:cs typeface="Arial MT"/>
              </a:rPr>
              <a:t>Kumud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Ghimire</a:t>
            </a:r>
            <a:r>
              <a:rPr lang="en-US" sz="1800" spc="-10" dirty="0">
                <a:latin typeface="Arial MT"/>
                <a:cs typeface="Arial MT"/>
              </a:rPr>
              <a:t>(1BM23CS160)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699"/>
              </a:lnSpc>
            </a:pPr>
            <a:r>
              <a:rPr lang="en-US" sz="1800" dirty="0" err="1">
                <a:latin typeface="Arial MT"/>
                <a:cs typeface="Arial MT"/>
              </a:rPr>
              <a:t>K.</a:t>
            </a:r>
            <a:r>
              <a:rPr sz="1800" dirty="0" err="1">
                <a:latin typeface="Arial MT"/>
                <a:cs typeface="Arial MT"/>
              </a:rPr>
              <a:t>Keerthi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Reddy(1BM23CS137) </a:t>
            </a:r>
            <a:r>
              <a:rPr sz="1800" dirty="0">
                <a:latin typeface="Arial MT"/>
                <a:cs typeface="Arial MT"/>
              </a:rPr>
              <a:t>Kanishka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Sharma(1BM23CS138)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2325" y="217850"/>
            <a:ext cx="3634274" cy="437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Main</a:t>
            </a:r>
            <a:r>
              <a:rPr spc="-25" dirty="0"/>
              <a:t> </a:t>
            </a:r>
            <a:r>
              <a:rPr dirty="0"/>
              <a:t>Menu</a:t>
            </a:r>
            <a:r>
              <a:rPr spc="-15" dirty="0"/>
              <a:t> </a:t>
            </a:r>
            <a:r>
              <a:rPr spc="-10" dirty="0"/>
              <a:t>Interaction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2743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508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 etc.).</a:t>
            </a:r>
          </a:p>
          <a:p>
            <a:pPr marL="469265" indent="-342265">
              <a:lnSpc>
                <a:spcPts val="1639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34036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borrow).</a:t>
            </a:r>
          </a:p>
          <a:p>
            <a:pPr marL="469265" indent="-342265">
              <a:lnSpc>
                <a:spcPts val="1639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265" indent="-342265">
              <a:lnSpc>
                <a:spcPct val="100000"/>
              </a:lnSpc>
              <a:spcBef>
                <a:spcPts val="1155"/>
              </a:spcBef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"Exit”.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3044F-90DF-42F1-A267-71D86F29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666750"/>
            <a:ext cx="37338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User</a:t>
            </a:r>
            <a:r>
              <a:rPr spc="-155" dirty="0"/>
              <a:t> </a:t>
            </a:r>
            <a:r>
              <a:rPr dirty="0"/>
              <a:t>Action</a:t>
            </a:r>
            <a:r>
              <a:rPr spc="-20" dirty="0"/>
              <a:t> </a:t>
            </a: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Borrowing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42704"/>
            <a:ext cx="7374890" cy="285051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7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89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"Borrow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book"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39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39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39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1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89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89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89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smooth,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3CE59-52A3-44B6-9B52-631BDEA0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9" y="742950"/>
            <a:ext cx="3693565" cy="31242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86389D-126D-4305-9BB8-007DDAD9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51785"/>
            <a:ext cx="3432138" cy="1762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4A0835-A4B8-4239-B30D-8CDA82C4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77231"/>
            <a:ext cx="3863553" cy="1694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Error</a:t>
            </a:r>
            <a:r>
              <a:rPr spc="30" dirty="0"/>
              <a:t> </a:t>
            </a:r>
            <a:r>
              <a:rPr dirty="0"/>
              <a:t>Handling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803719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details,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"Invalid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again!"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4D45F6-22C2-4021-905C-5ADBD1C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22" y="819150"/>
            <a:ext cx="357187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AF7981-C01F-4834-81BE-DB63AF74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2" y="2647950"/>
            <a:ext cx="35718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 and</a:t>
            </a:r>
            <a:r>
              <a:rPr spc="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757237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E4367E-1A19-40DC-B950-4ACE0E2E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05150"/>
            <a:ext cx="342900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4D2C3B-1D93-4D0C-A062-785C61EF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47" y="1019175"/>
            <a:ext cx="4314825" cy="2876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1E8D46-4BEE-4379-BEE5-FCDC0FAEA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6" y="590550"/>
            <a:ext cx="3429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7410"/>
            <a:ext cx="8257540" cy="32906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4765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78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spcBef>
                <a:spcPts val="110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46430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Times New Roman"/>
                <a:cs typeface="Times New Roman"/>
              </a:rPr>
              <a:t>Table</a:t>
            </a:r>
            <a:r>
              <a:rPr sz="3000" b="1" spc="-8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of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spc="-10" dirty="0">
                <a:latin typeface="Times New Roman"/>
                <a:cs typeface="Times New Roman"/>
              </a:rPr>
              <a:t>Contents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42210"/>
            <a:ext cx="8134984" cy="3003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50" b="1" spc="-10" dirty="0">
                <a:latin typeface="Times New Roman"/>
                <a:cs typeface="Times New Roman"/>
              </a:rPr>
              <a:t>Content</a:t>
            </a:r>
            <a:r>
              <a:rPr sz="1850" spc="-10" dirty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  <a:p>
            <a:pPr marL="469265" indent="-369570">
              <a:lnSpc>
                <a:spcPts val="2160"/>
              </a:lnSpc>
              <a:spcBef>
                <a:spcPts val="1085"/>
              </a:spcBef>
              <a:buFont typeface="Arial MT"/>
              <a:buChar char="●"/>
              <a:tabLst>
                <a:tab pos="469265" algn="l"/>
              </a:tabLst>
            </a:pPr>
            <a:r>
              <a:rPr sz="1850" b="1" spc="-10" dirty="0">
                <a:latin typeface="Times New Roman"/>
                <a:cs typeface="Times New Roman"/>
              </a:rPr>
              <a:t>Introduction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Overview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system,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its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purpose,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its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technology.</a:t>
            </a:r>
            <a:endParaRPr sz="1850">
              <a:latin typeface="Times New Roman"/>
              <a:cs typeface="Times New Roman"/>
            </a:endParaRPr>
          </a:p>
          <a:p>
            <a:pPr marL="469265" indent="-369570">
              <a:lnSpc>
                <a:spcPts val="2105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/>
                <a:cs typeface="Times New Roman"/>
              </a:rPr>
              <a:t>Key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Features</a:t>
            </a:r>
            <a:r>
              <a:rPr sz="1850" b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Detailed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explanation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main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features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system.</a:t>
            </a:r>
            <a:endParaRPr sz="1850">
              <a:latin typeface="Times New Roman"/>
              <a:cs typeface="Times New Roman"/>
            </a:endParaRPr>
          </a:p>
          <a:p>
            <a:pPr marL="469900" marR="58419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/>
                <a:cs typeface="Times New Roman"/>
              </a:rPr>
              <a:t>System</a:t>
            </a:r>
            <a:r>
              <a:rPr sz="1850" b="1" spc="-5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Flow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and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Menu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Structure</a:t>
            </a:r>
            <a:r>
              <a:rPr sz="1850" b="1" spc="-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How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program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runs,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from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login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to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main </a:t>
            </a:r>
            <a:r>
              <a:rPr sz="1850" dirty="0">
                <a:latin typeface="Times New Roman"/>
                <a:cs typeface="Times New Roman"/>
              </a:rPr>
              <a:t>menu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options.</a:t>
            </a:r>
            <a:endParaRPr sz="1850">
              <a:latin typeface="Times New Roman"/>
              <a:cs typeface="Times New Roman"/>
            </a:endParaRPr>
          </a:p>
          <a:p>
            <a:pPr marL="469900" marR="311785" indent="-370205">
              <a:lnSpc>
                <a:spcPts val="2100"/>
              </a:lnSpc>
              <a:spcBef>
                <a:spcPts val="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/>
                <a:cs typeface="Times New Roman"/>
              </a:rPr>
              <a:t>User</a:t>
            </a:r>
            <a:r>
              <a:rPr sz="1850" b="1" spc="-80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Interaction</a:t>
            </a:r>
            <a:r>
              <a:rPr sz="1850" b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Step-by-</a:t>
            </a:r>
            <a:r>
              <a:rPr sz="1850" dirty="0">
                <a:latin typeface="Times New Roman"/>
                <a:cs typeface="Times New Roman"/>
              </a:rPr>
              <a:t>step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breakdown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how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user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interacts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with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 </a:t>
            </a:r>
            <a:r>
              <a:rPr sz="1850" spc="-10" dirty="0">
                <a:latin typeface="Times New Roman"/>
                <a:cs typeface="Times New Roman"/>
              </a:rPr>
              <a:t>system.</a:t>
            </a:r>
            <a:endParaRPr sz="1850">
              <a:latin typeface="Times New Roman"/>
              <a:cs typeface="Times New Roman"/>
            </a:endParaRPr>
          </a:p>
          <a:p>
            <a:pPr marL="469265" indent="-369570">
              <a:lnSpc>
                <a:spcPts val="2000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/>
                <a:cs typeface="Times New Roman"/>
              </a:rPr>
              <a:t>Results</a:t>
            </a:r>
            <a:r>
              <a:rPr sz="1850" b="1" spc="-9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and</a:t>
            </a:r>
            <a:r>
              <a:rPr sz="1850" b="1" spc="-114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Analysis</a:t>
            </a:r>
            <a:r>
              <a:rPr sz="1850" b="1" spc="-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Key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outcomes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benefits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of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implementing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system.</a:t>
            </a:r>
            <a:endParaRPr sz="1850">
              <a:latin typeface="Times New Roman"/>
              <a:cs typeface="Times New Roman"/>
            </a:endParaRPr>
          </a:p>
          <a:p>
            <a:pPr marL="469900" marR="5080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spc="-10" dirty="0">
                <a:latin typeface="Times New Roman"/>
                <a:cs typeface="Times New Roman"/>
              </a:rPr>
              <a:t>Conclusion</a:t>
            </a:r>
            <a:r>
              <a:rPr sz="1850" b="1" spc="-5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and</a:t>
            </a:r>
            <a:r>
              <a:rPr sz="1850" b="1" spc="-5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Future</a:t>
            </a:r>
            <a:r>
              <a:rPr sz="1850" b="1" spc="-50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Enhancements</a:t>
            </a:r>
            <a:r>
              <a:rPr sz="1850" b="1" spc="-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–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Summarizing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the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system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and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ideas</a:t>
            </a:r>
            <a:r>
              <a:rPr sz="1850" spc="-5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for </a:t>
            </a:r>
            <a:r>
              <a:rPr sz="1850" spc="-10" dirty="0">
                <a:latin typeface="Times New Roman"/>
                <a:cs typeface="Times New Roman"/>
              </a:rPr>
              <a:t>improvement.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67543"/>
            <a:ext cx="8356600" cy="3741409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lnSpc>
                <a:spcPts val="1780"/>
              </a:lnSpc>
              <a:spcBef>
                <a:spcPts val="125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borrowers,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820"/>
              </a:lnSpc>
              <a:spcBef>
                <a:spcPts val="1075"/>
              </a:spcBef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boxes),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UNIX?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5405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UNIX’s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Key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864"/>
            <a:ext cx="6478270" cy="311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/>
                <a:cs typeface="Arial"/>
              </a:rPr>
              <a:t>Main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Menu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Options</a:t>
            </a:r>
            <a:r>
              <a:rPr sz="1700" spc="-10" dirty="0">
                <a:latin typeface="Arial MT"/>
                <a:cs typeface="Arial MT"/>
              </a:rPr>
              <a:t>:</a:t>
            </a:r>
            <a:endParaRPr sz="1700" dirty="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9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700" spc="-10" dirty="0"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79337"/>
            <a:ext cx="7915909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Zenity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Integration</a:t>
            </a:r>
            <a:r>
              <a:rPr sz="1400" spc="-10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</a:t>
            </a:r>
            <a:r>
              <a:rPr spc="10" dirty="0"/>
              <a:t> </a:t>
            </a:r>
            <a:r>
              <a:rPr dirty="0"/>
              <a:t>Flow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Menu</a:t>
            </a:r>
            <a:r>
              <a:rPr spc="1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074" y="1123950"/>
            <a:ext cx="819785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book),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(Borrow,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E29200-7259-45E4-9E6F-03FDB7DE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562546"/>
            <a:ext cx="2895600" cy="2274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12CDF5-D582-4F30-93CD-61DA0DA5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833" y="554164"/>
            <a:ext cx="4013456" cy="3716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20"/>
              </a:spcBef>
            </a:pPr>
            <a:r>
              <a:rPr dirty="0"/>
              <a:t>Login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Registration</a:t>
            </a:r>
            <a:r>
              <a:rPr spc="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(email/password)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valid,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granted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5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35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success/error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48402-E859-465D-B28D-AD881B08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19150"/>
            <a:ext cx="3645699" cy="18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560C1F-32B1-4446-84BC-C243D683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80" y="819150"/>
            <a:ext cx="3730972" cy="1897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LIBRARY MANAGEMENT SYSTEM</Template>
  <TotalTime>0</TotalTime>
  <Words>1022</Words>
  <Application>Microsoft Office PowerPoint</Application>
  <PresentationFormat>On-screen Show (16:9)</PresentationFormat>
  <Paragraphs>106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MT</vt:lpstr>
      <vt:lpstr>Times New Roman</vt:lpstr>
      <vt:lpstr>Verdana</vt:lpstr>
      <vt:lpstr>Office Theme</vt:lpstr>
      <vt:lpstr>Library Management System on UNIX Streamlining Library Operations through Command-Line Interface</vt:lpstr>
      <vt:lpstr>Table of Contents</vt:lpstr>
      <vt:lpstr>Introduction to the System</vt:lpstr>
      <vt:lpstr>Key Features of the System</vt:lpstr>
      <vt:lpstr>PowerPoint Presentation</vt:lpstr>
      <vt:lpstr>System Flow and Menu Structure</vt:lpstr>
      <vt:lpstr>PowerPoint Presentation</vt:lpstr>
      <vt:lpstr>Login and Registration Process</vt:lpstr>
      <vt:lpstr>PowerPoint Presentation</vt:lpstr>
      <vt:lpstr>Main Menu Interaction</vt:lpstr>
      <vt:lpstr>PowerPoint Presentation</vt:lpstr>
      <vt:lpstr>User Action Example: Borrowing a Book</vt:lpstr>
      <vt:lpstr>PowerPoint Presentation</vt:lpstr>
      <vt:lpstr>Error Handling and Validation</vt:lpstr>
      <vt:lpstr>PowerPoint Presentation</vt:lpstr>
      <vt:lpstr>Result and analysis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on UNIX Streamlining Library Operations through Command-Line Interface</dc:title>
  <dc:creator>student</dc:creator>
  <cp:lastModifiedBy>student</cp:lastModifiedBy>
  <cp:revision>1</cp:revision>
  <dcterms:created xsi:type="dcterms:W3CDTF">2025-01-01T22:56:02Z</dcterms:created>
  <dcterms:modified xsi:type="dcterms:W3CDTF">2025-01-01T22:56:13Z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2025-01-02T00:00:00Z</vt:filetime>
  </property>
</Properties>
</file>