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B90F-6450-C614-A6B2-CAF5C0F58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9839D-55B4-93D4-370B-821F92242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CCA9-DEFA-9BC9-1046-3A7D9990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5574D-252C-89FD-1983-C604AC90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7877B-5AE1-9372-FA73-89F45256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5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9DE9-C7D0-9FE3-3066-B7FE03F7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C3891-B8EB-AA77-3DF4-2DD5C5AC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51DA-5402-AF2A-5444-FB23AF6C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45A2-D23A-A9C1-EE76-68F26C80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F166-83E5-2BFC-F583-F751857F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7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23268-6B3A-112A-728C-F3A5BC304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D7E5F-5DBC-90BA-DB4B-F812A8064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D6BF-9529-28D6-F9A3-690FC37E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A06CF-29C2-6027-63A8-32B84F0D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0A83-D2A8-2CC7-7546-C25CEF84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6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C01D-6126-3F63-19D9-0EC4B1F9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6864-77D0-7572-0E99-CA628E983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222A-577B-85B8-840D-58786D04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07D6B-5C9F-D76D-2A78-53F333EA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AE1AD-8742-405E-A329-D3E53CC4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8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DD9-BF23-FE0B-7CB8-3FA05D92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54151-52C5-96E5-F68C-8D32ADCB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D979-128C-818D-DC1D-7EA0DA8B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3133-FDC1-2093-F152-AEB2CAE4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C9BD-6819-A8CC-F43A-066375C1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3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9595-96ED-15C3-9E49-8A9236C8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78C5-E494-16FF-BC81-18148356D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4404D-6C82-5EEE-E340-8079E56BE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410A5-CA0E-D54A-790A-1A20070E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814DB-237F-25D2-2EE3-6EEDF016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6DF7D-1368-7DB0-57D8-3BB9A895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3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280E-8935-B32C-21A0-B1A3E71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1FA3C-E0B1-2D11-F040-5E7AED99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F7900-744B-0227-EE0D-25722345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78395-8EAB-ED63-14EF-4DD95CA44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FCA5F-0F8B-D707-336F-14D372CBE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7275E-7F29-CC91-7473-51AAB1FB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312C5-A5D4-BB59-4055-24B8D0FF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CCB53-FA16-3A06-D230-81969B21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FB6A-997C-BFF8-299F-D848A4F8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685ED-AD67-ECFC-1F63-27257790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63AC7-1275-C9C3-D18B-AD82D23E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CD851-69B1-5A2A-92E8-BEA77DD0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1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EBF53-FBE5-0F4E-7886-7DFB6FE5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3738A-89E5-25BC-F748-8264FF88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A06B-80F0-6DBE-5194-E8D61115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9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12B6-E63A-1427-F3F1-451562B4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697F-4646-2E7B-4F32-398E462D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2435A-A266-E70A-3BF3-831C4A84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725C-5EC2-50F4-5A0F-F01577D8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8F1D1-BFC5-46BB-056A-C7B67130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CC526-FCF3-6449-A34A-C1B658D7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4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DBB4-1933-6CE7-EB7C-031365A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0055A-0698-4BC8-0E8C-5A1917FDB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04808-5ECC-198C-7EFD-8629B00EC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3E95C-68EF-185B-A034-F4984D90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E0D79-3EE1-46C9-B98B-11C1EBBB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7E596-DA94-F964-BF79-D515760D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7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EB6C5-C667-AB43-DE09-0B6CF9EF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8409A-E201-6C74-3793-9BE4C1B6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0897F-743F-82B4-E744-A01D59F9D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B8E6-94A8-CAA3-FC0A-EA212BD63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1CAAB-D3E1-36BC-D30C-C91410BEC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2FCDBC-096F-049F-CC8D-25A4C4BC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03" y="1040796"/>
            <a:ext cx="5417142" cy="4776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EE622-C579-C7FC-D94B-36658203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0" y="2116916"/>
            <a:ext cx="4891525" cy="163982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4048B-88A0-071F-B085-C3233B45A696}"/>
              </a:ext>
            </a:extLst>
          </p:cNvPr>
          <p:cNvSpPr/>
          <p:nvPr/>
        </p:nvSpPr>
        <p:spPr>
          <a:xfrm>
            <a:off x="233082" y="277906"/>
            <a:ext cx="11591365" cy="6302188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EB43F0-3660-191D-CD3F-960CFBB0C745}"/>
              </a:ext>
            </a:extLst>
          </p:cNvPr>
          <p:cNvCxnSpPr>
            <a:cxnSpLocks/>
          </p:cNvCxnSpPr>
          <p:nvPr/>
        </p:nvCxnSpPr>
        <p:spPr>
          <a:xfrm flipH="1">
            <a:off x="717176" y="3962400"/>
            <a:ext cx="46559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CEE622-C579-C7FC-D94B-36658203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637" y="171712"/>
            <a:ext cx="3382379" cy="113390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4048B-88A0-071F-B085-C3233B45A696}"/>
              </a:ext>
            </a:extLst>
          </p:cNvPr>
          <p:cNvSpPr/>
          <p:nvPr/>
        </p:nvSpPr>
        <p:spPr>
          <a:xfrm>
            <a:off x="618564" y="1792941"/>
            <a:ext cx="7664823" cy="460785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D9D1-FCC4-FC97-A23C-EC12A068A8B0}"/>
              </a:ext>
            </a:extLst>
          </p:cNvPr>
          <p:cNvSpPr txBox="1"/>
          <p:nvPr/>
        </p:nvSpPr>
        <p:spPr>
          <a:xfrm>
            <a:off x="477815" y="382285"/>
            <a:ext cx="6541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What is MongoDB?</a:t>
            </a:r>
            <a:endParaRPr lang="en-IN" sz="54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CDD77C-28B3-453A-3296-5636285D157C}"/>
              </a:ext>
            </a:extLst>
          </p:cNvPr>
          <p:cNvCxnSpPr>
            <a:cxnSpLocks/>
          </p:cNvCxnSpPr>
          <p:nvPr/>
        </p:nvCxnSpPr>
        <p:spPr>
          <a:xfrm flipH="1">
            <a:off x="618565" y="1434353"/>
            <a:ext cx="1095487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98248B-9631-214B-D8AC-C93484C7ACC5}"/>
              </a:ext>
            </a:extLst>
          </p:cNvPr>
          <p:cNvSpPr txBox="1"/>
          <p:nvPr/>
        </p:nvSpPr>
        <p:spPr>
          <a:xfrm>
            <a:off x="1223681" y="2043952"/>
            <a:ext cx="6454588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Open-Source Document based Dataset.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Stores the data in JSON-like format.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It's a NoSQL Database.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Schema Free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D1457-D779-32E8-F5DB-03181BC0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995" y="2802753"/>
            <a:ext cx="3503239" cy="21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566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CEE622-C579-C7FC-D94B-36658203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726" y="171712"/>
            <a:ext cx="3382379" cy="113390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4048B-88A0-071F-B085-C3233B45A696}"/>
              </a:ext>
            </a:extLst>
          </p:cNvPr>
          <p:cNvSpPr/>
          <p:nvPr/>
        </p:nvSpPr>
        <p:spPr>
          <a:xfrm>
            <a:off x="618564" y="1792941"/>
            <a:ext cx="10641107" cy="460785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D9D1-FCC4-FC97-A23C-EC12A068A8B0}"/>
              </a:ext>
            </a:extLst>
          </p:cNvPr>
          <p:cNvSpPr txBox="1"/>
          <p:nvPr/>
        </p:nvSpPr>
        <p:spPr>
          <a:xfrm>
            <a:off x="477815" y="382285"/>
            <a:ext cx="6541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Why MongoDB?</a:t>
            </a:r>
            <a:endParaRPr lang="en-IN" sz="54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CDD77C-28B3-453A-3296-5636285D157C}"/>
              </a:ext>
            </a:extLst>
          </p:cNvPr>
          <p:cNvCxnSpPr>
            <a:cxnSpLocks/>
          </p:cNvCxnSpPr>
          <p:nvPr/>
        </p:nvCxnSpPr>
        <p:spPr>
          <a:xfrm flipH="1">
            <a:off x="618565" y="1434353"/>
            <a:ext cx="1095487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6754970-7456-5446-0C02-0E9D4EEAD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287" y="2011491"/>
            <a:ext cx="2651990" cy="25071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83D95A-FE1C-5DD8-1166-D0AC19DEF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14" y="3553933"/>
            <a:ext cx="2911092" cy="24919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7EE9E5-2C07-AC9F-077F-D55E1ADC9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520" y="3451054"/>
            <a:ext cx="2004234" cy="26977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5CD975-0F0B-02DA-9912-6E90FF201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85" y="2058087"/>
            <a:ext cx="2185708" cy="27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359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CEE622-C579-C7FC-D94B-36658203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726" y="171712"/>
            <a:ext cx="3382379" cy="113390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4048B-88A0-071F-B085-C3233B45A696}"/>
              </a:ext>
            </a:extLst>
          </p:cNvPr>
          <p:cNvSpPr/>
          <p:nvPr/>
        </p:nvSpPr>
        <p:spPr>
          <a:xfrm>
            <a:off x="304802" y="1792941"/>
            <a:ext cx="11358280" cy="460785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D9D1-FCC4-FC97-A23C-EC12A068A8B0}"/>
              </a:ext>
            </a:extLst>
          </p:cNvPr>
          <p:cNvSpPr txBox="1"/>
          <p:nvPr/>
        </p:nvSpPr>
        <p:spPr>
          <a:xfrm>
            <a:off x="477815" y="382285"/>
            <a:ext cx="71421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Working of MongoDB?</a:t>
            </a:r>
            <a:endParaRPr lang="en-IN" sz="54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CDD77C-28B3-453A-3296-5636285D157C}"/>
              </a:ext>
            </a:extLst>
          </p:cNvPr>
          <p:cNvCxnSpPr>
            <a:cxnSpLocks/>
          </p:cNvCxnSpPr>
          <p:nvPr/>
        </p:nvCxnSpPr>
        <p:spPr>
          <a:xfrm flipH="1">
            <a:off x="618565" y="1434353"/>
            <a:ext cx="1095487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7EDE2D-81A7-E2C7-0D3F-39492D47F7DE}"/>
              </a:ext>
            </a:extLst>
          </p:cNvPr>
          <p:cNvSpPr txBox="1"/>
          <p:nvPr/>
        </p:nvSpPr>
        <p:spPr>
          <a:xfrm>
            <a:off x="818473" y="1739524"/>
            <a:ext cx="593463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Architecture of MongoDB is shown.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</a:rPr>
              <a:t>D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atabase, collection, and documents are related to each other.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</a:rPr>
              <a:t>Inside Collection we can have other collections and  documents.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</a:rPr>
              <a:t>Document holds the data in key-value pair.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</a:rPr>
              <a:t>The data stored in the MongoDB is in the format of BSON documents.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</a:rPr>
              <a:t>Here, BSON stands for Binary representation of JSON documents.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3CAEC-5B2A-CAFB-F8E5-D788E5825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05" y="2305407"/>
            <a:ext cx="4412780" cy="32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084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F518549-C927-0BAB-AC92-D33E7DBDF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51"/>
          <a:stretch/>
        </p:blipFill>
        <p:spPr>
          <a:xfrm>
            <a:off x="2397217" y="2294964"/>
            <a:ext cx="7687031" cy="4373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EE622-C579-C7FC-D94B-36658203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408" y="514933"/>
            <a:ext cx="3382379" cy="113390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4048B-88A0-071F-B085-C3233B45A696}"/>
              </a:ext>
            </a:extLst>
          </p:cNvPr>
          <p:cNvSpPr/>
          <p:nvPr/>
        </p:nvSpPr>
        <p:spPr>
          <a:xfrm>
            <a:off x="618564" y="2312894"/>
            <a:ext cx="10641107" cy="4373387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D9D1-FCC4-FC97-A23C-EC12A068A8B0}"/>
              </a:ext>
            </a:extLst>
          </p:cNvPr>
          <p:cNvSpPr txBox="1"/>
          <p:nvPr/>
        </p:nvSpPr>
        <p:spPr>
          <a:xfrm>
            <a:off x="477815" y="382285"/>
            <a:ext cx="7455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6"/>
                </a:solidFill>
              </a:rPr>
              <a:t>Difference Between MongoDB and RDBMS? </a:t>
            </a:r>
            <a:endParaRPr lang="en-IN" sz="54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CDD77C-28B3-453A-3296-5636285D157C}"/>
              </a:ext>
            </a:extLst>
          </p:cNvPr>
          <p:cNvCxnSpPr>
            <a:cxnSpLocks/>
          </p:cNvCxnSpPr>
          <p:nvPr/>
        </p:nvCxnSpPr>
        <p:spPr>
          <a:xfrm flipH="1">
            <a:off x="618564" y="2154540"/>
            <a:ext cx="1095487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51839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97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kashyapkolhe.123@outlook.com</dc:creator>
  <cp:lastModifiedBy>kashyapkolhe.123@outlook.com</cp:lastModifiedBy>
  <cp:revision>2</cp:revision>
  <dcterms:created xsi:type="dcterms:W3CDTF">2023-06-16T03:22:13Z</dcterms:created>
  <dcterms:modified xsi:type="dcterms:W3CDTF">2023-06-16T08:21:58Z</dcterms:modified>
</cp:coreProperties>
</file>