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JetBrains Mono SemiBold"/>
      <p:regular r:id="rId18"/>
      <p:bold r:id="rId19"/>
      <p:italic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SemiBold-italic.fntdata"/><Relationship Id="rId22" Type="http://schemas.openxmlformats.org/officeDocument/2006/relationships/font" Target="fonts/PoppinsSemiBold-regular.fntdata"/><Relationship Id="rId21" Type="http://schemas.openxmlformats.org/officeDocument/2006/relationships/font" Target="fonts/JetBrainsMonoSemiBold-boldItalic.fntdata"/><Relationship Id="rId24" Type="http://schemas.openxmlformats.org/officeDocument/2006/relationships/font" Target="fonts/PoppinsSemiBold-italic.fntdata"/><Relationship Id="rId23" Type="http://schemas.openxmlformats.org/officeDocument/2006/relationships/font" Target="fonts/Poppins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JetBrainsMonoSemiBold-bold.fntdata"/><Relationship Id="rId18" Type="http://schemas.openxmlformats.org/officeDocument/2006/relationships/font" Target="fonts/JetBrainsMon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2637a87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2637a8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39371e1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39371e1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e195bb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e195bb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e195bb0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e195bb0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e195bb0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e195bb0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e195bb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e195bb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e195bb1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e195bb1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2637a872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2637a87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28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EBEB"/>
                </a:solidFill>
                <a:latin typeface="Poppins"/>
                <a:ea typeface="Poppins"/>
                <a:cs typeface="Poppins"/>
                <a:sym typeface="Poppins"/>
              </a:rPr>
              <a:t>Assignment : L1</a:t>
            </a:r>
            <a:endParaRPr b="1">
              <a:solidFill>
                <a:srgbClr val="00EB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7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Output &amp; Variables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09675"/>
            <a:ext cx="85206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can you output “Physics”and  “Wallah” in two different lines in C++?</a:t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309675"/>
            <a:ext cx="85206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Print 10 using 2 positive numbers less than 6  in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C++ as output.</a:t>
            </a:r>
            <a:endParaRPr sz="1500">
              <a:solidFill>
                <a:srgbClr val="F1C23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309675"/>
            <a:ext cx="8520600" cy="3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much space does following data types take ?</a:t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 SemiBold"/>
              <a:buAutoNum type="arabicPeriod"/>
            </a:pPr>
            <a:r>
              <a:rPr lang="en" sz="2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</a:t>
            </a:r>
            <a:endParaRPr sz="2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 SemiBold"/>
              <a:buAutoNum type="arabicPeriod"/>
            </a:pPr>
            <a:r>
              <a:rPr lang="en" sz="2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bool</a:t>
            </a:r>
            <a:endParaRPr sz="2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 SemiBold"/>
              <a:buAutoNum type="arabicPeriod"/>
            </a:pPr>
            <a:r>
              <a:rPr lang="en" sz="2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float</a:t>
            </a:r>
            <a:endParaRPr sz="2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309675"/>
            <a:ext cx="85206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is the output of this program?</a:t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368700" y="1125675"/>
            <a:ext cx="85206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void main(){</a:t>
            </a:r>
            <a:endParaRPr sz="200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	int a=4;</a:t>
            </a:r>
            <a:endParaRPr sz="200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int b=5;</a:t>
            </a:r>
            <a:endParaRPr sz="200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a++;b--;</a:t>
            </a:r>
            <a:endParaRPr sz="200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cout&lt;&lt;++a&lt;&lt;” “&lt;&lt;b–-;</a:t>
            </a:r>
            <a:endParaRPr sz="200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JetBrains Mono SemiBold"/>
                <a:ea typeface="JetBrains Mono SemiBold"/>
                <a:cs typeface="JetBrains Mono SemiBold"/>
                <a:sym typeface="JetBrains Mono SemiBold"/>
              </a:rPr>
              <a:t>}</a:t>
            </a:r>
            <a:endParaRPr sz="2000">
              <a:solidFill>
                <a:schemeClr val="lt1"/>
              </a:solidFill>
              <a:latin typeface="JetBrains Mono SemiBold"/>
              <a:ea typeface="JetBrains Mono SemiBold"/>
              <a:cs typeface="JetBrains Mono SemiBold"/>
              <a:sym typeface="JetBrains Mon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309675"/>
            <a:ext cx="85206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WAP to find the circumference of a circle with radius 10 in C++.</a:t>
            </a:r>
            <a:endParaRPr sz="3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309675"/>
            <a:ext cx="90648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Ques: </a:t>
            </a:r>
            <a:r>
              <a:rPr lang="en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many of these can be a variable name?</a:t>
            </a:r>
            <a:endParaRPr sz="2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368700" y="1125675"/>
            <a:ext cx="85206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EBE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01PWskills</a:t>
            </a:r>
            <a:endParaRPr sz="2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_FLOAT</a:t>
            </a:r>
            <a:endParaRPr sz="2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</a:t>
            </a:r>
            <a:r>
              <a:rPr lang="en"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nt</a:t>
            </a:r>
            <a:endParaRPr sz="2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FLOAT</a:t>
            </a:r>
            <a:endParaRPr sz="2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You will </a:t>
            </a:r>
            <a:r>
              <a:rPr lang="en"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succeed</a:t>
            </a:r>
            <a:r>
              <a:rPr lang="en"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sz="2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ctrTitle"/>
          </p:nvPr>
        </p:nvSpPr>
        <p:spPr>
          <a:xfrm>
            <a:off x="1191150" y="1975200"/>
            <a:ext cx="6761700" cy="11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EBEB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sz="7200">
              <a:solidFill>
                <a:srgbClr val="00EB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