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oppins"/>
      <p:regular r:id="rId14"/>
      <p:bold r:id="rId15"/>
      <p:italic r:id="rId16"/>
      <p:boldItalic r:id="rId17"/>
    </p:embeddedFont>
    <p:embeddedFont>
      <p:font typeface="JetBrains Mono SemiBold"/>
      <p:regular r:id="rId18"/>
      <p:bold r:id="rId19"/>
      <p:italic r:id="rId20"/>
      <p:boldItalic r:id="rId21"/>
    </p:embeddedFont>
    <p:embeddedFont>
      <p:font typeface="Poppins SemiBold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JetBrainsMonoSemiBold-italic.fntdata"/><Relationship Id="rId22" Type="http://schemas.openxmlformats.org/officeDocument/2006/relationships/font" Target="fonts/PoppinsSemiBold-regular.fntdata"/><Relationship Id="rId21" Type="http://schemas.openxmlformats.org/officeDocument/2006/relationships/font" Target="fonts/JetBrainsMonoSemiBold-boldItalic.fntdata"/><Relationship Id="rId24" Type="http://schemas.openxmlformats.org/officeDocument/2006/relationships/font" Target="fonts/PoppinsSemiBold-italic.fntdata"/><Relationship Id="rId23" Type="http://schemas.openxmlformats.org/officeDocument/2006/relationships/font" Target="fonts/PoppinsSemiBol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PoppinsSemi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Poppins-bold.fntdata"/><Relationship Id="rId14" Type="http://schemas.openxmlformats.org/officeDocument/2006/relationships/font" Target="fonts/Poppins-regular.fntdata"/><Relationship Id="rId17" Type="http://schemas.openxmlformats.org/officeDocument/2006/relationships/font" Target="fonts/Poppins-boldItalic.fntdata"/><Relationship Id="rId16" Type="http://schemas.openxmlformats.org/officeDocument/2006/relationships/font" Target="fonts/Poppins-italic.fntdata"/><Relationship Id="rId19" Type="http://schemas.openxmlformats.org/officeDocument/2006/relationships/font" Target="fonts/JetBrainsMonoSemiBold-bold.fntdata"/><Relationship Id="rId18" Type="http://schemas.openxmlformats.org/officeDocument/2006/relationships/font" Target="fonts/JetBrainsMonoSemiBo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047fc2ce1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047fc2ce1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839371e18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839371e18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ee195bb0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ee195bb0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eebb91395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eebb91395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eebb91395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eebb91395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eebb91395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eebb91395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eebb91395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eebb91395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02637a872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02637a872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5280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EBEB"/>
                </a:solidFill>
                <a:latin typeface="Poppins"/>
                <a:ea typeface="Poppins"/>
                <a:cs typeface="Poppins"/>
                <a:sym typeface="Poppins"/>
              </a:rPr>
              <a:t>Assignment : L2</a:t>
            </a:r>
            <a:endParaRPr b="1">
              <a:solidFill>
                <a:srgbClr val="00EBEB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4876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Input &amp; Operators </a:t>
            </a:r>
            <a:endParaRPr b="1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309675"/>
            <a:ext cx="8520600" cy="11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00EBEB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Ques:  </a:t>
            </a:r>
            <a:r>
              <a:rPr lang="en" sz="26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Find the output for this code .</a:t>
            </a:r>
            <a:endParaRPr sz="26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311700" y="1029425"/>
            <a:ext cx="8520600" cy="38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EEEEE"/>
                </a:solidFill>
                <a:latin typeface="JetBrains Mono SemiBold"/>
                <a:ea typeface="JetBrains Mono SemiBold"/>
                <a:cs typeface="JetBrains Mono SemiBold"/>
                <a:sym typeface="JetBrains Mono SemiBold"/>
              </a:rPr>
              <a:t>int x;</a:t>
            </a:r>
            <a:endParaRPr sz="1800">
              <a:solidFill>
                <a:srgbClr val="EEEEEE"/>
              </a:solidFill>
              <a:latin typeface="JetBrains Mono SemiBold"/>
              <a:ea typeface="JetBrains Mono SemiBold"/>
              <a:cs typeface="JetBrains Mono SemiBold"/>
              <a:sym typeface="JetBrains Mono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EEEEE"/>
                </a:solidFill>
                <a:latin typeface="JetBrains Mono SemiBold"/>
                <a:ea typeface="JetBrains Mono SemiBold"/>
                <a:cs typeface="JetBrains Mono SemiBold"/>
                <a:sym typeface="JetBrains Mono SemiBold"/>
              </a:rPr>
              <a:t>cout&lt;&lt;”Enter first number\n”;</a:t>
            </a:r>
            <a:endParaRPr sz="1800">
              <a:solidFill>
                <a:srgbClr val="EEEEEE"/>
              </a:solidFill>
              <a:latin typeface="JetBrains Mono SemiBold"/>
              <a:ea typeface="JetBrains Mono SemiBold"/>
              <a:cs typeface="JetBrains Mono SemiBold"/>
              <a:sym typeface="JetBrains Mono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EEEEE"/>
                </a:solidFill>
                <a:latin typeface="JetBrains Mono SemiBold"/>
                <a:ea typeface="JetBrains Mono SemiBold"/>
                <a:cs typeface="JetBrains Mono SemiBold"/>
                <a:sym typeface="JetBrains Mono SemiBold"/>
              </a:rPr>
              <a:t>cin&gt;&gt;x;  </a:t>
            </a:r>
            <a:r>
              <a:rPr lang="en" sz="1800">
                <a:solidFill>
                  <a:srgbClr val="6AA84F"/>
                </a:solidFill>
                <a:latin typeface="JetBrains Mono SemiBold"/>
                <a:ea typeface="JetBrains Mono SemiBold"/>
                <a:cs typeface="JetBrains Mono SemiBold"/>
                <a:sym typeface="JetBrains Mono SemiBold"/>
              </a:rPr>
              <a:t>// user will give ‘x’ a value.</a:t>
            </a:r>
            <a:endParaRPr sz="1800">
              <a:solidFill>
                <a:srgbClr val="6AA84F"/>
              </a:solidFill>
              <a:latin typeface="JetBrains Mono SemiBold"/>
              <a:ea typeface="JetBrains Mono SemiBold"/>
              <a:cs typeface="JetBrains Mono SemiBold"/>
              <a:sym typeface="JetBrains Mono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EEEEE"/>
                </a:solidFill>
                <a:latin typeface="JetBrains Mono SemiBold"/>
                <a:ea typeface="JetBrains Mono SemiBold"/>
                <a:cs typeface="JetBrains Mono SemiBold"/>
                <a:sym typeface="JetBrains Mono SemiBold"/>
              </a:rPr>
              <a:t>int y,m;</a:t>
            </a:r>
            <a:endParaRPr sz="1800">
              <a:solidFill>
                <a:srgbClr val="EEEEEE"/>
              </a:solidFill>
              <a:latin typeface="JetBrains Mono SemiBold"/>
              <a:ea typeface="JetBrains Mono SemiBold"/>
              <a:cs typeface="JetBrains Mono SemiBold"/>
              <a:sym typeface="JetBrains Mono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EEEEE"/>
                </a:solidFill>
                <a:latin typeface="JetBrains Mono SemiBold"/>
                <a:ea typeface="JetBrains Mono SemiBold"/>
                <a:cs typeface="JetBrains Mono SemiBold"/>
                <a:sym typeface="JetBrains Mono SemiBold"/>
              </a:rPr>
              <a:t>cout&lt;&lt;”Enter second number and value for taking modulus\n”;</a:t>
            </a:r>
            <a:endParaRPr sz="1800">
              <a:solidFill>
                <a:srgbClr val="EEEEEE"/>
              </a:solidFill>
              <a:latin typeface="JetBrains Mono SemiBold"/>
              <a:ea typeface="JetBrains Mono SemiBold"/>
              <a:cs typeface="JetBrains Mono SemiBold"/>
              <a:sym typeface="JetBrains Mono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EEEEE"/>
                </a:solidFill>
                <a:latin typeface="JetBrains Mono SemiBold"/>
                <a:ea typeface="JetBrains Mono SemiBold"/>
                <a:cs typeface="JetBrains Mono SemiBold"/>
                <a:sym typeface="JetBrains Mono SemiBold"/>
              </a:rPr>
              <a:t>cin&gt;&gt;y&gt;&gt;m;  </a:t>
            </a:r>
            <a:r>
              <a:rPr lang="en" sz="1800">
                <a:solidFill>
                  <a:srgbClr val="6AA84F"/>
                </a:solidFill>
                <a:latin typeface="JetBrains Mono SemiBold"/>
                <a:ea typeface="JetBrains Mono SemiBold"/>
                <a:cs typeface="JetBrains Mono SemiBold"/>
                <a:sym typeface="JetBrains Mono SemiBold"/>
              </a:rPr>
              <a:t>// user will give ‘y’ a value.</a:t>
            </a:r>
            <a:endParaRPr sz="1800">
              <a:solidFill>
                <a:srgbClr val="6AA84F"/>
              </a:solidFill>
              <a:latin typeface="JetBrains Mono SemiBold"/>
              <a:ea typeface="JetBrains Mono SemiBold"/>
              <a:cs typeface="JetBrains Mono SemiBold"/>
              <a:sym typeface="JetBrains Mono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EEEEE"/>
                </a:solidFill>
                <a:latin typeface="JetBrains Mono SemiBold"/>
                <a:ea typeface="JetBrains Mono SemiBold"/>
                <a:cs typeface="JetBrains Mono SemiBold"/>
                <a:sym typeface="JetBrains Mono SemiBold"/>
              </a:rPr>
              <a:t>int Z= (x*y)%m;</a:t>
            </a:r>
            <a:endParaRPr sz="1800">
              <a:solidFill>
                <a:srgbClr val="EEEEEE"/>
              </a:solidFill>
              <a:latin typeface="JetBrains Mono SemiBold"/>
              <a:ea typeface="JetBrains Mono SemiBold"/>
              <a:cs typeface="JetBrains Mono SemiBold"/>
              <a:sym typeface="JetBrains Mono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EEEEE"/>
                </a:solidFill>
                <a:latin typeface="JetBrains Mono SemiBold"/>
                <a:ea typeface="JetBrains Mono SemiBold"/>
                <a:cs typeface="JetBrains Mono SemiBold"/>
                <a:sym typeface="JetBrains Mono SemiBold"/>
              </a:rPr>
              <a:t>cout&lt;&lt;”Output is :”&lt;&lt;Z;</a:t>
            </a:r>
            <a:endParaRPr sz="1800">
              <a:solidFill>
                <a:srgbClr val="EEEEEE"/>
              </a:solidFill>
              <a:latin typeface="JetBrains Mono SemiBold"/>
              <a:ea typeface="JetBrains Mono SemiBold"/>
              <a:cs typeface="JetBrains Mono SemiBold"/>
              <a:sym typeface="JetBrains Mono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AA84F"/>
              </a:solidFill>
              <a:latin typeface="JetBrains Mono SemiBold"/>
              <a:ea typeface="JetBrains Mono SemiBold"/>
              <a:cs typeface="JetBrains Mono SemiBold"/>
              <a:sym typeface="JetBrains Mono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309675"/>
            <a:ext cx="8520600" cy="11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00EBEB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Ques: </a:t>
            </a:r>
            <a:r>
              <a:rPr lang="en" sz="26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Find the output for this code .</a:t>
            </a:r>
            <a:endParaRPr sz="26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311700" y="1029425"/>
            <a:ext cx="8520600" cy="38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EEEEE"/>
                </a:solidFill>
                <a:latin typeface="JetBrains Mono SemiBold"/>
                <a:ea typeface="JetBrains Mono SemiBold"/>
                <a:cs typeface="JetBrains Mono SemiBold"/>
                <a:sym typeface="JetBrains Mono SemiBold"/>
              </a:rPr>
              <a:t>int x;</a:t>
            </a:r>
            <a:endParaRPr sz="1800">
              <a:solidFill>
                <a:srgbClr val="EEEEEE"/>
              </a:solidFill>
              <a:latin typeface="JetBrains Mono SemiBold"/>
              <a:ea typeface="JetBrains Mono SemiBold"/>
              <a:cs typeface="JetBrains Mono SemiBold"/>
              <a:sym typeface="JetBrains Mono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EEEEE"/>
                </a:solidFill>
                <a:latin typeface="JetBrains Mono SemiBold"/>
                <a:ea typeface="JetBrains Mono SemiBold"/>
                <a:cs typeface="JetBrains Mono SemiBold"/>
                <a:sym typeface="JetBrains Mono SemiBold"/>
              </a:rPr>
              <a:t>cout&lt;&lt;”Enter first number\n”;</a:t>
            </a:r>
            <a:endParaRPr sz="1800">
              <a:solidFill>
                <a:srgbClr val="EEEEEE"/>
              </a:solidFill>
              <a:latin typeface="JetBrains Mono SemiBold"/>
              <a:ea typeface="JetBrains Mono SemiBold"/>
              <a:cs typeface="JetBrains Mono SemiBold"/>
              <a:sym typeface="JetBrains Mono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EEEEE"/>
                </a:solidFill>
                <a:latin typeface="JetBrains Mono SemiBold"/>
                <a:ea typeface="JetBrains Mono SemiBold"/>
                <a:cs typeface="JetBrains Mono SemiBold"/>
                <a:sym typeface="JetBrains Mono SemiBold"/>
              </a:rPr>
              <a:t>cin&gt;&gt;x;  </a:t>
            </a:r>
            <a:r>
              <a:rPr lang="en" sz="1800">
                <a:solidFill>
                  <a:srgbClr val="6AA84F"/>
                </a:solidFill>
                <a:latin typeface="JetBrains Mono SemiBold"/>
                <a:ea typeface="JetBrains Mono SemiBold"/>
                <a:cs typeface="JetBrains Mono SemiBold"/>
                <a:sym typeface="JetBrains Mono SemiBold"/>
              </a:rPr>
              <a:t>// user will give ‘x’ a value.</a:t>
            </a:r>
            <a:endParaRPr sz="1800">
              <a:solidFill>
                <a:srgbClr val="6AA84F"/>
              </a:solidFill>
              <a:latin typeface="JetBrains Mono SemiBold"/>
              <a:ea typeface="JetBrains Mono SemiBold"/>
              <a:cs typeface="JetBrains Mono SemiBold"/>
              <a:sym typeface="JetBrains Mono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EEEEE"/>
                </a:solidFill>
                <a:latin typeface="JetBrains Mono SemiBold"/>
                <a:ea typeface="JetBrains Mono SemiBold"/>
                <a:cs typeface="JetBrains Mono SemiBold"/>
                <a:sym typeface="JetBrains Mono SemiBold"/>
              </a:rPr>
              <a:t>int y;</a:t>
            </a:r>
            <a:endParaRPr sz="1800">
              <a:solidFill>
                <a:srgbClr val="EEEEEE"/>
              </a:solidFill>
              <a:latin typeface="JetBrains Mono SemiBold"/>
              <a:ea typeface="JetBrains Mono SemiBold"/>
              <a:cs typeface="JetBrains Mono SemiBold"/>
              <a:sym typeface="JetBrains Mono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EEEEE"/>
                </a:solidFill>
                <a:latin typeface="JetBrains Mono SemiBold"/>
                <a:ea typeface="JetBrains Mono SemiBold"/>
                <a:cs typeface="JetBrains Mono SemiBold"/>
                <a:sym typeface="JetBrains Mono SemiBold"/>
              </a:rPr>
              <a:t>cout&lt;&lt;”Enter second number\n”;</a:t>
            </a:r>
            <a:endParaRPr sz="1800">
              <a:solidFill>
                <a:srgbClr val="EEEEEE"/>
              </a:solidFill>
              <a:latin typeface="JetBrains Mono SemiBold"/>
              <a:ea typeface="JetBrains Mono SemiBold"/>
              <a:cs typeface="JetBrains Mono SemiBold"/>
              <a:sym typeface="JetBrains Mono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EEEEE"/>
                </a:solidFill>
                <a:latin typeface="JetBrains Mono SemiBold"/>
                <a:ea typeface="JetBrains Mono SemiBold"/>
                <a:cs typeface="JetBrains Mono SemiBold"/>
                <a:sym typeface="JetBrains Mono SemiBold"/>
              </a:rPr>
              <a:t>cin&gt;&gt;y;  </a:t>
            </a:r>
            <a:r>
              <a:rPr lang="en" sz="1800">
                <a:solidFill>
                  <a:srgbClr val="6AA84F"/>
                </a:solidFill>
                <a:latin typeface="JetBrains Mono SemiBold"/>
                <a:ea typeface="JetBrains Mono SemiBold"/>
                <a:cs typeface="JetBrains Mono SemiBold"/>
                <a:sym typeface="JetBrains Mono SemiBold"/>
              </a:rPr>
              <a:t>// user will give ‘y’ a value.</a:t>
            </a:r>
            <a:endParaRPr sz="1800">
              <a:solidFill>
                <a:srgbClr val="6AA84F"/>
              </a:solidFill>
              <a:latin typeface="JetBrains Mono SemiBold"/>
              <a:ea typeface="JetBrains Mono SemiBold"/>
              <a:cs typeface="JetBrains Mono SemiBold"/>
              <a:sym typeface="JetBrains Mono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EEEEE"/>
                </a:solidFill>
                <a:latin typeface="JetBrains Mono SemiBold"/>
                <a:ea typeface="JetBrains Mono SemiBold"/>
                <a:cs typeface="JetBrains Mono SemiBold"/>
                <a:sym typeface="JetBrains Mono SemiBold"/>
              </a:rPr>
              <a:t>cout&lt;&lt;(x! = y)&lt;&lt;” “&lt;&lt;(x&gt;=y);</a:t>
            </a:r>
            <a:endParaRPr sz="1800">
              <a:solidFill>
                <a:srgbClr val="EEEEEE"/>
              </a:solidFill>
              <a:latin typeface="JetBrains Mono SemiBold"/>
              <a:ea typeface="JetBrains Mono SemiBold"/>
              <a:cs typeface="JetBrains Mono SemiBold"/>
              <a:sym typeface="JetBrains Mono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AA84F"/>
              </a:solidFill>
              <a:latin typeface="JetBrains Mono SemiBold"/>
              <a:ea typeface="JetBrains Mono SemiBold"/>
              <a:cs typeface="JetBrains Mono SemiBold"/>
              <a:sym typeface="JetBrains Mono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309675"/>
            <a:ext cx="8520600" cy="14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00EBEB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Ques: </a:t>
            </a:r>
            <a:r>
              <a:rPr lang="en" sz="26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Find the output for this code .</a:t>
            </a:r>
            <a:endParaRPr sz="26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311700" y="1029425"/>
            <a:ext cx="8520600" cy="38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EEEEE"/>
                </a:solidFill>
                <a:latin typeface="JetBrains Mono SemiBold"/>
                <a:ea typeface="JetBrains Mono SemiBold"/>
                <a:cs typeface="JetBrains Mono SemiBold"/>
                <a:sym typeface="JetBrains Mono SemiBold"/>
              </a:rPr>
              <a:t>int x,y;</a:t>
            </a:r>
            <a:endParaRPr sz="1800">
              <a:solidFill>
                <a:srgbClr val="EEEEEE"/>
              </a:solidFill>
              <a:latin typeface="JetBrains Mono SemiBold"/>
              <a:ea typeface="JetBrains Mono SemiBold"/>
              <a:cs typeface="JetBrains Mono SemiBold"/>
              <a:sym typeface="JetBrains Mono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EEEEE"/>
                </a:solidFill>
                <a:latin typeface="JetBrains Mono SemiBold"/>
                <a:ea typeface="JetBrains Mono SemiBold"/>
                <a:cs typeface="JetBrains Mono SemiBold"/>
                <a:sym typeface="JetBrains Mono SemiBold"/>
              </a:rPr>
              <a:t>cin&gt;&gt;x&gt;&gt;y;</a:t>
            </a:r>
            <a:endParaRPr sz="1800">
              <a:solidFill>
                <a:srgbClr val="EEEEEE"/>
              </a:solidFill>
              <a:latin typeface="JetBrains Mono SemiBold"/>
              <a:ea typeface="JetBrains Mono SemiBold"/>
              <a:cs typeface="JetBrains Mono SemiBold"/>
              <a:sym typeface="JetBrains Mono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EEEEE"/>
                </a:solidFill>
                <a:latin typeface="JetBrains Mono SemiBold"/>
                <a:ea typeface="JetBrains Mono SemiBold"/>
                <a:cs typeface="JetBrains Mono SemiBold"/>
                <a:sym typeface="JetBrains Mono SemiBold"/>
              </a:rPr>
              <a:t>x+=y;</a:t>
            </a:r>
            <a:endParaRPr sz="1800">
              <a:solidFill>
                <a:srgbClr val="EEEEEE"/>
              </a:solidFill>
              <a:latin typeface="JetBrains Mono SemiBold"/>
              <a:ea typeface="JetBrains Mono SemiBold"/>
              <a:cs typeface="JetBrains Mono SemiBold"/>
              <a:sym typeface="JetBrains Mono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EEEEE"/>
                </a:solidFill>
                <a:latin typeface="JetBrains Mono SemiBold"/>
                <a:ea typeface="JetBrains Mono SemiBold"/>
                <a:cs typeface="JetBrains Mono SemiBold"/>
                <a:sym typeface="JetBrains Mono SemiBold"/>
              </a:rPr>
              <a:t>x-=y;</a:t>
            </a:r>
            <a:endParaRPr sz="1800">
              <a:solidFill>
                <a:srgbClr val="EEEEEE"/>
              </a:solidFill>
              <a:latin typeface="JetBrains Mono SemiBold"/>
              <a:ea typeface="JetBrains Mono SemiBold"/>
              <a:cs typeface="JetBrains Mono SemiBold"/>
              <a:sym typeface="JetBrains Mono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EEEEE"/>
                </a:solidFill>
                <a:latin typeface="JetBrains Mono SemiBold"/>
                <a:ea typeface="JetBrains Mono SemiBold"/>
                <a:cs typeface="JetBrains Mono SemiBold"/>
                <a:sym typeface="JetBrains Mono SemiBold"/>
              </a:rPr>
              <a:t>x%=y;</a:t>
            </a:r>
            <a:endParaRPr sz="1800">
              <a:solidFill>
                <a:srgbClr val="EEEEEE"/>
              </a:solidFill>
              <a:latin typeface="JetBrains Mono SemiBold"/>
              <a:ea typeface="JetBrains Mono SemiBold"/>
              <a:cs typeface="JetBrains Mono SemiBold"/>
              <a:sym typeface="JetBrains Mono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EEEEE"/>
                </a:solidFill>
                <a:latin typeface="JetBrains Mono SemiBold"/>
                <a:ea typeface="JetBrains Mono SemiBold"/>
                <a:cs typeface="JetBrains Mono SemiBold"/>
                <a:sym typeface="JetBrains Mono SemiBold"/>
              </a:rPr>
              <a:t>cout&lt;&lt;x;</a:t>
            </a:r>
            <a:endParaRPr sz="1800">
              <a:solidFill>
                <a:srgbClr val="6AA84F"/>
              </a:solidFill>
              <a:latin typeface="JetBrains Mono SemiBold"/>
              <a:ea typeface="JetBrains Mono SemiBold"/>
              <a:cs typeface="JetBrains Mono SemiBold"/>
              <a:sym typeface="JetBrains Mono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309675"/>
            <a:ext cx="8520600" cy="11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22">
                <a:solidFill>
                  <a:srgbClr val="00EBEB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Ques: </a:t>
            </a:r>
            <a:r>
              <a:rPr lang="en" sz="2822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WAP for finding the volume of cylinder by taking radius and height as input.</a:t>
            </a:r>
            <a:endParaRPr sz="2822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309675"/>
            <a:ext cx="8520600" cy="15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EBEB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Ques: </a:t>
            </a:r>
            <a:r>
              <a:rPr lang="en" sz="25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WAP to find the difference between ASCII of two characters ,take them as input .</a:t>
            </a:r>
            <a:endParaRPr sz="25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311700" y="309675"/>
            <a:ext cx="8520600" cy="11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00EBEB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Ques: </a:t>
            </a:r>
            <a:r>
              <a:rPr lang="en" sz="26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Find the output.</a:t>
            </a:r>
            <a:endParaRPr sz="26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89" name="Google Shape;89;p19"/>
          <p:cNvSpPr txBox="1"/>
          <p:nvPr/>
        </p:nvSpPr>
        <p:spPr>
          <a:xfrm>
            <a:off x="443650" y="1067525"/>
            <a:ext cx="6174000" cy="9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JetBrains Mono SemiBold"/>
                <a:ea typeface="JetBrains Mono SemiBold"/>
                <a:cs typeface="JetBrains Mono SemiBold"/>
                <a:sym typeface="JetBrains Mono SemiBold"/>
              </a:rPr>
              <a:t>int i =  ( 4 + 7 / 5 * 6 * 6+9  )% 100  ;</a:t>
            </a:r>
            <a:endParaRPr sz="1800">
              <a:solidFill>
                <a:schemeClr val="lt2"/>
              </a:solidFill>
              <a:latin typeface="JetBrains Mono SemiBold"/>
              <a:ea typeface="JetBrains Mono SemiBold"/>
              <a:cs typeface="JetBrains Mono SemiBold"/>
              <a:sym typeface="JetBrains Mono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lt2"/>
                </a:solidFill>
                <a:latin typeface="JetBrains Mono SemiBold"/>
                <a:ea typeface="JetBrains Mono SemiBold"/>
                <a:cs typeface="JetBrains Mono SemiBold"/>
                <a:sym typeface="JetBrains Mono SemiBold"/>
              </a:rPr>
              <a:t>cout&lt;&lt;i;</a:t>
            </a:r>
            <a:endParaRPr sz="1800">
              <a:solidFill>
                <a:schemeClr val="lt2"/>
              </a:solidFill>
              <a:latin typeface="JetBrains Mono SemiBold"/>
              <a:ea typeface="JetBrains Mono SemiBold"/>
              <a:cs typeface="JetBrains Mono SemiBold"/>
              <a:sym typeface="JetBrains Mono Semi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ctrTitle"/>
          </p:nvPr>
        </p:nvSpPr>
        <p:spPr>
          <a:xfrm>
            <a:off x="1191150" y="1975200"/>
            <a:ext cx="6761700" cy="119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00EBEB"/>
                </a:solidFill>
                <a:latin typeface="Poppins"/>
                <a:ea typeface="Poppins"/>
                <a:cs typeface="Poppins"/>
                <a:sym typeface="Poppins"/>
              </a:rPr>
              <a:t>THANK YOU</a:t>
            </a:r>
            <a:endParaRPr b="1" sz="7200">
              <a:solidFill>
                <a:srgbClr val="00EBEB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