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6"/>
  </p:notesMasterIdLst>
  <p:sldIdLst>
    <p:sldId id="256" r:id="rId2"/>
    <p:sldId id="265" r:id="rId3"/>
    <p:sldId id="276" r:id="rId4"/>
    <p:sldId id="273" r:id="rId5"/>
    <p:sldId id="275" r:id="rId6"/>
    <p:sldId id="272" r:id="rId7"/>
    <p:sldId id="277" r:id="rId8"/>
    <p:sldId id="278" r:id="rId9"/>
    <p:sldId id="279" r:id="rId10"/>
    <p:sldId id="281" r:id="rId11"/>
    <p:sldId id="282" r:id="rId12"/>
    <p:sldId id="270" r:id="rId13"/>
    <p:sldId id="28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9A8EB49-400B-4535-8C25-70BBC46C8D5B}">
          <p14:sldIdLst>
            <p14:sldId id="256"/>
            <p14:sldId id="265"/>
            <p14:sldId id="276"/>
            <p14:sldId id="273"/>
            <p14:sldId id="275"/>
            <p14:sldId id="272"/>
            <p14:sldId id="277"/>
            <p14:sldId id="278"/>
            <p14:sldId id="279"/>
            <p14:sldId id="281"/>
            <p14:sldId id="282"/>
            <p14:sldId id="270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E7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2" autoAdjust="0"/>
  </p:normalViewPr>
  <p:slideViewPr>
    <p:cSldViewPr>
      <p:cViewPr varScale="1">
        <p:scale>
          <a:sx n="83" d="100"/>
          <a:sy n="83" d="100"/>
        </p:scale>
        <p:origin x="1450" y="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B910F-3A44-40B1-8CD4-7D4E7C7A54CA}" type="datetimeFigureOut">
              <a:rPr lang="en-US" smtClean="0"/>
              <a:t>09-Nov-17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1C2A8-9F0D-46D2-BA0B-E3B6D07D2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1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1C2A8-9F0D-46D2-BA0B-E3B6D07D2D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7FDF-F592-4131-91AE-8115CDDEECBD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16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9333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740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6477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3E49-6E53-4F27-BC5F-8FCB22D2416B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59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EFF7-E1F1-4963-B8E1-1162D1532674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EE3-0B1B-4EE3-87A9-74770E119029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424F-EE62-4554-8439-212116FB7629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B600-C2FB-4A00-890A-832971185F16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51EB-638D-4AE9-A25C-7F26DD0B699C}" type="datetime1">
              <a:rPr lang="en-US" smtClean="0"/>
              <a:t>09-Nov-17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F376-D165-46E0-8C71-AF11BD566024}" type="datetime1">
              <a:rPr lang="en-US" smtClean="0"/>
              <a:t>09-Nov-17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4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7804-FFD6-4511-9755-932E4D247877}" type="datetime1">
              <a:rPr lang="en-US" smtClean="0"/>
              <a:t>09-Nov-17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45E5E-1FD2-4A82-975D-3BC858FD367B}" type="datetime1">
              <a:rPr lang="en-US" smtClean="0"/>
              <a:t>09-Nov-17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BBAC-F7E8-4F2F-9884-20CDBE6D2B4A}" type="datetime1">
              <a:rPr lang="en-US" smtClean="0"/>
              <a:t>09-Nov-17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995B-D897-4C9C-8912-98107B160433}" type="datetime1">
              <a:rPr lang="en-US" smtClean="0"/>
              <a:t>09-Nov-17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3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3E49-6E53-4F27-BC5F-8FCB22D2416B}" type="datetime1">
              <a:rPr lang="en-US" smtClean="0"/>
              <a:t>09-Nov-17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4063D2-E283-45E7-B22A-933848786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4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.wikipedia.org/wiki/Mars" TargetMode="External"/><Relationship Id="rId13" Type="http://schemas.openxmlformats.org/officeDocument/2006/relationships/image" Target="../media/image3.jpeg"/><Relationship Id="rId3" Type="http://schemas.openxmlformats.org/officeDocument/2006/relationships/hyperlink" Target="https://simple.wikipedia.org/wiki/Orbit" TargetMode="External"/><Relationship Id="rId7" Type="http://schemas.openxmlformats.org/officeDocument/2006/relationships/hyperlink" Target="https://simple.wikipedia.org/wiki/Earth" TargetMode="External"/><Relationship Id="rId12" Type="http://schemas.openxmlformats.org/officeDocument/2006/relationships/slide" Target="slide2.xml"/><Relationship Id="rId2" Type="http://schemas.openxmlformats.org/officeDocument/2006/relationships/hyperlink" Target="https://simple.wikipedia.org/wiki/Su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wikipedia.org/wiki/Venus" TargetMode="External"/><Relationship Id="rId11" Type="http://schemas.openxmlformats.org/officeDocument/2006/relationships/hyperlink" Target="https://simple.wikipedia.org/wiki/Uranus" TargetMode="External"/><Relationship Id="rId5" Type="http://schemas.openxmlformats.org/officeDocument/2006/relationships/hyperlink" Target="https://simple.wikipedia.org/wiki/Mercury_(planet)" TargetMode="External"/><Relationship Id="rId10" Type="http://schemas.openxmlformats.org/officeDocument/2006/relationships/hyperlink" Target="https://simple.wikipedia.org/wiki/Saturn_(planet)" TargetMode="External"/><Relationship Id="rId4" Type="http://schemas.openxmlformats.org/officeDocument/2006/relationships/hyperlink" Target="https://simple.wikipedia.org/wiki/Planet" TargetMode="External"/><Relationship Id="rId9" Type="http://schemas.openxmlformats.org/officeDocument/2006/relationships/hyperlink" Target="https://simple.wikipedia.org/wiki/Jupi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152400"/>
            <a:ext cx="7772400" cy="495300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				</a:t>
            </a:r>
            <a:r>
              <a:rPr lang="en-US" sz="4000" dirty="0" smtClean="0">
                <a:cs typeface="Calibri" pitchFamily="34" charset="0"/>
              </a:rPr>
              <a:t>	</a:t>
            </a:r>
            <a:br>
              <a:rPr lang="en-US" sz="4000" dirty="0" smtClean="0">
                <a:cs typeface="Calibri" pitchFamily="34" charset="0"/>
              </a:rPr>
            </a:br>
            <a:r>
              <a:rPr lang="en-US" sz="4000" dirty="0">
                <a:cs typeface="Calibri" pitchFamily="34" charset="0"/>
              </a:rPr>
              <a:t>	</a:t>
            </a:r>
            <a:r>
              <a:rPr lang="en-US" sz="4000" dirty="0" smtClean="0">
                <a:cs typeface="Calibri" pitchFamily="34" charset="0"/>
              </a:rPr>
              <a:t>			</a:t>
            </a:r>
            <a:r>
              <a:rPr lang="en-US" sz="4400" dirty="0" smtClean="0">
                <a:cs typeface="Calibri" pitchFamily="34" charset="0"/>
              </a:rPr>
              <a:t>		</a:t>
            </a:r>
            <a:r>
              <a:rPr lang="en-US" sz="44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Department of</a:t>
            </a: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b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</a:br>
            <a:r>
              <a:rPr lang="en-US" sz="4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				</a:t>
            </a:r>
            <a:r>
              <a:rPr lang="en-US" sz="44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Information Technology</a:t>
            </a:r>
            <a:r>
              <a:rPr lang="en-US" sz="7300" dirty="0" smtClean="0"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73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800" dirty="0" smtClean="0">
                <a:latin typeface="Calibri" pitchFamily="34" charset="0"/>
                <a:cs typeface="Calibri" pitchFamily="34" charset="0"/>
              </a:rPr>
              <a:t>	  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 	     </a:t>
            </a:r>
            <a:r>
              <a:rPr lang="en-US" sz="5400" u="sng" dirty="0" smtClean="0">
                <a:latin typeface="Aldhabi" panose="01000000000000000000" pitchFamily="2" charset="-78"/>
                <a:cs typeface="Aldhabi" panose="01000000000000000000" pitchFamily="2" charset="-78"/>
              </a:rPr>
              <a:t>IT 244: Software Group Project I</a:t>
            </a:r>
            <a: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300" dirty="0"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  <a:t>							</a:t>
            </a:r>
            <a:b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5300" dirty="0">
                <a:latin typeface="Aldhabi" panose="01000000000000000000" pitchFamily="2" charset="-78"/>
                <a:cs typeface="Aldhabi" panose="01000000000000000000" pitchFamily="2" charset="-78"/>
              </a:rPr>
              <a:t>	</a:t>
            </a:r>
            <a:r>
              <a:rPr lang="en-US" sz="5300" dirty="0" smtClean="0">
                <a:latin typeface="Aldhabi" panose="01000000000000000000" pitchFamily="2" charset="-78"/>
                <a:cs typeface="Aldhabi" panose="01000000000000000000" pitchFamily="2" charset="-78"/>
              </a:rPr>
              <a:t>		</a:t>
            </a:r>
            <a:r>
              <a:rPr lang="en-US" sz="6000" dirty="0" smtClean="0">
                <a:latin typeface="Aldhabi" panose="01000000000000000000" pitchFamily="2" charset="-78"/>
                <a:cs typeface="Aldhabi" panose="01000000000000000000" pitchFamily="2" charset="-78"/>
              </a:rPr>
              <a:t>		</a:t>
            </a:r>
            <a:r>
              <a:rPr lang="en-US" sz="60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SOLAR </a:t>
            </a:r>
            <a:r>
              <a:rPr lang="en-US" sz="6000" dirty="0">
                <a:latin typeface="Andalus" panose="02020603050405020304" pitchFamily="18" charset="-78"/>
                <a:cs typeface="Andalus" panose="02020603050405020304" pitchFamily="18" charset="-78"/>
              </a:rPr>
              <a:t>	</a:t>
            </a:r>
            <a:r>
              <a:rPr lang="en-US" sz="6000" u="sng" dirty="0">
                <a:latin typeface="Andalus" panose="02020603050405020304" pitchFamily="18" charset="-78"/>
                <a:cs typeface="Andalus" panose="02020603050405020304" pitchFamily="18" charset="-78"/>
              </a:rPr>
              <a:t>SYSTEM</a:t>
            </a:r>
            <a: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6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800" u="sng" dirty="0"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en-US" sz="4800" u="sng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US" sz="1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-11113" y="4495800"/>
            <a:ext cx="9155113" cy="2362200"/>
          </a:xfrm>
        </p:spPr>
        <p:txBody>
          <a:bodyPr>
            <a:normAutofit fontScale="40000" lnSpcReduction="20000"/>
          </a:bodyPr>
          <a:lstStyle/>
          <a:p>
            <a:pPr marL="3657600" lvl="8" indent="0">
              <a:buNone/>
            </a:pPr>
            <a:endParaRPr lang="en-US" sz="2800" dirty="0"/>
          </a:p>
          <a:p>
            <a:pPr marL="114300" indent="0" algn="ctr">
              <a:buNone/>
            </a:pPr>
            <a:r>
              <a:rPr lang="en-US" sz="4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Prepared by</a:t>
            </a:r>
            <a:r>
              <a:rPr lang="en-US" sz="4900" u="sng" dirty="0" smtClean="0">
                <a:solidFill>
                  <a:schemeClr val="accent1"/>
                </a:solidFill>
                <a:latin typeface="+mj-lt"/>
                <a:cs typeface="Andalus" panose="02020603050405020304" pitchFamily="18" charset="-78"/>
              </a:rPr>
              <a:t>:</a:t>
            </a:r>
          </a:p>
          <a:p>
            <a:pPr marL="3657600" lvl="8" indent="0" algn="just">
              <a:buNone/>
            </a:pPr>
            <a:r>
              <a:rPr lang="en-US" sz="3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Kashyap Nirmal - 16IT059</a:t>
            </a:r>
          </a:p>
          <a:p>
            <a:pPr marL="3657600" lvl="8" indent="0" algn="just">
              <a:buNone/>
            </a:pPr>
            <a:r>
              <a:rPr lang="en-US" sz="3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Akshay Pandya   - 16IT061</a:t>
            </a:r>
            <a:endParaRPr lang="en-US" sz="3800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114300" indent="0" algn="ctr">
              <a:buNone/>
            </a:pPr>
            <a:endParaRPr lang="en-US" sz="4400" u="sng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114300" indent="0" algn="ctr">
              <a:buNone/>
            </a:pPr>
            <a:r>
              <a:rPr lang="en-US" sz="4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Guided by</a:t>
            </a:r>
            <a:r>
              <a:rPr lang="en-US" sz="4000" u="sng" dirty="0" smtClean="0">
                <a:solidFill>
                  <a:schemeClr val="accent1"/>
                </a:solidFill>
                <a:latin typeface="+mj-lt"/>
                <a:cs typeface="Aldhabi" panose="01000000000000000000" pitchFamily="2" charset="-78"/>
              </a:rPr>
              <a:t>:</a:t>
            </a:r>
          </a:p>
          <a:p>
            <a:pPr marL="3657600" lvl="8" indent="0" algn="just">
              <a:buNone/>
            </a:pPr>
            <a:r>
              <a:rPr lang="en-US" sz="3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Ms. Ayesha Shaikh</a:t>
            </a:r>
          </a:p>
          <a:p>
            <a:endParaRPr lang="en-US" sz="33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256221"/>
            <a:ext cx="1752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6221"/>
            <a:ext cx="1905000" cy="1429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76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232147" cy="5257800"/>
          </a:xfrm>
          <a:prstGeom prst="rect">
            <a:avLst/>
          </a:prstGeo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0010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8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66800"/>
            <a:ext cx="8641080" cy="5410200"/>
          </a:xfrm>
          <a:prstGeom prst="rect">
            <a:avLst/>
          </a:prstGeom>
        </p:spPr>
      </p:pic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6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Future Targets</a:t>
            </a:r>
            <a:endParaRPr lang="en-US" sz="4400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/>
              <a:t>In future, we would like to add graphical user interface and attracting features which are different from these used.</a:t>
            </a:r>
          </a:p>
          <a:p>
            <a:pPr lvl="0" algn="just"/>
            <a:r>
              <a:rPr lang="en-US" sz="2400" dirty="0"/>
              <a:t>We would like to use mouse event for this project with new and some exciting animation effects.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12</a:t>
            </a:fld>
            <a:endParaRPr lang="en-US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latin typeface="Andalus" panose="02020603050405020304" pitchFamily="18" charset="-78"/>
                <a:cs typeface="Andalus" panose="02020603050405020304" pitchFamily="18" charset="-78"/>
              </a:rPr>
              <a:t>References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www.cs.colorado.edu/~main/bgi/winbgim.h (version 3.4)</a:t>
            </a:r>
            <a:endParaRPr lang="en-US" sz="2400" u="sng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/>
            <a:r>
              <a:rPr lang="en-US" dirty="0"/>
              <a:t>www.cs.colorado.edu/~main/bgi</a:t>
            </a:r>
            <a:endParaRPr lang="en-US" sz="2400" u="sng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/>
            <a:r>
              <a:rPr lang="en-US" sz="24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Image</a:t>
            </a:r>
            <a:r>
              <a:rPr lang="en-US" sz="3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- m.wisegeek.com/what-is-the-history-of-the-solar-system.htm</a:t>
            </a:r>
          </a:p>
          <a:p>
            <a:pPr algn="just"/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Turbo C++ help menu.</a:t>
            </a:r>
          </a:p>
          <a:p>
            <a:pPr algn="just"/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Algerian" pitchFamily="82" charset="0"/>
              </a:rPr>
              <a:t> </a:t>
            </a:r>
            <a:r>
              <a:rPr lang="en-US" sz="4800" dirty="0" smtClean="0">
                <a:latin typeface="Algerian" pitchFamily="82" charset="0"/>
              </a:rPr>
              <a:t>     </a:t>
            </a:r>
            <a:r>
              <a:rPr lang="en-US" sz="48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</a:t>
            </a:r>
            <a:r>
              <a:rPr lang="en-US" sz="4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48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You</a:t>
            </a:r>
            <a:r>
              <a:rPr lang="en-US" sz="4800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….</a:t>
            </a:r>
            <a:endParaRPr lang="en-US" sz="4800" dirty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675" y="609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sz="9800" dirty="0" smtClean="0">
                <a:latin typeface="French Script MT" pitchFamily="66" charset="0"/>
              </a:rPr>
              <a:t>					 </a:t>
            </a:r>
            <a:r>
              <a:rPr lang="en-US" sz="9800" u="sng" dirty="0" smtClean="0">
                <a:latin typeface="French Script MT" pitchFamily="66" charset="0"/>
              </a:rPr>
              <a:t>Outlines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400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3" action="ppaction://hlinksldjump"/>
              </a:rPr>
              <a:t>Project Summary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4" action="ppaction://hlinksldjump"/>
              </a:rPr>
              <a:t>Introduction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5" action="ppaction://hlinksldjump"/>
              </a:rPr>
              <a:t>Work Accomplished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6" action="ppaction://hlinksldjump"/>
              </a:rPr>
              <a:t>Future Targets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  <a:hlinkClick r:id="rId7" action="ppaction://hlinksldjump"/>
              </a:rPr>
              <a:t>Reference</a:t>
            </a: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063D2-E283-45E7-B22A-933848786D2D}" type="slidenum">
              <a:rPr lang="en-US" smtClean="0"/>
              <a:t>2</a:t>
            </a:fld>
            <a:endParaRPr lang="en-US"/>
          </a:p>
        </p:txBody>
      </p:sp>
      <p:sp>
        <p:nvSpPr>
          <p:cNvPr id="7" name="Action Button: Home 6">
            <a:hlinkClick r:id="rId8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9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Project Summary</a:t>
            </a:r>
            <a:endParaRPr lang="en-US" sz="4000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idea behind the project is to develop a  C++ program of animation, which displays the model of our Solar System(i.e. on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the basis of Kepler’s </a:t>
            </a:r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Law).</a:t>
            </a:r>
          </a:p>
          <a:p>
            <a:pPr algn="just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This model will assist us to visualize the planetary motions in our Solar System. The real life statistics are also displayed. </a:t>
            </a:r>
          </a:p>
          <a:p>
            <a:pPr algn="just"/>
            <a:r>
              <a:rPr lang="en-US" sz="2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Here basically we are using graphics.h . As it is a traditional library it may not be found in many latest versions of IDE’s. So we have downloaded and included it.</a:t>
            </a:r>
            <a:endParaRPr lang="en-US" sz="2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 algn="just">
              <a:buFont typeface="Wingdings" panose="05000000000000000000" pitchFamily="2" charset="2"/>
              <a:buChar char="q"/>
            </a:pPr>
            <a:r>
              <a:rPr lang="en-IN" sz="5400" u="sng" dirty="0" smtClean="0">
                <a:latin typeface="Aldhabi" panose="01000000000000000000" pitchFamily="2" charset="-78"/>
                <a:cs typeface="Aldhabi" panose="01000000000000000000" pitchFamily="2" charset="-78"/>
              </a:rPr>
              <a:t>What is SOLAR SYSTEM ?</a:t>
            </a:r>
            <a:endParaRPr lang="en-IN" sz="5400" u="sn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2" y="2209800"/>
            <a:ext cx="6594567" cy="4343400"/>
          </a:xfrm>
        </p:spPr>
        <p:txBody>
          <a:bodyPr>
            <a:noAutofit/>
          </a:bodyPr>
          <a:lstStyle/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</a:t>
            </a:r>
            <a:r>
              <a:rPr lang="en-IN" sz="2200" b="1" dirty="0">
                <a:latin typeface="Andalus" panose="02020603050405020304" pitchFamily="18" charset="-78"/>
                <a:cs typeface="Andalus" panose="02020603050405020304" pitchFamily="18" charset="-78"/>
              </a:rPr>
              <a:t>Solar System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is the 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2" tooltip="Sun"/>
              </a:rPr>
              <a:t>Sun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and 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celestial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objects that 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3" tooltip="Orbit"/>
              </a:rPr>
              <a:t>orbit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around it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planets are the biggest 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celestial bodies.</a:t>
            </a:r>
          </a:p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We do have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collection of eight planets and their 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moons . Alongside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there are smaller bodies in the form of asteroids, meteoroids, and comets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algn="just"/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These  eight 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4" tooltip="Planet"/>
              </a:rPr>
              <a:t>planets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in the Solar System from closest to farthest from the Sun, are: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5" tooltip="Mercury (planet)"/>
              </a:rPr>
              <a:t>Mercury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6" tooltip="Venus"/>
              </a:rPr>
              <a:t>Venus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7" tooltip="Earth"/>
              </a:rPr>
              <a:t>Earth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8" tooltip="Mars"/>
              </a:rPr>
              <a:t>Mars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9" tooltip="Jupiter"/>
              </a:rPr>
              <a:t>Jupiter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 </a:t>
            </a:r>
            <a:r>
              <a:rPr lang="en-IN" sz="2200" dirty="0">
                <a:solidFill>
                  <a:srgbClr val="C5C5C5"/>
                </a:solidFill>
                <a:latin typeface="Andalus" panose="02020603050405020304" pitchFamily="18" charset="-78"/>
                <a:cs typeface="Andalus" panose="02020603050405020304" pitchFamily="18" charset="-78"/>
                <a:hlinkClick r:id="rId10" tooltip="Saturn (planet)"/>
              </a:rPr>
              <a:t>Saturn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,  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  <a:hlinkClick r:id="rId11" tooltip="Uranus"/>
              </a:rPr>
              <a:t>Uranus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and </a:t>
            </a:r>
          </a:p>
          <a:p>
            <a:pPr marL="0" indent="0" algn="just">
              <a:buNone/>
            </a:pPr>
            <a:r>
              <a:rPr lang="en-IN" sz="2200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   </a:t>
            </a:r>
            <a:r>
              <a:rPr lang="en-IN" sz="2200" u="sng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Neptune</a:t>
            </a:r>
            <a:r>
              <a:rPr lang="en-IN" sz="2200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algn="just"/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Pluto is considered as a dwarf planet.</a:t>
            </a:r>
          </a:p>
          <a:p>
            <a:pPr algn="just"/>
            <a:endParaRPr lang="en-IN" sz="22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buNone/>
            </a:pPr>
            <a:endParaRPr lang="en-IN" sz="22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1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1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762000"/>
            <a:ext cx="6347714" cy="5279363"/>
          </a:xfrm>
        </p:spPr>
        <p:txBody>
          <a:bodyPr>
            <a:noAutofit/>
          </a:bodyPr>
          <a:lstStyle/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Solar Systems follows different theories which are likely Heliocentric (i.e. 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he Sun as the centre) , Geocentric (i.e. the Earth as the centre) and many more.</a:t>
            </a:r>
          </a:p>
          <a:p>
            <a:pPr algn="just"/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One of the theory among them is  Kepler’s law.</a:t>
            </a:r>
          </a:p>
          <a:p>
            <a:pPr algn="just"/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In astronomy, </a:t>
            </a:r>
            <a:r>
              <a:rPr lang="en-IN" sz="2200" b="1" dirty="0">
                <a:latin typeface="Andalus" panose="02020603050405020304" pitchFamily="18" charset="-78"/>
                <a:cs typeface="Andalus" panose="02020603050405020304" pitchFamily="18" charset="-78"/>
              </a:rPr>
              <a:t>Kepler's </a:t>
            </a:r>
            <a:r>
              <a:rPr lang="en-IN" sz="2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Laws </a:t>
            </a:r>
            <a:r>
              <a:rPr lang="en-IN" sz="2200" b="1" dirty="0">
                <a:latin typeface="Andalus" panose="02020603050405020304" pitchFamily="18" charset="-78"/>
                <a:cs typeface="Andalus" panose="02020603050405020304" pitchFamily="18" charset="-78"/>
              </a:rPr>
              <a:t>O</a:t>
            </a:r>
            <a:r>
              <a:rPr lang="en-IN" sz="2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f </a:t>
            </a:r>
            <a:r>
              <a:rPr lang="en-IN" sz="2200" b="1" dirty="0">
                <a:latin typeface="Andalus" panose="02020603050405020304" pitchFamily="18" charset="-78"/>
                <a:cs typeface="Andalus" panose="02020603050405020304" pitchFamily="18" charset="-78"/>
              </a:rPr>
              <a:t>P</a:t>
            </a:r>
            <a:r>
              <a:rPr lang="en-IN" sz="22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lanetary Motions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 are three scientific laws describing the motion of planets around the Sun.</a:t>
            </a:r>
          </a:p>
          <a:p>
            <a:pPr algn="just"/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The first among them states :</a:t>
            </a:r>
          </a:p>
          <a:p>
            <a:pPr marL="0" indent="0" algn="just">
              <a:buNone/>
            </a:pP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     “The orbit of a planet is 	an ellipse with the </a:t>
            </a:r>
            <a:r>
              <a:rPr lang="en-IN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	Sun 	at </a:t>
            </a:r>
            <a:r>
              <a:rPr lang="en-IN" sz="2200" dirty="0">
                <a:latin typeface="Andalus" panose="02020603050405020304" pitchFamily="18" charset="-78"/>
                <a:cs typeface="Andalus" panose="02020603050405020304" pitchFamily="18" charset="-78"/>
              </a:rPr>
              <a:t>one 	of the 	two foci.”</a:t>
            </a:r>
          </a:p>
          <a:p>
            <a:pPr algn="just"/>
            <a:endParaRPr lang="en-IN" sz="22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 algn="just">
              <a:buNone/>
            </a:pPr>
            <a:endParaRPr lang="en-IN" sz="22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270" y="412750"/>
            <a:ext cx="6347713" cy="1320800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4800" u="sng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Solar System</a:t>
            </a:r>
            <a:endParaRPr lang="en-IN" sz="4800" u="sng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06600"/>
            <a:ext cx="7607730" cy="3937000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pic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r="5700"/>
          <a:stretch>
            <a:fillRect/>
          </a:stretch>
        </p:blipFill>
        <p:spPr>
          <a:xfrm>
            <a:off x="367145" y="1719813"/>
            <a:ext cx="8177972" cy="4953000"/>
          </a:xfrm>
        </p:spPr>
      </p:pic>
      <p:sp>
        <p:nvSpPr>
          <p:cNvPr id="6" name="TextBox 5"/>
          <p:cNvSpPr txBox="1"/>
          <p:nvPr/>
        </p:nvSpPr>
        <p:spPr>
          <a:xfrm>
            <a:off x="381000" y="304800"/>
            <a:ext cx="754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Work Accomplished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u="sng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Welcoming Screen </a:t>
            </a:r>
            <a:r>
              <a:rPr lang="en-US" sz="32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  <a:r>
              <a:rPr lang="en-US" sz="28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It is the first page of the application.</a:t>
            </a:r>
            <a:endParaRPr lang="en-US" sz="22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304800"/>
            <a:ext cx="75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u="sng" dirty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Menu Driven </a:t>
            </a:r>
            <a:r>
              <a:rPr lang="en-US" sz="2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Options: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The second screen gives the user a menu of the application.</a:t>
            </a:r>
          </a:p>
          <a:p>
            <a:endParaRPr lang="en-US" sz="28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u="sng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254505" cy="4953000"/>
          </a:xfrm>
          <a:prstGeom prst="rect">
            <a:avLst/>
          </a:prstGeom>
        </p:spPr>
      </p:pic>
      <p:sp>
        <p:nvSpPr>
          <p:cNvPr id="5" name="Action Button: Home 4">
            <a:hlinkClick r:id="rId3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4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304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u="sng" dirty="0" smtClean="0">
                <a:solidFill>
                  <a:schemeClr val="accent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Solar System Model: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For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choice 1,the output </a:t>
            </a:r>
            <a:r>
              <a:rPr lang="en-US" sz="2400" dirty="0">
                <a:latin typeface="Andalus" panose="02020603050405020304" pitchFamily="18" charset="-78"/>
                <a:cs typeface="Andalus" panose="02020603050405020304" pitchFamily="18" charset="-78"/>
              </a:rPr>
              <a:t>screen </a:t>
            </a:r>
            <a:r>
              <a:rPr lang="en-US" sz="24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which displays the solar system . </a:t>
            </a:r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/>
            <a:endParaRPr lang="en-US" sz="24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400" u="sng" dirty="0" smtClean="0">
              <a:solidFill>
                <a:schemeClr val="accent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" name="Action Button: Home 1">
            <a:hlinkClick r:id="rId2" action="ppaction://hlinksldjump" highlightClick="1"/>
          </p:cNvPr>
          <p:cNvSpPr/>
          <p:nvPr/>
        </p:nvSpPr>
        <p:spPr>
          <a:xfrm>
            <a:off x="8229600" y="304800"/>
            <a:ext cx="685800" cy="609600"/>
          </a:xfrm>
          <a:prstGeom prst="actionButtonHome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8305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1237</TotalTime>
  <Words>284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Aldhabi</vt:lpstr>
      <vt:lpstr>Algerian</vt:lpstr>
      <vt:lpstr>Andalus</vt:lpstr>
      <vt:lpstr>Arial</vt:lpstr>
      <vt:lpstr>Calibri</vt:lpstr>
      <vt:lpstr>French Script MT</vt:lpstr>
      <vt:lpstr>Trebuchet MS</vt:lpstr>
      <vt:lpstr>Wingdings</vt:lpstr>
      <vt:lpstr>Wingdings 3</vt:lpstr>
      <vt:lpstr>Facet</vt:lpstr>
      <vt:lpstr>             Department of       Information Technology             IT 244: Software Group Project I               SOLAR  SYSTEM  </vt:lpstr>
      <vt:lpstr>      Outlines </vt:lpstr>
      <vt:lpstr>Project Summary</vt:lpstr>
      <vt:lpstr>What is SOLAR SYSTEM ?</vt:lpstr>
      <vt:lpstr>PowerPoint Presentation</vt:lpstr>
      <vt:lpstr>Solar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Targets</vt:lpstr>
      <vt:lpstr>References: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Minions</cp:lastModifiedBy>
  <cp:revision>73</cp:revision>
  <dcterms:created xsi:type="dcterms:W3CDTF">2017-03-30T13:07:52Z</dcterms:created>
  <dcterms:modified xsi:type="dcterms:W3CDTF">2017-11-09T04:18:36Z</dcterms:modified>
</cp:coreProperties>
</file>